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8" r:id="rId6"/>
    <p:sldId id="260" r:id="rId7"/>
    <p:sldId id="283" r:id="rId8"/>
    <p:sldId id="277" r:id="rId9"/>
    <p:sldId id="276" r:id="rId10"/>
    <p:sldId id="259" r:id="rId11"/>
    <p:sldId id="257" r:id="rId12"/>
    <p:sldId id="262" r:id="rId13"/>
    <p:sldId id="278" r:id="rId14"/>
    <p:sldId id="263" r:id="rId15"/>
    <p:sldId id="279" r:id="rId16"/>
    <p:sldId id="266" r:id="rId17"/>
    <p:sldId id="267" r:id="rId18"/>
    <p:sldId id="280" r:id="rId19"/>
    <p:sldId id="281" r:id="rId20"/>
    <p:sldId id="270" r:id="rId21"/>
    <p:sldId id="269" r:id="rId22"/>
    <p:sldId id="271" r:id="rId23"/>
    <p:sldId id="282" r:id="rId24"/>
    <p:sldId id="272" r:id="rId25"/>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2AE"/>
    <a:srgbClr val="EFA350"/>
    <a:srgbClr val="0F5B42"/>
    <a:srgbClr val="F5D4BF"/>
    <a:srgbClr val="A94D1F"/>
    <a:srgbClr val="EAAA7A"/>
    <a:srgbClr val="FDF6F1"/>
    <a:srgbClr val="297D9E"/>
    <a:srgbClr val="353131"/>
    <a:srgbClr val="EDB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64" autoAdjust="0"/>
    <p:restoredTop sz="84987" autoAdjust="0"/>
  </p:normalViewPr>
  <p:slideViewPr>
    <p:cSldViewPr snapToGrid="0">
      <p:cViewPr varScale="1">
        <p:scale>
          <a:sx n="109" d="100"/>
          <a:sy n="109" d="100"/>
        </p:scale>
        <p:origin x="78" y="96"/>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23643-F437-4A89-A84F-07356E7BA50B}" type="datetimeFigureOut">
              <a:rPr lang="th-TH" smtClean="0"/>
              <a:t>10/03/67</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C0615-F7EA-4C47-9722-9E16D73D548D}" type="slidenum">
              <a:rPr lang="th-TH" smtClean="0"/>
              <a:t>‹#›</a:t>
            </a:fld>
            <a:endParaRPr lang="th-TH"/>
          </a:p>
        </p:txBody>
      </p:sp>
    </p:spTree>
    <p:extLst>
      <p:ext uri="{BB962C8B-B14F-4D97-AF65-F5344CB8AC3E}">
        <p14:creationId xmlns:p14="http://schemas.microsoft.com/office/powerpoint/2010/main" val="4025316471"/>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88FC0615-F7EA-4C47-9722-9E16D73D548D}" type="slidenum">
              <a:rPr lang="th-TH" smtClean="0"/>
              <a:t>1</a:t>
            </a:fld>
            <a:endParaRPr lang="th-TH"/>
          </a:p>
        </p:txBody>
      </p:sp>
    </p:spTree>
    <p:extLst>
      <p:ext uri="{BB962C8B-B14F-4D97-AF65-F5344CB8AC3E}">
        <p14:creationId xmlns:p14="http://schemas.microsoft.com/office/powerpoint/2010/main" val="85223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3852-F62E-464A-95BB-240D24FFC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D76BD754-A786-42FE-A3BA-8219DD4A9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015D110-29B5-415A-AE31-3EBB80BA4756}"/>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5" name="Footer Placeholder 4">
            <a:extLst>
              <a:ext uri="{FF2B5EF4-FFF2-40B4-BE49-F238E27FC236}">
                <a16:creationId xmlns:a16="http://schemas.microsoft.com/office/drawing/2014/main" id="{7FF28C18-06A6-4087-AE95-290C532E1DA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1F46046-88C6-4791-B03B-13B155FE9B5C}"/>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0670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329163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61186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33975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15889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125F-91EA-4267-8D49-5D3378A5E30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99382B8-8E6B-40AB-8709-6AEA0A176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7BFEA55C-62A0-4B4A-AD18-F28F8641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2A9ADD7-6A8C-47FC-B673-DA2D3127E1D2}"/>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6" name="Footer Placeholder 5">
            <a:extLst>
              <a:ext uri="{FF2B5EF4-FFF2-40B4-BE49-F238E27FC236}">
                <a16:creationId xmlns:a16="http://schemas.microsoft.com/office/drawing/2014/main" id="{F2E3954E-2690-4954-A3A9-545320F579A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DB42F5C-CCA3-4D1B-AE98-A6618B53B58A}"/>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82907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0398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4263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64540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6115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p:txBody>
          <a:bodyPr/>
          <a:lstStyle/>
          <a:p>
            <a:fld id="{38C01624-B047-4022-AF56-DD9EBDF83F99}" type="datetimeFigureOut">
              <a:rPr lang="th-TH" smtClean="0"/>
              <a:t>10/03/67</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6082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10/03/67</a:t>
            </a:fld>
            <a:endParaRPr lang="th-TH"/>
          </a:p>
        </p:txBody>
      </p:sp>
      <p:sp>
        <p:nvSpPr>
          <p:cNvPr id="5" name="Footer Placeholder 4">
            <a:extLst>
              <a:ext uri="{FF2B5EF4-FFF2-40B4-BE49-F238E27FC236}">
                <a16:creationId xmlns:a16="http://schemas.microsoft.com/office/drawing/2014/main"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sp>
        <p:nvSpPr>
          <p:cNvPr id="7" name="TextBox 6">
            <a:extLst>
              <a:ext uri="{FF2B5EF4-FFF2-40B4-BE49-F238E27FC236}">
                <a16:creationId xmlns:a16="http://schemas.microsoft.com/office/drawing/2014/main" id="{59CEF590-A07D-4AE7-93F3-B1AF1153B866}"/>
              </a:ext>
            </a:extLst>
          </p:cNvPr>
          <p:cNvSpPr txBox="1"/>
          <p:nvPr userDrawn="1"/>
        </p:nvSpPr>
        <p:spPr>
          <a:xfrm>
            <a:off x="1065212" y="6900862"/>
            <a:ext cx="10061575"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a:solidFill>
                  <a:schemeClr val="tx1">
                    <a:lumMod val="50000"/>
                    <a:lumOff val="50000"/>
                  </a:schemeClr>
                </a:solidFill>
              </a:rPr>
              <a:t>| By PowerPointHub.com | PowerPointhubth@gmail.com | Facebook : PowerPoint Hub | Not allow for commercial use. | </a:t>
            </a:r>
          </a:p>
          <a:p>
            <a:pPr algn="ctr"/>
            <a:r>
              <a:rPr lang="en-US" sz="1400" dirty="0">
                <a:solidFill>
                  <a:schemeClr val="tx1">
                    <a:lumMod val="50000"/>
                    <a:lumOff val="50000"/>
                  </a:schemeClr>
                </a:solidFill>
              </a:rPr>
              <a:t>Copyright 2019 , Thailand </a:t>
            </a:r>
          </a:p>
        </p:txBody>
      </p:sp>
    </p:spTree>
    <p:extLst>
      <p:ext uri="{BB962C8B-B14F-4D97-AF65-F5344CB8AC3E}">
        <p14:creationId xmlns:p14="http://schemas.microsoft.com/office/powerpoint/2010/main" val="369317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6B32EFA-4D84-41B5-8B0F-B7B7E42DD3A5}"/>
              </a:ext>
            </a:extLst>
          </p:cNvPr>
          <p:cNvSpPr/>
          <p:nvPr/>
        </p:nvSpPr>
        <p:spPr>
          <a:xfrm rot="19595577">
            <a:off x="-960224" y="-2588056"/>
            <a:ext cx="12649278" cy="1004821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4605" h="3379484">
                <a:moveTo>
                  <a:pt x="4324606" y="0"/>
                </a:moveTo>
                <a:cubicBezTo>
                  <a:pt x="4274730" y="41202"/>
                  <a:pt x="4227112" y="85477"/>
                  <a:pt x="4180941" y="130383"/>
                </a:cubicBezTo>
                <a:cubicBezTo>
                  <a:pt x="3489990" y="801907"/>
                  <a:pt x="3021225" y="1698326"/>
                  <a:pt x="2863825" y="2648869"/>
                </a:cubicBezTo>
                <a:cubicBezTo>
                  <a:pt x="2823797" y="2890390"/>
                  <a:pt x="2803467" y="3138326"/>
                  <a:pt x="2845754" y="3379485"/>
                </a:cubicBezTo>
                <a:lnTo>
                  <a:pt x="1803862" y="2990594"/>
                </a:lnTo>
                <a:cubicBezTo>
                  <a:pt x="1719741" y="2553995"/>
                  <a:pt x="1609145" y="2118842"/>
                  <a:pt x="1416507" y="1718205"/>
                </a:cubicBezTo>
                <a:cubicBezTo>
                  <a:pt x="1092582" y="1044332"/>
                  <a:pt x="557133" y="505360"/>
                  <a:pt x="0" y="0"/>
                </a:cubicBezTo>
                <a:lnTo>
                  <a:pt x="4324606" y="0"/>
                </a:lnTo>
                <a:close/>
              </a:path>
            </a:pathLst>
          </a:custGeom>
          <a:solidFill>
            <a:srgbClr val="EDB863">
              <a:alpha val="43000"/>
            </a:srgbClr>
          </a:solidFill>
          <a:ln w="9026" cap="flat">
            <a:noFill/>
            <a:prstDash val="solid"/>
            <a:miter/>
          </a:ln>
        </p:spPr>
        <p:txBody>
          <a:bodyPr rtlCol="0" anchor="ctr"/>
          <a:lstStyle/>
          <a:p>
            <a:endParaRPr lang="th-TH" dirty="0"/>
          </a:p>
        </p:txBody>
      </p:sp>
      <p:sp>
        <p:nvSpPr>
          <p:cNvPr id="5" name="Freeform: Shape 4">
            <a:extLst>
              <a:ext uri="{FF2B5EF4-FFF2-40B4-BE49-F238E27FC236}">
                <a16:creationId xmlns:a16="http://schemas.microsoft.com/office/drawing/2014/main" id="{8E116AA2-A98D-4A0A-B473-70A9F842EF09}"/>
              </a:ext>
            </a:extLst>
          </p:cNvPr>
          <p:cNvSpPr/>
          <p:nvPr/>
        </p:nvSpPr>
        <p:spPr>
          <a:xfrm rot="19494514">
            <a:off x="663474" y="114359"/>
            <a:ext cx="14208920" cy="10644799"/>
          </a:xfrm>
          <a:custGeom>
            <a:avLst/>
            <a:gdLst>
              <a:gd name="connsiteX0" fmla="*/ 4823641 w 4823640"/>
              <a:gd name="connsiteY0" fmla="*/ 0 h 5846467"/>
              <a:gd name="connsiteX1" fmla="*/ 4823641 w 4823640"/>
              <a:gd name="connsiteY1" fmla="*/ 5846468 h 5846467"/>
              <a:gd name="connsiteX2" fmla="*/ 0 w 4823640"/>
              <a:gd name="connsiteY2" fmla="*/ 5846468 h 5846467"/>
              <a:gd name="connsiteX3" fmla="*/ 0 w 4823640"/>
              <a:gd name="connsiteY3" fmla="*/ 43371 h 5846467"/>
              <a:gd name="connsiteX4" fmla="*/ 12108 w 4823640"/>
              <a:gd name="connsiteY4" fmla="*/ 49153 h 5846467"/>
              <a:gd name="connsiteX5" fmla="*/ 394403 w 4823640"/>
              <a:gd name="connsiteY5" fmla="*/ 295554 h 5846467"/>
              <a:gd name="connsiteX6" fmla="*/ 474819 w 4823640"/>
              <a:gd name="connsiteY6" fmla="*/ 962921 h 5846467"/>
              <a:gd name="connsiteX7" fmla="*/ 671885 w 4823640"/>
              <a:gd name="connsiteY7" fmla="*/ 1584930 h 5846467"/>
              <a:gd name="connsiteX8" fmla="*/ 1305279 w 4823640"/>
              <a:gd name="connsiteY8" fmla="*/ 1711067 h 5846467"/>
              <a:gd name="connsiteX9" fmla="*/ 1541830 w 4823640"/>
              <a:gd name="connsiteY9" fmla="*/ 2033727 h 5846467"/>
              <a:gd name="connsiteX10" fmla="*/ 1643390 w 4823640"/>
              <a:gd name="connsiteY10" fmla="*/ 2431112 h 5846467"/>
              <a:gd name="connsiteX11" fmla="*/ 2322956 w 4823640"/>
              <a:gd name="connsiteY11" fmla="*/ 3098027 h 5846467"/>
              <a:gd name="connsiteX12" fmla="*/ 2672000 w 4823640"/>
              <a:gd name="connsiteY12" fmla="*/ 2973155 h 5846467"/>
              <a:gd name="connsiteX13" fmla="*/ 3351565 w 4823640"/>
              <a:gd name="connsiteY13" fmla="*/ 2306240 h 5846467"/>
              <a:gd name="connsiteX14" fmla="*/ 3453125 w 4823640"/>
              <a:gd name="connsiteY14" fmla="*/ 1908855 h 5846467"/>
              <a:gd name="connsiteX15" fmla="*/ 3689676 w 4823640"/>
              <a:gd name="connsiteY15" fmla="*/ 1586195 h 5846467"/>
              <a:gd name="connsiteX16" fmla="*/ 4323070 w 4823640"/>
              <a:gd name="connsiteY16" fmla="*/ 1459968 h 5846467"/>
              <a:gd name="connsiteX17" fmla="*/ 4520136 w 4823640"/>
              <a:gd name="connsiteY17" fmla="*/ 838049 h 5846467"/>
              <a:gd name="connsiteX18" fmla="*/ 4600462 w 4823640"/>
              <a:gd name="connsiteY18" fmla="*/ 170592 h 5846467"/>
              <a:gd name="connsiteX19" fmla="*/ 4823641 w 4823640"/>
              <a:gd name="connsiteY19" fmla="*/ 0 h 58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23640" h="5846467">
                <a:moveTo>
                  <a:pt x="4823641" y="0"/>
                </a:moveTo>
                <a:lnTo>
                  <a:pt x="4823641" y="5846468"/>
                </a:lnTo>
                <a:lnTo>
                  <a:pt x="0" y="5846468"/>
                </a:lnTo>
                <a:lnTo>
                  <a:pt x="0" y="43371"/>
                </a:lnTo>
                <a:cubicBezTo>
                  <a:pt x="4066" y="45268"/>
                  <a:pt x="8132" y="47256"/>
                  <a:pt x="12108" y="49153"/>
                </a:cubicBezTo>
                <a:cubicBezTo>
                  <a:pt x="150442" y="114933"/>
                  <a:pt x="301427" y="173754"/>
                  <a:pt x="394403" y="295554"/>
                </a:cubicBezTo>
                <a:cubicBezTo>
                  <a:pt x="534002" y="478253"/>
                  <a:pt x="497047" y="734050"/>
                  <a:pt x="474819" y="962921"/>
                </a:cubicBezTo>
                <a:cubicBezTo>
                  <a:pt x="452502" y="1191883"/>
                  <a:pt x="474639" y="1466564"/>
                  <a:pt x="671885" y="1584930"/>
                </a:cubicBezTo>
                <a:cubicBezTo>
                  <a:pt x="858379" y="1696790"/>
                  <a:pt x="1113092" y="1609326"/>
                  <a:pt x="1305279" y="1711067"/>
                </a:cubicBezTo>
                <a:cubicBezTo>
                  <a:pt x="1426175" y="1775129"/>
                  <a:pt x="1499815" y="1903615"/>
                  <a:pt x="1541830" y="2033727"/>
                </a:cubicBezTo>
                <a:cubicBezTo>
                  <a:pt x="1583755" y="2163930"/>
                  <a:pt x="1600561" y="2301180"/>
                  <a:pt x="1643390" y="2431112"/>
                </a:cubicBezTo>
                <a:cubicBezTo>
                  <a:pt x="1746576" y="2744284"/>
                  <a:pt x="2007885" y="3000714"/>
                  <a:pt x="2322956" y="3098027"/>
                </a:cubicBezTo>
                <a:lnTo>
                  <a:pt x="2672000" y="2973155"/>
                </a:lnTo>
                <a:cubicBezTo>
                  <a:pt x="2987070" y="2875842"/>
                  <a:pt x="3248379" y="2619322"/>
                  <a:pt x="3351565" y="2306240"/>
                </a:cubicBezTo>
                <a:cubicBezTo>
                  <a:pt x="3394304" y="2176308"/>
                  <a:pt x="3411110" y="2038967"/>
                  <a:pt x="3453125" y="1908855"/>
                </a:cubicBezTo>
                <a:cubicBezTo>
                  <a:pt x="3495141" y="1778653"/>
                  <a:pt x="3568780" y="1650167"/>
                  <a:pt x="3689676" y="1586195"/>
                </a:cubicBezTo>
                <a:cubicBezTo>
                  <a:pt x="3881863" y="1484454"/>
                  <a:pt x="4136576" y="1571919"/>
                  <a:pt x="4323070" y="1459968"/>
                </a:cubicBezTo>
                <a:cubicBezTo>
                  <a:pt x="4520226" y="1341692"/>
                  <a:pt x="4542454" y="1066921"/>
                  <a:pt x="4520136" y="838049"/>
                </a:cubicBezTo>
                <a:cubicBezTo>
                  <a:pt x="4497908" y="609178"/>
                  <a:pt x="4460863" y="353291"/>
                  <a:pt x="4600462" y="170592"/>
                </a:cubicBezTo>
                <a:cubicBezTo>
                  <a:pt x="4658199" y="95054"/>
                  <a:pt x="4738165" y="43732"/>
                  <a:pt x="4823641" y="0"/>
                </a:cubicBezTo>
                <a:close/>
              </a:path>
            </a:pathLst>
          </a:custGeom>
          <a:solidFill>
            <a:srgbClr val="0F5B42"/>
          </a:solidFill>
          <a:ln w="9026" cap="flat">
            <a:noFill/>
            <a:prstDash val="solid"/>
            <a:miter/>
          </a:ln>
        </p:spPr>
        <p:txBody>
          <a:bodyPr rtlCol="0" anchor="ctr"/>
          <a:lstStyle/>
          <a:p>
            <a:endParaRPr lang="th-TH" dirty="0"/>
          </a:p>
        </p:txBody>
      </p:sp>
      <p:sp>
        <p:nvSpPr>
          <p:cNvPr id="169" name="Freeform: Shape 168">
            <a:extLst>
              <a:ext uri="{FF2B5EF4-FFF2-40B4-BE49-F238E27FC236}">
                <a16:creationId xmlns:a16="http://schemas.microsoft.com/office/drawing/2014/main" id="{F47FD595-AFF3-47C4-AAD0-A15C05CB7B01}"/>
              </a:ext>
            </a:extLst>
          </p:cNvPr>
          <p:cNvSpPr/>
          <p:nvPr/>
        </p:nvSpPr>
        <p:spPr>
          <a:xfrm>
            <a:off x="1090819" y="-70728"/>
            <a:ext cx="11595" cy="12699"/>
          </a:xfrm>
          <a:custGeom>
            <a:avLst/>
            <a:gdLst/>
            <a:ahLst/>
            <a:cxnLst/>
            <a:rect l="l" t="t" r="r" b="b"/>
            <a:pathLst>
              <a:path w="9525" h="9525"/>
            </a:pathLst>
          </a:custGeom>
          <a:noFill/>
          <a:ln w="9525" cap="flat">
            <a:solidFill>
              <a:srgbClr val="506B82"/>
            </a:solidFill>
            <a:prstDash val="solid"/>
            <a:miter/>
          </a:ln>
        </p:spPr>
        <p:txBody>
          <a:bodyPr rtlCol="0" anchor="ctr"/>
          <a:lstStyle/>
          <a:p>
            <a:endParaRPr lang="th-TH"/>
          </a:p>
        </p:txBody>
      </p:sp>
      <p:sp>
        <p:nvSpPr>
          <p:cNvPr id="2631" name="TextBox 2630">
            <a:extLst>
              <a:ext uri="{FF2B5EF4-FFF2-40B4-BE49-F238E27FC236}">
                <a16:creationId xmlns:a16="http://schemas.microsoft.com/office/drawing/2014/main" id="{A1CC51F6-F449-4E43-AB9C-B3294C3E6F73}"/>
              </a:ext>
            </a:extLst>
          </p:cNvPr>
          <p:cNvSpPr txBox="1"/>
          <p:nvPr/>
        </p:nvSpPr>
        <p:spPr>
          <a:xfrm>
            <a:off x="640747" y="1290681"/>
            <a:ext cx="6930722" cy="1107996"/>
          </a:xfrm>
          <a:prstGeom prst="rect">
            <a:avLst/>
          </a:prstGeom>
          <a:noFill/>
        </p:spPr>
        <p:txBody>
          <a:bodyPr wrap="square" rtlCol="0">
            <a:spAutoFit/>
          </a:bodyPr>
          <a:lstStyle/>
          <a:p>
            <a:pPr algn="ctr"/>
            <a:r>
              <a:rPr lang="en-US" sz="6600" dirty="0">
                <a:latin typeface="Berlin Sans FB Demi" panose="020E0802020502020306" pitchFamily="34" charset="0"/>
                <a:cs typeface="1.05_tushand" panose="02000000000000000000" pitchFamily="2" charset="0"/>
              </a:rPr>
              <a:t>Year 6 SATs 2024</a:t>
            </a:r>
            <a:endParaRPr lang="th-TH" sz="2400" dirty="0">
              <a:latin typeface="Berlin Sans FB Demi" panose="020E0802020502020306" pitchFamily="34" charset="0"/>
              <a:cs typeface="1.05_tushand" panose="02000000000000000000" pitchFamily="2" charset="0"/>
            </a:endParaRPr>
          </a:p>
        </p:txBody>
      </p:sp>
      <p:grpSp>
        <p:nvGrpSpPr>
          <p:cNvPr id="2731" name="Graphic 15">
            <a:extLst>
              <a:ext uri="{FF2B5EF4-FFF2-40B4-BE49-F238E27FC236}">
                <a16:creationId xmlns:a16="http://schemas.microsoft.com/office/drawing/2014/main" id="{FC2435F7-0E10-420D-B5A4-FD337B254CEA}"/>
              </a:ext>
            </a:extLst>
          </p:cNvPr>
          <p:cNvGrpSpPr/>
          <p:nvPr/>
        </p:nvGrpSpPr>
        <p:grpSpPr>
          <a:xfrm rot="20537283">
            <a:off x="10103960" y="3138886"/>
            <a:ext cx="733193" cy="733193"/>
            <a:chOff x="8527281" y="3396648"/>
            <a:chExt cx="733193" cy="733193"/>
          </a:xfrm>
        </p:grpSpPr>
        <p:sp>
          <p:nvSpPr>
            <p:cNvPr id="2732" name="Freeform: Shape 2731">
              <a:extLst>
                <a:ext uri="{FF2B5EF4-FFF2-40B4-BE49-F238E27FC236}">
                  <a16:creationId xmlns:a16="http://schemas.microsoft.com/office/drawing/2014/main" id="{B9149F72-2D4D-45CD-9EDD-D80F49840A97}"/>
                </a:ext>
              </a:extLst>
            </p:cNvPr>
            <p:cNvSpPr/>
            <p:nvPr/>
          </p:nvSpPr>
          <p:spPr>
            <a:xfrm rot="-4489367">
              <a:off x="8595085" y="3464452"/>
              <a:ext cx="597585" cy="597585"/>
            </a:xfrm>
            <a:custGeom>
              <a:avLst/>
              <a:gdLst>
                <a:gd name="connsiteX0" fmla="*/ 597586 w 597585"/>
                <a:gd name="connsiteY0" fmla="*/ 298793 h 597585"/>
                <a:gd name="connsiteX1" fmla="*/ 298793 w 597585"/>
                <a:gd name="connsiteY1" fmla="*/ 597586 h 597585"/>
                <a:gd name="connsiteX2" fmla="*/ 0 w 597585"/>
                <a:gd name="connsiteY2" fmla="*/ 298793 h 597585"/>
                <a:gd name="connsiteX3" fmla="*/ 298793 w 597585"/>
                <a:gd name="connsiteY3" fmla="*/ 0 h 597585"/>
                <a:gd name="connsiteX4" fmla="*/ 597586 w 597585"/>
                <a:gd name="connsiteY4" fmla="*/ 298793 h 59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585" h="597585">
                  <a:moveTo>
                    <a:pt x="597586" y="298793"/>
                  </a:moveTo>
                  <a:cubicBezTo>
                    <a:pt x="597586" y="463812"/>
                    <a:pt x="463812" y="597586"/>
                    <a:pt x="298793" y="597586"/>
                  </a:cubicBezTo>
                  <a:cubicBezTo>
                    <a:pt x="133774" y="597586"/>
                    <a:pt x="0" y="463812"/>
                    <a:pt x="0" y="298793"/>
                  </a:cubicBezTo>
                  <a:cubicBezTo>
                    <a:pt x="0" y="133774"/>
                    <a:pt x="133774" y="0"/>
                    <a:pt x="298793" y="0"/>
                  </a:cubicBezTo>
                  <a:cubicBezTo>
                    <a:pt x="463812" y="0"/>
                    <a:pt x="597586" y="133774"/>
                    <a:pt x="597586" y="298793"/>
                  </a:cubicBezTo>
                  <a:close/>
                </a:path>
              </a:pathLst>
            </a:custGeom>
            <a:solidFill>
              <a:srgbClr val="FFDA64"/>
            </a:solidFill>
            <a:ln w="9525" cap="flat">
              <a:noFill/>
              <a:prstDash val="solid"/>
              <a:miter/>
            </a:ln>
          </p:spPr>
          <p:txBody>
            <a:bodyPr rtlCol="0" anchor="ctr"/>
            <a:lstStyle/>
            <a:p>
              <a:endParaRPr lang="th-TH"/>
            </a:p>
          </p:txBody>
        </p:sp>
        <p:sp>
          <p:nvSpPr>
            <p:cNvPr id="2733" name="Freeform: Shape 2732">
              <a:extLst>
                <a:ext uri="{FF2B5EF4-FFF2-40B4-BE49-F238E27FC236}">
                  <a16:creationId xmlns:a16="http://schemas.microsoft.com/office/drawing/2014/main" id="{8F9580D9-FCFF-42B2-9DCD-90C40B01FC21}"/>
                </a:ext>
              </a:extLst>
            </p:cNvPr>
            <p:cNvSpPr/>
            <p:nvPr/>
          </p:nvSpPr>
          <p:spPr>
            <a:xfrm>
              <a:off x="8604217" y="3479958"/>
              <a:ext cx="521207" cy="245949"/>
            </a:xfrm>
            <a:custGeom>
              <a:avLst/>
              <a:gdLst>
                <a:gd name="connsiteX0" fmla="*/ 521208 w 521207"/>
                <a:gd name="connsiteY0" fmla="*/ 94297 h 245949"/>
                <a:gd name="connsiteX1" fmla="*/ 417290 w 521207"/>
                <a:gd name="connsiteY1" fmla="*/ 99155 h 245949"/>
                <a:gd name="connsiteX2" fmla="*/ 162210 w 521207"/>
                <a:gd name="connsiteY2" fmla="*/ 245078 h 245949"/>
                <a:gd name="connsiteX3" fmla="*/ 0 w 521207"/>
                <a:gd name="connsiteY3" fmla="*/ 208978 h 245949"/>
                <a:gd name="connsiteX4" fmla="*/ 43719 w 521207"/>
                <a:gd name="connsiteY4" fmla="*/ 112681 h 245949"/>
                <a:gd name="connsiteX5" fmla="*/ 86487 w 521207"/>
                <a:gd name="connsiteY5" fmla="*/ 130111 h 245949"/>
                <a:gd name="connsiteX6" fmla="*/ 287655 w 521207"/>
                <a:gd name="connsiteY6" fmla="*/ 61722 h 245949"/>
                <a:gd name="connsiteX7" fmla="*/ 385763 w 521207"/>
                <a:gd name="connsiteY7" fmla="*/ 0 h 245949"/>
                <a:gd name="connsiteX8" fmla="*/ 521208 w 521207"/>
                <a:gd name="connsiteY8" fmla="*/ 94297 h 24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207" h="245949">
                  <a:moveTo>
                    <a:pt x="521208" y="94297"/>
                  </a:moveTo>
                  <a:cubicBezTo>
                    <a:pt x="488632" y="82677"/>
                    <a:pt x="454437" y="80963"/>
                    <a:pt x="417290" y="99155"/>
                  </a:cubicBezTo>
                  <a:cubicBezTo>
                    <a:pt x="327850" y="143161"/>
                    <a:pt x="268510" y="234601"/>
                    <a:pt x="162210" y="245078"/>
                  </a:cubicBezTo>
                  <a:cubicBezTo>
                    <a:pt x="115157" y="249650"/>
                    <a:pt x="54387" y="236029"/>
                    <a:pt x="0" y="208978"/>
                  </a:cubicBezTo>
                  <a:cubicBezTo>
                    <a:pt x="8572" y="174784"/>
                    <a:pt x="23431" y="142113"/>
                    <a:pt x="43719" y="112681"/>
                  </a:cubicBezTo>
                  <a:cubicBezTo>
                    <a:pt x="58960" y="120110"/>
                    <a:pt x="74200" y="126016"/>
                    <a:pt x="86487" y="130111"/>
                  </a:cubicBezTo>
                  <a:cubicBezTo>
                    <a:pt x="170307" y="158591"/>
                    <a:pt x="223266" y="112776"/>
                    <a:pt x="287655" y="61722"/>
                  </a:cubicBezTo>
                  <a:cubicBezTo>
                    <a:pt x="317945" y="37719"/>
                    <a:pt x="350615" y="15335"/>
                    <a:pt x="385763" y="0"/>
                  </a:cubicBezTo>
                  <a:cubicBezTo>
                    <a:pt x="437864" y="17812"/>
                    <a:pt x="485299" y="49911"/>
                    <a:pt x="521208" y="94297"/>
                  </a:cubicBezTo>
                  <a:close/>
                </a:path>
              </a:pathLst>
            </a:custGeom>
            <a:solidFill>
              <a:srgbClr val="FFCE17"/>
            </a:solidFill>
            <a:ln w="9525" cap="flat">
              <a:noFill/>
              <a:prstDash val="solid"/>
              <a:miter/>
            </a:ln>
          </p:spPr>
          <p:txBody>
            <a:bodyPr rtlCol="0" anchor="ctr"/>
            <a:lstStyle/>
            <a:p>
              <a:endParaRPr lang="th-TH"/>
            </a:p>
          </p:txBody>
        </p:sp>
        <p:sp>
          <p:nvSpPr>
            <p:cNvPr id="2734" name="Freeform: Shape 2733">
              <a:extLst>
                <a:ext uri="{FF2B5EF4-FFF2-40B4-BE49-F238E27FC236}">
                  <a16:creationId xmlns:a16="http://schemas.microsoft.com/office/drawing/2014/main" id="{8AA9B380-ADA6-4742-A2FE-0A6816B8E078}"/>
                </a:ext>
              </a:extLst>
            </p:cNvPr>
            <p:cNvSpPr/>
            <p:nvPr/>
          </p:nvSpPr>
          <p:spPr>
            <a:xfrm>
              <a:off x="8600598" y="3676630"/>
              <a:ext cx="591980" cy="241954"/>
            </a:xfrm>
            <a:custGeom>
              <a:avLst/>
              <a:gdLst>
                <a:gd name="connsiteX0" fmla="*/ 582453 w 591980"/>
                <a:gd name="connsiteY0" fmla="*/ 11735 h 241954"/>
                <a:gd name="connsiteX1" fmla="*/ 589883 w 591980"/>
                <a:gd name="connsiteY1" fmla="*/ 121654 h 241954"/>
                <a:gd name="connsiteX2" fmla="*/ 258032 w 591980"/>
                <a:gd name="connsiteY2" fmla="*/ 164421 h 241954"/>
                <a:gd name="connsiteX3" fmla="*/ 38005 w 591980"/>
                <a:gd name="connsiteY3" fmla="*/ 241955 h 241954"/>
                <a:gd name="connsiteX4" fmla="*/ 26194 w 591980"/>
                <a:gd name="connsiteY4" fmla="*/ 220809 h 241954"/>
                <a:gd name="connsiteX5" fmla="*/ 0 w 591980"/>
                <a:gd name="connsiteY5" fmla="*/ 144609 h 241954"/>
                <a:gd name="connsiteX6" fmla="*/ 37814 w 591980"/>
                <a:gd name="connsiteY6" fmla="*/ 138513 h 241954"/>
                <a:gd name="connsiteX7" fmla="*/ 303752 w 591980"/>
                <a:gd name="connsiteY7" fmla="*/ 29642 h 241954"/>
                <a:gd name="connsiteX8" fmla="*/ 582453 w 591980"/>
                <a:gd name="connsiteY8" fmla="*/ 11735 h 24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0" h="241954">
                  <a:moveTo>
                    <a:pt x="582453" y="11735"/>
                  </a:moveTo>
                  <a:cubicBezTo>
                    <a:pt x="591978" y="48121"/>
                    <a:pt x="594170" y="85459"/>
                    <a:pt x="589883" y="121654"/>
                  </a:cubicBezTo>
                  <a:cubicBezTo>
                    <a:pt x="481869" y="91555"/>
                    <a:pt x="369189" y="104318"/>
                    <a:pt x="258032" y="164421"/>
                  </a:cubicBezTo>
                  <a:cubicBezTo>
                    <a:pt x="187928" y="202331"/>
                    <a:pt x="113729" y="229096"/>
                    <a:pt x="38005" y="241955"/>
                  </a:cubicBezTo>
                  <a:cubicBezTo>
                    <a:pt x="33718" y="235097"/>
                    <a:pt x="29909" y="228144"/>
                    <a:pt x="26194" y="220809"/>
                  </a:cubicBezTo>
                  <a:cubicBezTo>
                    <a:pt x="13716" y="196139"/>
                    <a:pt x="5048" y="170517"/>
                    <a:pt x="0" y="144609"/>
                  </a:cubicBezTo>
                  <a:cubicBezTo>
                    <a:pt x="12573" y="143180"/>
                    <a:pt x="25146" y="141180"/>
                    <a:pt x="37814" y="138513"/>
                  </a:cubicBezTo>
                  <a:cubicBezTo>
                    <a:pt x="134493" y="118701"/>
                    <a:pt x="212217" y="62218"/>
                    <a:pt x="303752" y="29642"/>
                  </a:cubicBezTo>
                  <a:cubicBezTo>
                    <a:pt x="397097" y="-3695"/>
                    <a:pt x="491871" y="-7791"/>
                    <a:pt x="582453" y="11735"/>
                  </a:cubicBezTo>
                  <a:close/>
                </a:path>
              </a:pathLst>
            </a:custGeom>
            <a:solidFill>
              <a:srgbClr val="FFCE17"/>
            </a:solidFill>
            <a:ln w="9525" cap="flat">
              <a:noFill/>
              <a:prstDash val="solid"/>
              <a:miter/>
            </a:ln>
          </p:spPr>
          <p:txBody>
            <a:bodyPr rtlCol="0" anchor="ctr"/>
            <a:lstStyle/>
            <a:p>
              <a:endParaRPr lang="th-TH"/>
            </a:p>
          </p:txBody>
        </p:sp>
        <p:sp>
          <p:nvSpPr>
            <p:cNvPr id="2735" name="Freeform: Shape 2734">
              <a:extLst>
                <a:ext uri="{FF2B5EF4-FFF2-40B4-BE49-F238E27FC236}">
                  <a16:creationId xmlns:a16="http://schemas.microsoft.com/office/drawing/2014/main" id="{0BC6B5ED-A6ED-47A2-BAD6-FF0B568A9E29}"/>
                </a:ext>
              </a:extLst>
            </p:cNvPr>
            <p:cNvSpPr/>
            <p:nvPr/>
          </p:nvSpPr>
          <p:spPr>
            <a:xfrm>
              <a:off x="8683179" y="3849703"/>
              <a:ext cx="482441" cy="185372"/>
            </a:xfrm>
            <a:custGeom>
              <a:avLst/>
              <a:gdLst>
                <a:gd name="connsiteX0" fmla="*/ 482441 w 482441"/>
                <a:gd name="connsiteY0" fmla="*/ 36973 h 185372"/>
                <a:gd name="connsiteX1" fmla="*/ 421767 w 482441"/>
                <a:gd name="connsiteY1" fmla="*/ 124698 h 185372"/>
                <a:gd name="connsiteX2" fmla="*/ 204597 w 482441"/>
                <a:gd name="connsiteY2" fmla="*/ 116316 h 185372"/>
                <a:gd name="connsiteX3" fmla="*/ 87249 w 482441"/>
                <a:gd name="connsiteY3" fmla="*/ 185373 h 185372"/>
                <a:gd name="connsiteX4" fmla="*/ 0 w 482441"/>
                <a:gd name="connsiteY4" fmla="*/ 125270 h 185372"/>
                <a:gd name="connsiteX5" fmla="*/ 55150 w 482441"/>
                <a:gd name="connsiteY5" fmla="*/ 80026 h 185372"/>
                <a:gd name="connsiteX6" fmla="*/ 215455 w 482441"/>
                <a:gd name="connsiteY6" fmla="*/ 7160 h 185372"/>
                <a:gd name="connsiteX7" fmla="*/ 482441 w 482441"/>
                <a:gd name="connsiteY7" fmla="*/ 36973 h 18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1" h="185372">
                  <a:moveTo>
                    <a:pt x="482441" y="36973"/>
                  </a:moveTo>
                  <a:cubicBezTo>
                    <a:pt x="467868" y="69358"/>
                    <a:pt x="447390" y="99076"/>
                    <a:pt x="421767" y="124698"/>
                  </a:cubicBezTo>
                  <a:cubicBezTo>
                    <a:pt x="351854" y="100981"/>
                    <a:pt x="274987" y="95647"/>
                    <a:pt x="204597" y="116316"/>
                  </a:cubicBezTo>
                  <a:cubicBezTo>
                    <a:pt x="160020" y="129461"/>
                    <a:pt x="122968" y="156226"/>
                    <a:pt x="87249" y="185373"/>
                  </a:cubicBezTo>
                  <a:cubicBezTo>
                    <a:pt x="55055" y="170990"/>
                    <a:pt x="25432" y="150701"/>
                    <a:pt x="0" y="125270"/>
                  </a:cubicBezTo>
                  <a:cubicBezTo>
                    <a:pt x="18098" y="110125"/>
                    <a:pt x="36005" y="94409"/>
                    <a:pt x="55150" y="80026"/>
                  </a:cubicBezTo>
                  <a:cubicBezTo>
                    <a:pt x="103156" y="43736"/>
                    <a:pt x="156020" y="17923"/>
                    <a:pt x="215455" y="7160"/>
                  </a:cubicBezTo>
                  <a:cubicBezTo>
                    <a:pt x="305658" y="-9223"/>
                    <a:pt x="398240" y="3254"/>
                    <a:pt x="482441" y="36973"/>
                  </a:cubicBezTo>
                  <a:close/>
                </a:path>
              </a:pathLst>
            </a:custGeom>
            <a:solidFill>
              <a:srgbClr val="FFCE17"/>
            </a:solidFill>
            <a:ln w="9525" cap="flat">
              <a:noFill/>
              <a:prstDash val="solid"/>
              <a:miter/>
            </a:ln>
          </p:spPr>
          <p:txBody>
            <a:bodyPr rtlCol="0" anchor="ctr"/>
            <a:lstStyle/>
            <a:p>
              <a:endParaRPr lang="th-TH"/>
            </a:p>
          </p:txBody>
        </p:sp>
      </p:grpSp>
      <p:grpSp>
        <p:nvGrpSpPr>
          <p:cNvPr id="2808" name="Graphic 15">
            <a:extLst>
              <a:ext uri="{FF2B5EF4-FFF2-40B4-BE49-F238E27FC236}">
                <a16:creationId xmlns:a16="http://schemas.microsoft.com/office/drawing/2014/main" id="{FC2435F7-0E10-420D-B5A4-FD337B254CEA}"/>
              </a:ext>
            </a:extLst>
          </p:cNvPr>
          <p:cNvGrpSpPr/>
          <p:nvPr/>
        </p:nvGrpSpPr>
        <p:grpSpPr>
          <a:xfrm rot="20537283">
            <a:off x="3310567" y="375679"/>
            <a:ext cx="1369217" cy="870839"/>
            <a:chOff x="6146131" y="1837154"/>
            <a:chExt cx="986043" cy="639817"/>
          </a:xfrm>
        </p:grpSpPr>
        <p:sp>
          <p:nvSpPr>
            <p:cNvPr id="2809" name="Freeform: Shape 2808">
              <a:extLst>
                <a:ext uri="{FF2B5EF4-FFF2-40B4-BE49-F238E27FC236}">
                  <a16:creationId xmlns:a16="http://schemas.microsoft.com/office/drawing/2014/main" id="{C3D9BCCA-B8AA-4E46-8F3C-186A441A61BB}"/>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endParaRPr lang="th-TH"/>
            </a:p>
          </p:txBody>
        </p:sp>
        <p:sp>
          <p:nvSpPr>
            <p:cNvPr id="2810" name="Freeform: Shape 2809">
              <a:extLst>
                <a:ext uri="{FF2B5EF4-FFF2-40B4-BE49-F238E27FC236}">
                  <a16:creationId xmlns:a16="http://schemas.microsoft.com/office/drawing/2014/main" id="{C558DAB8-BB97-4041-817E-F9491F5FF754}"/>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endParaRPr lang="th-TH"/>
            </a:p>
          </p:txBody>
        </p:sp>
        <p:sp>
          <p:nvSpPr>
            <p:cNvPr id="2811" name="Freeform: Shape 2810">
              <a:extLst>
                <a:ext uri="{FF2B5EF4-FFF2-40B4-BE49-F238E27FC236}">
                  <a16:creationId xmlns:a16="http://schemas.microsoft.com/office/drawing/2014/main" id="{149F50AD-E3BD-4CA1-B025-6653220CE04E}"/>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endParaRPr lang="th-TH"/>
            </a:p>
          </p:txBody>
        </p:sp>
        <p:sp>
          <p:nvSpPr>
            <p:cNvPr id="2812" name="Freeform: Shape 2811">
              <a:extLst>
                <a:ext uri="{FF2B5EF4-FFF2-40B4-BE49-F238E27FC236}">
                  <a16:creationId xmlns:a16="http://schemas.microsoft.com/office/drawing/2014/main" id="{1B845BDD-5963-4C26-A4FB-461A07056540}"/>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endParaRPr lang="th-TH"/>
            </a:p>
          </p:txBody>
        </p:sp>
        <p:sp>
          <p:nvSpPr>
            <p:cNvPr id="2813" name="Freeform: Shape 2812">
              <a:extLst>
                <a:ext uri="{FF2B5EF4-FFF2-40B4-BE49-F238E27FC236}">
                  <a16:creationId xmlns:a16="http://schemas.microsoft.com/office/drawing/2014/main" id="{D97FB59D-E1B3-479B-91E8-D9A9F6CCFC8B}"/>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endParaRPr lang="th-TH"/>
            </a:p>
          </p:txBody>
        </p:sp>
        <p:sp>
          <p:nvSpPr>
            <p:cNvPr id="2814" name="Freeform: Shape 2813">
              <a:extLst>
                <a:ext uri="{FF2B5EF4-FFF2-40B4-BE49-F238E27FC236}">
                  <a16:creationId xmlns:a16="http://schemas.microsoft.com/office/drawing/2014/main" id="{D8A7053E-619B-41BE-ABD6-F66F1EC03BF5}"/>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endParaRPr lang="th-TH"/>
            </a:p>
          </p:txBody>
        </p:sp>
      </p:grpSp>
      <p:sp>
        <p:nvSpPr>
          <p:cNvPr id="2816" name="Freeform: Shape 2815">
            <a:extLst>
              <a:ext uri="{FF2B5EF4-FFF2-40B4-BE49-F238E27FC236}">
                <a16:creationId xmlns:a16="http://schemas.microsoft.com/office/drawing/2014/main" id="{738CA567-C83F-4247-9A42-0B70ECE2E065}"/>
              </a:ext>
            </a:extLst>
          </p:cNvPr>
          <p:cNvSpPr/>
          <p:nvPr/>
        </p:nvSpPr>
        <p:spPr>
          <a:xfrm rot="20537283">
            <a:off x="8413111" y="6058313"/>
            <a:ext cx="48046" cy="88231"/>
          </a:xfrm>
          <a:custGeom>
            <a:avLst/>
            <a:gdLst>
              <a:gd name="connsiteX0" fmla="*/ 13273 w 22583"/>
              <a:gd name="connsiteY0" fmla="*/ 41372 h 41371"/>
              <a:gd name="connsiteX1" fmla="*/ 4224 w 22583"/>
              <a:gd name="connsiteY1" fmla="*/ 33847 h 41371"/>
              <a:gd name="connsiteX2" fmla="*/ 129 w 22583"/>
              <a:gd name="connsiteY2" fmla="*/ 10701 h 41371"/>
              <a:gd name="connsiteX3" fmla="*/ 7844 w 22583"/>
              <a:gd name="connsiteY3" fmla="*/ 129 h 41371"/>
              <a:gd name="connsiteX4" fmla="*/ 18416 w 22583"/>
              <a:gd name="connsiteY4" fmla="*/ 7844 h 41371"/>
              <a:gd name="connsiteX5" fmla="*/ 22417 w 22583"/>
              <a:gd name="connsiteY5" fmla="*/ 30323 h 41371"/>
              <a:gd name="connsiteX6" fmla="*/ 15083 w 22583"/>
              <a:gd name="connsiteY6" fmla="*/ 41181 h 41371"/>
              <a:gd name="connsiteX7" fmla="*/ 13273 w 22583"/>
              <a:gd name="connsiteY7" fmla="*/ 41372 h 4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83" h="41371">
                <a:moveTo>
                  <a:pt x="13273" y="41372"/>
                </a:moveTo>
                <a:cubicBezTo>
                  <a:pt x="8891" y="41372"/>
                  <a:pt x="5082" y="38324"/>
                  <a:pt x="4224" y="33847"/>
                </a:cubicBezTo>
                <a:cubicBezTo>
                  <a:pt x="2700" y="26037"/>
                  <a:pt x="1367" y="18321"/>
                  <a:pt x="129" y="10701"/>
                </a:cubicBezTo>
                <a:cubicBezTo>
                  <a:pt x="-728" y="5653"/>
                  <a:pt x="2796" y="890"/>
                  <a:pt x="7844" y="129"/>
                </a:cubicBezTo>
                <a:cubicBezTo>
                  <a:pt x="12892" y="-729"/>
                  <a:pt x="17655" y="2796"/>
                  <a:pt x="18416" y="7844"/>
                </a:cubicBezTo>
                <a:cubicBezTo>
                  <a:pt x="19560" y="15273"/>
                  <a:pt x="20988" y="22798"/>
                  <a:pt x="22417" y="30323"/>
                </a:cubicBezTo>
                <a:cubicBezTo>
                  <a:pt x="23370" y="35371"/>
                  <a:pt x="20131" y="40229"/>
                  <a:pt x="15083" y="41181"/>
                </a:cubicBezTo>
                <a:cubicBezTo>
                  <a:pt x="14511" y="41277"/>
                  <a:pt x="13845" y="41372"/>
                  <a:pt x="13273" y="41372"/>
                </a:cubicBezTo>
                <a:close/>
              </a:path>
            </a:pathLst>
          </a:custGeom>
          <a:solidFill>
            <a:schemeClr val="tx1"/>
          </a:solidFill>
          <a:ln w="9525" cap="flat">
            <a:noFill/>
            <a:prstDash val="solid"/>
            <a:miter/>
          </a:ln>
        </p:spPr>
        <p:txBody>
          <a:bodyPr rtlCol="0" anchor="ctr"/>
          <a:lstStyle/>
          <a:p>
            <a:endParaRPr lang="th-TH" dirty="0"/>
          </a:p>
        </p:txBody>
      </p:sp>
      <p:sp>
        <p:nvSpPr>
          <p:cNvPr id="2817" name="Freeform: Shape 2816">
            <a:extLst>
              <a:ext uri="{FF2B5EF4-FFF2-40B4-BE49-F238E27FC236}">
                <a16:creationId xmlns:a16="http://schemas.microsoft.com/office/drawing/2014/main" id="{807EA257-C8AE-4214-993B-43EF1145015C}"/>
              </a:ext>
            </a:extLst>
          </p:cNvPr>
          <p:cNvSpPr/>
          <p:nvPr/>
        </p:nvSpPr>
        <p:spPr>
          <a:xfrm rot="20537283">
            <a:off x="5538723" y="1910359"/>
            <a:ext cx="4444291" cy="4195374"/>
          </a:xfrm>
          <a:custGeom>
            <a:avLst/>
            <a:gdLst>
              <a:gd name="connsiteX0" fmla="*/ 1040035 w 2088927"/>
              <a:gd name="connsiteY0" fmla="*/ 1967177 h 1967177"/>
              <a:gd name="connsiteX1" fmla="*/ 1030796 w 2088927"/>
              <a:gd name="connsiteY1" fmla="*/ 1958700 h 1967177"/>
              <a:gd name="connsiteX2" fmla="*/ 1028795 w 2088927"/>
              <a:gd name="connsiteY2" fmla="*/ 1911552 h 1967177"/>
              <a:gd name="connsiteX3" fmla="*/ 1038035 w 2088927"/>
              <a:gd name="connsiteY3" fmla="*/ 1902217 h 1967177"/>
              <a:gd name="connsiteX4" fmla="*/ 1047274 w 2088927"/>
              <a:gd name="connsiteY4" fmla="*/ 1911456 h 1967177"/>
              <a:gd name="connsiteX5" fmla="*/ 1049274 w 2088927"/>
              <a:gd name="connsiteY5" fmla="*/ 1957081 h 1967177"/>
              <a:gd name="connsiteX6" fmla="*/ 1040797 w 2088927"/>
              <a:gd name="connsiteY6" fmla="*/ 1967082 h 1967177"/>
              <a:gd name="connsiteX7" fmla="*/ 1040035 w 2088927"/>
              <a:gd name="connsiteY7" fmla="*/ 1967177 h 1967177"/>
              <a:gd name="connsiteX8" fmla="*/ 1040225 w 2088927"/>
              <a:gd name="connsiteY8" fmla="*/ 1874309 h 1967177"/>
              <a:gd name="connsiteX9" fmla="*/ 1039273 w 2088927"/>
              <a:gd name="connsiteY9" fmla="*/ 1874309 h 1967177"/>
              <a:gd name="connsiteX10" fmla="*/ 1030986 w 2088927"/>
              <a:gd name="connsiteY10" fmla="*/ 1864212 h 1967177"/>
              <a:gd name="connsiteX11" fmla="*/ 1038320 w 2088927"/>
              <a:gd name="connsiteY11" fmla="*/ 1817254 h 1967177"/>
              <a:gd name="connsiteX12" fmla="*/ 1049369 w 2088927"/>
              <a:gd name="connsiteY12" fmla="*/ 1810206 h 1967177"/>
              <a:gd name="connsiteX13" fmla="*/ 1056418 w 2088927"/>
              <a:gd name="connsiteY13" fmla="*/ 1821254 h 1967177"/>
              <a:gd name="connsiteX14" fmla="*/ 1049369 w 2088927"/>
              <a:gd name="connsiteY14" fmla="*/ 1866117 h 1967177"/>
              <a:gd name="connsiteX15" fmla="*/ 1040225 w 2088927"/>
              <a:gd name="connsiteY15" fmla="*/ 1874309 h 1967177"/>
              <a:gd name="connsiteX16" fmla="*/ 1060323 w 2088927"/>
              <a:gd name="connsiteY16" fmla="*/ 1783726 h 1967177"/>
              <a:gd name="connsiteX17" fmla="*/ 1057085 w 2088927"/>
              <a:gd name="connsiteY17" fmla="*/ 1783154 h 1967177"/>
              <a:gd name="connsiteX18" fmla="*/ 1051560 w 2088927"/>
              <a:gd name="connsiteY18" fmla="*/ 1771248 h 1967177"/>
              <a:gd name="connsiteX19" fmla="*/ 1071848 w 2088927"/>
              <a:gd name="connsiteY19" fmla="*/ 1727719 h 1967177"/>
              <a:gd name="connsiteX20" fmla="*/ 1084517 w 2088927"/>
              <a:gd name="connsiteY20" fmla="*/ 1724290 h 1967177"/>
              <a:gd name="connsiteX21" fmla="*/ 1087946 w 2088927"/>
              <a:gd name="connsiteY21" fmla="*/ 1736958 h 1967177"/>
              <a:gd name="connsiteX22" fmla="*/ 1068991 w 2088927"/>
              <a:gd name="connsiteY22" fmla="*/ 1777630 h 1967177"/>
              <a:gd name="connsiteX23" fmla="*/ 1060323 w 2088927"/>
              <a:gd name="connsiteY23" fmla="*/ 1783726 h 1967177"/>
              <a:gd name="connsiteX24" fmla="*/ 1107091 w 2088927"/>
              <a:gd name="connsiteY24" fmla="*/ 1704002 h 1967177"/>
              <a:gd name="connsiteX25" fmla="*/ 1100899 w 2088927"/>
              <a:gd name="connsiteY25" fmla="*/ 1701620 h 1967177"/>
              <a:gd name="connsiteX26" fmla="*/ 1100137 w 2088927"/>
              <a:gd name="connsiteY26" fmla="*/ 1688571 h 1967177"/>
              <a:gd name="connsiteX27" fmla="*/ 1136714 w 2088927"/>
              <a:gd name="connsiteY27" fmla="*/ 1656472 h 1967177"/>
              <a:gd name="connsiteX28" fmla="*/ 1149572 w 2088927"/>
              <a:gd name="connsiteY28" fmla="*/ 1658949 h 1967177"/>
              <a:gd name="connsiteX29" fmla="*/ 1147096 w 2088927"/>
              <a:gd name="connsiteY29" fmla="*/ 1671807 h 1967177"/>
              <a:gd name="connsiteX30" fmla="*/ 1113949 w 2088927"/>
              <a:gd name="connsiteY30" fmla="*/ 1700859 h 1967177"/>
              <a:gd name="connsiteX31" fmla="*/ 1107091 w 2088927"/>
              <a:gd name="connsiteY31" fmla="*/ 1704002 h 1967177"/>
              <a:gd name="connsiteX32" fmla="*/ 1183291 w 2088927"/>
              <a:gd name="connsiteY32" fmla="*/ 1652376 h 1967177"/>
              <a:gd name="connsiteX33" fmla="*/ 1174623 w 2088927"/>
              <a:gd name="connsiteY33" fmla="*/ 1646280 h 1967177"/>
              <a:gd name="connsiteX34" fmla="*/ 1180148 w 2088927"/>
              <a:gd name="connsiteY34" fmla="*/ 1634374 h 1967177"/>
              <a:gd name="connsiteX35" fmla="*/ 1226725 w 2088927"/>
              <a:gd name="connsiteY35" fmla="*/ 1622277 h 1967177"/>
              <a:gd name="connsiteX36" fmla="*/ 1237393 w 2088927"/>
              <a:gd name="connsiteY36" fmla="*/ 1629897 h 1967177"/>
              <a:gd name="connsiteX37" fmla="*/ 1229773 w 2088927"/>
              <a:gd name="connsiteY37" fmla="*/ 1640565 h 1967177"/>
              <a:gd name="connsiteX38" fmla="*/ 1186529 w 2088927"/>
              <a:gd name="connsiteY38" fmla="*/ 1651805 h 1967177"/>
              <a:gd name="connsiteX39" fmla="*/ 1183291 w 2088927"/>
              <a:gd name="connsiteY39" fmla="*/ 1652376 h 1967177"/>
              <a:gd name="connsiteX40" fmla="*/ 1413986 w 2088927"/>
              <a:gd name="connsiteY40" fmla="*/ 1639041 h 1967177"/>
              <a:gd name="connsiteX41" fmla="*/ 1413891 w 2088927"/>
              <a:gd name="connsiteY41" fmla="*/ 1639041 h 1967177"/>
              <a:gd name="connsiteX42" fmla="*/ 1367123 w 2088927"/>
              <a:gd name="connsiteY42" fmla="*/ 1637517 h 1967177"/>
              <a:gd name="connsiteX43" fmla="*/ 1358265 w 2088927"/>
              <a:gd name="connsiteY43" fmla="*/ 1627897 h 1967177"/>
              <a:gd name="connsiteX44" fmla="*/ 1367885 w 2088927"/>
              <a:gd name="connsiteY44" fmla="*/ 1619039 h 1967177"/>
              <a:gd name="connsiteX45" fmla="*/ 1414081 w 2088927"/>
              <a:gd name="connsiteY45" fmla="*/ 1620468 h 1967177"/>
              <a:gd name="connsiteX46" fmla="*/ 1423226 w 2088927"/>
              <a:gd name="connsiteY46" fmla="*/ 1629897 h 1967177"/>
              <a:gd name="connsiteX47" fmla="*/ 1413986 w 2088927"/>
              <a:gd name="connsiteY47" fmla="*/ 1639041 h 1967177"/>
              <a:gd name="connsiteX48" fmla="*/ 1460468 w 2088927"/>
              <a:gd name="connsiteY48" fmla="*/ 1638184 h 1967177"/>
              <a:gd name="connsiteX49" fmla="*/ 1451229 w 2088927"/>
              <a:gd name="connsiteY49" fmla="*/ 1629421 h 1967177"/>
              <a:gd name="connsiteX50" fmla="*/ 1459992 w 2088927"/>
              <a:gd name="connsiteY50" fmla="*/ 1619706 h 1967177"/>
              <a:gd name="connsiteX51" fmla="*/ 1505712 w 2088927"/>
              <a:gd name="connsiteY51" fmla="*/ 1615800 h 1967177"/>
              <a:gd name="connsiteX52" fmla="*/ 1515999 w 2088927"/>
              <a:gd name="connsiteY52" fmla="*/ 1623897 h 1967177"/>
              <a:gd name="connsiteX53" fmla="*/ 1507902 w 2088927"/>
              <a:gd name="connsiteY53" fmla="*/ 1634184 h 1967177"/>
              <a:gd name="connsiteX54" fmla="*/ 1460944 w 2088927"/>
              <a:gd name="connsiteY54" fmla="*/ 1638184 h 1967177"/>
              <a:gd name="connsiteX55" fmla="*/ 1460468 w 2088927"/>
              <a:gd name="connsiteY55" fmla="*/ 1638184 h 1967177"/>
              <a:gd name="connsiteX56" fmla="*/ 1274445 w 2088927"/>
              <a:gd name="connsiteY56" fmla="*/ 1636089 h 1967177"/>
              <a:gd name="connsiteX57" fmla="*/ 1265206 w 2088927"/>
              <a:gd name="connsiteY57" fmla="*/ 1627230 h 1967177"/>
              <a:gd name="connsiteX58" fmla="*/ 1274064 w 2088927"/>
              <a:gd name="connsiteY58" fmla="*/ 1617610 h 1967177"/>
              <a:gd name="connsiteX59" fmla="*/ 1321213 w 2088927"/>
              <a:gd name="connsiteY59" fmla="*/ 1617324 h 1967177"/>
              <a:gd name="connsiteX60" fmla="*/ 1330262 w 2088927"/>
              <a:gd name="connsiteY60" fmla="*/ 1626849 h 1967177"/>
              <a:gd name="connsiteX61" fmla="*/ 1320832 w 2088927"/>
              <a:gd name="connsiteY61" fmla="*/ 1635898 h 1967177"/>
              <a:gd name="connsiteX62" fmla="*/ 1274921 w 2088927"/>
              <a:gd name="connsiteY62" fmla="*/ 1636089 h 1967177"/>
              <a:gd name="connsiteX63" fmla="*/ 1274445 w 2088927"/>
              <a:gd name="connsiteY63" fmla="*/ 1636089 h 1967177"/>
              <a:gd name="connsiteX64" fmla="*/ 1552765 w 2088927"/>
              <a:gd name="connsiteY64" fmla="*/ 1627326 h 1967177"/>
              <a:gd name="connsiteX65" fmla="*/ 1543621 w 2088927"/>
              <a:gd name="connsiteY65" fmla="*/ 1619706 h 1967177"/>
              <a:gd name="connsiteX66" fmla="*/ 1551051 w 2088927"/>
              <a:gd name="connsiteY66" fmla="*/ 1608942 h 1967177"/>
              <a:gd name="connsiteX67" fmla="*/ 1595914 w 2088927"/>
              <a:gd name="connsiteY67" fmla="*/ 1599322 h 1967177"/>
              <a:gd name="connsiteX68" fmla="*/ 1607153 w 2088927"/>
              <a:gd name="connsiteY68" fmla="*/ 1606085 h 1967177"/>
              <a:gd name="connsiteX69" fmla="*/ 1600390 w 2088927"/>
              <a:gd name="connsiteY69" fmla="*/ 1617324 h 1967177"/>
              <a:gd name="connsiteX70" fmla="*/ 1554385 w 2088927"/>
              <a:gd name="connsiteY70" fmla="*/ 1627230 h 1967177"/>
              <a:gd name="connsiteX71" fmla="*/ 1552765 w 2088927"/>
              <a:gd name="connsiteY71" fmla="*/ 1627326 h 1967177"/>
              <a:gd name="connsiteX72" fmla="*/ 1643062 w 2088927"/>
              <a:gd name="connsiteY72" fmla="*/ 1605037 h 1967177"/>
              <a:gd name="connsiteX73" fmla="*/ 1634204 w 2088927"/>
              <a:gd name="connsiteY73" fmla="*/ 1598560 h 1967177"/>
              <a:gd name="connsiteX74" fmla="*/ 1640300 w 2088927"/>
              <a:gd name="connsiteY74" fmla="*/ 1586940 h 1967177"/>
              <a:gd name="connsiteX75" fmla="*/ 1683639 w 2088927"/>
              <a:gd name="connsiteY75" fmla="*/ 1571795 h 1967177"/>
              <a:gd name="connsiteX76" fmla="*/ 1695640 w 2088927"/>
              <a:gd name="connsiteY76" fmla="*/ 1577129 h 1967177"/>
              <a:gd name="connsiteX77" fmla="*/ 1690306 w 2088927"/>
              <a:gd name="connsiteY77" fmla="*/ 1589130 h 1967177"/>
              <a:gd name="connsiteX78" fmla="*/ 1645825 w 2088927"/>
              <a:gd name="connsiteY78" fmla="*/ 1604656 h 1967177"/>
              <a:gd name="connsiteX79" fmla="*/ 1643062 w 2088927"/>
              <a:gd name="connsiteY79" fmla="*/ 1605037 h 1967177"/>
              <a:gd name="connsiteX80" fmla="*/ 1729835 w 2088927"/>
              <a:gd name="connsiteY80" fmla="*/ 1571795 h 1967177"/>
              <a:gd name="connsiteX81" fmla="*/ 1721358 w 2088927"/>
              <a:gd name="connsiteY81" fmla="*/ 1566366 h 1967177"/>
              <a:gd name="connsiteX82" fmla="*/ 1725930 w 2088927"/>
              <a:gd name="connsiteY82" fmla="*/ 1554078 h 1967177"/>
              <a:gd name="connsiteX83" fmla="*/ 1767173 w 2088927"/>
              <a:gd name="connsiteY83" fmla="*/ 1533790 h 1967177"/>
              <a:gd name="connsiteX84" fmla="*/ 1779746 w 2088927"/>
              <a:gd name="connsiteY84" fmla="*/ 1537600 h 1967177"/>
              <a:gd name="connsiteX85" fmla="*/ 1775936 w 2088927"/>
              <a:gd name="connsiteY85" fmla="*/ 1550173 h 1967177"/>
              <a:gd name="connsiteX86" fmla="*/ 1733740 w 2088927"/>
              <a:gd name="connsiteY86" fmla="*/ 1571033 h 1967177"/>
              <a:gd name="connsiteX87" fmla="*/ 1729835 w 2088927"/>
              <a:gd name="connsiteY87" fmla="*/ 1571795 h 1967177"/>
              <a:gd name="connsiteX88" fmla="*/ 1811941 w 2088927"/>
              <a:gd name="connsiteY88" fmla="*/ 1528075 h 1967177"/>
              <a:gd name="connsiteX89" fmla="*/ 1804035 w 2088927"/>
              <a:gd name="connsiteY89" fmla="*/ 1523693 h 1967177"/>
              <a:gd name="connsiteX90" fmla="*/ 1807083 w 2088927"/>
              <a:gd name="connsiteY90" fmla="*/ 1510930 h 1967177"/>
              <a:gd name="connsiteX91" fmla="*/ 1845374 w 2088927"/>
              <a:gd name="connsiteY91" fmla="*/ 1485593 h 1967177"/>
              <a:gd name="connsiteX92" fmla="*/ 1858328 w 2088927"/>
              <a:gd name="connsiteY92" fmla="*/ 1487784 h 1967177"/>
              <a:gd name="connsiteX93" fmla="*/ 1856137 w 2088927"/>
              <a:gd name="connsiteY93" fmla="*/ 1500738 h 1967177"/>
              <a:gd name="connsiteX94" fmla="*/ 1816799 w 2088927"/>
              <a:gd name="connsiteY94" fmla="*/ 1526646 h 1967177"/>
              <a:gd name="connsiteX95" fmla="*/ 1811941 w 2088927"/>
              <a:gd name="connsiteY95" fmla="*/ 1528075 h 1967177"/>
              <a:gd name="connsiteX96" fmla="*/ 1887855 w 2088927"/>
              <a:gd name="connsiteY96" fmla="*/ 1474354 h 1967177"/>
              <a:gd name="connsiteX97" fmla="*/ 1880616 w 2088927"/>
              <a:gd name="connsiteY97" fmla="*/ 1470925 h 1967177"/>
              <a:gd name="connsiteX98" fmla="*/ 1882045 w 2088927"/>
              <a:gd name="connsiteY98" fmla="*/ 1457876 h 1967177"/>
              <a:gd name="connsiteX99" fmla="*/ 1916811 w 2088927"/>
              <a:gd name="connsiteY99" fmla="*/ 1427872 h 1967177"/>
              <a:gd name="connsiteX100" fmla="*/ 1929860 w 2088927"/>
              <a:gd name="connsiteY100" fmla="*/ 1428443 h 1967177"/>
              <a:gd name="connsiteX101" fmla="*/ 1929289 w 2088927"/>
              <a:gd name="connsiteY101" fmla="*/ 1441493 h 1967177"/>
              <a:gd name="connsiteX102" fmla="*/ 1893665 w 2088927"/>
              <a:gd name="connsiteY102" fmla="*/ 1472259 h 1967177"/>
              <a:gd name="connsiteX103" fmla="*/ 1887855 w 2088927"/>
              <a:gd name="connsiteY103" fmla="*/ 1474354 h 1967177"/>
              <a:gd name="connsiteX104" fmla="*/ 1956150 w 2088927"/>
              <a:gd name="connsiteY104" fmla="*/ 1411394 h 1967177"/>
              <a:gd name="connsiteX105" fmla="*/ 1949767 w 2088927"/>
              <a:gd name="connsiteY105" fmla="*/ 1408822 h 1967177"/>
              <a:gd name="connsiteX106" fmla="*/ 1949387 w 2088927"/>
              <a:gd name="connsiteY106" fmla="*/ 1395677 h 1967177"/>
              <a:gd name="connsiteX107" fmla="*/ 1979485 w 2088927"/>
              <a:gd name="connsiteY107" fmla="*/ 1361197 h 1967177"/>
              <a:gd name="connsiteX108" fmla="*/ 1992535 w 2088927"/>
              <a:gd name="connsiteY108" fmla="*/ 1359768 h 1967177"/>
              <a:gd name="connsiteX109" fmla="*/ 1993964 w 2088927"/>
              <a:gd name="connsiteY109" fmla="*/ 1372818 h 1967177"/>
              <a:gd name="connsiteX110" fmla="*/ 1962912 w 2088927"/>
              <a:gd name="connsiteY110" fmla="*/ 1408441 h 1967177"/>
              <a:gd name="connsiteX111" fmla="*/ 1956150 w 2088927"/>
              <a:gd name="connsiteY111" fmla="*/ 1411394 h 1967177"/>
              <a:gd name="connsiteX112" fmla="*/ 2014252 w 2088927"/>
              <a:gd name="connsiteY112" fmla="*/ 1338813 h 1967177"/>
              <a:gd name="connsiteX113" fmla="*/ 2009109 w 2088927"/>
              <a:gd name="connsiteY113" fmla="*/ 1337289 h 1967177"/>
              <a:gd name="connsiteX114" fmla="*/ 2006537 w 2088927"/>
              <a:gd name="connsiteY114" fmla="*/ 1324431 h 1967177"/>
              <a:gd name="connsiteX115" fmla="*/ 2029778 w 2088927"/>
              <a:gd name="connsiteY115" fmla="*/ 1285283 h 1967177"/>
              <a:gd name="connsiteX116" fmla="*/ 2042255 w 2088927"/>
              <a:gd name="connsiteY116" fmla="*/ 1281377 h 1967177"/>
              <a:gd name="connsiteX117" fmla="*/ 2046160 w 2088927"/>
              <a:gd name="connsiteY117" fmla="*/ 1293855 h 1967177"/>
              <a:gd name="connsiteX118" fmla="*/ 2021872 w 2088927"/>
              <a:gd name="connsiteY118" fmla="*/ 1334622 h 1967177"/>
              <a:gd name="connsiteX119" fmla="*/ 2014252 w 2088927"/>
              <a:gd name="connsiteY119" fmla="*/ 1338813 h 1967177"/>
              <a:gd name="connsiteX120" fmla="*/ 499586 w 2088927"/>
              <a:gd name="connsiteY120" fmla="*/ 1312429 h 1967177"/>
              <a:gd name="connsiteX121" fmla="*/ 496633 w 2088927"/>
              <a:gd name="connsiteY121" fmla="*/ 1312429 h 1967177"/>
              <a:gd name="connsiteX122" fmla="*/ 487394 w 2088927"/>
              <a:gd name="connsiteY122" fmla="*/ 1303190 h 1967177"/>
              <a:gd name="connsiteX123" fmla="*/ 496633 w 2088927"/>
              <a:gd name="connsiteY123" fmla="*/ 1293951 h 1967177"/>
              <a:gd name="connsiteX124" fmla="*/ 499681 w 2088927"/>
              <a:gd name="connsiteY124" fmla="*/ 1293951 h 1967177"/>
              <a:gd name="connsiteX125" fmla="*/ 511207 w 2088927"/>
              <a:gd name="connsiteY125" fmla="*/ 1293855 h 1967177"/>
              <a:gd name="connsiteX126" fmla="*/ 542639 w 2088927"/>
              <a:gd name="connsiteY126" fmla="*/ 1292808 h 1967177"/>
              <a:gd name="connsiteX127" fmla="*/ 552355 w 2088927"/>
              <a:gd name="connsiteY127" fmla="*/ 1301571 h 1967177"/>
              <a:gd name="connsiteX128" fmla="*/ 543592 w 2088927"/>
              <a:gd name="connsiteY128" fmla="*/ 1311286 h 1967177"/>
              <a:gd name="connsiteX129" fmla="*/ 511492 w 2088927"/>
              <a:gd name="connsiteY129" fmla="*/ 1312334 h 1967177"/>
              <a:gd name="connsiteX130" fmla="*/ 499586 w 2088927"/>
              <a:gd name="connsiteY130" fmla="*/ 1312429 h 1967177"/>
              <a:gd name="connsiteX131" fmla="*/ 450152 w 2088927"/>
              <a:gd name="connsiteY131" fmla="*/ 1310810 h 1967177"/>
              <a:gd name="connsiteX132" fmla="*/ 449485 w 2088927"/>
              <a:gd name="connsiteY132" fmla="*/ 1310810 h 1967177"/>
              <a:gd name="connsiteX133" fmla="*/ 402527 w 2088927"/>
              <a:gd name="connsiteY133" fmla="*/ 1306047 h 1967177"/>
              <a:gd name="connsiteX134" fmla="*/ 394621 w 2088927"/>
              <a:gd name="connsiteY134" fmla="*/ 1295570 h 1967177"/>
              <a:gd name="connsiteX135" fmla="*/ 405098 w 2088927"/>
              <a:gd name="connsiteY135" fmla="*/ 1287664 h 1967177"/>
              <a:gd name="connsiteX136" fmla="*/ 450723 w 2088927"/>
              <a:gd name="connsiteY136" fmla="*/ 1292331 h 1967177"/>
              <a:gd name="connsiteX137" fmla="*/ 459296 w 2088927"/>
              <a:gd name="connsiteY137" fmla="*/ 1302237 h 1967177"/>
              <a:gd name="connsiteX138" fmla="*/ 450152 w 2088927"/>
              <a:gd name="connsiteY138" fmla="*/ 1310810 h 1967177"/>
              <a:gd name="connsiteX139" fmla="*/ 589502 w 2088927"/>
              <a:gd name="connsiteY139" fmla="*/ 1307857 h 1967177"/>
              <a:gd name="connsiteX140" fmla="*/ 580263 w 2088927"/>
              <a:gd name="connsiteY140" fmla="*/ 1299475 h 1967177"/>
              <a:gd name="connsiteX141" fmla="*/ 588550 w 2088927"/>
              <a:gd name="connsiteY141" fmla="*/ 1289379 h 1967177"/>
              <a:gd name="connsiteX142" fmla="*/ 634365 w 2088927"/>
              <a:gd name="connsiteY142" fmla="*/ 1283854 h 1967177"/>
              <a:gd name="connsiteX143" fmla="*/ 644842 w 2088927"/>
              <a:gd name="connsiteY143" fmla="*/ 1291760 h 1967177"/>
              <a:gd name="connsiteX144" fmla="*/ 636937 w 2088927"/>
              <a:gd name="connsiteY144" fmla="*/ 1302237 h 1967177"/>
              <a:gd name="connsiteX145" fmla="*/ 590264 w 2088927"/>
              <a:gd name="connsiteY145" fmla="*/ 1307857 h 1967177"/>
              <a:gd name="connsiteX146" fmla="*/ 589502 w 2088927"/>
              <a:gd name="connsiteY146" fmla="*/ 1307857 h 1967177"/>
              <a:gd name="connsiteX147" fmla="*/ 358045 w 2088927"/>
              <a:gd name="connsiteY147" fmla="*/ 1297951 h 1967177"/>
              <a:gd name="connsiteX148" fmla="*/ 356045 w 2088927"/>
              <a:gd name="connsiteY148" fmla="*/ 1297760 h 1967177"/>
              <a:gd name="connsiteX149" fmla="*/ 310324 w 2088927"/>
              <a:gd name="connsiteY149" fmla="*/ 1285568 h 1967177"/>
              <a:gd name="connsiteX150" fmla="*/ 304324 w 2088927"/>
              <a:gd name="connsiteY150" fmla="*/ 1273948 h 1967177"/>
              <a:gd name="connsiteX151" fmla="*/ 315944 w 2088927"/>
              <a:gd name="connsiteY151" fmla="*/ 1267947 h 1967177"/>
              <a:gd name="connsiteX152" fmla="*/ 360045 w 2088927"/>
              <a:gd name="connsiteY152" fmla="*/ 1279758 h 1967177"/>
              <a:gd name="connsiteX153" fmla="*/ 367094 w 2088927"/>
              <a:gd name="connsiteY153" fmla="*/ 1290807 h 1967177"/>
              <a:gd name="connsiteX154" fmla="*/ 358045 w 2088927"/>
              <a:gd name="connsiteY154" fmla="*/ 1297951 h 1967177"/>
              <a:gd name="connsiteX155" fmla="*/ 681704 w 2088927"/>
              <a:gd name="connsiteY155" fmla="*/ 1294713 h 1967177"/>
              <a:gd name="connsiteX156" fmla="*/ 672560 w 2088927"/>
              <a:gd name="connsiteY156" fmla="*/ 1287188 h 1967177"/>
              <a:gd name="connsiteX157" fmla="*/ 679990 w 2088927"/>
              <a:gd name="connsiteY157" fmla="*/ 1276329 h 1967177"/>
              <a:gd name="connsiteX158" fmla="*/ 725138 w 2088927"/>
              <a:gd name="connsiteY158" fmla="*/ 1266804 h 1967177"/>
              <a:gd name="connsiteX159" fmla="*/ 736282 w 2088927"/>
              <a:gd name="connsiteY159" fmla="*/ 1273758 h 1967177"/>
              <a:gd name="connsiteX160" fmla="*/ 729329 w 2088927"/>
              <a:gd name="connsiteY160" fmla="*/ 1284902 h 1967177"/>
              <a:gd name="connsiteX161" fmla="*/ 683419 w 2088927"/>
              <a:gd name="connsiteY161" fmla="*/ 1294617 h 1967177"/>
              <a:gd name="connsiteX162" fmla="*/ 681704 w 2088927"/>
              <a:gd name="connsiteY162" fmla="*/ 1294713 h 1967177"/>
              <a:gd name="connsiteX163" fmla="*/ 772287 w 2088927"/>
              <a:gd name="connsiteY163" fmla="*/ 1273567 h 1967177"/>
              <a:gd name="connsiteX164" fmla="*/ 763333 w 2088927"/>
              <a:gd name="connsiteY164" fmla="*/ 1266804 h 1967177"/>
              <a:gd name="connsiteX165" fmla="*/ 769715 w 2088927"/>
              <a:gd name="connsiteY165" fmla="*/ 1255374 h 1967177"/>
              <a:gd name="connsiteX166" fmla="*/ 813816 w 2088927"/>
              <a:gd name="connsiteY166" fmla="*/ 1241849 h 1967177"/>
              <a:gd name="connsiteX167" fmla="*/ 825532 w 2088927"/>
              <a:gd name="connsiteY167" fmla="*/ 1247659 h 1967177"/>
              <a:gd name="connsiteX168" fmla="*/ 819626 w 2088927"/>
              <a:gd name="connsiteY168" fmla="*/ 1259375 h 1967177"/>
              <a:gd name="connsiteX169" fmla="*/ 774763 w 2088927"/>
              <a:gd name="connsiteY169" fmla="*/ 1273186 h 1967177"/>
              <a:gd name="connsiteX170" fmla="*/ 772287 w 2088927"/>
              <a:gd name="connsiteY170" fmla="*/ 1273567 h 1967177"/>
              <a:gd name="connsiteX171" fmla="*/ 269557 w 2088927"/>
              <a:gd name="connsiteY171" fmla="*/ 1269567 h 1967177"/>
              <a:gd name="connsiteX172" fmla="*/ 265843 w 2088927"/>
              <a:gd name="connsiteY172" fmla="*/ 1268805 h 1967177"/>
              <a:gd name="connsiteX173" fmla="*/ 223456 w 2088927"/>
              <a:gd name="connsiteY173" fmla="*/ 1246992 h 1967177"/>
              <a:gd name="connsiteX174" fmla="*/ 220313 w 2088927"/>
              <a:gd name="connsiteY174" fmla="*/ 1234324 h 1967177"/>
              <a:gd name="connsiteX175" fmla="*/ 233077 w 2088927"/>
              <a:gd name="connsiteY175" fmla="*/ 1231181 h 1967177"/>
              <a:gd name="connsiteX176" fmla="*/ 273367 w 2088927"/>
              <a:gd name="connsiteY176" fmla="*/ 1251945 h 1967177"/>
              <a:gd name="connsiteX177" fmla="*/ 278130 w 2088927"/>
              <a:gd name="connsiteY177" fmla="*/ 1264137 h 1967177"/>
              <a:gd name="connsiteX178" fmla="*/ 269557 w 2088927"/>
              <a:gd name="connsiteY178" fmla="*/ 1269567 h 1967177"/>
              <a:gd name="connsiteX179" fmla="*/ 2057210 w 2088927"/>
              <a:gd name="connsiteY179" fmla="*/ 1256517 h 1967177"/>
              <a:gd name="connsiteX180" fmla="*/ 2053876 w 2088927"/>
              <a:gd name="connsiteY180" fmla="*/ 1255946 h 1967177"/>
              <a:gd name="connsiteX181" fmla="*/ 2048542 w 2088927"/>
              <a:gd name="connsiteY181" fmla="*/ 1243944 h 1967177"/>
              <a:gd name="connsiteX182" fmla="*/ 2061401 w 2088927"/>
              <a:gd name="connsiteY182" fmla="*/ 1203368 h 1967177"/>
              <a:gd name="connsiteX183" fmla="*/ 2062068 w 2088927"/>
              <a:gd name="connsiteY183" fmla="*/ 1200796 h 1967177"/>
              <a:gd name="connsiteX184" fmla="*/ 2073212 w 2088927"/>
              <a:gd name="connsiteY184" fmla="*/ 1193938 h 1967177"/>
              <a:gd name="connsiteX185" fmla="*/ 2080069 w 2088927"/>
              <a:gd name="connsiteY185" fmla="*/ 1205082 h 1967177"/>
              <a:gd name="connsiteX186" fmla="*/ 2079402 w 2088927"/>
              <a:gd name="connsiteY186" fmla="*/ 1207845 h 1967177"/>
              <a:gd name="connsiteX187" fmla="*/ 2065877 w 2088927"/>
              <a:gd name="connsiteY187" fmla="*/ 1250612 h 1967177"/>
              <a:gd name="connsiteX188" fmla="*/ 2057210 w 2088927"/>
              <a:gd name="connsiteY188" fmla="*/ 1256517 h 1967177"/>
              <a:gd name="connsiteX189" fmla="*/ 860584 w 2088927"/>
              <a:gd name="connsiteY189" fmla="*/ 1244039 h 1967177"/>
              <a:gd name="connsiteX190" fmla="*/ 851916 w 2088927"/>
              <a:gd name="connsiteY190" fmla="*/ 1238134 h 1967177"/>
              <a:gd name="connsiteX191" fmla="*/ 857155 w 2088927"/>
              <a:gd name="connsiteY191" fmla="*/ 1226133 h 1967177"/>
              <a:gd name="connsiteX192" fmla="*/ 899541 w 2088927"/>
              <a:gd name="connsiteY192" fmla="*/ 1208321 h 1967177"/>
              <a:gd name="connsiteX193" fmla="*/ 911828 w 2088927"/>
              <a:gd name="connsiteY193" fmla="*/ 1212988 h 1967177"/>
              <a:gd name="connsiteX194" fmla="*/ 907161 w 2088927"/>
              <a:gd name="connsiteY194" fmla="*/ 1225275 h 1967177"/>
              <a:gd name="connsiteX195" fmla="*/ 863822 w 2088927"/>
              <a:gd name="connsiteY195" fmla="*/ 1243468 h 1967177"/>
              <a:gd name="connsiteX196" fmla="*/ 860584 w 2088927"/>
              <a:gd name="connsiteY196" fmla="*/ 1244039 h 1967177"/>
              <a:gd name="connsiteX197" fmla="*/ 190310 w 2088927"/>
              <a:gd name="connsiteY197" fmla="*/ 1221560 h 1967177"/>
              <a:gd name="connsiteX198" fmla="*/ 184404 w 2088927"/>
              <a:gd name="connsiteY198" fmla="*/ 1219465 h 1967177"/>
              <a:gd name="connsiteX199" fmla="*/ 149923 w 2088927"/>
              <a:gd name="connsiteY199" fmla="*/ 1186127 h 1967177"/>
              <a:gd name="connsiteX200" fmla="*/ 150781 w 2088927"/>
              <a:gd name="connsiteY200" fmla="*/ 1173078 h 1967177"/>
              <a:gd name="connsiteX201" fmla="*/ 163830 w 2088927"/>
              <a:gd name="connsiteY201" fmla="*/ 1173935 h 1967177"/>
              <a:gd name="connsiteX202" fmla="*/ 196120 w 2088927"/>
              <a:gd name="connsiteY202" fmla="*/ 1205177 h 1967177"/>
              <a:gd name="connsiteX203" fmla="*/ 197358 w 2088927"/>
              <a:gd name="connsiteY203" fmla="*/ 1218227 h 1967177"/>
              <a:gd name="connsiteX204" fmla="*/ 190310 w 2088927"/>
              <a:gd name="connsiteY204" fmla="*/ 1221560 h 1967177"/>
              <a:gd name="connsiteX205" fmla="*/ 945261 w 2088927"/>
              <a:gd name="connsiteY205" fmla="*/ 1205749 h 1967177"/>
              <a:gd name="connsiteX206" fmla="*/ 937070 w 2088927"/>
              <a:gd name="connsiteY206" fmla="*/ 1200796 h 1967177"/>
              <a:gd name="connsiteX207" fmla="*/ 940975 w 2088927"/>
              <a:gd name="connsiteY207" fmla="*/ 1188318 h 1967177"/>
              <a:gd name="connsiteX208" fmla="*/ 981075 w 2088927"/>
              <a:gd name="connsiteY208" fmla="*/ 1165839 h 1967177"/>
              <a:gd name="connsiteX209" fmla="*/ 993743 w 2088927"/>
              <a:gd name="connsiteY209" fmla="*/ 1168983 h 1967177"/>
              <a:gd name="connsiteX210" fmla="*/ 990600 w 2088927"/>
              <a:gd name="connsiteY210" fmla="*/ 1181651 h 1967177"/>
              <a:gd name="connsiteX211" fmla="*/ 949547 w 2088927"/>
              <a:gd name="connsiteY211" fmla="*/ 1204606 h 1967177"/>
              <a:gd name="connsiteX212" fmla="*/ 945261 w 2088927"/>
              <a:gd name="connsiteY212" fmla="*/ 1205749 h 1967177"/>
              <a:gd name="connsiteX213" fmla="*/ 2078546 w 2088927"/>
              <a:gd name="connsiteY213" fmla="*/ 1166316 h 1967177"/>
              <a:gd name="connsiteX214" fmla="*/ 2077688 w 2088927"/>
              <a:gd name="connsiteY214" fmla="*/ 1166316 h 1967177"/>
              <a:gd name="connsiteX215" fmla="*/ 2069306 w 2088927"/>
              <a:gd name="connsiteY215" fmla="*/ 1156314 h 1967177"/>
              <a:gd name="connsiteX216" fmla="*/ 2070450 w 2088927"/>
              <a:gd name="connsiteY216" fmla="*/ 1129739 h 1967177"/>
              <a:gd name="connsiteX217" fmla="*/ 2069877 w 2088927"/>
              <a:gd name="connsiteY217" fmla="*/ 1111261 h 1967177"/>
              <a:gd name="connsiteX218" fmla="*/ 2078546 w 2088927"/>
              <a:gd name="connsiteY218" fmla="*/ 1101450 h 1967177"/>
              <a:gd name="connsiteX219" fmla="*/ 2088356 w 2088927"/>
              <a:gd name="connsiteY219" fmla="*/ 1110118 h 1967177"/>
              <a:gd name="connsiteX220" fmla="*/ 2088927 w 2088927"/>
              <a:gd name="connsiteY220" fmla="*/ 1129739 h 1967177"/>
              <a:gd name="connsiteX221" fmla="*/ 2087690 w 2088927"/>
              <a:gd name="connsiteY221" fmla="*/ 1157934 h 1967177"/>
              <a:gd name="connsiteX222" fmla="*/ 2078546 w 2088927"/>
              <a:gd name="connsiteY222" fmla="*/ 1166316 h 1967177"/>
              <a:gd name="connsiteX223" fmla="*/ 1024985 w 2088927"/>
              <a:gd name="connsiteY223" fmla="*/ 1157743 h 1967177"/>
              <a:gd name="connsiteX224" fmla="*/ 1017365 w 2088927"/>
              <a:gd name="connsiteY224" fmla="*/ 1153743 h 1967177"/>
              <a:gd name="connsiteX225" fmla="*/ 1019651 w 2088927"/>
              <a:gd name="connsiteY225" fmla="*/ 1140884 h 1967177"/>
              <a:gd name="connsiteX226" fmla="*/ 1056418 w 2088927"/>
              <a:gd name="connsiteY226" fmla="*/ 1113452 h 1967177"/>
              <a:gd name="connsiteX227" fmla="*/ 1069467 w 2088927"/>
              <a:gd name="connsiteY227" fmla="*/ 1114881 h 1967177"/>
              <a:gd name="connsiteX228" fmla="*/ 1068038 w 2088927"/>
              <a:gd name="connsiteY228" fmla="*/ 1127930 h 1967177"/>
              <a:gd name="connsiteX229" fmla="*/ 1030224 w 2088927"/>
              <a:gd name="connsiteY229" fmla="*/ 1156219 h 1967177"/>
              <a:gd name="connsiteX230" fmla="*/ 1024985 w 2088927"/>
              <a:gd name="connsiteY230" fmla="*/ 1157743 h 1967177"/>
              <a:gd name="connsiteX231" fmla="*/ 129254 w 2088927"/>
              <a:gd name="connsiteY231" fmla="*/ 1151933 h 1967177"/>
              <a:gd name="connsiteX232" fmla="*/ 121444 w 2088927"/>
              <a:gd name="connsiteY232" fmla="*/ 1147647 h 1967177"/>
              <a:gd name="connsiteX233" fmla="*/ 97631 w 2088927"/>
              <a:gd name="connsiteY233" fmla="*/ 1106784 h 1967177"/>
              <a:gd name="connsiteX234" fmla="*/ 101537 w 2088927"/>
              <a:gd name="connsiteY234" fmla="*/ 1094306 h 1967177"/>
              <a:gd name="connsiteX235" fmla="*/ 114014 w 2088927"/>
              <a:gd name="connsiteY235" fmla="*/ 1098212 h 1967177"/>
              <a:gd name="connsiteX236" fmla="*/ 136970 w 2088927"/>
              <a:gd name="connsiteY236" fmla="*/ 1137645 h 1967177"/>
              <a:gd name="connsiteX237" fmla="*/ 134207 w 2088927"/>
              <a:gd name="connsiteY237" fmla="*/ 1150409 h 1967177"/>
              <a:gd name="connsiteX238" fmla="*/ 129254 w 2088927"/>
              <a:gd name="connsiteY238" fmla="*/ 1151933 h 1967177"/>
              <a:gd name="connsiteX239" fmla="*/ 1097280 w 2088927"/>
              <a:gd name="connsiteY239" fmla="*/ 1099355 h 1967177"/>
              <a:gd name="connsiteX240" fmla="*/ 1090518 w 2088927"/>
              <a:gd name="connsiteY240" fmla="*/ 1096402 h 1967177"/>
              <a:gd name="connsiteX241" fmla="*/ 1090898 w 2088927"/>
              <a:gd name="connsiteY241" fmla="*/ 1083258 h 1967177"/>
              <a:gd name="connsiteX242" fmla="*/ 1122902 w 2088927"/>
              <a:gd name="connsiteY242" fmla="*/ 1050587 h 1967177"/>
              <a:gd name="connsiteX243" fmla="*/ 1135951 w 2088927"/>
              <a:gd name="connsiteY243" fmla="*/ 1049920 h 1967177"/>
              <a:gd name="connsiteX244" fmla="*/ 1136618 w 2088927"/>
              <a:gd name="connsiteY244" fmla="*/ 1062969 h 1967177"/>
              <a:gd name="connsiteX245" fmla="*/ 1103567 w 2088927"/>
              <a:gd name="connsiteY245" fmla="*/ 1096688 h 1967177"/>
              <a:gd name="connsiteX246" fmla="*/ 1097280 w 2088927"/>
              <a:gd name="connsiteY246" fmla="*/ 1099355 h 1967177"/>
              <a:gd name="connsiteX247" fmla="*/ 2072640 w 2088927"/>
              <a:gd name="connsiteY247" fmla="*/ 1073828 h 1967177"/>
              <a:gd name="connsiteX248" fmla="*/ 2063591 w 2088927"/>
              <a:gd name="connsiteY248" fmla="*/ 1066589 h 1967177"/>
              <a:gd name="connsiteX249" fmla="*/ 2050161 w 2088927"/>
              <a:gd name="connsiteY249" fmla="*/ 1023821 h 1967177"/>
              <a:gd name="connsiteX250" fmla="*/ 2055209 w 2088927"/>
              <a:gd name="connsiteY250" fmla="*/ 1011725 h 1967177"/>
              <a:gd name="connsiteX251" fmla="*/ 2067306 w 2088927"/>
              <a:gd name="connsiteY251" fmla="*/ 1016773 h 1967177"/>
              <a:gd name="connsiteX252" fmla="*/ 2081784 w 2088927"/>
              <a:gd name="connsiteY252" fmla="*/ 1062588 h 1967177"/>
              <a:gd name="connsiteX253" fmla="*/ 2074735 w 2088927"/>
              <a:gd name="connsiteY253" fmla="*/ 1073637 h 1967177"/>
              <a:gd name="connsiteX254" fmla="*/ 2072640 w 2088927"/>
              <a:gd name="connsiteY254" fmla="*/ 1073828 h 1967177"/>
              <a:gd name="connsiteX255" fmla="*/ 85725 w 2088927"/>
              <a:gd name="connsiteY255" fmla="*/ 1069827 h 1967177"/>
              <a:gd name="connsiteX256" fmla="*/ 77248 w 2088927"/>
              <a:gd name="connsiteY256" fmla="*/ 1064303 h 1967177"/>
              <a:gd name="connsiteX257" fmla="*/ 59817 w 2088927"/>
              <a:gd name="connsiteY257" fmla="*/ 1020583 h 1967177"/>
              <a:gd name="connsiteX258" fmla="*/ 65341 w 2088927"/>
              <a:gd name="connsiteY258" fmla="*/ 1008677 h 1967177"/>
              <a:gd name="connsiteX259" fmla="*/ 77248 w 2088927"/>
              <a:gd name="connsiteY259" fmla="*/ 1014201 h 1967177"/>
              <a:gd name="connsiteX260" fmla="*/ 94297 w 2088927"/>
              <a:gd name="connsiteY260" fmla="*/ 1056873 h 1967177"/>
              <a:gd name="connsiteX261" fmla="*/ 89535 w 2088927"/>
              <a:gd name="connsiteY261" fmla="*/ 1069065 h 1967177"/>
              <a:gd name="connsiteX262" fmla="*/ 85725 w 2088927"/>
              <a:gd name="connsiteY262" fmla="*/ 1069827 h 1967177"/>
              <a:gd name="connsiteX263" fmla="*/ 1159288 w 2088927"/>
              <a:gd name="connsiteY263" fmla="*/ 1030394 h 1967177"/>
              <a:gd name="connsiteX264" fmla="*/ 1153763 w 2088927"/>
              <a:gd name="connsiteY264" fmla="*/ 1028489 h 1967177"/>
              <a:gd name="connsiteX265" fmla="*/ 1151953 w 2088927"/>
              <a:gd name="connsiteY265" fmla="*/ 1015535 h 1967177"/>
              <a:gd name="connsiteX266" fmla="*/ 1177671 w 2088927"/>
              <a:gd name="connsiteY266" fmla="*/ 977911 h 1967177"/>
              <a:gd name="connsiteX267" fmla="*/ 1190435 w 2088927"/>
              <a:gd name="connsiteY267" fmla="*/ 974863 h 1967177"/>
              <a:gd name="connsiteX268" fmla="*/ 1193483 w 2088927"/>
              <a:gd name="connsiteY268" fmla="*/ 987626 h 1967177"/>
              <a:gd name="connsiteX269" fmla="*/ 1166812 w 2088927"/>
              <a:gd name="connsiteY269" fmla="*/ 1026679 h 1967177"/>
              <a:gd name="connsiteX270" fmla="*/ 1159288 w 2088927"/>
              <a:gd name="connsiteY270" fmla="*/ 1030394 h 1967177"/>
              <a:gd name="connsiteX271" fmla="*/ 2036921 w 2088927"/>
              <a:gd name="connsiteY271" fmla="*/ 988484 h 1967177"/>
              <a:gd name="connsiteX272" fmla="*/ 2029206 w 2088927"/>
              <a:gd name="connsiteY272" fmla="*/ 984293 h 1967177"/>
              <a:gd name="connsiteX273" fmla="*/ 2009013 w 2088927"/>
              <a:gd name="connsiteY273" fmla="*/ 958289 h 1967177"/>
              <a:gd name="connsiteX274" fmla="*/ 2000917 w 2088927"/>
              <a:gd name="connsiteY274" fmla="*/ 950003 h 1967177"/>
              <a:gd name="connsiteX275" fmla="*/ 2000726 w 2088927"/>
              <a:gd name="connsiteY275" fmla="*/ 936858 h 1967177"/>
              <a:gd name="connsiteX276" fmla="*/ 2013871 w 2088927"/>
              <a:gd name="connsiteY276" fmla="*/ 936668 h 1967177"/>
              <a:gd name="connsiteX277" fmla="*/ 2022729 w 2088927"/>
              <a:gd name="connsiteY277" fmla="*/ 945812 h 1967177"/>
              <a:gd name="connsiteX278" fmla="*/ 2044637 w 2088927"/>
              <a:gd name="connsiteY278" fmla="*/ 974006 h 1967177"/>
              <a:gd name="connsiteX279" fmla="*/ 2042065 w 2088927"/>
              <a:gd name="connsiteY279" fmla="*/ 986864 h 1967177"/>
              <a:gd name="connsiteX280" fmla="*/ 2036921 w 2088927"/>
              <a:gd name="connsiteY280" fmla="*/ 988484 h 1967177"/>
              <a:gd name="connsiteX281" fmla="*/ 53721 w 2088927"/>
              <a:gd name="connsiteY281" fmla="*/ 982483 h 1967177"/>
              <a:gd name="connsiteX282" fmla="*/ 44863 w 2088927"/>
              <a:gd name="connsiteY282" fmla="*/ 975911 h 1967177"/>
              <a:gd name="connsiteX283" fmla="*/ 32290 w 2088927"/>
              <a:gd name="connsiteY283" fmla="*/ 930667 h 1967177"/>
              <a:gd name="connsiteX284" fmla="*/ 38957 w 2088927"/>
              <a:gd name="connsiteY284" fmla="*/ 919427 h 1967177"/>
              <a:gd name="connsiteX285" fmla="*/ 50197 w 2088927"/>
              <a:gd name="connsiteY285" fmla="*/ 926095 h 1967177"/>
              <a:gd name="connsiteX286" fmla="*/ 62579 w 2088927"/>
              <a:gd name="connsiteY286" fmla="*/ 970481 h 1967177"/>
              <a:gd name="connsiteX287" fmla="*/ 56388 w 2088927"/>
              <a:gd name="connsiteY287" fmla="*/ 982007 h 1967177"/>
              <a:gd name="connsiteX288" fmla="*/ 53721 w 2088927"/>
              <a:gd name="connsiteY288" fmla="*/ 982483 h 1967177"/>
              <a:gd name="connsiteX289" fmla="*/ 1668590 w 2088927"/>
              <a:gd name="connsiteY289" fmla="*/ 968386 h 1967177"/>
              <a:gd name="connsiteX290" fmla="*/ 1659350 w 2088927"/>
              <a:gd name="connsiteY290" fmla="*/ 959433 h 1967177"/>
              <a:gd name="connsiteX291" fmla="*/ 1668304 w 2088927"/>
              <a:gd name="connsiteY291" fmla="*/ 949812 h 1967177"/>
              <a:gd name="connsiteX292" fmla="*/ 1709643 w 2088927"/>
              <a:gd name="connsiteY292" fmla="*/ 939906 h 1967177"/>
              <a:gd name="connsiteX293" fmla="*/ 1721930 w 2088927"/>
              <a:gd name="connsiteY293" fmla="*/ 944383 h 1967177"/>
              <a:gd name="connsiteX294" fmla="*/ 1717452 w 2088927"/>
              <a:gd name="connsiteY294" fmla="*/ 956670 h 1967177"/>
              <a:gd name="connsiteX295" fmla="*/ 1668875 w 2088927"/>
              <a:gd name="connsiteY295" fmla="*/ 968291 h 1967177"/>
              <a:gd name="connsiteX296" fmla="*/ 1668590 w 2088927"/>
              <a:gd name="connsiteY296" fmla="*/ 968386 h 1967177"/>
              <a:gd name="connsiteX297" fmla="*/ 1622775 w 2088927"/>
              <a:gd name="connsiteY297" fmla="*/ 961718 h 1967177"/>
              <a:gd name="connsiteX298" fmla="*/ 1620012 w 2088927"/>
              <a:gd name="connsiteY298" fmla="*/ 961338 h 1967177"/>
              <a:gd name="connsiteX299" fmla="*/ 1575911 w 2088927"/>
              <a:gd name="connsiteY299" fmla="*/ 940478 h 1967177"/>
              <a:gd name="connsiteX300" fmla="*/ 1573149 w 2088927"/>
              <a:gd name="connsiteY300" fmla="*/ 927714 h 1967177"/>
              <a:gd name="connsiteX301" fmla="*/ 1585912 w 2088927"/>
              <a:gd name="connsiteY301" fmla="*/ 924952 h 1967177"/>
              <a:gd name="connsiteX302" fmla="*/ 1625632 w 2088927"/>
              <a:gd name="connsiteY302" fmla="*/ 943812 h 1967177"/>
              <a:gd name="connsiteX303" fmla="*/ 1631727 w 2088927"/>
              <a:gd name="connsiteY303" fmla="*/ 955432 h 1967177"/>
              <a:gd name="connsiteX304" fmla="*/ 1622775 w 2088927"/>
              <a:gd name="connsiteY304" fmla="*/ 961718 h 1967177"/>
              <a:gd name="connsiteX305" fmla="*/ 1208151 w 2088927"/>
              <a:gd name="connsiteY305" fmla="*/ 951431 h 1967177"/>
              <a:gd name="connsiteX306" fmla="*/ 1204055 w 2088927"/>
              <a:gd name="connsiteY306" fmla="*/ 950479 h 1967177"/>
              <a:gd name="connsiteX307" fmla="*/ 1199864 w 2088927"/>
              <a:gd name="connsiteY307" fmla="*/ 938096 h 1967177"/>
              <a:gd name="connsiteX308" fmla="*/ 1218152 w 2088927"/>
              <a:gd name="connsiteY308" fmla="*/ 896377 h 1967177"/>
              <a:gd name="connsiteX309" fmla="*/ 1230154 w 2088927"/>
              <a:gd name="connsiteY309" fmla="*/ 891043 h 1967177"/>
              <a:gd name="connsiteX310" fmla="*/ 1235488 w 2088927"/>
              <a:gd name="connsiteY310" fmla="*/ 903045 h 1967177"/>
              <a:gd name="connsiteX311" fmla="*/ 1216533 w 2088927"/>
              <a:gd name="connsiteY311" fmla="*/ 946383 h 1967177"/>
              <a:gd name="connsiteX312" fmla="*/ 1208151 w 2088927"/>
              <a:gd name="connsiteY312" fmla="*/ 951431 h 1967177"/>
              <a:gd name="connsiteX313" fmla="*/ 1752410 w 2088927"/>
              <a:gd name="connsiteY313" fmla="*/ 932191 h 1967177"/>
              <a:gd name="connsiteX314" fmla="*/ 1744980 w 2088927"/>
              <a:gd name="connsiteY314" fmla="*/ 928476 h 1967177"/>
              <a:gd name="connsiteX315" fmla="*/ 1746885 w 2088927"/>
              <a:gd name="connsiteY315" fmla="*/ 915522 h 1967177"/>
              <a:gd name="connsiteX316" fmla="*/ 1765935 w 2088927"/>
              <a:gd name="connsiteY316" fmla="*/ 902187 h 1967177"/>
              <a:gd name="connsiteX317" fmla="*/ 1788319 w 2088927"/>
              <a:gd name="connsiteY317" fmla="*/ 890376 h 1967177"/>
              <a:gd name="connsiteX318" fmla="*/ 1800511 w 2088927"/>
              <a:gd name="connsiteY318" fmla="*/ 895139 h 1967177"/>
              <a:gd name="connsiteX319" fmla="*/ 1795748 w 2088927"/>
              <a:gd name="connsiteY319" fmla="*/ 907331 h 1967177"/>
              <a:gd name="connsiteX320" fmla="*/ 1775841 w 2088927"/>
              <a:gd name="connsiteY320" fmla="*/ 917808 h 1967177"/>
              <a:gd name="connsiteX321" fmla="*/ 1757934 w 2088927"/>
              <a:gd name="connsiteY321" fmla="*/ 930286 h 1967177"/>
              <a:gd name="connsiteX322" fmla="*/ 1752410 w 2088927"/>
              <a:gd name="connsiteY322" fmla="*/ 932191 h 1967177"/>
              <a:gd name="connsiteX323" fmla="*/ 1970532 w 2088927"/>
              <a:gd name="connsiteY323" fmla="*/ 924476 h 1967177"/>
              <a:gd name="connsiteX324" fmla="*/ 1965769 w 2088927"/>
              <a:gd name="connsiteY324" fmla="*/ 923142 h 1967177"/>
              <a:gd name="connsiteX325" fmla="*/ 1925479 w 2088927"/>
              <a:gd name="connsiteY325" fmla="*/ 904473 h 1967177"/>
              <a:gd name="connsiteX326" fmla="*/ 1919669 w 2088927"/>
              <a:gd name="connsiteY326" fmla="*/ 892758 h 1967177"/>
              <a:gd name="connsiteX327" fmla="*/ 1931384 w 2088927"/>
              <a:gd name="connsiteY327" fmla="*/ 886947 h 1967177"/>
              <a:gd name="connsiteX328" fmla="*/ 1975294 w 2088927"/>
              <a:gd name="connsiteY328" fmla="*/ 907235 h 1967177"/>
              <a:gd name="connsiteX329" fmla="*/ 1978438 w 2088927"/>
              <a:gd name="connsiteY329" fmla="*/ 919904 h 1967177"/>
              <a:gd name="connsiteX330" fmla="*/ 1970532 w 2088927"/>
              <a:gd name="connsiteY330" fmla="*/ 924476 h 1967177"/>
              <a:gd name="connsiteX331" fmla="*/ 1544955 w 2088927"/>
              <a:gd name="connsiteY331" fmla="*/ 912474 h 1967177"/>
              <a:gd name="connsiteX332" fmla="*/ 1538287 w 2088927"/>
              <a:gd name="connsiteY332" fmla="*/ 909617 h 1967177"/>
              <a:gd name="connsiteX333" fmla="*/ 1508760 w 2088927"/>
              <a:gd name="connsiteY333" fmla="*/ 871041 h 1967177"/>
              <a:gd name="connsiteX334" fmla="*/ 1511999 w 2088927"/>
              <a:gd name="connsiteY334" fmla="*/ 858372 h 1967177"/>
              <a:gd name="connsiteX335" fmla="*/ 1524667 w 2088927"/>
              <a:gd name="connsiteY335" fmla="*/ 861611 h 1967177"/>
              <a:gd name="connsiteX336" fmla="*/ 1551527 w 2088927"/>
              <a:gd name="connsiteY336" fmla="*/ 896758 h 1967177"/>
              <a:gd name="connsiteX337" fmla="*/ 1551337 w 2088927"/>
              <a:gd name="connsiteY337" fmla="*/ 909807 h 1967177"/>
              <a:gd name="connsiteX338" fmla="*/ 1544955 w 2088927"/>
              <a:gd name="connsiteY338" fmla="*/ 912474 h 1967177"/>
              <a:gd name="connsiteX339" fmla="*/ 1836610 w 2088927"/>
              <a:gd name="connsiteY339" fmla="*/ 895615 h 1967177"/>
              <a:gd name="connsiteX340" fmla="*/ 1827467 w 2088927"/>
              <a:gd name="connsiteY340" fmla="*/ 887614 h 1967177"/>
              <a:gd name="connsiteX341" fmla="*/ 1835372 w 2088927"/>
              <a:gd name="connsiteY341" fmla="*/ 877137 h 1967177"/>
              <a:gd name="connsiteX342" fmla="*/ 1884045 w 2088927"/>
              <a:gd name="connsiteY342" fmla="*/ 876470 h 1967177"/>
              <a:gd name="connsiteX343" fmla="*/ 1892332 w 2088927"/>
              <a:gd name="connsiteY343" fmla="*/ 886662 h 1967177"/>
              <a:gd name="connsiteX344" fmla="*/ 1882140 w 2088927"/>
              <a:gd name="connsiteY344" fmla="*/ 894948 h 1967177"/>
              <a:gd name="connsiteX345" fmla="*/ 1837944 w 2088927"/>
              <a:gd name="connsiteY345" fmla="*/ 895520 h 1967177"/>
              <a:gd name="connsiteX346" fmla="*/ 1836610 w 2088927"/>
              <a:gd name="connsiteY346" fmla="*/ 895615 h 1967177"/>
              <a:gd name="connsiteX347" fmla="*/ 30861 w 2088927"/>
              <a:gd name="connsiteY347" fmla="*/ 892281 h 1967177"/>
              <a:gd name="connsiteX348" fmla="*/ 21812 w 2088927"/>
              <a:gd name="connsiteY348" fmla="*/ 884852 h 1967177"/>
              <a:gd name="connsiteX349" fmla="*/ 13240 w 2088927"/>
              <a:gd name="connsiteY349" fmla="*/ 838655 h 1967177"/>
              <a:gd name="connsiteX350" fmla="*/ 20860 w 2088927"/>
              <a:gd name="connsiteY350" fmla="*/ 827988 h 1967177"/>
              <a:gd name="connsiteX351" fmla="*/ 31528 w 2088927"/>
              <a:gd name="connsiteY351" fmla="*/ 835608 h 1967177"/>
              <a:gd name="connsiteX352" fmla="*/ 39910 w 2088927"/>
              <a:gd name="connsiteY352" fmla="*/ 880946 h 1967177"/>
              <a:gd name="connsiteX353" fmla="*/ 32671 w 2088927"/>
              <a:gd name="connsiteY353" fmla="*/ 891900 h 1967177"/>
              <a:gd name="connsiteX354" fmla="*/ 30861 w 2088927"/>
              <a:gd name="connsiteY354" fmla="*/ 892281 h 1967177"/>
              <a:gd name="connsiteX355" fmla="*/ 1241298 w 2088927"/>
              <a:gd name="connsiteY355" fmla="*/ 864849 h 1967177"/>
              <a:gd name="connsiteX356" fmla="*/ 1238821 w 2088927"/>
              <a:gd name="connsiteY356" fmla="*/ 864468 h 1967177"/>
              <a:gd name="connsiteX357" fmla="*/ 1232440 w 2088927"/>
              <a:gd name="connsiteY357" fmla="*/ 853038 h 1967177"/>
              <a:gd name="connsiteX358" fmla="*/ 1242727 w 2088927"/>
              <a:gd name="connsiteY358" fmla="*/ 808652 h 1967177"/>
              <a:gd name="connsiteX359" fmla="*/ 1253490 w 2088927"/>
              <a:gd name="connsiteY359" fmla="*/ 801222 h 1967177"/>
              <a:gd name="connsiteX360" fmla="*/ 1260919 w 2088927"/>
              <a:gd name="connsiteY360" fmla="*/ 812081 h 1967177"/>
              <a:gd name="connsiteX361" fmla="*/ 1250251 w 2088927"/>
              <a:gd name="connsiteY361" fmla="*/ 858087 h 1967177"/>
              <a:gd name="connsiteX362" fmla="*/ 1241298 w 2088927"/>
              <a:gd name="connsiteY362" fmla="*/ 864849 h 1967177"/>
              <a:gd name="connsiteX363" fmla="*/ 1497901 w 2088927"/>
              <a:gd name="connsiteY363" fmla="*/ 833131 h 1967177"/>
              <a:gd name="connsiteX364" fmla="*/ 1489139 w 2088927"/>
              <a:gd name="connsiteY364" fmla="*/ 826845 h 1967177"/>
              <a:gd name="connsiteX365" fmla="*/ 1477328 w 2088927"/>
              <a:gd name="connsiteY365" fmla="*/ 780553 h 1967177"/>
              <a:gd name="connsiteX366" fmla="*/ 1484757 w 2088927"/>
              <a:gd name="connsiteY366" fmla="*/ 769790 h 1967177"/>
              <a:gd name="connsiteX367" fmla="*/ 1495520 w 2088927"/>
              <a:gd name="connsiteY367" fmla="*/ 777219 h 1967177"/>
              <a:gd name="connsiteX368" fmla="*/ 1506665 w 2088927"/>
              <a:gd name="connsiteY368" fmla="*/ 820939 h 1967177"/>
              <a:gd name="connsiteX369" fmla="*/ 1500854 w 2088927"/>
              <a:gd name="connsiteY369" fmla="*/ 832655 h 1967177"/>
              <a:gd name="connsiteX370" fmla="*/ 1497901 w 2088927"/>
              <a:gd name="connsiteY370" fmla="*/ 833131 h 1967177"/>
              <a:gd name="connsiteX371" fmla="*/ 15907 w 2088927"/>
              <a:gd name="connsiteY371" fmla="*/ 800460 h 1967177"/>
              <a:gd name="connsiteX372" fmla="*/ 6763 w 2088927"/>
              <a:gd name="connsiteY372" fmla="*/ 792269 h 1967177"/>
              <a:gd name="connsiteX373" fmla="*/ 2286 w 2088927"/>
              <a:gd name="connsiteY373" fmla="*/ 745501 h 1967177"/>
              <a:gd name="connsiteX374" fmla="*/ 10858 w 2088927"/>
              <a:gd name="connsiteY374" fmla="*/ 735595 h 1967177"/>
              <a:gd name="connsiteX375" fmla="*/ 20764 w 2088927"/>
              <a:gd name="connsiteY375" fmla="*/ 744167 h 1967177"/>
              <a:gd name="connsiteX376" fmla="*/ 25146 w 2088927"/>
              <a:gd name="connsiteY376" fmla="*/ 790078 h 1967177"/>
              <a:gd name="connsiteX377" fmla="*/ 17050 w 2088927"/>
              <a:gd name="connsiteY377" fmla="*/ 800365 h 1967177"/>
              <a:gd name="connsiteX378" fmla="*/ 15907 w 2088927"/>
              <a:gd name="connsiteY378" fmla="*/ 800460 h 1967177"/>
              <a:gd name="connsiteX379" fmla="*/ 1258348 w 2088927"/>
              <a:gd name="connsiteY379" fmla="*/ 773695 h 1967177"/>
              <a:gd name="connsiteX380" fmla="*/ 1257395 w 2088927"/>
              <a:gd name="connsiteY380" fmla="*/ 773695 h 1967177"/>
              <a:gd name="connsiteX381" fmla="*/ 1249108 w 2088927"/>
              <a:gd name="connsiteY381" fmla="*/ 763599 h 1967177"/>
              <a:gd name="connsiteX382" fmla="*/ 1251871 w 2088927"/>
              <a:gd name="connsiteY382" fmla="*/ 717974 h 1967177"/>
              <a:gd name="connsiteX383" fmla="*/ 1261301 w 2088927"/>
              <a:gd name="connsiteY383" fmla="*/ 708925 h 1967177"/>
              <a:gd name="connsiteX384" fmla="*/ 1270350 w 2088927"/>
              <a:gd name="connsiteY384" fmla="*/ 718355 h 1967177"/>
              <a:gd name="connsiteX385" fmla="*/ 1267492 w 2088927"/>
              <a:gd name="connsiteY385" fmla="*/ 765408 h 1967177"/>
              <a:gd name="connsiteX386" fmla="*/ 1258348 w 2088927"/>
              <a:gd name="connsiteY386" fmla="*/ 773695 h 1967177"/>
              <a:gd name="connsiteX387" fmla="*/ 1480661 w 2088927"/>
              <a:gd name="connsiteY387" fmla="*/ 741977 h 1967177"/>
              <a:gd name="connsiteX388" fmla="*/ 1471422 w 2088927"/>
              <a:gd name="connsiteY388" fmla="*/ 733404 h 1967177"/>
              <a:gd name="connsiteX389" fmla="*/ 1469612 w 2088927"/>
              <a:gd name="connsiteY389" fmla="*/ 686351 h 1967177"/>
              <a:gd name="connsiteX390" fmla="*/ 1478756 w 2088927"/>
              <a:gd name="connsiteY390" fmla="*/ 677016 h 1967177"/>
              <a:gd name="connsiteX391" fmla="*/ 1478851 w 2088927"/>
              <a:gd name="connsiteY391" fmla="*/ 677016 h 1967177"/>
              <a:gd name="connsiteX392" fmla="*/ 1488091 w 2088927"/>
              <a:gd name="connsiteY392" fmla="*/ 686160 h 1967177"/>
              <a:gd name="connsiteX393" fmla="*/ 1489901 w 2088927"/>
              <a:gd name="connsiteY393" fmla="*/ 732071 h 1967177"/>
              <a:gd name="connsiteX394" fmla="*/ 1481328 w 2088927"/>
              <a:gd name="connsiteY394" fmla="*/ 741977 h 1967177"/>
              <a:gd name="connsiteX395" fmla="*/ 1480661 w 2088927"/>
              <a:gd name="connsiteY395" fmla="*/ 741977 h 1967177"/>
              <a:gd name="connsiteX396" fmla="*/ 968026 w 2088927"/>
              <a:gd name="connsiteY396" fmla="*/ 714354 h 1967177"/>
              <a:gd name="connsiteX397" fmla="*/ 944023 w 2088927"/>
              <a:gd name="connsiteY397" fmla="*/ 711497 h 1967177"/>
              <a:gd name="connsiteX398" fmla="*/ 937070 w 2088927"/>
              <a:gd name="connsiteY398" fmla="*/ 700352 h 1967177"/>
              <a:gd name="connsiteX399" fmla="*/ 948214 w 2088927"/>
              <a:gd name="connsiteY399" fmla="*/ 693399 h 1967177"/>
              <a:gd name="connsiteX400" fmla="*/ 989457 w 2088927"/>
              <a:gd name="connsiteY400" fmla="*/ 692828 h 1967177"/>
              <a:gd name="connsiteX401" fmla="*/ 994505 w 2088927"/>
              <a:gd name="connsiteY401" fmla="*/ 710639 h 1967177"/>
              <a:gd name="connsiteX402" fmla="*/ 994315 w 2088927"/>
              <a:gd name="connsiteY402" fmla="*/ 710735 h 1967177"/>
              <a:gd name="connsiteX403" fmla="*/ 968026 w 2088927"/>
              <a:gd name="connsiteY403" fmla="*/ 714354 h 1967177"/>
              <a:gd name="connsiteX404" fmla="*/ 9335 w 2088927"/>
              <a:gd name="connsiteY404" fmla="*/ 707687 h 1967177"/>
              <a:gd name="connsiteX405" fmla="*/ 95 w 2088927"/>
              <a:gd name="connsiteY405" fmla="*/ 698543 h 1967177"/>
              <a:gd name="connsiteX406" fmla="*/ 0 w 2088927"/>
              <a:gd name="connsiteY406" fmla="*/ 688542 h 1967177"/>
              <a:gd name="connsiteX407" fmla="*/ 1238 w 2088927"/>
              <a:gd name="connsiteY407" fmla="*/ 651204 h 1967177"/>
              <a:gd name="connsiteX408" fmla="*/ 11144 w 2088927"/>
              <a:gd name="connsiteY408" fmla="*/ 642631 h 1967177"/>
              <a:gd name="connsiteX409" fmla="*/ 19717 w 2088927"/>
              <a:gd name="connsiteY409" fmla="*/ 652537 h 1967177"/>
              <a:gd name="connsiteX410" fmla="*/ 18479 w 2088927"/>
              <a:gd name="connsiteY410" fmla="*/ 688542 h 1967177"/>
              <a:gd name="connsiteX411" fmla="*/ 18574 w 2088927"/>
              <a:gd name="connsiteY411" fmla="*/ 698257 h 1967177"/>
              <a:gd name="connsiteX412" fmla="*/ 9430 w 2088927"/>
              <a:gd name="connsiteY412" fmla="*/ 707687 h 1967177"/>
              <a:gd name="connsiteX413" fmla="*/ 9335 w 2088927"/>
              <a:gd name="connsiteY413" fmla="*/ 707687 h 1967177"/>
              <a:gd name="connsiteX414" fmla="*/ 903732 w 2088927"/>
              <a:gd name="connsiteY414" fmla="*/ 693113 h 1967177"/>
              <a:gd name="connsiteX415" fmla="*/ 898779 w 2088927"/>
              <a:gd name="connsiteY415" fmla="*/ 691685 h 1967177"/>
              <a:gd name="connsiteX416" fmla="*/ 860965 w 2088927"/>
              <a:gd name="connsiteY416" fmla="*/ 661967 h 1967177"/>
              <a:gd name="connsiteX417" fmla="*/ 860488 w 2088927"/>
              <a:gd name="connsiteY417" fmla="*/ 648917 h 1967177"/>
              <a:gd name="connsiteX418" fmla="*/ 873538 w 2088927"/>
              <a:gd name="connsiteY418" fmla="*/ 648441 h 1967177"/>
              <a:gd name="connsiteX419" fmla="*/ 908685 w 2088927"/>
              <a:gd name="connsiteY419" fmla="*/ 676159 h 1967177"/>
              <a:gd name="connsiteX420" fmla="*/ 911542 w 2088927"/>
              <a:gd name="connsiteY420" fmla="*/ 688922 h 1967177"/>
              <a:gd name="connsiteX421" fmla="*/ 903732 w 2088927"/>
              <a:gd name="connsiteY421" fmla="*/ 693113 h 1967177"/>
              <a:gd name="connsiteX422" fmla="*/ 1032034 w 2088927"/>
              <a:gd name="connsiteY422" fmla="*/ 688160 h 1967177"/>
              <a:gd name="connsiteX423" fmla="*/ 1025176 w 2088927"/>
              <a:gd name="connsiteY423" fmla="*/ 685113 h 1967177"/>
              <a:gd name="connsiteX424" fmla="*/ 1025747 w 2088927"/>
              <a:gd name="connsiteY424" fmla="*/ 672063 h 1967177"/>
              <a:gd name="connsiteX425" fmla="*/ 1043273 w 2088927"/>
              <a:gd name="connsiteY425" fmla="*/ 651966 h 1967177"/>
              <a:gd name="connsiteX426" fmla="*/ 1052036 w 2088927"/>
              <a:gd name="connsiteY426" fmla="*/ 637773 h 1967177"/>
              <a:gd name="connsiteX427" fmla="*/ 1064609 w 2088927"/>
              <a:gd name="connsiteY427" fmla="*/ 634059 h 1967177"/>
              <a:gd name="connsiteX428" fmla="*/ 1068324 w 2088927"/>
              <a:gd name="connsiteY428" fmla="*/ 646631 h 1967177"/>
              <a:gd name="connsiteX429" fmla="*/ 1058418 w 2088927"/>
              <a:gd name="connsiteY429" fmla="*/ 662634 h 1967177"/>
              <a:gd name="connsiteX430" fmla="*/ 1038225 w 2088927"/>
              <a:gd name="connsiteY430" fmla="*/ 685779 h 1967177"/>
              <a:gd name="connsiteX431" fmla="*/ 1032034 w 2088927"/>
              <a:gd name="connsiteY431" fmla="*/ 688160 h 1967177"/>
              <a:gd name="connsiteX432" fmla="*/ 1260539 w 2088927"/>
              <a:gd name="connsiteY432" fmla="*/ 680826 h 1967177"/>
              <a:gd name="connsiteX433" fmla="*/ 1251300 w 2088927"/>
              <a:gd name="connsiteY433" fmla="*/ 672063 h 1967177"/>
              <a:gd name="connsiteX434" fmla="*/ 1247489 w 2088927"/>
              <a:gd name="connsiteY434" fmla="*/ 626343 h 1967177"/>
              <a:gd name="connsiteX435" fmla="*/ 1255585 w 2088927"/>
              <a:gd name="connsiteY435" fmla="*/ 616056 h 1967177"/>
              <a:gd name="connsiteX436" fmla="*/ 1265873 w 2088927"/>
              <a:gd name="connsiteY436" fmla="*/ 624152 h 1967177"/>
              <a:gd name="connsiteX437" fmla="*/ 1269777 w 2088927"/>
              <a:gd name="connsiteY437" fmla="*/ 671111 h 1967177"/>
              <a:gd name="connsiteX438" fmla="*/ 1261015 w 2088927"/>
              <a:gd name="connsiteY438" fmla="*/ 680826 h 1967177"/>
              <a:gd name="connsiteX439" fmla="*/ 1260539 w 2088927"/>
              <a:gd name="connsiteY439" fmla="*/ 680826 h 1967177"/>
              <a:gd name="connsiteX440" fmla="*/ 1479233 w 2088927"/>
              <a:gd name="connsiteY440" fmla="*/ 649013 h 1967177"/>
              <a:gd name="connsiteX441" fmla="*/ 1479042 w 2088927"/>
              <a:gd name="connsiteY441" fmla="*/ 649013 h 1967177"/>
              <a:gd name="connsiteX442" fmla="*/ 1469993 w 2088927"/>
              <a:gd name="connsiteY442" fmla="*/ 639583 h 1967177"/>
              <a:gd name="connsiteX443" fmla="*/ 1470375 w 2088927"/>
              <a:gd name="connsiteY443" fmla="*/ 623391 h 1967177"/>
              <a:gd name="connsiteX444" fmla="*/ 1470851 w 2088927"/>
              <a:gd name="connsiteY444" fmla="*/ 599578 h 1967177"/>
              <a:gd name="connsiteX445" fmla="*/ 1470946 w 2088927"/>
              <a:gd name="connsiteY445" fmla="*/ 593101 h 1967177"/>
              <a:gd name="connsiteX446" fmla="*/ 1480185 w 2088927"/>
              <a:gd name="connsiteY446" fmla="*/ 583957 h 1967177"/>
              <a:gd name="connsiteX447" fmla="*/ 1480280 w 2088927"/>
              <a:gd name="connsiteY447" fmla="*/ 583957 h 1967177"/>
              <a:gd name="connsiteX448" fmla="*/ 1489425 w 2088927"/>
              <a:gd name="connsiteY448" fmla="*/ 593387 h 1967177"/>
              <a:gd name="connsiteX449" fmla="*/ 1489329 w 2088927"/>
              <a:gd name="connsiteY449" fmla="*/ 599864 h 1967177"/>
              <a:gd name="connsiteX450" fmla="*/ 1488852 w 2088927"/>
              <a:gd name="connsiteY450" fmla="*/ 623771 h 1967177"/>
              <a:gd name="connsiteX451" fmla="*/ 1488472 w 2088927"/>
              <a:gd name="connsiteY451" fmla="*/ 639964 h 1967177"/>
              <a:gd name="connsiteX452" fmla="*/ 1479233 w 2088927"/>
              <a:gd name="connsiteY452" fmla="*/ 649013 h 1967177"/>
              <a:gd name="connsiteX453" fmla="*/ 834771 w 2088927"/>
              <a:gd name="connsiteY453" fmla="*/ 631010 h 1967177"/>
              <a:gd name="connsiteX454" fmla="*/ 827913 w 2088927"/>
              <a:gd name="connsiteY454" fmla="*/ 627963 h 1967177"/>
              <a:gd name="connsiteX455" fmla="*/ 821912 w 2088927"/>
              <a:gd name="connsiteY455" fmla="*/ 621200 h 1967177"/>
              <a:gd name="connsiteX456" fmla="*/ 797052 w 2088927"/>
              <a:gd name="connsiteY456" fmla="*/ 593196 h 1967177"/>
              <a:gd name="connsiteX457" fmla="*/ 797719 w 2088927"/>
              <a:gd name="connsiteY457" fmla="*/ 580147 h 1967177"/>
              <a:gd name="connsiteX458" fmla="*/ 810768 w 2088927"/>
              <a:gd name="connsiteY458" fmla="*/ 580814 h 1967177"/>
              <a:gd name="connsiteX459" fmla="*/ 835723 w 2088927"/>
              <a:gd name="connsiteY459" fmla="*/ 609008 h 1967177"/>
              <a:gd name="connsiteX460" fmla="*/ 841629 w 2088927"/>
              <a:gd name="connsiteY460" fmla="*/ 615675 h 1967177"/>
              <a:gd name="connsiteX461" fmla="*/ 840962 w 2088927"/>
              <a:gd name="connsiteY461" fmla="*/ 628725 h 1967177"/>
              <a:gd name="connsiteX462" fmla="*/ 834771 w 2088927"/>
              <a:gd name="connsiteY462" fmla="*/ 631010 h 1967177"/>
              <a:gd name="connsiteX463" fmla="*/ 16859 w 2088927"/>
              <a:gd name="connsiteY463" fmla="*/ 615104 h 1967177"/>
              <a:gd name="connsiteX464" fmla="*/ 15049 w 2088927"/>
              <a:gd name="connsiteY464" fmla="*/ 614913 h 1967177"/>
              <a:gd name="connsiteX465" fmla="*/ 7715 w 2088927"/>
              <a:gd name="connsiteY465" fmla="*/ 604055 h 1967177"/>
              <a:gd name="connsiteX466" fmla="*/ 19145 w 2088927"/>
              <a:gd name="connsiteY466" fmla="*/ 557954 h 1967177"/>
              <a:gd name="connsiteX467" fmla="*/ 30671 w 2088927"/>
              <a:gd name="connsiteY467" fmla="*/ 551763 h 1967177"/>
              <a:gd name="connsiteX468" fmla="*/ 36862 w 2088927"/>
              <a:gd name="connsiteY468" fmla="*/ 563288 h 1967177"/>
              <a:gd name="connsiteX469" fmla="*/ 25908 w 2088927"/>
              <a:gd name="connsiteY469" fmla="*/ 607484 h 1967177"/>
              <a:gd name="connsiteX470" fmla="*/ 16859 w 2088927"/>
              <a:gd name="connsiteY470" fmla="*/ 615104 h 1967177"/>
              <a:gd name="connsiteX471" fmla="*/ 1077087 w 2088927"/>
              <a:gd name="connsiteY471" fmla="*/ 608341 h 1967177"/>
              <a:gd name="connsiteX472" fmla="*/ 1074706 w 2088927"/>
              <a:gd name="connsiteY472" fmla="*/ 608055 h 1967177"/>
              <a:gd name="connsiteX473" fmla="*/ 1068133 w 2088927"/>
              <a:gd name="connsiteY473" fmla="*/ 596721 h 1967177"/>
              <a:gd name="connsiteX474" fmla="*/ 1076611 w 2088927"/>
              <a:gd name="connsiteY474" fmla="*/ 552239 h 1967177"/>
              <a:gd name="connsiteX475" fmla="*/ 1086993 w 2088927"/>
              <a:gd name="connsiteY475" fmla="*/ 544238 h 1967177"/>
              <a:gd name="connsiteX476" fmla="*/ 1094994 w 2088927"/>
              <a:gd name="connsiteY476" fmla="*/ 554620 h 1967177"/>
              <a:gd name="connsiteX477" fmla="*/ 1086040 w 2088927"/>
              <a:gd name="connsiteY477" fmla="*/ 601483 h 1967177"/>
              <a:gd name="connsiteX478" fmla="*/ 1077087 w 2088927"/>
              <a:gd name="connsiteY478" fmla="*/ 608341 h 1967177"/>
              <a:gd name="connsiteX479" fmla="*/ 1249966 w 2088927"/>
              <a:gd name="connsiteY479" fmla="*/ 588434 h 1967177"/>
              <a:gd name="connsiteX480" fmla="*/ 1240822 w 2088927"/>
              <a:gd name="connsiteY480" fmla="*/ 580814 h 1967177"/>
              <a:gd name="connsiteX481" fmla="*/ 1231583 w 2088927"/>
              <a:gd name="connsiteY481" fmla="*/ 535760 h 1967177"/>
              <a:gd name="connsiteX482" fmla="*/ 1238536 w 2088927"/>
              <a:gd name="connsiteY482" fmla="*/ 524616 h 1967177"/>
              <a:gd name="connsiteX483" fmla="*/ 1249680 w 2088927"/>
              <a:gd name="connsiteY483" fmla="*/ 531570 h 1967177"/>
              <a:gd name="connsiteX484" fmla="*/ 1259110 w 2088927"/>
              <a:gd name="connsiteY484" fmla="*/ 577575 h 1967177"/>
              <a:gd name="connsiteX485" fmla="*/ 1251585 w 2088927"/>
              <a:gd name="connsiteY485" fmla="*/ 588338 h 1967177"/>
              <a:gd name="connsiteX486" fmla="*/ 1249966 w 2088927"/>
              <a:gd name="connsiteY486" fmla="*/ 588434 h 1967177"/>
              <a:gd name="connsiteX487" fmla="*/ 772478 w 2088927"/>
              <a:gd name="connsiteY487" fmla="*/ 561954 h 1967177"/>
              <a:gd name="connsiteX488" fmla="*/ 765715 w 2088927"/>
              <a:gd name="connsiteY488" fmla="*/ 559001 h 1967177"/>
              <a:gd name="connsiteX489" fmla="*/ 733520 w 2088927"/>
              <a:gd name="connsiteY489" fmla="*/ 525759 h 1967177"/>
              <a:gd name="connsiteX490" fmla="*/ 733520 w 2088927"/>
              <a:gd name="connsiteY490" fmla="*/ 512615 h 1967177"/>
              <a:gd name="connsiteX491" fmla="*/ 746665 w 2088927"/>
              <a:gd name="connsiteY491" fmla="*/ 512615 h 1967177"/>
              <a:gd name="connsiteX492" fmla="*/ 779240 w 2088927"/>
              <a:gd name="connsiteY492" fmla="*/ 546238 h 1967177"/>
              <a:gd name="connsiteX493" fmla="*/ 778859 w 2088927"/>
              <a:gd name="connsiteY493" fmla="*/ 559287 h 1967177"/>
              <a:gd name="connsiteX494" fmla="*/ 772478 w 2088927"/>
              <a:gd name="connsiteY494" fmla="*/ 561954 h 1967177"/>
              <a:gd name="connsiteX495" fmla="*/ 1479709 w 2088927"/>
              <a:gd name="connsiteY495" fmla="*/ 555954 h 1967177"/>
              <a:gd name="connsiteX496" fmla="*/ 1470469 w 2088927"/>
              <a:gd name="connsiteY496" fmla="*/ 547000 h 1967177"/>
              <a:gd name="connsiteX497" fmla="*/ 1467040 w 2088927"/>
              <a:gd name="connsiteY497" fmla="*/ 501375 h 1967177"/>
              <a:gd name="connsiteX498" fmla="*/ 1475137 w 2088927"/>
              <a:gd name="connsiteY498" fmla="*/ 491088 h 1967177"/>
              <a:gd name="connsiteX499" fmla="*/ 1485424 w 2088927"/>
              <a:gd name="connsiteY499" fmla="*/ 499184 h 1967177"/>
              <a:gd name="connsiteX500" fmla="*/ 1488948 w 2088927"/>
              <a:gd name="connsiteY500" fmla="*/ 546333 h 1967177"/>
              <a:gd name="connsiteX501" fmla="*/ 1479994 w 2088927"/>
              <a:gd name="connsiteY501" fmla="*/ 555954 h 1967177"/>
              <a:gd name="connsiteX502" fmla="*/ 1479709 w 2088927"/>
              <a:gd name="connsiteY502" fmla="*/ 555954 h 1967177"/>
              <a:gd name="connsiteX503" fmla="*/ 44101 w 2088927"/>
              <a:gd name="connsiteY503" fmla="*/ 526331 h 1967177"/>
              <a:gd name="connsiteX504" fmla="*/ 40386 w 2088927"/>
              <a:gd name="connsiteY504" fmla="*/ 525569 h 1967177"/>
              <a:gd name="connsiteX505" fmla="*/ 35528 w 2088927"/>
              <a:gd name="connsiteY505" fmla="*/ 513377 h 1967177"/>
              <a:gd name="connsiteX506" fmla="*/ 56960 w 2088927"/>
              <a:gd name="connsiteY506" fmla="*/ 470895 h 1967177"/>
              <a:gd name="connsiteX507" fmla="*/ 69628 w 2088927"/>
              <a:gd name="connsiteY507" fmla="*/ 467562 h 1967177"/>
              <a:gd name="connsiteX508" fmla="*/ 72962 w 2088927"/>
              <a:gd name="connsiteY508" fmla="*/ 480230 h 1967177"/>
              <a:gd name="connsiteX509" fmla="*/ 52483 w 2088927"/>
              <a:gd name="connsiteY509" fmla="*/ 520711 h 1967177"/>
              <a:gd name="connsiteX510" fmla="*/ 44101 w 2088927"/>
              <a:gd name="connsiteY510" fmla="*/ 526331 h 1967177"/>
              <a:gd name="connsiteX511" fmla="*/ 1090708 w 2088927"/>
              <a:gd name="connsiteY511" fmla="*/ 516329 h 1967177"/>
              <a:gd name="connsiteX512" fmla="*/ 1089851 w 2088927"/>
              <a:gd name="connsiteY512" fmla="*/ 516329 h 1967177"/>
              <a:gd name="connsiteX513" fmla="*/ 1081469 w 2088927"/>
              <a:gd name="connsiteY513" fmla="*/ 506233 h 1967177"/>
              <a:gd name="connsiteX514" fmla="*/ 1086421 w 2088927"/>
              <a:gd name="connsiteY514" fmla="*/ 459560 h 1967177"/>
              <a:gd name="connsiteX515" fmla="*/ 1096804 w 2088927"/>
              <a:gd name="connsiteY515" fmla="*/ 451655 h 1967177"/>
              <a:gd name="connsiteX516" fmla="*/ 1104710 w 2088927"/>
              <a:gd name="connsiteY516" fmla="*/ 462132 h 1967177"/>
              <a:gd name="connsiteX517" fmla="*/ 1099852 w 2088927"/>
              <a:gd name="connsiteY517" fmla="*/ 507947 h 1967177"/>
              <a:gd name="connsiteX518" fmla="*/ 1090708 w 2088927"/>
              <a:gd name="connsiteY518" fmla="*/ 516329 h 1967177"/>
              <a:gd name="connsiteX519" fmla="*/ 1230916 w 2088927"/>
              <a:gd name="connsiteY519" fmla="*/ 497470 h 1967177"/>
              <a:gd name="connsiteX520" fmla="*/ 1221867 w 2088927"/>
              <a:gd name="connsiteY520" fmla="*/ 489945 h 1967177"/>
              <a:gd name="connsiteX521" fmla="*/ 1213961 w 2088927"/>
              <a:gd name="connsiteY521" fmla="*/ 443654 h 1967177"/>
              <a:gd name="connsiteX522" fmla="*/ 1221772 w 2088927"/>
              <a:gd name="connsiteY522" fmla="*/ 433176 h 1967177"/>
              <a:gd name="connsiteX523" fmla="*/ 1232250 w 2088927"/>
              <a:gd name="connsiteY523" fmla="*/ 440987 h 1967177"/>
              <a:gd name="connsiteX524" fmla="*/ 1239965 w 2088927"/>
              <a:gd name="connsiteY524" fmla="*/ 486421 h 1967177"/>
              <a:gd name="connsiteX525" fmla="*/ 1232630 w 2088927"/>
              <a:gd name="connsiteY525" fmla="*/ 497279 h 1967177"/>
              <a:gd name="connsiteX526" fmla="*/ 1230916 w 2088927"/>
              <a:gd name="connsiteY526" fmla="*/ 497470 h 1967177"/>
              <a:gd name="connsiteX527" fmla="*/ 706660 w 2088927"/>
              <a:gd name="connsiteY527" fmla="*/ 496327 h 1967177"/>
              <a:gd name="connsiteX528" fmla="*/ 700373 w 2088927"/>
              <a:gd name="connsiteY528" fmla="*/ 493850 h 1967177"/>
              <a:gd name="connsiteX529" fmla="*/ 665797 w 2088927"/>
              <a:gd name="connsiteY529" fmla="*/ 463371 h 1967177"/>
              <a:gd name="connsiteX530" fmla="*/ 664655 w 2088927"/>
              <a:gd name="connsiteY530" fmla="*/ 450321 h 1967177"/>
              <a:gd name="connsiteX531" fmla="*/ 677704 w 2088927"/>
              <a:gd name="connsiteY531" fmla="*/ 449178 h 1967177"/>
              <a:gd name="connsiteX532" fmla="*/ 712946 w 2088927"/>
              <a:gd name="connsiteY532" fmla="*/ 480230 h 1967177"/>
              <a:gd name="connsiteX533" fmla="*/ 713422 w 2088927"/>
              <a:gd name="connsiteY533" fmla="*/ 493279 h 1967177"/>
              <a:gd name="connsiteX534" fmla="*/ 706660 w 2088927"/>
              <a:gd name="connsiteY534" fmla="*/ 496327 h 1967177"/>
              <a:gd name="connsiteX535" fmla="*/ 1468279 w 2088927"/>
              <a:gd name="connsiteY535" fmla="*/ 463751 h 1967177"/>
              <a:gd name="connsiteX536" fmla="*/ 1459230 w 2088927"/>
              <a:gd name="connsiteY536" fmla="*/ 456608 h 1967177"/>
              <a:gd name="connsiteX537" fmla="*/ 1445514 w 2088927"/>
              <a:gd name="connsiteY537" fmla="*/ 413745 h 1967177"/>
              <a:gd name="connsiteX538" fmla="*/ 1450562 w 2088927"/>
              <a:gd name="connsiteY538" fmla="*/ 401649 h 1967177"/>
              <a:gd name="connsiteX539" fmla="*/ 1462659 w 2088927"/>
              <a:gd name="connsiteY539" fmla="*/ 406697 h 1967177"/>
              <a:gd name="connsiteX540" fmla="*/ 1477328 w 2088927"/>
              <a:gd name="connsiteY540" fmla="*/ 452321 h 1967177"/>
              <a:gd name="connsiteX541" fmla="*/ 1470469 w 2088927"/>
              <a:gd name="connsiteY541" fmla="*/ 463466 h 1967177"/>
              <a:gd name="connsiteX542" fmla="*/ 1468279 w 2088927"/>
              <a:gd name="connsiteY542" fmla="*/ 463751 h 1967177"/>
              <a:gd name="connsiteX543" fmla="*/ 91059 w 2088927"/>
              <a:gd name="connsiteY543" fmla="*/ 446321 h 1967177"/>
              <a:gd name="connsiteX544" fmla="*/ 85344 w 2088927"/>
              <a:gd name="connsiteY544" fmla="*/ 444321 h 1967177"/>
              <a:gd name="connsiteX545" fmla="*/ 83725 w 2088927"/>
              <a:gd name="connsiteY545" fmla="*/ 431271 h 1967177"/>
              <a:gd name="connsiteX546" fmla="*/ 115824 w 2088927"/>
              <a:gd name="connsiteY546" fmla="*/ 395838 h 1967177"/>
              <a:gd name="connsiteX547" fmla="*/ 128969 w 2088927"/>
              <a:gd name="connsiteY547" fmla="*/ 396219 h 1967177"/>
              <a:gd name="connsiteX548" fmla="*/ 128588 w 2088927"/>
              <a:gd name="connsiteY548" fmla="*/ 409364 h 1967177"/>
              <a:gd name="connsiteX549" fmla="*/ 98298 w 2088927"/>
              <a:gd name="connsiteY549" fmla="*/ 442796 h 1967177"/>
              <a:gd name="connsiteX550" fmla="*/ 91059 w 2088927"/>
              <a:gd name="connsiteY550" fmla="*/ 446321 h 1967177"/>
              <a:gd name="connsiteX551" fmla="*/ 635222 w 2088927"/>
              <a:gd name="connsiteY551" fmla="*/ 436700 h 1967177"/>
              <a:gd name="connsiteX552" fmla="*/ 629698 w 2088927"/>
              <a:gd name="connsiteY552" fmla="*/ 434891 h 1967177"/>
              <a:gd name="connsiteX553" fmla="*/ 591979 w 2088927"/>
              <a:gd name="connsiteY553" fmla="*/ 408792 h 1967177"/>
              <a:gd name="connsiteX554" fmla="*/ 589216 w 2088927"/>
              <a:gd name="connsiteY554" fmla="*/ 396029 h 1967177"/>
              <a:gd name="connsiteX555" fmla="*/ 601980 w 2088927"/>
              <a:gd name="connsiteY555" fmla="*/ 393267 h 1967177"/>
              <a:gd name="connsiteX556" fmla="*/ 640747 w 2088927"/>
              <a:gd name="connsiteY556" fmla="*/ 420127 h 1967177"/>
              <a:gd name="connsiteX557" fmla="*/ 642652 w 2088927"/>
              <a:gd name="connsiteY557" fmla="*/ 433081 h 1967177"/>
              <a:gd name="connsiteX558" fmla="*/ 635222 w 2088927"/>
              <a:gd name="connsiteY558" fmla="*/ 436700 h 1967177"/>
              <a:gd name="connsiteX559" fmla="*/ 1104519 w 2088927"/>
              <a:gd name="connsiteY559" fmla="*/ 424509 h 1967177"/>
              <a:gd name="connsiteX560" fmla="*/ 1102042 w 2088927"/>
              <a:gd name="connsiteY560" fmla="*/ 424127 h 1967177"/>
              <a:gd name="connsiteX561" fmla="*/ 1095565 w 2088927"/>
              <a:gd name="connsiteY561" fmla="*/ 412697 h 1967177"/>
              <a:gd name="connsiteX562" fmla="*/ 1113377 w 2088927"/>
              <a:gd name="connsiteY562" fmla="*/ 367549 h 1967177"/>
              <a:gd name="connsiteX563" fmla="*/ 1125950 w 2088927"/>
              <a:gd name="connsiteY563" fmla="*/ 363834 h 1967177"/>
              <a:gd name="connsiteX564" fmla="*/ 1129665 w 2088927"/>
              <a:gd name="connsiteY564" fmla="*/ 376407 h 1967177"/>
              <a:gd name="connsiteX565" fmla="*/ 1113473 w 2088927"/>
              <a:gd name="connsiteY565" fmla="*/ 417555 h 1967177"/>
              <a:gd name="connsiteX566" fmla="*/ 1104519 w 2088927"/>
              <a:gd name="connsiteY566" fmla="*/ 424509 h 1967177"/>
              <a:gd name="connsiteX567" fmla="*/ 1217485 w 2088927"/>
              <a:gd name="connsiteY567" fmla="*/ 405363 h 1967177"/>
              <a:gd name="connsiteX568" fmla="*/ 1208246 w 2088927"/>
              <a:gd name="connsiteY568" fmla="*/ 396981 h 1967177"/>
              <a:gd name="connsiteX569" fmla="*/ 1205103 w 2088927"/>
              <a:gd name="connsiteY569" fmla="*/ 350023 h 1967177"/>
              <a:gd name="connsiteX570" fmla="*/ 1214056 w 2088927"/>
              <a:gd name="connsiteY570" fmla="*/ 340403 h 1967177"/>
              <a:gd name="connsiteX571" fmla="*/ 1223677 w 2088927"/>
              <a:gd name="connsiteY571" fmla="*/ 349356 h 1967177"/>
              <a:gd name="connsiteX572" fmla="*/ 1226725 w 2088927"/>
              <a:gd name="connsiteY572" fmla="*/ 395171 h 1967177"/>
              <a:gd name="connsiteX573" fmla="*/ 1218343 w 2088927"/>
              <a:gd name="connsiteY573" fmla="*/ 405268 h 1967177"/>
              <a:gd name="connsiteX574" fmla="*/ 1217485 w 2088927"/>
              <a:gd name="connsiteY574" fmla="*/ 405363 h 1967177"/>
              <a:gd name="connsiteX575" fmla="*/ 556927 w 2088927"/>
              <a:gd name="connsiteY575" fmla="*/ 386599 h 1967177"/>
              <a:gd name="connsiteX576" fmla="*/ 552545 w 2088927"/>
              <a:gd name="connsiteY576" fmla="*/ 385456 h 1967177"/>
              <a:gd name="connsiteX577" fmla="*/ 527209 w 2088927"/>
              <a:gd name="connsiteY577" fmla="*/ 372597 h 1967177"/>
              <a:gd name="connsiteX578" fmla="*/ 511397 w 2088927"/>
              <a:gd name="connsiteY578" fmla="*/ 365549 h 1967177"/>
              <a:gd name="connsiteX579" fmla="*/ 506539 w 2088927"/>
              <a:gd name="connsiteY579" fmla="*/ 353357 h 1967177"/>
              <a:gd name="connsiteX580" fmla="*/ 518731 w 2088927"/>
              <a:gd name="connsiteY580" fmla="*/ 348499 h 1967177"/>
              <a:gd name="connsiteX581" fmla="*/ 535114 w 2088927"/>
              <a:gd name="connsiteY581" fmla="*/ 355929 h 1967177"/>
              <a:gd name="connsiteX582" fmla="*/ 561308 w 2088927"/>
              <a:gd name="connsiteY582" fmla="*/ 369168 h 1967177"/>
              <a:gd name="connsiteX583" fmla="*/ 565118 w 2088927"/>
              <a:gd name="connsiteY583" fmla="*/ 381741 h 1967177"/>
              <a:gd name="connsiteX584" fmla="*/ 556927 w 2088927"/>
              <a:gd name="connsiteY584" fmla="*/ 386599 h 1967177"/>
              <a:gd name="connsiteX585" fmla="*/ 158401 w 2088927"/>
              <a:gd name="connsiteY585" fmla="*/ 382694 h 1967177"/>
              <a:gd name="connsiteX586" fmla="*/ 150781 w 2088927"/>
              <a:gd name="connsiteY586" fmla="*/ 378693 h 1967177"/>
              <a:gd name="connsiteX587" fmla="*/ 153257 w 2088927"/>
              <a:gd name="connsiteY587" fmla="*/ 365834 h 1967177"/>
              <a:gd name="connsiteX588" fmla="*/ 194977 w 2088927"/>
              <a:gd name="connsiteY588" fmla="*/ 342117 h 1967177"/>
              <a:gd name="connsiteX589" fmla="*/ 207264 w 2088927"/>
              <a:gd name="connsiteY589" fmla="*/ 346594 h 1967177"/>
              <a:gd name="connsiteX590" fmla="*/ 202787 w 2088927"/>
              <a:gd name="connsiteY590" fmla="*/ 358881 h 1967177"/>
              <a:gd name="connsiteX591" fmla="*/ 163735 w 2088927"/>
              <a:gd name="connsiteY591" fmla="*/ 381075 h 1967177"/>
              <a:gd name="connsiteX592" fmla="*/ 158401 w 2088927"/>
              <a:gd name="connsiteY592" fmla="*/ 382694 h 1967177"/>
              <a:gd name="connsiteX593" fmla="*/ 1432179 w 2088927"/>
              <a:gd name="connsiteY593" fmla="*/ 378598 h 1967177"/>
              <a:gd name="connsiteX594" fmla="*/ 1424464 w 2088927"/>
              <a:gd name="connsiteY594" fmla="*/ 374502 h 1967177"/>
              <a:gd name="connsiteX595" fmla="*/ 1414939 w 2088927"/>
              <a:gd name="connsiteY595" fmla="*/ 361643 h 1967177"/>
              <a:gd name="connsiteX596" fmla="*/ 1395603 w 2088927"/>
              <a:gd name="connsiteY596" fmla="*/ 341070 h 1967177"/>
              <a:gd name="connsiteX597" fmla="*/ 1394936 w 2088927"/>
              <a:gd name="connsiteY597" fmla="*/ 328020 h 1967177"/>
              <a:gd name="connsiteX598" fmla="*/ 1407985 w 2088927"/>
              <a:gd name="connsiteY598" fmla="*/ 327354 h 1967177"/>
              <a:gd name="connsiteX599" fmla="*/ 1429321 w 2088927"/>
              <a:gd name="connsiteY599" fmla="*/ 350023 h 1967177"/>
              <a:gd name="connsiteX600" fmla="*/ 1439704 w 2088927"/>
              <a:gd name="connsiteY600" fmla="*/ 364120 h 1967177"/>
              <a:gd name="connsiteX601" fmla="*/ 1437227 w 2088927"/>
              <a:gd name="connsiteY601" fmla="*/ 376979 h 1967177"/>
              <a:gd name="connsiteX602" fmla="*/ 1432179 w 2088927"/>
              <a:gd name="connsiteY602" fmla="*/ 378598 h 1967177"/>
              <a:gd name="connsiteX603" fmla="*/ 471488 w 2088927"/>
              <a:gd name="connsiteY603" fmla="*/ 350213 h 1967177"/>
              <a:gd name="connsiteX604" fmla="*/ 468725 w 2088927"/>
              <a:gd name="connsiteY604" fmla="*/ 349833 h 1967177"/>
              <a:gd name="connsiteX605" fmla="*/ 424624 w 2088927"/>
              <a:gd name="connsiteY605" fmla="*/ 338402 h 1967177"/>
              <a:gd name="connsiteX606" fmla="*/ 417386 w 2088927"/>
              <a:gd name="connsiteY606" fmla="*/ 327449 h 1967177"/>
              <a:gd name="connsiteX607" fmla="*/ 428339 w 2088927"/>
              <a:gd name="connsiteY607" fmla="*/ 320210 h 1967177"/>
              <a:gd name="connsiteX608" fmla="*/ 474250 w 2088927"/>
              <a:gd name="connsiteY608" fmla="*/ 332116 h 1967177"/>
              <a:gd name="connsiteX609" fmla="*/ 480346 w 2088927"/>
              <a:gd name="connsiteY609" fmla="*/ 343737 h 1967177"/>
              <a:gd name="connsiteX610" fmla="*/ 471488 w 2088927"/>
              <a:gd name="connsiteY610" fmla="*/ 350213 h 1967177"/>
              <a:gd name="connsiteX611" fmla="*/ 1149382 w 2088927"/>
              <a:gd name="connsiteY611" fmla="*/ 344308 h 1967177"/>
              <a:gd name="connsiteX612" fmla="*/ 1142810 w 2088927"/>
              <a:gd name="connsiteY612" fmla="*/ 341546 h 1967177"/>
              <a:gd name="connsiteX613" fmla="*/ 1142810 w 2088927"/>
              <a:gd name="connsiteY613" fmla="*/ 328401 h 1967177"/>
              <a:gd name="connsiteX614" fmla="*/ 1181671 w 2088927"/>
              <a:gd name="connsiteY614" fmla="*/ 298874 h 1967177"/>
              <a:gd name="connsiteX615" fmla="*/ 1194340 w 2088927"/>
              <a:gd name="connsiteY615" fmla="*/ 302303 h 1967177"/>
              <a:gd name="connsiteX616" fmla="*/ 1190911 w 2088927"/>
              <a:gd name="connsiteY616" fmla="*/ 314971 h 1967177"/>
              <a:gd name="connsiteX617" fmla="*/ 1155954 w 2088927"/>
              <a:gd name="connsiteY617" fmla="*/ 341546 h 1967177"/>
              <a:gd name="connsiteX618" fmla="*/ 1149382 w 2088927"/>
              <a:gd name="connsiteY618" fmla="*/ 344308 h 1967177"/>
              <a:gd name="connsiteX619" fmla="*/ 242316 w 2088927"/>
              <a:gd name="connsiteY619" fmla="*/ 343451 h 1967177"/>
              <a:gd name="connsiteX620" fmla="*/ 233458 w 2088927"/>
              <a:gd name="connsiteY620" fmla="*/ 336783 h 1967177"/>
              <a:gd name="connsiteX621" fmla="*/ 239744 w 2088927"/>
              <a:gd name="connsiteY621" fmla="*/ 325258 h 1967177"/>
              <a:gd name="connsiteX622" fmla="*/ 286417 w 2088927"/>
              <a:gd name="connsiteY622" fmla="*/ 315162 h 1967177"/>
              <a:gd name="connsiteX623" fmla="*/ 296894 w 2088927"/>
              <a:gd name="connsiteY623" fmla="*/ 322972 h 1967177"/>
              <a:gd name="connsiteX624" fmla="*/ 289084 w 2088927"/>
              <a:gd name="connsiteY624" fmla="*/ 333450 h 1967177"/>
              <a:gd name="connsiteX625" fmla="*/ 244888 w 2088927"/>
              <a:gd name="connsiteY625" fmla="*/ 342975 h 1967177"/>
              <a:gd name="connsiteX626" fmla="*/ 242316 w 2088927"/>
              <a:gd name="connsiteY626" fmla="*/ 343451 h 1967177"/>
              <a:gd name="connsiteX627" fmla="*/ 380524 w 2088927"/>
              <a:gd name="connsiteY627" fmla="*/ 331640 h 1967177"/>
              <a:gd name="connsiteX628" fmla="*/ 379666 w 2088927"/>
              <a:gd name="connsiteY628" fmla="*/ 331640 h 1967177"/>
              <a:gd name="connsiteX629" fmla="*/ 334232 w 2088927"/>
              <a:gd name="connsiteY629" fmla="*/ 329830 h 1967177"/>
              <a:gd name="connsiteX630" fmla="*/ 334042 w 2088927"/>
              <a:gd name="connsiteY630" fmla="*/ 329830 h 1967177"/>
              <a:gd name="connsiteX631" fmla="*/ 324803 w 2088927"/>
              <a:gd name="connsiteY631" fmla="*/ 320781 h 1967177"/>
              <a:gd name="connsiteX632" fmla="*/ 333946 w 2088927"/>
              <a:gd name="connsiteY632" fmla="*/ 311351 h 1967177"/>
              <a:gd name="connsiteX633" fmla="*/ 381476 w 2088927"/>
              <a:gd name="connsiteY633" fmla="*/ 313256 h 1967177"/>
              <a:gd name="connsiteX634" fmla="*/ 389858 w 2088927"/>
              <a:gd name="connsiteY634" fmla="*/ 323353 h 1967177"/>
              <a:gd name="connsiteX635" fmla="*/ 380524 w 2088927"/>
              <a:gd name="connsiteY635" fmla="*/ 331640 h 1967177"/>
              <a:gd name="connsiteX636" fmla="*/ 1364075 w 2088927"/>
              <a:gd name="connsiteY636" fmla="*/ 316495 h 1967177"/>
              <a:gd name="connsiteX637" fmla="*/ 1359599 w 2088927"/>
              <a:gd name="connsiteY637" fmla="*/ 315352 h 1967177"/>
              <a:gd name="connsiteX638" fmla="*/ 1318641 w 2088927"/>
              <a:gd name="connsiteY638" fmla="*/ 298683 h 1967177"/>
              <a:gd name="connsiteX639" fmla="*/ 1312164 w 2088927"/>
              <a:gd name="connsiteY639" fmla="*/ 287349 h 1967177"/>
              <a:gd name="connsiteX640" fmla="*/ 1323499 w 2088927"/>
              <a:gd name="connsiteY640" fmla="*/ 280871 h 1967177"/>
              <a:gd name="connsiteX641" fmla="*/ 1368552 w 2088927"/>
              <a:gd name="connsiteY641" fmla="*/ 299159 h 1967177"/>
              <a:gd name="connsiteX642" fmla="*/ 1372171 w 2088927"/>
              <a:gd name="connsiteY642" fmla="*/ 311733 h 1967177"/>
              <a:gd name="connsiteX643" fmla="*/ 1364075 w 2088927"/>
              <a:gd name="connsiteY643" fmla="*/ 316495 h 1967177"/>
              <a:gd name="connsiteX644" fmla="*/ 1214247 w 2088927"/>
              <a:gd name="connsiteY644" fmla="*/ 312495 h 1967177"/>
              <a:gd name="connsiteX645" fmla="*/ 1213961 w 2088927"/>
              <a:gd name="connsiteY645" fmla="*/ 312495 h 1967177"/>
              <a:gd name="connsiteX646" fmla="*/ 1205008 w 2088927"/>
              <a:gd name="connsiteY646" fmla="*/ 302970 h 1967177"/>
              <a:gd name="connsiteX647" fmla="*/ 1208342 w 2088927"/>
              <a:gd name="connsiteY647" fmla="*/ 255821 h 1967177"/>
              <a:gd name="connsiteX648" fmla="*/ 1218534 w 2088927"/>
              <a:gd name="connsiteY648" fmla="*/ 247629 h 1967177"/>
              <a:gd name="connsiteX649" fmla="*/ 1226725 w 2088927"/>
              <a:gd name="connsiteY649" fmla="*/ 257821 h 1967177"/>
              <a:gd name="connsiteX650" fmla="*/ 1224629 w 2088927"/>
              <a:gd name="connsiteY650" fmla="*/ 281157 h 1967177"/>
              <a:gd name="connsiteX651" fmla="*/ 1226820 w 2088927"/>
              <a:gd name="connsiteY651" fmla="*/ 280300 h 1967177"/>
              <a:gd name="connsiteX652" fmla="*/ 1268540 w 2088927"/>
              <a:gd name="connsiteY652" fmla="*/ 274109 h 1967177"/>
              <a:gd name="connsiteX653" fmla="*/ 1273683 w 2088927"/>
              <a:gd name="connsiteY653" fmla="*/ 274013 h 1967177"/>
              <a:gd name="connsiteX654" fmla="*/ 1275398 w 2088927"/>
              <a:gd name="connsiteY654" fmla="*/ 274013 h 1967177"/>
              <a:gd name="connsiteX655" fmla="*/ 1284542 w 2088927"/>
              <a:gd name="connsiteY655" fmla="*/ 283443 h 1967177"/>
              <a:gd name="connsiteX656" fmla="*/ 1275302 w 2088927"/>
              <a:gd name="connsiteY656" fmla="*/ 292587 h 1967177"/>
              <a:gd name="connsiteX657" fmla="*/ 1275112 w 2088927"/>
              <a:gd name="connsiteY657" fmla="*/ 292587 h 1967177"/>
              <a:gd name="connsiteX658" fmla="*/ 1273778 w 2088927"/>
              <a:gd name="connsiteY658" fmla="*/ 292587 h 1967177"/>
              <a:gd name="connsiteX659" fmla="*/ 1269111 w 2088927"/>
              <a:gd name="connsiteY659" fmla="*/ 292683 h 1967177"/>
              <a:gd name="connsiteX660" fmla="*/ 1231677 w 2088927"/>
              <a:gd name="connsiteY660" fmla="*/ 298207 h 1967177"/>
              <a:gd name="connsiteX661" fmla="*/ 1223868 w 2088927"/>
              <a:gd name="connsiteY661" fmla="*/ 296778 h 1967177"/>
              <a:gd name="connsiteX662" fmla="*/ 1223581 w 2088927"/>
              <a:gd name="connsiteY662" fmla="*/ 303446 h 1967177"/>
              <a:gd name="connsiteX663" fmla="*/ 1214247 w 2088927"/>
              <a:gd name="connsiteY663" fmla="*/ 312495 h 1967177"/>
              <a:gd name="connsiteX664" fmla="*/ 1824895 w 2088927"/>
              <a:gd name="connsiteY664" fmla="*/ 255154 h 1967177"/>
              <a:gd name="connsiteX665" fmla="*/ 1777556 w 2088927"/>
              <a:gd name="connsiteY665" fmla="*/ 242867 h 1967177"/>
              <a:gd name="connsiteX666" fmla="*/ 1773746 w 2088927"/>
              <a:gd name="connsiteY666" fmla="*/ 230294 h 1967177"/>
              <a:gd name="connsiteX667" fmla="*/ 1786319 w 2088927"/>
              <a:gd name="connsiteY667" fmla="*/ 226484 h 1967177"/>
              <a:gd name="connsiteX668" fmla="*/ 1824895 w 2088927"/>
              <a:gd name="connsiteY668" fmla="*/ 236580 h 1967177"/>
              <a:gd name="connsiteX669" fmla="*/ 1826228 w 2088927"/>
              <a:gd name="connsiteY669" fmla="*/ 236580 h 1967177"/>
              <a:gd name="connsiteX670" fmla="*/ 1835658 w 2088927"/>
              <a:gd name="connsiteY670" fmla="*/ 245724 h 1967177"/>
              <a:gd name="connsiteX671" fmla="*/ 1826514 w 2088927"/>
              <a:gd name="connsiteY671" fmla="*/ 255154 h 1967177"/>
              <a:gd name="connsiteX672" fmla="*/ 1824895 w 2088927"/>
              <a:gd name="connsiteY672" fmla="*/ 255154 h 1967177"/>
              <a:gd name="connsiteX673" fmla="*/ 1871568 w 2088927"/>
              <a:gd name="connsiteY673" fmla="*/ 244867 h 1967177"/>
              <a:gd name="connsiteX674" fmla="*/ 1862995 w 2088927"/>
              <a:gd name="connsiteY674" fmla="*/ 239057 h 1967177"/>
              <a:gd name="connsiteX675" fmla="*/ 1868043 w 2088927"/>
              <a:gd name="connsiteY675" fmla="*/ 226960 h 1967177"/>
              <a:gd name="connsiteX676" fmla="*/ 1907667 w 2088927"/>
              <a:gd name="connsiteY676" fmla="*/ 206005 h 1967177"/>
              <a:gd name="connsiteX677" fmla="*/ 1920431 w 2088927"/>
              <a:gd name="connsiteY677" fmla="*/ 208862 h 1967177"/>
              <a:gd name="connsiteX678" fmla="*/ 1917573 w 2088927"/>
              <a:gd name="connsiteY678" fmla="*/ 221626 h 1967177"/>
              <a:gd name="connsiteX679" fmla="*/ 1875092 w 2088927"/>
              <a:gd name="connsiteY679" fmla="*/ 244105 h 1967177"/>
              <a:gd name="connsiteX680" fmla="*/ 1871568 w 2088927"/>
              <a:gd name="connsiteY680" fmla="*/ 244867 h 1967177"/>
              <a:gd name="connsiteX681" fmla="*/ 1224820 w 2088927"/>
              <a:gd name="connsiteY681" fmla="*/ 220197 h 1967177"/>
              <a:gd name="connsiteX682" fmla="*/ 1222915 w 2088927"/>
              <a:gd name="connsiteY682" fmla="*/ 220007 h 1967177"/>
              <a:gd name="connsiteX683" fmla="*/ 1215771 w 2088927"/>
              <a:gd name="connsiteY683" fmla="*/ 209053 h 1967177"/>
              <a:gd name="connsiteX684" fmla="*/ 1228153 w 2088927"/>
              <a:gd name="connsiteY684" fmla="*/ 163142 h 1967177"/>
              <a:gd name="connsiteX685" fmla="*/ 1239869 w 2088927"/>
              <a:gd name="connsiteY685" fmla="*/ 157332 h 1967177"/>
              <a:gd name="connsiteX686" fmla="*/ 1245680 w 2088927"/>
              <a:gd name="connsiteY686" fmla="*/ 169048 h 1967177"/>
              <a:gd name="connsiteX687" fmla="*/ 1233869 w 2088927"/>
              <a:gd name="connsiteY687" fmla="*/ 212863 h 1967177"/>
              <a:gd name="connsiteX688" fmla="*/ 1224820 w 2088927"/>
              <a:gd name="connsiteY688" fmla="*/ 220197 h 1967177"/>
              <a:gd name="connsiteX689" fmla="*/ 1745266 w 2088927"/>
              <a:gd name="connsiteY689" fmla="*/ 215816 h 1967177"/>
              <a:gd name="connsiteX690" fmla="*/ 1738884 w 2088927"/>
              <a:gd name="connsiteY690" fmla="*/ 213244 h 1967177"/>
              <a:gd name="connsiteX691" fmla="*/ 1706499 w 2088927"/>
              <a:gd name="connsiteY691" fmla="*/ 179049 h 1967177"/>
              <a:gd name="connsiteX692" fmla="*/ 1707166 w 2088927"/>
              <a:gd name="connsiteY692" fmla="*/ 166000 h 1967177"/>
              <a:gd name="connsiteX693" fmla="*/ 1720215 w 2088927"/>
              <a:gd name="connsiteY693" fmla="*/ 166667 h 1967177"/>
              <a:gd name="connsiteX694" fmla="*/ 1751743 w 2088927"/>
              <a:gd name="connsiteY694" fmla="*/ 200004 h 1967177"/>
              <a:gd name="connsiteX695" fmla="*/ 1752028 w 2088927"/>
              <a:gd name="connsiteY695" fmla="*/ 213053 h 1967177"/>
              <a:gd name="connsiteX696" fmla="*/ 1745266 w 2088927"/>
              <a:gd name="connsiteY696" fmla="*/ 215816 h 1967177"/>
              <a:gd name="connsiteX697" fmla="*/ 1681829 w 2088927"/>
              <a:gd name="connsiteY697" fmla="*/ 147807 h 1967177"/>
              <a:gd name="connsiteX698" fmla="*/ 1675162 w 2088927"/>
              <a:gd name="connsiteY698" fmla="*/ 144950 h 1967177"/>
              <a:gd name="connsiteX699" fmla="*/ 1642491 w 2088927"/>
              <a:gd name="connsiteY699" fmla="*/ 112946 h 1967177"/>
              <a:gd name="connsiteX700" fmla="*/ 1641825 w 2088927"/>
              <a:gd name="connsiteY700" fmla="*/ 99896 h 1967177"/>
              <a:gd name="connsiteX701" fmla="*/ 1654874 w 2088927"/>
              <a:gd name="connsiteY701" fmla="*/ 99230 h 1967177"/>
              <a:gd name="connsiteX702" fmla="*/ 1688592 w 2088927"/>
              <a:gd name="connsiteY702" fmla="*/ 132281 h 1967177"/>
              <a:gd name="connsiteX703" fmla="*/ 1688306 w 2088927"/>
              <a:gd name="connsiteY703" fmla="*/ 145426 h 1967177"/>
              <a:gd name="connsiteX704" fmla="*/ 1681829 w 2088927"/>
              <a:gd name="connsiteY704" fmla="*/ 147807 h 1967177"/>
              <a:gd name="connsiteX705" fmla="*/ 1254824 w 2088927"/>
              <a:gd name="connsiteY705" fmla="*/ 132472 h 1967177"/>
              <a:gd name="connsiteX706" fmla="*/ 1250633 w 2088927"/>
              <a:gd name="connsiteY706" fmla="*/ 131424 h 1967177"/>
              <a:gd name="connsiteX707" fmla="*/ 1246632 w 2088927"/>
              <a:gd name="connsiteY707" fmla="*/ 118946 h 1967177"/>
              <a:gd name="connsiteX708" fmla="*/ 1272254 w 2088927"/>
              <a:gd name="connsiteY708" fmla="*/ 78179 h 1967177"/>
              <a:gd name="connsiteX709" fmla="*/ 1285209 w 2088927"/>
              <a:gd name="connsiteY709" fmla="*/ 76465 h 1967177"/>
              <a:gd name="connsiteX710" fmla="*/ 1286923 w 2088927"/>
              <a:gd name="connsiteY710" fmla="*/ 89419 h 1967177"/>
              <a:gd name="connsiteX711" fmla="*/ 1263110 w 2088927"/>
              <a:gd name="connsiteY711" fmla="*/ 127233 h 1967177"/>
              <a:gd name="connsiteX712" fmla="*/ 1254824 w 2088927"/>
              <a:gd name="connsiteY712" fmla="*/ 132472 h 1967177"/>
              <a:gd name="connsiteX713" fmla="*/ 1612487 w 2088927"/>
              <a:gd name="connsiteY713" fmla="*/ 85990 h 1967177"/>
              <a:gd name="connsiteX714" fmla="*/ 1607058 w 2088927"/>
              <a:gd name="connsiteY714" fmla="*/ 84275 h 1967177"/>
              <a:gd name="connsiteX715" fmla="*/ 1568767 w 2088927"/>
              <a:gd name="connsiteY715" fmla="*/ 59891 h 1967177"/>
              <a:gd name="connsiteX716" fmla="*/ 1565148 w 2088927"/>
              <a:gd name="connsiteY716" fmla="*/ 47319 h 1967177"/>
              <a:gd name="connsiteX717" fmla="*/ 1577721 w 2088927"/>
              <a:gd name="connsiteY717" fmla="*/ 43699 h 1967177"/>
              <a:gd name="connsiteX718" fmla="*/ 1617821 w 2088927"/>
              <a:gd name="connsiteY718" fmla="*/ 69226 h 1967177"/>
              <a:gd name="connsiteX719" fmla="*/ 1619917 w 2088927"/>
              <a:gd name="connsiteY719" fmla="*/ 82180 h 1967177"/>
              <a:gd name="connsiteX720" fmla="*/ 1612487 w 2088927"/>
              <a:gd name="connsiteY720" fmla="*/ 85990 h 1967177"/>
              <a:gd name="connsiteX721" fmla="*/ 1311688 w 2088927"/>
              <a:gd name="connsiteY721" fmla="*/ 59796 h 1967177"/>
              <a:gd name="connsiteX722" fmla="*/ 1304544 w 2088927"/>
              <a:gd name="connsiteY722" fmla="*/ 56367 h 1967177"/>
              <a:gd name="connsiteX723" fmla="*/ 1305782 w 2088927"/>
              <a:gd name="connsiteY723" fmla="*/ 43318 h 1967177"/>
              <a:gd name="connsiteX724" fmla="*/ 1347026 w 2088927"/>
              <a:gd name="connsiteY724" fmla="*/ 17410 h 1967177"/>
              <a:gd name="connsiteX725" fmla="*/ 1359313 w 2088927"/>
              <a:gd name="connsiteY725" fmla="*/ 21982 h 1967177"/>
              <a:gd name="connsiteX726" fmla="*/ 1354741 w 2088927"/>
              <a:gd name="connsiteY726" fmla="*/ 34269 h 1967177"/>
              <a:gd name="connsiteX727" fmla="*/ 1317498 w 2088927"/>
              <a:gd name="connsiteY727" fmla="*/ 57701 h 1967177"/>
              <a:gd name="connsiteX728" fmla="*/ 1311688 w 2088927"/>
              <a:gd name="connsiteY728" fmla="*/ 59796 h 1967177"/>
              <a:gd name="connsiteX729" fmla="*/ 1531430 w 2088927"/>
              <a:gd name="connsiteY729" fmla="*/ 40937 h 1967177"/>
              <a:gd name="connsiteX730" fmla="*/ 1527905 w 2088927"/>
              <a:gd name="connsiteY730" fmla="*/ 40270 h 1967177"/>
              <a:gd name="connsiteX731" fmla="*/ 1513046 w 2088927"/>
              <a:gd name="connsiteY731" fmla="*/ 34555 h 1967177"/>
              <a:gd name="connsiteX732" fmla="*/ 1485043 w 2088927"/>
              <a:gd name="connsiteY732" fmla="*/ 25887 h 1967177"/>
              <a:gd name="connsiteX733" fmla="*/ 1478375 w 2088927"/>
              <a:gd name="connsiteY733" fmla="*/ 14648 h 1967177"/>
              <a:gd name="connsiteX734" fmla="*/ 1489615 w 2088927"/>
              <a:gd name="connsiteY734" fmla="*/ 7980 h 1967177"/>
              <a:gd name="connsiteX735" fmla="*/ 1519428 w 2088927"/>
              <a:gd name="connsiteY735" fmla="*/ 17219 h 1967177"/>
              <a:gd name="connsiteX736" fmla="*/ 1534954 w 2088927"/>
              <a:gd name="connsiteY736" fmla="*/ 23220 h 1967177"/>
              <a:gd name="connsiteX737" fmla="*/ 1540002 w 2088927"/>
              <a:gd name="connsiteY737" fmla="*/ 35317 h 1967177"/>
              <a:gd name="connsiteX738" fmla="*/ 1531430 w 2088927"/>
              <a:gd name="connsiteY738" fmla="*/ 40937 h 1967177"/>
              <a:gd name="connsiteX739" fmla="*/ 1395222 w 2088927"/>
              <a:gd name="connsiteY739" fmla="*/ 21410 h 1967177"/>
              <a:gd name="connsiteX740" fmla="*/ 1386078 w 2088927"/>
              <a:gd name="connsiteY740" fmla="*/ 13695 h 1967177"/>
              <a:gd name="connsiteX741" fmla="*/ 1393602 w 2088927"/>
              <a:gd name="connsiteY741" fmla="*/ 3027 h 1967177"/>
              <a:gd name="connsiteX742" fmla="*/ 1442085 w 2088927"/>
              <a:gd name="connsiteY742" fmla="*/ 360 h 1967177"/>
              <a:gd name="connsiteX743" fmla="*/ 1450752 w 2088927"/>
              <a:gd name="connsiteY743" fmla="*/ 10171 h 1967177"/>
              <a:gd name="connsiteX744" fmla="*/ 1440942 w 2088927"/>
              <a:gd name="connsiteY744" fmla="*/ 18839 h 1967177"/>
              <a:gd name="connsiteX745" fmla="*/ 1396746 w 2088927"/>
              <a:gd name="connsiteY745" fmla="*/ 21220 h 1967177"/>
              <a:gd name="connsiteX746" fmla="*/ 1395222 w 2088927"/>
              <a:gd name="connsiteY746" fmla="*/ 21410 h 196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Lst>
            <a:rect l="l" t="t" r="r" b="b"/>
            <a:pathLst>
              <a:path w="2088927" h="1967177">
                <a:moveTo>
                  <a:pt x="1040035" y="1967177"/>
                </a:moveTo>
                <a:cubicBezTo>
                  <a:pt x="1035272" y="1967177"/>
                  <a:pt x="1031176" y="1963558"/>
                  <a:pt x="1030796" y="1958700"/>
                </a:cubicBezTo>
                <a:cubicBezTo>
                  <a:pt x="1029462" y="1942698"/>
                  <a:pt x="1028795" y="1926887"/>
                  <a:pt x="1028795" y="1911552"/>
                </a:cubicBezTo>
                <a:cubicBezTo>
                  <a:pt x="1028795" y="1906408"/>
                  <a:pt x="1032986" y="1902217"/>
                  <a:pt x="1038035" y="1902217"/>
                </a:cubicBezTo>
                <a:cubicBezTo>
                  <a:pt x="1043178" y="1902217"/>
                  <a:pt x="1047274" y="1906313"/>
                  <a:pt x="1047274" y="1911456"/>
                </a:cubicBezTo>
                <a:cubicBezTo>
                  <a:pt x="1047274" y="1926315"/>
                  <a:pt x="1047940" y="1941651"/>
                  <a:pt x="1049274" y="1957081"/>
                </a:cubicBezTo>
                <a:cubicBezTo>
                  <a:pt x="1049750" y="1962225"/>
                  <a:pt x="1045940" y="1966701"/>
                  <a:pt x="1040797" y="1967082"/>
                </a:cubicBezTo>
                <a:cubicBezTo>
                  <a:pt x="1040511" y="1967177"/>
                  <a:pt x="1040225" y="1967177"/>
                  <a:pt x="1040035" y="1967177"/>
                </a:cubicBezTo>
                <a:close/>
                <a:moveTo>
                  <a:pt x="1040225" y="1874309"/>
                </a:moveTo>
                <a:cubicBezTo>
                  <a:pt x="1039940" y="1874309"/>
                  <a:pt x="1039654" y="1874309"/>
                  <a:pt x="1039273" y="1874309"/>
                </a:cubicBezTo>
                <a:cubicBezTo>
                  <a:pt x="1034224" y="1873833"/>
                  <a:pt x="1030415" y="1869260"/>
                  <a:pt x="1030986" y="1864212"/>
                </a:cubicBezTo>
                <a:cubicBezTo>
                  <a:pt x="1032605" y="1848020"/>
                  <a:pt x="1035082" y="1832208"/>
                  <a:pt x="1038320" y="1817254"/>
                </a:cubicBezTo>
                <a:cubicBezTo>
                  <a:pt x="1039368" y="1812206"/>
                  <a:pt x="1044321" y="1809062"/>
                  <a:pt x="1049369" y="1810206"/>
                </a:cubicBezTo>
                <a:cubicBezTo>
                  <a:pt x="1054322" y="1811253"/>
                  <a:pt x="1057561" y="1816206"/>
                  <a:pt x="1056418" y="1821254"/>
                </a:cubicBezTo>
                <a:cubicBezTo>
                  <a:pt x="1053274" y="1835542"/>
                  <a:pt x="1050989" y="1850687"/>
                  <a:pt x="1049369" y="1866117"/>
                </a:cubicBezTo>
                <a:cubicBezTo>
                  <a:pt x="1048988" y="1870785"/>
                  <a:pt x="1044988" y="1874309"/>
                  <a:pt x="1040225" y="1874309"/>
                </a:cubicBezTo>
                <a:close/>
                <a:moveTo>
                  <a:pt x="1060323" y="1783726"/>
                </a:moveTo>
                <a:cubicBezTo>
                  <a:pt x="1059275" y="1783726"/>
                  <a:pt x="1058132" y="1783535"/>
                  <a:pt x="1057085" y="1783154"/>
                </a:cubicBezTo>
                <a:cubicBezTo>
                  <a:pt x="1052322" y="1781345"/>
                  <a:pt x="1049846" y="1776011"/>
                  <a:pt x="1051560" y="1771248"/>
                </a:cubicBezTo>
                <a:cubicBezTo>
                  <a:pt x="1057275" y="1755723"/>
                  <a:pt x="1064133" y="1741149"/>
                  <a:pt x="1071848" y="1727719"/>
                </a:cubicBezTo>
                <a:cubicBezTo>
                  <a:pt x="1074420" y="1723337"/>
                  <a:pt x="1080040" y="1721718"/>
                  <a:pt x="1084517" y="1724290"/>
                </a:cubicBezTo>
                <a:cubicBezTo>
                  <a:pt x="1088993" y="1726862"/>
                  <a:pt x="1090518" y="1732482"/>
                  <a:pt x="1087946" y="1736958"/>
                </a:cubicBezTo>
                <a:cubicBezTo>
                  <a:pt x="1080706" y="1749436"/>
                  <a:pt x="1074325" y="1763152"/>
                  <a:pt x="1068991" y="1777630"/>
                </a:cubicBezTo>
                <a:cubicBezTo>
                  <a:pt x="1067657" y="1781440"/>
                  <a:pt x="1064133" y="1783726"/>
                  <a:pt x="1060323" y="1783726"/>
                </a:cubicBezTo>
                <a:close/>
                <a:moveTo>
                  <a:pt x="1107091" y="1704002"/>
                </a:moveTo>
                <a:cubicBezTo>
                  <a:pt x="1104900" y="1704002"/>
                  <a:pt x="1102709" y="1703240"/>
                  <a:pt x="1100899" y="1701620"/>
                </a:cubicBezTo>
                <a:cubicBezTo>
                  <a:pt x="1097090" y="1698192"/>
                  <a:pt x="1096804" y="1692381"/>
                  <a:pt x="1100137" y="1688571"/>
                </a:cubicBezTo>
                <a:cubicBezTo>
                  <a:pt x="1111282" y="1676189"/>
                  <a:pt x="1123569" y="1665330"/>
                  <a:pt x="1136714" y="1656472"/>
                </a:cubicBezTo>
                <a:cubicBezTo>
                  <a:pt x="1141000" y="1653615"/>
                  <a:pt x="1146715" y="1654758"/>
                  <a:pt x="1149572" y="1658949"/>
                </a:cubicBezTo>
                <a:cubicBezTo>
                  <a:pt x="1152430" y="1663235"/>
                  <a:pt x="1151287" y="1668950"/>
                  <a:pt x="1147096" y="1671807"/>
                </a:cubicBezTo>
                <a:cubicBezTo>
                  <a:pt x="1135190" y="1679808"/>
                  <a:pt x="1124045" y="1689619"/>
                  <a:pt x="1113949" y="1700859"/>
                </a:cubicBezTo>
                <a:cubicBezTo>
                  <a:pt x="1112139" y="1702954"/>
                  <a:pt x="1109568" y="1704002"/>
                  <a:pt x="1107091" y="1704002"/>
                </a:cubicBezTo>
                <a:close/>
                <a:moveTo>
                  <a:pt x="1183291" y="1652376"/>
                </a:moveTo>
                <a:cubicBezTo>
                  <a:pt x="1179481" y="1652376"/>
                  <a:pt x="1175956" y="1650090"/>
                  <a:pt x="1174623" y="1646280"/>
                </a:cubicBezTo>
                <a:cubicBezTo>
                  <a:pt x="1172813" y="1641518"/>
                  <a:pt x="1175290" y="1636184"/>
                  <a:pt x="1180148" y="1634374"/>
                </a:cubicBezTo>
                <a:cubicBezTo>
                  <a:pt x="1194530" y="1629040"/>
                  <a:pt x="1209770" y="1625135"/>
                  <a:pt x="1226725" y="1622277"/>
                </a:cubicBezTo>
                <a:cubicBezTo>
                  <a:pt x="1231773" y="1621515"/>
                  <a:pt x="1236535" y="1624849"/>
                  <a:pt x="1237393" y="1629897"/>
                </a:cubicBezTo>
                <a:cubicBezTo>
                  <a:pt x="1238250" y="1634945"/>
                  <a:pt x="1234821" y="1639708"/>
                  <a:pt x="1229773" y="1640565"/>
                </a:cubicBezTo>
                <a:cubicBezTo>
                  <a:pt x="1213961" y="1643232"/>
                  <a:pt x="1199769" y="1646852"/>
                  <a:pt x="1186529" y="1651805"/>
                </a:cubicBezTo>
                <a:cubicBezTo>
                  <a:pt x="1185481" y="1652186"/>
                  <a:pt x="1184339" y="1652376"/>
                  <a:pt x="1183291" y="1652376"/>
                </a:cubicBezTo>
                <a:close/>
                <a:moveTo>
                  <a:pt x="1413986" y="1639041"/>
                </a:moveTo>
                <a:cubicBezTo>
                  <a:pt x="1413986" y="1639041"/>
                  <a:pt x="1413891" y="1639041"/>
                  <a:pt x="1413891" y="1639041"/>
                </a:cubicBezTo>
                <a:cubicBezTo>
                  <a:pt x="1398270" y="1638851"/>
                  <a:pt x="1382268" y="1638184"/>
                  <a:pt x="1367123" y="1637517"/>
                </a:cubicBezTo>
                <a:cubicBezTo>
                  <a:pt x="1361980" y="1637327"/>
                  <a:pt x="1358074" y="1632945"/>
                  <a:pt x="1358265" y="1627897"/>
                </a:cubicBezTo>
                <a:cubicBezTo>
                  <a:pt x="1358456" y="1622753"/>
                  <a:pt x="1363123" y="1618848"/>
                  <a:pt x="1367885" y="1619039"/>
                </a:cubicBezTo>
                <a:cubicBezTo>
                  <a:pt x="1382840" y="1619706"/>
                  <a:pt x="1398746" y="1620277"/>
                  <a:pt x="1414081" y="1620468"/>
                </a:cubicBezTo>
                <a:cubicBezTo>
                  <a:pt x="1419225" y="1620563"/>
                  <a:pt x="1423321" y="1624754"/>
                  <a:pt x="1423226" y="1629897"/>
                </a:cubicBezTo>
                <a:cubicBezTo>
                  <a:pt x="1423226" y="1635041"/>
                  <a:pt x="1419035" y="1639041"/>
                  <a:pt x="1413986" y="1639041"/>
                </a:cubicBezTo>
                <a:close/>
                <a:moveTo>
                  <a:pt x="1460468" y="1638184"/>
                </a:moveTo>
                <a:cubicBezTo>
                  <a:pt x="1455610" y="1638184"/>
                  <a:pt x="1451515" y="1634374"/>
                  <a:pt x="1451229" y="1629421"/>
                </a:cubicBezTo>
                <a:cubicBezTo>
                  <a:pt x="1450943" y="1624277"/>
                  <a:pt x="1454849" y="1619991"/>
                  <a:pt x="1459992" y="1619706"/>
                </a:cubicBezTo>
                <a:cubicBezTo>
                  <a:pt x="1475137" y="1618943"/>
                  <a:pt x="1490472" y="1617610"/>
                  <a:pt x="1505712" y="1615800"/>
                </a:cubicBezTo>
                <a:cubicBezTo>
                  <a:pt x="1510760" y="1615134"/>
                  <a:pt x="1515428" y="1618848"/>
                  <a:pt x="1515999" y="1623897"/>
                </a:cubicBezTo>
                <a:cubicBezTo>
                  <a:pt x="1516571" y="1628945"/>
                  <a:pt x="1512951" y="1633612"/>
                  <a:pt x="1507902" y="1634184"/>
                </a:cubicBezTo>
                <a:cubicBezTo>
                  <a:pt x="1492282" y="1635993"/>
                  <a:pt x="1476470" y="1637327"/>
                  <a:pt x="1460944" y="1638184"/>
                </a:cubicBezTo>
                <a:cubicBezTo>
                  <a:pt x="1460754" y="1638184"/>
                  <a:pt x="1460659" y="1638184"/>
                  <a:pt x="1460468" y="1638184"/>
                </a:cubicBezTo>
                <a:close/>
                <a:moveTo>
                  <a:pt x="1274445" y="1636089"/>
                </a:moveTo>
                <a:cubicBezTo>
                  <a:pt x="1269492" y="1636089"/>
                  <a:pt x="1265396" y="1632183"/>
                  <a:pt x="1265206" y="1627230"/>
                </a:cubicBezTo>
                <a:cubicBezTo>
                  <a:pt x="1265015" y="1622087"/>
                  <a:pt x="1268921" y="1617801"/>
                  <a:pt x="1274064" y="1617610"/>
                </a:cubicBezTo>
                <a:cubicBezTo>
                  <a:pt x="1289590" y="1616943"/>
                  <a:pt x="1305401" y="1616943"/>
                  <a:pt x="1321213" y="1617324"/>
                </a:cubicBezTo>
                <a:cubicBezTo>
                  <a:pt x="1326356" y="1617419"/>
                  <a:pt x="1330357" y="1621706"/>
                  <a:pt x="1330262" y="1626849"/>
                </a:cubicBezTo>
                <a:cubicBezTo>
                  <a:pt x="1330166" y="1631993"/>
                  <a:pt x="1325880" y="1635898"/>
                  <a:pt x="1320832" y="1635898"/>
                </a:cubicBezTo>
                <a:cubicBezTo>
                  <a:pt x="1305401" y="1635517"/>
                  <a:pt x="1290066" y="1635517"/>
                  <a:pt x="1274921" y="1636089"/>
                </a:cubicBezTo>
                <a:cubicBezTo>
                  <a:pt x="1274731" y="1636089"/>
                  <a:pt x="1274635" y="1636089"/>
                  <a:pt x="1274445" y="1636089"/>
                </a:cubicBezTo>
                <a:close/>
                <a:moveTo>
                  <a:pt x="1552765" y="1627326"/>
                </a:moveTo>
                <a:cubicBezTo>
                  <a:pt x="1548384" y="1627326"/>
                  <a:pt x="1544479" y="1624182"/>
                  <a:pt x="1543621" y="1619706"/>
                </a:cubicBezTo>
                <a:cubicBezTo>
                  <a:pt x="1542669" y="1614657"/>
                  <a:pt x="1546002" y="1609800"/>
                  <a:pt x="1551051" y="1608942"/>
                </a:cubicBezTo>
                <a:cubicBezTo>
                  <a:pt x="1566101" y="1606180"/>
                  <a:pt x="1581150" y="1602942"/>
                  <a:pt x="1595914" y="1599322"/>
                </a:cubicBezTo>
                <a:cubicBezTo>
                  <a:pt x="1600867" y="1598084"/>
                  <a:pt x="1605915" y="1601132"/>
                  <a:pt x="1607153" y="1606085"/>
                </a:cubicBezTo>
                <a:cubicBezTo>
                  <a:pt x="1608392" y="1611038"/>
                  <a:pt x="1605344" y="1616086"/>
                  <a:pt x="1600390" y="1617324"/>
                </a:cubicBezTo>
                <a:cubicBezTo>
                  <a:pt x="1585246" y="1621039"/>
                  <a:pt x="1569720" y="1624373"/>
                  <a:pt x="1554385" y="1627230"/>
                </a:cubicBezTo>
                <a:cubicBezTo>
                  <a:pt x="1553908" y="1627326"/>
                  <a:pt x="1553337" y="1627326"/>
                  <a:pt x="1552765" y="1627326"/>
                </a:cubicBezTo>
                <a:close/>
                <a:moveTo>
                  <a:pt x="1643062" y="1605037"/>
                </a:moveTo>
                <a:cubicBezTo>
                  <a:pt x="1639157" y="1605037"/>
                  <a:pt x="1635442" y="1602465"/>
                  <a:pt x="1634204" y="1598560"/>
                </a:cubicBezTo>
                <a:cubicBezTo>
                  <a:pt x="1632680" y="1593702"/>
                  <a:pt x="1635347" y="1588464"/>
                  <a:pt x="1640300" y="1586940"/>
                </a:cubicBezTo>
                <a:cubicBezTo>
                  <a:pt x="1654874" y="1582368"/>
                  <a:pt x="1669447" y="1577319"/>
                  <a:pt x="1683639" y="1571795"/>
                </a:cubicBezTo>
                <a:cubicBezTo>
                  <a:pt x="1688401" y="1569985"/>
                  <a:pt x="1693735" y="1572366"/>
                  <a:pt x="1695640" y="1577129"/>
                </a:cubicBezTo>
                <a:cubicBezTo>
                  <a:pt x="1697450" y="1581891"/>
                  <a:pt x="1695069" y="1587225"/>
                  <a:pt x="1690306" y="1589130"/>
                </a:cubicBezTo>
                <a:cubicBezTo>
                  <a:pt x="1675734" y="1594750"/>
                  <a:pt x="1660779" y="1599989"/>
                  <a:pt x="1645825" y="1604656"/>
                </a:cubicBezTo>
                <a:cubicBezTo>
                  <a:pt x="1644872" y="1604942"/>
                  <a:pt x="1644015" y="1605037"/>
                  <a:pt x="1643062" y="1605037"/>
                </a:cubicBezTo>
                <a:close/>
                <a:moveTo>
                  <a:pt x="1729835" y="1571795"/>
                </a:moveTo>
                <a:cubicBezTo>
                  <a:pt x="1726311" y="1571795"/>
                  <a:pt x="1722977" y="1569794"/>
                  <a:pt x="1721358" y="1566366"/>
                </a:cubicBezTo>
                <a:cubicBezTo>
                  <a:pt x="1719262" y="1561698"/>
                  <a:pt x="1721263" y="1556174"/>
                  <a:pt x="1725930" y="1554078"/>
                </a:cubicBezTo>
                <a:cubicBezTo>
                  <a:pt x="1739741" y="1547792"/>
                  <a:pt x="1753648" y="1540934"/>
                  <a:pt x="1767173" y="1533790"/>
                </a:cubicBezTo>
                <a:cubicBezTo>
                  <a:pt x="1771745" y="1531409"/>
                  <a:pt x="1777270" y="1533123"/>
                  <a:pt x="1779746" y="1537600"/>
                </a:cubicBezTo>
                <a:cubicBezTo>
                  <a:pt x="1782128" y="1542077"/>
                  <a:pt x="1780413" y="1547697"/>
                  <a:pt x="1775936" y="1550173"/>
                </a:cubicBezTo>
                <a:cubicBezTo>
                  <a:pt x="1762125" y="1557507"/>
                  <a:pt x="1747933" y="1564556"/>
                  <a:pt x="1733740" y="1571033"/>
                </a:cubicBezTo>
                <a:cubicBezTo>
                  <a:pt x="1732502" y="1571509"/>
                  <a:pt x="1731169" y="1571795"/>
                  <a:pt x="1729835" y="1571795"/>
                </a:cubicBezTo>
                <a:close/>
                <a:moveTo>
                  <a:pt x="1811941" y="1528075"/>
                </a:moveTo>
                <a:cubicBezTo>
                  <a:pt x="1808798" y="1528075"/>
                  <a:pt x="1805749" y="1526551"/>
                  <a:pt x="1804035" y="1523693"/>
                </a:cubicBezTo>
                <a:cubicBezTo>
                  <a:pt x="1801368" y="1519312"/>
                  <a:pt x="1802701" y="1513597"/>
                  <a:pt x="1807083" y="1510930"/>
                </a:cubicBezTo>
                <a:cubicBezTo>
                  <a:pt x="1820132" y="1502929"/>
                  <a:pt x="1832991" y="1494357"/>
                  <a:pt x="1845374" y="1485593"/>
                </a:cubicBezTo>
                <a:cubicBezTo>
                  <a:pt x="1849565" y="1482641"/>
                  <a:pt x="1855375" y="1483593"/>
                  <a:pt x="1858328" y="1487784"/>
                </a:cubicBezTo>
                <a:cubicBezTo>
                  <a:pt x="1861280" y="1491975"/>
                  <a:pt x="1860327" y="1497785"/>
                  <a:pt x="1856137" y="1500738"/>
                </a:cubicBezTo>
                <a:cubicBezTo>
                  <a:pt x="1843469" y="1509692"/>
                  <a:pt x="1830229" y="1518455"/>
                  <a:pt x="1816799" y="1526646"/>
                </a:cubicBezTo>
                <a:cubicBezTo>
                  <a:pt x="1815274" y="1527599"/>
                  <a:pt x="1813560" y="1528075"/>
                  <a:pt x="1811941" y="1528075"/>
                </a:cubicBezTo>
                <a:close/>
                <a:moveTo>
                  <a:pt x="1887855" y="1474354"/>
                </a:moveTo>
                <a:cubicBezTo>
                  <a:pt x="1885188" y="1474354"/>
                  <a:pt x="1882426" y="1473211"/>
                  <a:pt x="1880616" y="1470925"/>
                </a:cubicBezTo>
                <a:cubicBezTo>
                  <a:pt x="1877378" y="1466925"/>
                  <a:pt x="1878044" y="1461114"/>
                  <a:pt x="1882045" y="1457876"/>
                </a:cubicBezTo>
                <a:cubicBezTo>
                  <a:pt x="1893951" y="1448256"/>
                  <a:pt x="1905667" y="1438159"/>
                  <a:pt x="1916811" y="1427872"/>
                </a:cubicBezTo>
                <a:cubicBezTo>
                  <a:pt x="1920621" y="1424443"/>
                  <a:pt x="1926431" y="1424634"/>
                  <a:pt x="1929860" y="1428443"/>
                </a:cubicBezTo>
                <a:cubicBezTo>
                  <a:pt x="1933289" y="1432158"/>
                  <a:pt x="1933099" y="1438064"/>
                  <a:pt x="1929289" y="1441493"/>
                </a:cubicBezTo>
                <a:cubicBezTo>
                  <a:pt x="1917859" y="1451970"/>
                  <a:pt x="1905857" y="1462352"/>
                  <a:pt x="1893665" y="1472259"/>
                </a:cubicBezTo>
                <a:cubicBezTo>
                  <a:pt x="1891951" y="1473687"/>
                  <a:pt x="1889855" y="1474354"/>
                  <a:pt x="1887855" y="1474354"/>
                </a:cubicBezTo>
                <a:close/>
                <a:moveTo>
                  <a:pt x="1956150" y="1411394"/>
                </a:moveTo>
                <a:cubicBezTo>
                  <a:pt x="1953863" y="1411394"/>
                  <a:pt x="1951577" y="1410537"/>
                  <a:pt x="1949767" y="1408822"/>
                </a:cubicBezTo>
                <a:cubicBezTo>
                  <a:pt x="1946052" y="1405298"/>
                  <a:pt x="1945862" y="1399488"/>
                  <a:pt x="1949387" y="1395677"/>
                </a:cubicBezTo>
                <a:cubicBezTo>
                  <a:pt x="1960055" y="1384343"/>
                  <a:pt x="1970151" y="1372722"/>
                  <a:pt x="1979485" y="1361197"/>
                </a:cubicBezTo>
                <a:cubicBezTo>
                  <a:pt x="1982724" y="1357197"/>
                  <a:pt x="1988534" y="1356530"/>
                  <a:pt x="1992535" y="1359768"/>
                </a:cubicBezTo>
                <a:cubicBezTo>
                  <a:pt x="1996535" y="1363007"/>
                  <a:pt x="1997202" y="1368817"/>
                  <a:pt x="1993964" y="1372818"/>
                </a:cubicBezTo>
                <a:cubicBezTo>
                  <a:pt x="1984343" y="1384819"/>
                  <a:pt x="1973866" y="1396725"/>
                  <a:pt x="1962912" y="1408441"/>
                </a:cubicBezTo>
                <a:cubicBezTo>
                  <a:pt x="1961102" y="1410346"/>
                  <a:pt x="1958626" y="1411394"/>
                  <a:pt x="1956150" y="1411394"/>
                </a:cubicBezTo>
                <a:close/>
                <a:moveTo>
                  <a:pt x="2014252" y="1338813"/>
                </a:moveTo>
                <a:cubicBezTo>
                  <a:pt x="2012442" y="1338813"/>
                  <a:pt x="2010728" y="1338337"/>
                  <a:pt x="2009109" y="1337289"/>
                </a:cubicBezTo>
                <a:cubicBezTo>
                  <a:pt x="2004822" y="1334432"/>
                  <a:pt x="2003679" y="1328717"/>
                  <a:pt x="2006537" y="1324431"/>
                </a:cubicBezTo>
                <a:cubicBezTo>
                  <a:pt x="2015109" y="1311572"/>
                  <a:pt x="2022919" y="1298427"/>
                  <a:pt x="2029778" y="1285283"/>
                </a:cubicBezTo>
                <a:cubicBezTo>
                  <a:pt x="2032159" y="1280806"/>
                  <a:pt x="2037778" y="1278996"/>
                  <a:pt x="2042255" y="1281377"/>
                </a:cubicBezTo>
                <a:cubicBezTo>
                  <a:pt x="2046827" y="1283759"/>
                  <a:pt x="2048542" y="1289379"/>
                  <a:pt x="2046160" y="1293855"/>
                </a:cubicBezTo>
                <a:cubicBezTo>
                  <a:pt x="2039017" y="1307571"/>
                  <a:pt x="2030825" y="1321287"/>
                  <a:pt x="2021872" y="1334622"/>
                </a:cubicBezTo>
                <a:cubicBezTo>
                  <a:pt x="2020157" y="1337385"/>
                  <a:pt x="2017205" y="1338813"/>
                  <a:pt x="2014252" y="1338813"/>
                </a:cubicBezTo>
                <a:close/>
                <a:moveTo>
                  <a:pt x="499586" y="1312429"/>
                </a:moveTo>
                <a:lnTo>
                  <a:pt x="496633" y="1312429"/>
                </a:lnTo>
                <a:cubicBezTo>
                  <a:pt x="491490" y="1312429"/>
                  <a:pt x="487394" y="1308238"/>
                  <a:pt x="487394" y="1303190"/>
                </a:cubicBezTo>
                <a:cubicBezTo>
                  <a:pt x="487394" y="1298142"/>
                  <a:pt x="491585" y="1293951"/>
                  <a:pt x="496633" y="1293951"/>
                </a:cubicBezTo>
                <a:lnTo>
                  <a:pt x="499681" y="1293951"/>
                </a:lnTo>
                <a:cubicBezTo>
                  <a:pt x="503491" y="1293951"/>
                  <a:pt x="507397" y="1293951"/>
                  <a:pt x="511207" y="1293855"/>
                </a:cubicBezTo>
                <a:cubicBezTo>
                  <a:pt x="521494" y="1293665"/>
                  <a:pt x="532066" y="1293379"/>
                  <a:pt x="542639" y="1292808"/>
                </a:cubicBezTo>
                <a:cubicBezTo>
                  <a:pt x="547783" y="1292617"/>
                  <a:pt x="552069" y="1296522"/>
                  <a:pt x="552355" y="1301571"/>
                </a:cubicBezTo>
                <a:cubicBezTo>
                  <a:pt x="552640" y="1306714"/>
                  <a:pt x="548640" y="1311000"/>
                  <a:pt x="543592" y="1311286"/>
                </a:cubicBezTo>
                <a:cubicBezTo>
                  <a:pt x="532733" y="1311858"/>
                  <a:pt x="522065" y="1312143"/>
                  <a:pt x="511492" y="1312334"/>
                </a:cubicBezTo>
                <a:cubicBezTo>
                  <a:pt x="507587" y="1312429"/>
                  <a:pt x="503587" y="1312429"/>
                  <a:pt x="499586" y="1312429"/>
                </a:cubicBezTo>
                <a:close/>
                <a:moveTo>
                  <a:pt x="450152" y="1310810"/>
                </a:moveTo>
                <a:cubicBezTo>
                  <a:pt x="449961" y="1310810"/>
                  <a:pt x="449771" y="1310810"/>
                  <a:pt x="449485" y="1310810"/>
                </a:cubicBezTo>
                <a:cubicBezTo>
                  <a:pt x="433578" y="1309762"/>
                  <a:pt x="417766" y="1308143"/>
                  <a:pt x="402527" y="1306047"/>
                </a:cubicBezTo>
                <a:cubicBezTo>
                  <a:pt x="397478" y="1305381"/>
                  <a:pt x="393954" y="1300713"/>
                  <a:pt x="394621" y="1295570"/>
                </a:cubicBezTo>
                <a:cubicBezTo>
                  <a:pt x="395288" y="1290522"/>
                  <a:pt x="400050" y="1286902"/>
                  <a:pt x="405098" y="1287664"/>
                </a:cubicBezTo>
                <a:cubicBezTo>
                  <a:pt x="419862" y="1289664"/>
                  <a:pt x="435197" y="1291284"/>
                  <a:pt x="450723" y="1292331"/>
                </a:cubicBezTo>
                <a:cubicBezTo>
                  <a:pt x="455866" y="1292712"/>
                  <a:pt x="459677" y="1297094"/>
                  <a:pt x="459296" y="1302237"/>
                </a:cubicBezTo>
                <a:cubicBezTo>
                  <a:pt x="459010" y="1307095"/>
                  <a:pt x="454914" y="1310810"/>
                  <a:pt x="450152" y="1310810"/>
                </a:cubicBezTo>
                <a:close/>
                <a:moveTo>
                  <a:pt x="589502" y="1307857"/>
                </a:moveTo>
                <a:cubicBezTo>
                  <a:pt x="584835" y="1307857"/>
                  <a:pt x="580739" y="1304238"/>
                  <a:pt x="580263" y="1299475"/>
                </a:cubicBezTo>
                <a:cubicBezTo>
                  <a:pt x="579787" y="1294427"/>
                  <a:pt x="583502" y="1289855"/>
                  <a:pt x="588550" y="1289379"/>
                </a:cubicBezTo>
                <a:cubicBezTo>
                  <a:pt x="603695" y="1287950"/>
                  <a:pt x="619125" y="1286045"/>
                  <a:pt x="634365" y="1283854"/>
                </a:cubicBezTo>
                <a:cubicBezTo>
                  <a:pt x="639318" y="1283092"/>
                  <a:pt x="644080" y="1286616"/>
                  <a:pt x="644842" y="1291760"/>
                </a:cubicBezTo>
                <a:cubicBezTo>
                  <a:pt x="645605" y="1296808"/>
                  <a:pt x="642080" y="1301571"/>
                  <a:pt x="636937" y="1302237"/>
                </a:cubicBezTo>
                <a:cubicBezTo>
                  <a:pt x="621411" y="1304428"/>
                  <a:pt x="605695" y="1306333"/>
                  <a:pt x="590264" y="1307857"/>
                </a:cubicBezTo>
                <a:cubicBezTo>
                  <a:pt x="590169" y="1307857"/>
                  <a:pt x="589883" y="1307857"/>
                  <a:pt x="589502" y="1307857"/>
                </a:cubicBezTo>
                <a:close/>
                <a:moveTo>
                  <a:pt x="358045" y="1297951"/>
                </a:moveTo>
                <a:cubicBezTo>
                  <a:pt x="357378" y="1297951"/>
                  <a:pt x="356711" y="1297856"/>
                  <a:pt x="356045" y="1297760"/>
                </a:cubicBezTo>
                <a:cubicBezTo>
                  <a:pt x="340233" y="1294331"/>
                  <a:pt x="324898" y="1290141"/>
                  <a:pt x="310324" y="1285568"/>
                </a:cubicBezTo>
                <a:cubicBezTo>
                  <a:pt x="305467" y="1284045"/>
                  <a:pt x="302705" y="1278806"/>
                  <a:pt x="304324" y="1273948"/>
                </a:cubicBezTo>
                <a:cubicBezTo>
                  <a:pt x="305848" y="1269090"/>
                  <a:pt x="311087" y="1266328"/>
                  <a:pt x="315944" y="1267947"/>
                </a:cubicBezTo>
                <a:cubicBezTo>
                  <a:pt x="329946" y="1272424"/>
                  <a:pt x="344805" y="1276329"/>
                  <a:pt x="360045" y="1279758"/>
                </a:cubicBezTo>
                <a:cubicBezTo>
                  <a:pt x="364998" y="1280806"/>
                  <a:pt x="368237" y="1285759"/>
                  <a:pt x="367094" y="1290807"/>
                </a:cubicBezTo>
                <a:cubicBezTo>
                  <a:pt x="366141" y="1294998"/>
                  <a:pt x="362331" y="1297951"/>
                  <a:pt x="358045" y="1297951"/>
                </a:cubicBezTo>
                <a:close/>
                <a:moveTo>
                  <a:pt x="681704" y="1294713"/>
                </a:moveTo>
                <a:cubicBezTo>
                  <a:pt x="677323" y="1294713"/>
                  <a:pt x="673417" y="1291569"/>
                  <a:pt x="672560" y="1287188"/>
                </a:cubicBezTo>
                <a:cubicBezTo>
                  <a:pt x="671608" y="1282139"/>
                  <a:pt x="674941" y="1277282"/>
                  <a:pt x="679990" y="1276329"/>
                </a:cubicBezTo>
                <a:cubicBezTo>
                  <a:pt x="695135" y="1273472"/>
                  <a:pt x="710279" y="1270233"/>
                  <a:pt x="725138" y="1266804"/>
                </a:cubicBezTo>
                <a:cubicBezTo>
                  <a:pt x="730091" y="1265661"/>
                  <a:pt x="735139" y="1268709"/>
                  <a:pt x="736282" y="1273758"/>
                </a:cubicBezTo>
                <a:cubicBezTo>
                  <a:pt x="737425" y="1278710"/>
                  <a:pt x="734378" y="1283759"/>
                  <a:pt x="729329" y="1284902"/>
                </a:cubicBezTo>
                <a:cubicBezTo>
                  <a:pt x="714280" y="1288426"/>
                  <a:pt x="698754" y="1291664"/>
                  <a:pt x="683419" y="1294617"/>
                </a:cubicBezTo>
                <a:cubicBezTo>
                  <a:pt x="682847" y="1294713"/>
                  <a:pt x="682276" y="1294713"/>
                  <a:pt x="681704" y="1294713"/>
                </a:cubicBezTo>
                <a:close/>
                <a:moveTo>
                  <a:pt x="772287" y="1273567"/>
                </a:moveTo>
                <a:cubicBezTo>
                  <a:pt x="768287" y="1273567"/>
                  <a:pt x="764572" y="1270900"/>
                  <a:pt x="763333" y="1266804"/>
                </a:cubicBezTo>
                <a:cubicBezTo>
                  <a:pt x="761905" y="1261851"/>
                  <a:pt x="764762" y="1256803"/>
                  <a:pt x="769715" y="1255374"/>
                </a:cubicBezTo>
                <a:cubicBezTo>
                  <a:pt x="784479" y="1251183"/>
                  <a:pt x="799338" y="1246611"/>
                  <a:pt x="813816" y="1241849"/>
                </a:cubicBezTo>
                <a:cubicBezTo>
                  <a:pt x="818674" y="1240230"/>
                  <a:pt x="823913" y="1242897"/>
                  <a:pt x="825532" y="1247659"/>
                </a:cubicBezTo>
                <a:cubicBezTo>
                  <a:pt x="827151" y="1252517"/>
                  <a:pt x="824484" y="1257756"/>
                  <a:pt x="819626" y="1259375"/>
                </a:cubicBezTo>
                <a:cubicBezTo>
                  <a:pt x="804863" y="1264328"/>
                  <a:pt x="789813" y="1268900"/>
                  <a:pt x="774763" y="1273186"/>
                </a:cubicBezTo>
                <a:cubicBezTo>
                  <a:pt x="774002" y="1273377"/>
                  <a:pt x="773144" y="1273567"/>
                  <a:pt x="772287" y="1273567"/>
                </a:cubicBezTo>
                <a:close/>
                <a:moveTo>
                  <a:pt x="269557" y="1269567"/>
                </a:moveTo>
                <a:cubicBezTo>
                  <a:pt x="268319" y="1269567"/>
                  <a:pt x="267081" y="1269281"/>
                  <a:pt x="265843" y="1268805"/>
                </a:cubicBezTo>
                <a:cubicBezTo>
                  <a:pt x="250984" y="1262232"/>
                  <a:pt x="236696" y="1254898"/>
                  <a:pt x="223456" y="1246992"/>
                </a:cubicBezTo>
                <a:cubicBezTo>
                  <a:pt x="219075" y="1244325"/>
                  <a:pt x="217646" y="1238706"/>
                  <a:pt x="220313" y="1234324"/>
                </a:cubicBezTo>
                <a:cubicBezTo>
                  <a:pt x="222980" y="1229943"/>
                  <a:pt x="228600" y="1228514"/>
                  <a:pt x="233077" y="1231181"/>
                </a:cubicBezTo>
                <a:cubicBezTo>
                  <a:pt x="245650" y="1238706"/>
                  <a:pt x="259175" y="1245659"/>
                  <a:pt x="273367" y="1251945"/>
                </a:cubicBezTo>
                <a:cubicBezTo>
                  <a:pt x="278035" y="1254041"/>
                  <a:pt x="280130" y="1259470"/>
                  <a:pt x="278130" y="1264137"/>
                </a:cubicBezTo>
                <a:cubicBezTo>
                  <a:pt x="276511" y="1267566"/>
                  <a:pt x="273177" y="1269567"/>
                  <a:pt x="269557" y="1269567"/>
                </a:cubicBezTo>
                <a:close/>
                <a:moveTo>
                  <a:pt x="2057210" y="1256517"/>
                </a:moveTo>
                <a:cubicBezTo>
                  <a:pt x="2056067" y="1256517"/>
                  <a:pt x="2055019" y="1256327"/>
                  <a:pt x="2053876" y="1255946"/>
                </a:cubicBezTo>
                <a:cubicBezTo>
                  <a:pt x="2049113" y="1254136"/>
                  <a:pt x="2046732" y="1248707"/>
                  <a:pt x="2048542" y="1243944"/>
                </a:cubicBezTo>
                <a:cubicBezTo>
                  <a:pt x="2053685" y="1230514"/>
                  <a:pt x="2058067" y="1216893"/>
                  <a:pt x="2061401" y="1203368"/>
                </a:cubicBezTo>
                <a:lnTo>
                  <a:pt x="2062068" y="1200796"/>
                </a:lnTo>
                <a:cubicBezTo>
                  <a:pt x="2063210" y="1195843"/>
                  <a:pt x="2068258" y="1192700"/>
                  <a:pt x="2073212" y="1193938"/>
                </a:cubicBezTo>
                <a:cubicBezTo>
                  <a:pt x="2078165" y="1195081"/>
                  <a:pt x="2081308" y="1200129"/>
                  <a:pt x="2080069" y="1205082"/>
                </a:cubicBezTo>
                <a:lnTo>
                  <a:pt x="2079402" y="1207845"/>
                </a:lnTo>
                <a:cubicBezTo>
                  <a:pt x="2075878" y="1222132"/>
                  <a:pt x="2071306" y="1236515"/>
                  <a:pt x="2065877" y="1250612"/>
                </a:cubicBezTo>
                <a:cubicBezTo>
                  <a:pt x="2064449" y="1254231"/>
                  <a:pt x="2060925" y="1256517"/>
                  <a:pt x="2057210" y="1256517"/>
                </a:cubicBezTo>
                <a:close/>
                <a:moveTo>
                  <a:pt x="860584" y="1244039"/>
                </a:moveTo>
                <a:cubicBezTo>
                  <a:pt x="856869" y="1244039"/>
                  <a:pt x="853345" y="1241849"/>
                  <a:pt x="851916" y="1238134"/>
                </a:cubicBezTo>
                <a:cubicBezTo>
                  <a:pt x="850011" y="1233372"/>
                  <a:pt x="852392" y="1228038"/>
                  <a:pt x="857155" y="1226133"/>
                </a:cubicBezTo>
                <a:cubicBezTo>
                  <a:pt x="871538" y="1220513"/>
                  <a:pt x="885825" y="1214512"/>
                  <a:pt x="899541" y="1208321"/>
                </a:cubicBezTo>
                <a:cubicBezTo>
                  <a:pt x="904208" y="1206225"/>
                  <a:pt x="909733" y="1208321"/>
                  <a:pt x="911828" y="1212988"/>
                </a:cubicBezTo>
                <a:cubicBezTo>
                  <a:pt x="913924" y="1217655"/>
                  <a:pt x="911828" y="1223180"/>
                  <a:pt x="907161" y="1225275"/>
                </a:cubicBezTo>
                <a:cubicBezTo>
                  <a:pt x="893064" y="1231657"/>
                  <a:pt x="878491" y="1237753"/>
                  <a:pt x="863822" y="1243468"/>
                </a:cubicBezTo>
                <a:cubicBezTo>
                  <a:pt x="862774" y="1243849"/>
                  <a:pt x="861631" y="1244039"/>
                  <a:pt x="860584" y="1244039"/>
                </a:cubicBezTo>
                <a:close/>
                <a:moveTo>
                  <a:pt x="190310" y="1221560"/>
                </a:moveTo>
                <a:cubicBezTo>
                  <a:pt x="188214" y="1221560"/>
                  <a:pt x="186119" y="1220894"/>
                  <a:pt x="184404" y="1219465"/>
                </a:cubicBezTo>
                <a:cubicBezTo>
                  <a:pt x="171926" y="1209178"/>
                  <a:pt x="160306" y="1197939"/>
                  <a:pt x="149923" y="1186127"/>
                </a:cubicBezTo>
                <a:cubicBezTo>
                  <a:pt x="146590" y="1182318"/>
                  <a:pt x="146971" y="1176412"/>
                  <a:pt x="150781" y="1173078"/>
                </a:cubicBezTo>
                <a:cubicBezTo>
                  <a:pt x="154591" y="1169649"/>
                  <a:pt x="160496" y="1170030"/>
                  <a:pt x="163830" y="1173935"/>
                </a:cubicBezTo>
                <a:cubicBezTo>
                  <a:pt x="173546" y="1184985"/>
                  <a:pt x="184404" y="1195557"/>
                  <a:pt x="196120" y="1205177"/>
                </a:cubicBezTo>
                <a:cubicBezTo>
                  <a:pt x="200120" y="1208416"/>
                  <a:pt x="200692" y="1214226"/>
                  <a:pt x="197358" y="1218227"/>
                </a:cubicBezTo>
                <a:cubicBezTo>
                  <a:pt x="195644" y="1220418"/>
                  <a:pt x="192977" y="1221560"/>
                  <a:pt x="190310" y="1221560"/>
                </a:cubicBezTo>
                <a:close/>
                <a:moveTo>
                  <a:pt x="945261" y="1205749"/>
                </a:moveTo>
                <a:cubicBezTo>
                  <a:pt x="941927" y="1205749"/>
                  <a:pt x="938689" y="1203939"/>
                  <a:pt x="937070" y="1200796"/>
                </a:cubicBezTo>
                <a:cubicBezTo>
                  <a:pt x="934688" y="1196224"/>
                  <a:pt x="936498" y="1190700"/>
                  <a:pt x="940975" y="1188318"/>
                </a:cubicBezTo>
                <a:cubicBezTo>
                  <a:pt x="954691" y="1181175"/>
                  <a:pt x="968121" y="1173650"/>
                  <a:pt x="981075" y="1165839"/>
                </a:cubicBezTo>
                <a:cubicBezTo>
                  <a:pt x="985456" y="1163172"/>
                  <a:pt x="991172" y="1164601"/>
                  <a:pt x="993743" y="1168983"/>
                </a:cubicBezTo>
                <a:cubicBezTo>
                  <a:pt x="996410" y="1173364"/>
                  <a:pt x="994981" y="1179079"/>
                  <a:pt x="990600" y="1181651"/>
                </a:cubicBezTo>
                <a:cubicBezTo>
                  <a:pt x="977360" y="1189556"/>
                  <a:pt x="963549" y="1197367"/>
                  <a:pt x="949547" y="1204606"/>
                </a:cubicBezTo>
                <a:cubicBezTo>
                  <a:pt x="948214" y="1205368"/>
                  <a:pt x="946690" y="1205749"/>
                  <a:pt x="945261" y="1205749"/>
                </a:cubicBezTo>
                <a:close/>
                <a:moveTo>
                  <a:pt x="2078546" y="1166316"/>
                </a:moveTo>
                <a:cubicBezTo>
                  <a:pt x="2078260" y="1166316"/>
                  <a:pt x="2077974" y="1166316"/>
                  <a:pt x="2077688" y="1166316"/>
                </a:cubicBezTo>
                <a:cubicBezTo>
                  <a:pt x="2072545" y="1165839"/>
                  <a:pt x="2068830" y="1161363"/>
                  <a:pt x="2069306" y="1156314"/>
                </a:cubicBezTo>
                <a:cubicBezTo>
                  <a:pt x="2070068" y="1147551"/>
                  <a:pt x="2070450" y="1138598"/>
                  <a:pt x="2070450" y="1129739"/>
                </a:cubicBezTo>
                <a:cubicBezTo>
                  <a:pt x="2070450" y="1123548"/>
                  <a:pt x="2070259" y="1117452"/>
                  <a:pt x="2069877" y="1111261"/>
                </a:cubicBezTo>
                <a:cubicBezTo>
                  <a:pt x="2069592" y="1106118"/>
                  <a:pt x="2073402" y="1101736"/>
                  <a:pt x="2078546" y="1101450"/>
                </a:cubicBezTo>
                <a:cubicBezTo>
                  <a:pt x="2083594" y="1101260"/>
                  <a:pt x="2088071" y="1104975"/>
                  <a:pt x="2088356" y="1110118"/>
                </a:cubicBezTo>
                <a:cubicBezTo>
                  <a:pt x="2088737" y="1116690"/>
                  <a:pt x="2088927" y="1123167"/>
                  <a:pt x="2088927" y="1129739"/>
                </a:cubicBezTo>
                <a:cubicBezTo>
                  <a:pt x="2088927" y="1139074"/>
                  <a:pt x="2088547" y="1148599"/>
                  <a:pt x="2087690" y="1157934"/>
                </a:cubicBezTo>
                <a:cubicBezTo>
                  <a:pt x="2087308" y="1162696"/>
                  <a:pt x="2083308" y="1166316"/>
                  <a:pt x="2078546" y="1166316"/>
                </a:cubicBezTo>
                <a:close/>
                <a:moveTo>
                  <a:pt x="1024985" y="1157743"/>
                </a:moveTo>
                <a:cubicBezTo>
                  <a:pt x="1022033" y="1157743"/>
                  <a:pt x="1019175" y="1156314"/>
                  <a:pt x="1017365" y="1153743"/>
                </a:cubicBezTo>
                <a:cubicBezTo>
                  <a:pt x="1014413" y="1149552"/>
                  <a:pt x="1015460" y="1143741"/>
                  <a:pt x="1019651" y="1140884"/>
                </a:cubicBezTo>
                <a:cubicBezTo>
                  <a:pt x="1032319" y="1132121"/>
                  <a:pt x="1044702" y="1122881"/>
                  <a:pt x="1056418" y="1113452"/>
                </a:cubicBezTo>
                <a:cubicBezTo>
                  <a:pt x="1060418" y="1110213"/>
                  <a:pt x="1066228" y="1110880"/>
                  <a:pt x="1069467" y="1114881"/>
                </a:cubicBezTo>
                <a:cubicBezTo>
                  <a:pt x="1072706" y="1118881"/>
                  <a:pt x="1072039" y="1124691"/>
                  <a:pt x="1068038" y="1127930"/>
                </a:cubicBezTo>
                <a:cubicBezTo>
                  <a:pt x="1056037" y="1137645"/>
                  <a:pt x="1043273" y="1147170"/>
                  <a:pt x="1030224" y="1156219"/>
                </a:cubicBezTo>
                <a:cubicBezTo>
                  <a:pt x="1028700" y="1157172"/>
                  <a:pt x="1026795" y="1157743"/>
                  <a:pt x="1024985" y="1157743"/>
                </a:cubicBezTo>
                <a:close/>
                <a:moveTo>
                  <a:pt x="129254" y="1151933"/>
                </a:moveTo>
                <a:cubicBezTo>
                  <a:pt x="126206" y="1151933"/>
                  <a:pt x="123254" y="1150409"/>
                  <a:pt x="121444" y="1147647"/>
                </a:cubicBezTo>
                <a:cubicBezTo>
                  <a:pt x="113252" y="1134883"/>
                  <a:pt x="105156" y="1121167"/>
                  <a:pt x="97631" y="1106784"/>
                </a:cubicBezTo>
                <a:cubicBezTo>
                  <a:pt x="95250" y="1102212"/>
                  <a:pt x="96964" y="1096688"/>
                  <a:pt x="101537" y="1094306"/>
                </a:cubicBezTo>
                <a:cubicBezTo>
                  <a:pt x="106108" y="1091925"/>
                  <a:pt x="111633" y="1093640"/>
                  <a:pt x="114014" y="1098212"/>
                </a:cubicBezTo>
                <a:cubicBezTo>
                  <a:pt x="121348" y="1112118"/>
                  <a:pt x="129064" y="1125358"/>
                  <a:pt x="136970" y="1137645"/>
                </a:cubicBezTo>
                <a:cubicBezTo>
                  <a:pt x="139732" y="1141931"/>
                  <a:pt x="138494" y="1147647"/>
                  <a:pt x="134207" y="1150409"/>
                </a:cubicBezTo>
                <a:cubicBezTo>
                  <a:pt x="132683" y="1151456"/>
                  <a:pt x="130969" y="1151933"/>
                  <a:pt x="129254" y="1151933"/>
                </a:cubicBezTo>
                <a:close/>
                <a:moveTo>
                  <a:pt x="1097280" y="1099355"/>
                </a:moveTo>
                <a:cubicBezTo>
                  <a:pt x="1094803" y="1099355"/>
                  <a:pt x="1092327" y="1098402"/>
                  <a:pt x="1090518" y="1096402"/>
                </a:cubicBezTo>
                <a:cubicBezTo>
                  <a:pt x="1086993" y="1092687"/>
                  <a:pt x="1087183" y="1086782"/>
                  <a:pt x="1090898" y="1083258"/>
                </a:cubicBezTo>
                <a:cubicBezTo>
                  <a:pt x="1102042" y="1072780"/>
                  <a:pt x="1112806" y="1061731"/>
                  <a:pt x="1122902" y="1050587"/>
                </a:cubicBezTo>
                <a:cubicBezTo>
                  <a:pt x="1126331" y="1046777"/>
                  <a:pt x="1132237" y="1046491"/>
                  <a:pt x="1135951" y="1049920"/>
                </a:cubicBezTo>
                <a:cubicBezTo>
                  <a:pt x="1139762" y="1053349"/>
                  <a:pt x="1140047" y="1059159"/>
                  <a:pt x="1136618" y="1062969"/>
                </a:cubicBezTo>
                <a:cubicBezTo>
                  <a:pt x="1126236" y="1074495"/>
                  <a:pt x="1115092" y="1085829"/>
                  <a:pt x="1103567" y="1096688"/>
                </a:cubicBezTo>
                <a:cubicBezTo>
                  <a:pt x="1101852" y="1098497"/>
                  <a:pt x="1099566" y="1099355"/>
                  <a:pt x="1097280" y="1099355"/>
                </a:cubicBezTo>
                <a:close/>
                <a:moveTo>
                  <a:pt x="2072640" y="1073828"/>
                </a:moveTo>
                <a:cubicBezTo>
                  <a:pt x="2068354" y="1073828"/>
                  <a:pt x="2064544" y="1070875"/>
                  <a:pt x="2063591" y="1066589"/>
                </a:cubicBezTo>
                <a:cubicBezTo>
                  <a:pt x="2060258" y="1051730"/>
                  <a:pt x="2055781" y="1037347"/>
                  <a:pt x="2050161" y="1023821"/>
                </a:cubicBezTo>
                <a:cubicBezTo>
                  <a:pt x="2048161" y="1019059"/>
                  <a:pt x="2050447" y="1013725"/>
                  <a:pt x="2055209" y="1011725"/>
                </a:cubicBezTo>
                <a:cubicBezTo>
                  <a:pt x="2059972" y="1009725"/>
                  <a:pt x="2065401" y="1012010"/>
                  <a:pt x="2067306" y="1016773"/>
                </a:cubicBezTo>
                <a:cubicBezTo>
                  <a:pt x="2073307" y="1031346"/>
                  <a:pt x="2078165" y="1046777"/>
                  <a:pt x="2081784" y="1062588"/>
                </a:cubicBezTo>
                <a:cubicBezTo>
                  <a:pt x="2082927" y="1067541"/>
                  <a:pt x="2079784" y="1072494"/>
                  <a:pt x="2074735" y="1073637"/>
                </a:cubicBezTo>
                <a:cubicBezTo>
                  <a:pt x="2073974" y="1073733"/>
                  <a:pt x="2073307" y="1073828"/>
                  <a:pt x="2072640" y="1073828"/>
                </a:cubicBezTo>
                <a:close/>
                <a:moveTo>
                  <a:pt x="85725" y="1069827"/>
                </a:moveTo>
                <a:cubicBezTo>
                  <a:pt x="82105" y="1069827"/>
                  <a:pt x="78772" y="1067732"/>
                  <a:pt x="77248" y="1064303"/>
                </a:cubicBezTo>
                <a:cubicBezTo>
                  <a:pt x="71152" y="1050396"/>
                  <a:pt x="65246" y="1035633"/>
                  <a:pt x="59817" y="1020583"/>
                </a:cubicBezTo>
                <a:cubicBezTo>
                  <a:pt x="58103" y="1015725"/>
                  <a:pt x="60579" y="1010487"/>
                  <a:pt x="65341" y="1008677"/>
                </a:cubicBezTo>
                <a:cubicBezTo>
                  <a:pt x="70104" y="1006962"/>
                  <a:pt x="75438" y="1009439"/>
                  <a:pt x="77248" y="1014201"/>
                </a:cubicBezTo>
                <a:cubicBezTo>
                  <a:pt x="82582" y="1028965"/>
                  <a:pt x="88297" y="1043252"/>
                  <a:pt x="94297" y="1056873"/>
                </a:cubicBezTo>
                <a:cubicBezTo>
                  <a:pt x="96298" y="1061541"/>
                  <a:pt x="94202" y="1067065"/>
                  <a:pt x="89535" y="1069065"/>
                </a:cubicBezTo>
                <a:cubicBezTo>
                  <a:pt x="88202" y="1069637"/>
                  <a:pt x="86963" y="1069827"/>
                  <a:pt x="85725" y="1069827"/>
                </a:cubicBezTo>
                <a:close/>
                <a:moveTo>
                  <a:pt x="1159288" y="1030394"/>
                </a:moveTo>
                <a:cubicBezTo>
                  <a:pt x="1157383" y="1030394"/>
                  <a:pt x="1155383" y="1029822"/>
                  <a:pt x="1153763" y="1028489"/>
                </a:cubicBezTo>
                <a:cubicBezTo>
                  <a:pt x="1149667" y="1025441"/>
                  <a:pt x="1148906" y="1019630"/>
                  <a:pt x="1151953" y="1015535"/>
                </a:cubicBezTo>
                <a:cubicBezTo>
                  <a:pt x="1161098" y="1003343"/>
                  <a:pt x="1169765" y="990675"/>
                  <a:pt x="1177671" y="977911"/>
                </a:cubicBezTo>
                <a:cubicBezTo>
                  <a:pt x="1180338" y="973530"/>
                  <a:pt x="1186053" y="972196"/>
                  <a:pt x="1190435" y="974863"/>
                </a:cubicBezTo>
                <a:cubicBezTo>
                  <a:pt x="1194816" y="977530"/>
                  <a:pt x="1196149" y="983245"/>
                  <a:pt x="1193483" y="987626"/>
                </a:cubicBezTo>
                <a:cubicBezTo>
                  <a:pt x="1185291" y="1000866"/>
                  <a:pt x="1176243" y="1014011"/>
                  <a:pt x="1166812" y="1026679"/>
                </a:cubicBezTo>
                <a:cubicBezTo>
                  <a:pt x="1164908" y="1029060"/>
                  <a:pt x="1162145" y="1030394"/>
                  <a:pt x="1159288" y="1030394"/>
                </a:cubicBezTo>
                <a:close/>
                <a:moveTo>
                  <a:pt x="2036921" y="988484"/>
                </a:moveTo>
                <a:cubicBezTo>
                  <a:pt x="2033873" y="988484"/>
                  <a:pt x="2031016" y="987055"/>
                  <a:pt x="2029206" y="984293"/>
                </a:cubicBezTo>
                <a:cubicBezTo>
                  <a:pt x="2023110" y="975054"/>
                  <a:pt x="2016347" y="966386"/>
                  <a:pt x="2009013" y="958289"/>
                </a:cubicBezTo>
                <a:cubicBezTo>
                  <a:pt x="2006441" y="955432"/>
                  <a:pt x="2003679" y="952670"/>
                  <a:pt x="2000917" y="950003"/>
                </a:cubicBezTo>
                <a:cubicBezTo>
                  <a:pt x="1997202" y="946479"/>
                  <a:pt x="1997107" y="940573"/>
                  <a:pt x="2000726" y="936858"/>
                </a:cubicBezTo>
                <a:cubicBezTo>
                  <a:pt x="2004251" y="933143"/>
                  <a:pt x="2010156" y="933048"/>
                  <a:pt x="2013871" y="936668"/>
                </a:cubicBezTo>
                <a:cubicBezTo>
                  <a:pt x="2016919" y="939621"/>
                  <a:pt x="2019871" y="942668"/>
                  <a:pt x="2022729" y="945812"/>
                </a:cubicBezTo>
                <a:cubicBezTo>
                  <a:pt x="2030635" y="954575"/>
                  <a:pt x="2038064" y="964005"/>
                  <a:pt x="2044637" y="974006"/>
                </a:cubicBezTo>
                <a:cubicBezTo>
                  <a:pt x="2047494" y="978292"/>
                  <a:pt x="2046256" y="984007"/>
                  <a:pt x="2042065" y="986864"/>
                </a:cubicBezTo>
                <a:cubicBezTo>
                  <a:pt x="2040541" y="988008"/>
                  <a:pt x="2038731" y="988484"/>
                  <a:pt x="2036921" y="988484"/>
                </a:cubicBezTo>
                <a:close/>
                <a:moveTo>
                  <a:pt x="53721" y="982483"/>
                </a:moveTo>
                <a:cubicBezTo>
                  <a:pt x="49721" y="982483"/>
                  <a:pt x="46101" y="979911"/>
                  <a:pt x="44863" y="975911"/>
                </a:cubicBezTo>
                <a:cubicBezTo>
                  <a:pt x="40386" y="961242"/>
                  <a:pt x="36195" y="946002"/>
                  <a:pt x="32290" y="930667"/>
                </a:cubicBezTo>
                <a:cubicBezTo>
                  <a:pt x="31052" y="925714"/>
                  <a:pt x="34004" y="920666"/>
                  <a:pt x="38957" y="919427"/>
                </a:cubicBezTo>
                <a:cubicBezTo>
                  <a:pt x="43910" y="918189"/>
                  <a:pt x="48958" y="921142"/>
                  <a:pt x="50197" y="926095"/>
                </a:cubicBezTo>
                <a:cubicBezTo>
                  <a:pt x="54007" y="941145"/>
                  <a:pt x="58198" y="956099"/>
                  <a:pt x="62579" y="970481"/>
                </a:cubicBezTo>
                <a:cubicBezTo>
                  <a:pt x="64103" y="975339"/>
                  <a:pt x="61341" y="980578"/>
                  <a:pt x="56388" y="982007"/>
                </a:cubicBezTo>
                <a:cubicBezTo>
                  <a:pt x="55531" y="982388"/>
                  <a:pt x="54673" y="982483"/>
                  <a:pt x="53721" y="982483"/>
                </a:cubicBezTo>
                <a:close/>
                <a:moveTo>
                  <a:pt x="1668590" y="968386"/>
                </a:moveTo>
                <a:cubicBezTo>
                  <a:pt x="1663637" y="968386"/>
                  <a:pt x="1659541" y="964481"/>
                  <a:pt x="1659350" y="959433"/>
                </a:cubicBezTo>
                <a:cubicBezTo>
                  <a:pt x="1659160" y="954289"/>
                  <a:pt x="1663160" y="950003"/>
                  <a:pt x="1668304" y="949812"/>
                </a:cubicBezTo>
                <a:cubicBezTo>
                  <a:pt x="1682877" y="949336"/>
                  <a:pt x="1696783" y="946002"/>
                  <a:pt x="1709643" y="939906"/>
                </a:cubicBezTo>
                <a:cubicBezTo>
                  <a:pt x="1714310" y="937716"/>
                  <a:pt x="1719834" y="939716"/>
                  <a:pt x="1721930" y="944383"/>
                </a:cubicBezTo>
                <a:cubicBezTo>
                  <a:pt x="1724120" y="949050"/>
                  <a:pt x="1722120" y="954575"/>
                  <a:pt x="1717452" y="956670"/>
                </a:cubicBezTo>
                <a:cubicBezTo>
                  <a:pt x="1702308" y="963814"/>
                  <a:pt x="1686020" y="967719"/>
                  <a:pt x="1668875" y="968291"/>
                </a:cubicBezTo>
                <a:cubicBezTo>
                  <a:pt x="1668780" y="968386"/>
                  <a:pt x="1668685" y="968386"/>
                  <a:pt x="1668590" y="968386"/>
                </a:cubicBezTo>
                <a:close/>
                <a:moveTo>
                  <a:pt x="1622775" y="961718"/>
                </a:moveTo>
                <a:cubicBezTo>
                  <a:pt x="1621822" y="961718"/>
                  <a:pt x="1620869" y="961623"/>
                  <a:pt x="1620012" y="961338"/>
                </a:cubicBezTo>
                <a:cubicBezTo>
                  <a:pt x="1604962" y="956575"/>
                  <a:pt x="1590103" y="949526"/>
                  <a:pt x="1575911" y="940478"/>
                </a:cubicBezTo>
                <a:cubicBezTo>
                  <a:pt x="1571625" y="937716"/>
                  <a:pt x="1570387" y="932001"/>
                  <a:pt x="1573149" y="927714"/>
                </a:cubicBezTo>
                <a:cubicBezTo>
                  <a:pt x="1575911" y="923428"/>
                  <a:pt x="1581626" y="922190"/>
                  <a:pt x="1585912" y="924952"/>
                </a:cubicBezTo>
                <a:cubicBezTo>
                  <a:pt x="1598771" y="933143"/>
                  <a:pt x="1612106" y="939525"/>
                  <a:pt x="1625632" y="943812"/>
                </a:cubicBezTo>
                <a:cubicBezTo>
                  <a:pt x="1630490" y="945335"/>
                  <a:pt x="1633252" y="950574"/>
                  <a:pt x="1631727" y="955432"/>
                </a:cubicBezTo>
                <a:cubicBezTo>
                  <a:pt x="1630394" y="959242"/>
                  <a:pt x="1626680" y="961718"/>
                  <a:pt x="1622775" y="961718"/>
                </a:cubicBezTo>
                <a:close/>
                <a:moveTo>
                  <a:pt x="1208151" y="951431"/>
                </a:moveTo>
                <a:cubicBezTo>
                  <a:pt x="1206817" y="951431"/>
                  <a:pt x="1205389" y="951146"/>
                  <a:pt x="1204055" y="950479"/>
                </a:cubicBezTo>
                <a:cubicBezTo>
                  <a:pt x="1199484" y="948193"/>
                  <a:pt x="1197578" y="942668"/>
                  <a:pt x="1199864" y="938096"/>
                </a:cubicBezTo>
                <a:cubicBezTo>
                  <a:pt x="1206532" y="924571"/>
                  <a:pt x="1212723" y="910569"/>
                  <a:pt x="1218152" y="896377"/>
                </a:cubicBezTo>
                <a:cubicBezTo>
                  <a:pt x="1219962" y="891614"/>
                  <a:pt x="1225391" y="889233"/>
                  <a:pt x="1230154" y="891043"/>
                </a:cubicBezTo>
                <a:cubicBezTo>
                  <a:pt x="1234916" y="892853"/>
                  <a:pt x="1237298" y="898187"/>
                  <a:pt x="1235488" y="903045"/>
                </a:cubicBezTo>
                <a:cubicBezTo>
                  <a:pt x="1229868" y="917713"/>
                  <a:pt x="1223486" y="932286"/>
                  <a:pt x="1216533" y="946383"/>
                </a:cubicBezTo>
                <a:cubicBezTo>
                  <a:pt x="1214819" y="949526"/>
                  <a:pt x="1211485" y="951431"/>
                  <a:pt x="1208151" y="951431"/>
                </a:cubicBezTo>
                <a:close/>
                <a:moveTo>
                  <a:pt x="1752410" y="932191"/>
                </a:moveTo>
                <a:cubicBezTo>
                  <a:pt x="1749552" y="932191"/>
                  <a:pt x="1746790" y="930858"/>
                  <a:pt x="1744980" y="928476"/>
                </a:cubicBezTo>
                <a:cubicBezTo>
                  <a:pt x="1741932" y="924380"/>
                  <a:pt x="1742789" y="918570"/>
                  <a:pt x="1746885" y="915522"/>
                </a:cubicBezTo>
                <a:cubicBezTo>
                  <a:pt x="1752505" y="911331"/>
                  <a:pt x="1759077" y="906474"/>
                  <a:pt x="1765935" y="902187"/>
                </a:cubicBezTo>
                <a:cubicBezTo>
                  <a:pt x="1773079" y="897710"/>
                  <a:pt x="1780603" y="893710"/>
                  <a:pt x="1788319" y="890376"/>
                </a:cubicBezTo>
                <a:cubicBezTo>
                  <a:pt x="1792986" y="888376"/>
                  <a:pt x="1798510" y="890471"/>
                  <a:pt x="1800511" y="895139"/>
                </a:cubicBezTo>
                <a:cubicBezTo>
                  <a:pt x="1802511" y="899806"/>
                  <a:pt x="1800415" y="905330"/>
                  <a:pt x="1795748" y="907331"/>
                </a:cubicBezTo>
                <a:cubicBezTo>
                  <a:pt x="1788890" y="910379"/>
                  <a:pt x="1782128" y="913903"/>
                  <a:pt x="1775841" y="917808"/>
                </a:cubicBezTo>
                <a:cubicBezTo>
                  <a:pt x="1769555" y="921809"/>
                  <a:pt x="1763268" y="926381"/>
                  <a:pt x="1757934" y="930286"/>
                </a:cubicBezTo>
                <a:cubicBezTo>
                  <a:pt x="1756219" y="931620"/>
                  <a:pt x="1754315" y="932191"/>
                  <a:pt x="1752410" y="932191"/>
                </a:cubicBezTo>
                <a:close/>
                <a:moveTo>
                  <a:pt x="1970532" y="924476"/>
                </a:moveTo>
                <a:cubicBezTo>
                  <a:pt x="1968913" y="924476"/>
                  <a:pt x="1967294" y="924095"/>
                  <a:pt x="1965769" y="923142"/>
                </a:cubicBezTo>
                <a:cubicBezTo>
                  <a:pt x="1953101" y="915522"/>
                  <a:pt x="1939481" y="909236"/>
                  <a:pt x="1925479" y="904473"/>
                </a:cubicBezTo>
                <a:cubicBezTo>
                  <a:pt x="1920621" y="902854"/>
                  <a:pt x="1918050" y="897615"/>
                  <a:pt x="1919669" y="892758"/>
                </a:cubicBezTo>
                <a:cubicBezTo>
                  <a:pt x="1921288" y="887900"/>
                  <a:pt x="1926526" y="885233"/>
                  <a:pt x="1931384" y="886947"/>
                </a:cubicBezTo>
                <a:cubicBezTo>
                  <a:pt x="1946719" y="892091"/>
                  <a:pt x="1961484" y="898949"/>
                  <a:pt x="1975294" y="907235"/>
                </a:cubicBezTo>
                <a:cubicBezTo>
                  <a:pt x="1979676" y="909902"/>
                  <a:pt x="1981105" y="915522"/>
                  <a:pt x="1978438" y="919904"/>
                </a:cubicBezTo>
                <a:cubicBezTo>
                  <a:pt x="1976723" y="922856"/>
                  <a:pt x="1973675" y="924476"/>
                  <a:pt x="1970532" y="924476"/>
                </a:cubicBezTo>
                <a:close/>
                <a:moveTo>
                  <a:pt x="1544955" y="912474"/>
                </a:moveTo>
                <a:cubicBezTo>
                  <a:pt x="1542574" y="912474"/>
                  <a:pt x="1540097" y="911522"/>
                  <a:pt x="1538287" y="909617"/>
                </a:cubicBezTo>
                <a:cubicBezTo>
                  <a:pt x="1526858" y="897806"/>
                  <a:pt x="1516951" y="884756"/>
                  <a:pt x="1508760" y="871041"/>
                </a:cubicBezTo>
                <a:cubicBezTo>
                  <a:pt x="1506188" y="866659"/>
                  <a:pt x="1507617" y="860944"/>
                  <a:pt x="1511999" y="858372"/>
                </a:cubicBezTo>
                <a:cubicBezTo>
                  <a:pt x="1516380" y="855801"/>
                  <a:pt x="1522095" y="857229"/>
                  <a:pt x="1524667" y="861611"/>
                </a:cubicBezTo>
                <a:cubicBezTo>
                  <a:pt x="1532001" y="874088"/>
                  <a:pt x="1541050" y="885995"/>
                  <a:pt x="1551527" y="896758"/>
                </a:cubicBezTo>
                <a:cubicBezTo>
                  <a:pt x="1555051" y="900473"/>
                  <a:pt x="1554956" y="906283"/>
                  <a:pt x="1551337" y="909807"/>
                </a:cubicBezTo>
                <a:cubicBezTo>
                  <a:pt x="1549622" y="911522"/>
                  <a:pt x="1547336" y="912474"/>
                  <a:pt x="1544955" y="912474"/>
                </a:cubicBezTo>
                <a:close/>
                <a:moveTo>
                  <a:pt x="1836610" y="895615"/>
                </a:moveTo>
                <a:cubicBezTo>
                  <a:pt x="1832039" y="895615"/>
                  <a:pt x="1828038" y="892281"/>
                  <a:pt x="1827467" y="887614"/>
                </a:cubicBezTo>
                <a:cubicBezTo>
                  <a:pt x="1826800" y="882566"/>
                  <a:pt x="1830324" y="877899"/>
                  <a:pt x="1835372" y="877137"/>
                </a:cubicBezTo>
                <a:cubicBezTo>
                  <a:pt x="1851184" y="874946"/>
                  <a:pt x="1867662" y="874755"/>
                  <a:pt x="1884045" y="876470"/>
                </a:cubicBezTo>
                <a:cubicBezTo>
                  <a:pt x="1889093" y="877041"/>
                  <a:pt x="1892808" y="881518"/>
                  <a:pt x="1892332" y="886662"/>
                </a:cubicBezTo>
                <a:cubicBezTo>
                  <a:pt x="1891760" y="891710"/>
                  <a:pt x="1887188" y="895425"/>
                  <a:pt x="1882140" y="894948"/>
                </a:cubicBezTo>
                <a:cubicBezTo>
                  <a:pt x="1867281" y="893424"/>
                  <a:pt x="1852327" y="893615"/>
                  <a:pt x="1837944" y="895520"/>
                </a:cubicBezTo>
                <a:cubicBezTo>
                  <a:pt x="1837468" y="895615"/>
                  <a:pt x="1837087" y="895615"/>
                  <a:pt x="1836610" y="895615"/>
                </a:cubicBezTo>
                <a:close/>
                <a:moveTo>
                  <a:pt x="30861" y="892281"/>
                </a:moveTo>
                <a:cubicBezTo>
                  <a:pt x="26575" y="892281"/>
                  <a:pt x="22670" y="889233"/>
                  <a:pt x="21812" y="884852"/>
                </a:cubicBezTo>
                <a:cubicBezTo>
                  <a:pt x="18669" y="869612"/>
                  <a:pt x="15812" y="854086"/>
                  <a:pt x="13240" y="838655"/>
                </a:cubicBezTo>
                <a:cubicBezTo>
                  <a:pt x="12382" y="833607"/>
                  <a:pt x="15812" y="828845"/>
                  <a:pt x="20860" y="827988"/>
                </a:cubicBezTo>
                <a:cubicBezTo>
                  <a:pt x="26003" y="827130"/>
                  <a:pt x="30671" y="830559"/>
                  <a:pt x="31528" y="835608"/>
                </a:cubicBezTo>
                <a:cubicBezTo>
                  <a:pt x="34004" y="850752"/>
                  <a:pt x="36862" y="865992"/>
                  <a:pt x="39910" y="880946"/>
                </a:cubicBezTo>
                <a:cubicBezTo>
                  <a:pt x="40957" y="885995"/>
                  <a:pt x="37719" y="890852"/>
                  <a:pt x="32671" y="891900"/>
                </a:cubicBezTo>
                <a:cubicBezTo>
                  <a:pt x="32099" y="892281"/>
                  <a:pt x="31432" y="892281"/>
                  <a:pt x="30861" y="892281"/>
                </a:cubicBezTo>
                <a:close/>
                <a:moveTo>
                  <a:pt x="1241298" y="864849"/>
                </a:moveTo>
                <a:cubicBezTo>
                  <a:pt x="1240441" y="864849"/>
                  <a:pt x="1239583" y="864754"/>
                  <a:pt x="1238821" y="864468"/>
                </a:cubicBezTo>
                <a:cubicBezTo>
                  <a:pt x="1233869" y="863135"/>
                  <a:pt x="1231011" y="857991"/>
                  <a:pt x="1232440" y="853038"/>
                </a:cubicBezTo>
                <a:cubicBezTo>
                  <a:pt x="1236535" y="838560"/>
                  <a:pt x="1239965" y="823606"/>
                  <a:pt x="1242727" y="808652"/>
                </a:cubicBezTo>
                <a:cubicBezTo>
                  <a:pt x="1243679" y="803604"/>
                  <a:pt x="1248442" y="800365"/>
                  <a:pt x="1253490" y="801222"/>
                </a:cubicBezTo>
                <a:cubicBezTo>
                  <a:pt x="1258538" y="802175"/>
                  <a:pt x="1261872" y="807033"/>
                  <a:pt x="1260919" y="812081"/>
                </a:cubicBezTo>
                <a:cubicBezTo>
                  <a:pt x="1258062" y="827606"/>
                  <a:pt x="1254442" y="843132"/>
                  <a:pt x="1250251" y="858087"/>
                </a:cubicBezTo>
                <a:cubicBezTo>
                  <a:pt x="1249108" y="862182"/>
                  <a:pt x="1245394" y="864849"/>
                  <a:pt x="1241298" y="864849"/>
                </a:cubicBezTo>
                <a:close/>
                <a:moveTo>
                  <a:pt x="1497901" y="833131"/>
                </a:moveTo>
                <a:cubicBezTo>
                  <a:pt x="1493996" y="833131"/>
                  <a:pt x="1490472" y="830655"/>
                  <a:pt x="1489139" y="826845"/>
                </a:cubicBezTo>
                <a:cubicBezTo>
                  <a:pt x="1484281" y="812462"/>
                  <a:pt x="1480280" y="796841"/>
                  <a:pt x="1477328" y="780553"/>
                </a:cubicBezTo>
                <a:cubicBezTo>
                  <a:pt x="1476375" y="775505"/>
                  <a:pt x="1479709" y="770742"/>
                  <a:pt x="1484757" y="769790"/>
                </a:cubicBezTo>
                <a:cubicBezTo>
                  <a:pt x="1489805" y="768837"/>
                  <a:pt x="1494663" y="772171"/>
                  <a:pt x="1495520" y="777219"/>
                </a:cubicBezTo>
                <a:cubicBezTo>
                  <a:pt x="1498377" y="792650"/>
                  <a:pt x="1502092" y="807413"/>
                  <a:pt x="1506665" y="820939"/>
                </a:cubicBezTo>
                <a:cubicBezTo>
                  <a:pt x="1508284" y="825797"/>
                  <a:pt x="1505712" y="831035"/>
                  <a:pt x="1500854" y="832655"/>
                </a:cubicBezTo>
                <a:cubicBezTo>
                  <a:pt x="1499902" y="832941"/>
                  <a:pt x="1498854" y="833131"/>
                  <a:pt x="1497901" y="833131"/>
                </a:cubicBezTo>
                <a:close/>
                <a:moveTo>
                  <a:pt x="15907" y="800460"/>
                </a:moveTo>
                <a:cubicBezTo>
                  <a:pt x="11239" y="800460"/>
                  <a:pt x="7239" y="797031"/>
                  <a:pt x="6763" y="792269"/>
                </a:cubicBezTo>
                <a:cubicBezTo>
                  <a:pt x="4858" y="776457"/>
                  <a:pt x="3334" y="760741"/>
                  <a:pt x="2286" y="745501"/>
                </a:cubicBezTo>
                <a:cubicBezTo>
                  <a:pt x="1905" y="740358"/>
                  <a:pt x="5715" y="735976"/>
                  <a:pt x="10858" y="735595"/>
                </a:cubicBezTo>
                <a:cubicBezTo>
                  <a:pt x="15907" y="735214"/>
                  <a:pt x="20383" y="739024"/>
                  <a:pt x="20764" y="744167"/>
                </a:cubicBezTo>
                <a:cubicBezTo>
                  <a:pt x="21812" y="759122"/>
                  <a:pt x="23336" y="774552"/>
                  <a:pt x="25146" y="790078"/>
                </a:cubicBezTo>
                <a:cubicBezTo>
                  <a:pt x="25717" y="795126"/>
                  <a:pt x="22098" y="799793"/>
                  <a:pt x="17050" y="800365"/>
                </a:cubicBezTo>
                <a:cubicBezTo>
                  <a:pt x="16573" y="800460"/>
                  <a:pt x="16192" y="800460"/>
                  <a:pt x="15907" y="800460"/>
                </a:cubicBezTo>
                <a:close/>
                <a:moveTo>
                  <a:pt x="1258348" y="773695"/>
                </a:moveTo>
                <a:cubicBezTo>
                  <a:pt x="1258062" y="773695"/>
                  <a:pt x="1257681" y="773695"/>
                  <a:pt x="1257395" y="773695"/>
                </a:cubicBezTo>
                <a:cubicBezTo>
                  <a:pt x="1252347" y="773219"/>
                  <a:pt x="1248632" y="768647"/>
                  <a:pt x="1249108" y="763599"/>
                </a:cubicBezTo>
                <a:cubicBezTo>
                  <a:pt x="1250633" y="748644"/>
                  <a:pt x="1251585" y="733309"/>
                  <a:pt x="1251871" y="717974"/>
                </a:cubicBezTo>
                <a:cubicBezTo>
                  <a:pt x="1251966" y="712830"/>
                  <a:pt x="1256252" y="709020"/>
                  <a:pt x="1261301" y="708925"/>
                </a:cubicBezTo>
                <a:cubicBezTo>
                  <a:pt x="1266444" y="709020"/>
                  <a:pt x="1270444" y="713306"/>
                  <a:pt x="1270350" y="718355"/>
                </a:cubicBezTo>
                <a:cubicBezTo>
                  <a:pt x="1269968" y="734262"/>
                  <a:pt x="1269016" y="750073"/>
                  <a:pt x="1267492" y="765408"/>
                </a:cubicBezTo>
                <a:cubicBezTo>
                  <a:pt x="1267111" y="770171"/>
                  <a:pt x="1263110" y="773695"/>
                  <a:pt x="1258348" y="773695"/>
                </a:cubicBezTo>
                <a:close/>
                <a:moveTo>
                  <a:pt x="1480661" y="741977"/>
                </a:moveTo>
                <a:cubicBezTo>
                  <a:pt x="1475899" y="741977"/>
                  <a:pt x="1471803" y="738262"/>
                  <a:pt x="1471422" y="733404"/>
                </a:cubicBezTo>
                <a:cubicBezTo>
                  <a:pt x="1470375" y="719021"/>
                  <a:pt x="1469708" y="703686"/>
                  <a:pt x="1469612" y="686351"/>
                </a:cubicBezTo>
                <a:cubicBezTo>
                  <a:pt x="1469612" y="681207"/>
                  <a:pt x="1473708" y="677016"/>
                  <a:pt x="1478756" y="677016"/>
                </a:cubicBezTo>
                <a:cubicBezTo>
                  <a:pt x="1478756" y="677016"/>
                  <a:pt x="1478851" y="677016"/>
                  <a:pt x="1478851" y="677016"/>
                </a:cubicBezTo>
                <a:cubicBezTo>
                  <a:pt x="1483900" y="677016"/>
                  <a:pt x="1488091" y="681112"/>
                  <a:pt x="1488091" y="686160"/>
                </a:cubicBezTo>
                <a:cubicBezTo>
                  <a:pt x="1488281" y="703115"/>
                  <a:pt x="1488852" y="718069"/>
                  <a:pt x="1489901" y="732071"/>
                </a:cubicBezTo>
                <a:cubicBezTo>
                  <a:pt x="1490281" y="737214"/>
                  <a:pt x="1486471" y="741596"/>
                  <a:pt x="1481328" y="741977"/>
                </a:cubicBezTo>
                <a:cubicBezTo>
                  <a:pt x="1481137" y="741977"/>
                  <a:pt x="1480852" y="741977"/>
                  <a:pt x="1480661" y="741977"/>
                </a:cubicBezTo>
                <a:close/>
                <a:moveTo>
                  <a:pt x="968026" y="714354"/>
                </a:moveTo>
                <a:cubicBezTo>
                  <a:pt x="960120" y="714354"/>
                  <a:pt x="952024" y="713402"/>
                  <a:pt x="944023" y="711497"/>
                </a:cubicBezTo>
                <a:cubicBezTo>
                  <a:pt x="939070" y="710354"/>
                  <a:pt x="935927" y="705305"/>
                  <a:pt x="937070" y="700352"/>
                </a:cubicBezTo>
                <a:cubicBezTo>
                  <a:pt x="938213" y="695400"/>
                  <a:pt x="943261" y="692256"/>
                  <a:pt x="948214" y="693399"/>
                </a:cubicBezTo>
                <a:cubicBezTo>
                  <a:pt x="962311" y="696638"/>
                  <a:pt x="976122" y="696542"/>
                  <a:pt x="989457" y="692828"/>
                </a:cubicBezTo>
                <a:lnTo>
                  <a:pt x="994505" y="710639"/>
                </a:lnTo>
                <a:lnTo>
                  <a:pt x="994315" y="710735"/>
                </a:lnTo>
                <a:cubicBezTo>
                  <a:pt x="985742" y="713211"/>
                  <a:pt x="976884" y="714354"/>
                  <a:pt x="968026" y="714354"/>
                </a:cubicBezTo>
                <a:close/>
                <a:moveTo>
                  <a:pt x="9335" y="707687"/>
                </a:moveTo>
                <a:cubicBezTo>
                  <a:pt x="4286" y="707687"/>
                  <a:pt x="190" y="703591"/>
                  <a:pt x="95" y="698543"/>
                </a:cubicBezTo>
                <a:cubicBezTo>
                  <a:pt x="0" y="695114"/>
                  <a:pt x="0" y="691875"/>
                  <a:pt x="0" y="688542"/>
                </a:cubicBezTo>
                <a:cubicBezTo>
                  <a:pt x="0" y="675111"/>
                  <a:pt x="476" y="662538"/>
                  <a:pt x="1238" y="651204"/>
                </a:cubicBezTo>
                <a:cubicBezTo>
                  <a:pt x="1619" y="646155"/>
                  <a:pt x="6096" y="642250"/>
                  <a:pt x="11144" y="642631"/>
                </a:cubicBezTo>
                <a:cubicBezTo>
                  <a:pt x="16288" y="643012"/>
                  <a:pt x="20098" y="647489"/>
                  <a:pt x="19717" y="652537"/>
                </a:cubicBezTo>
                <a:cubicBezTo>
                  <a:pt x="18860" y="663396"/>
                  <a:pt x="18479" y="675492"/>
                  <a:pt x="18479" y="688542"/>
                </a:cubicBezTo>
                <a:cubicBezTo>
                  <a:pt x="18479" y="691685"/>
                  <a:pt x="18479" y="694923"/>
                  <a:pt x="18574" y="698257"/>
                </a:cubicBezTo>
                <a:cubicBezTo>
                  <a:pt x="18669" y="703401"/>
                  <a:pt x="14573" y="707592"/>
                  <a:pt x="9430" y="707687"/>
                </a:cubicBezTo>
                <a:cubicBezTo>
                  <a:pt x="9430" y="707687"/>
                  <a:pt x="9335" y="707687"/>
                  <a:pt x="9335" y="707687"/>
                </a:cubicBezTo>
                <a:close/>
                <a:moveTo>
                  <a:pt x="903732" y="693113"/>
                </a:moveTo>
                <a:cubicBezTo>
                  <a:pt x="902017" y="693113"/>
                  <a:pt x="900303" y="692637"/>
                  <a:pt x="898779" y="691685"/>
                </a:cubicBezTo>
                <a:cubicBezTo>
                  <a:pt x="886492" y="683874"/>
                  <a:pt x="874109" y="674063"/>
                  <a:pt x="860965" y="661967"/>
                </a:cubicBezTo>
                <a:cubicBezTo>
                  <a:pt x="857250" y="658538"/>
                  <a:pt x="856964" y="652632"/>
                  <a:pt x="860488" y="648917"/>
                </a:cubicBezTo>
                <a:cubicBezTo>
                  <a:pt x="864013" y="645108"/>
                  <a:pt x="869823" y="644917"/>
                  <a:pt x="873538" y="648441"/>
                </a:cubicBezTo>
                <a:cubicBezTo>
                  <a:pt x="885825" y="659871"/>
                  <a:pt x="897350" y="668920"/>
                  <a:pt x="908685" y="676159"/>
                </a:cubicBezTo>
                <a:cubicBezTo>
                  <a:pt x="912971" y="678921"/>
                  <a:pt x="914305" y="684636"/>
                  <a:pt x="911542" y="688922"/>
                </a:cubicBezTo>
                <a:cubicBezTo>
                  <a:pt x="909733" y="691589"/>
                  <a:pt x="906780" y="693113"/>
                  <a:pt x="903732" y="693113"/>
                </a:cubicBezTo>
                <a:close/>
                <a:moveTo>
                  <a:pt x="1032034" y="688160"/>
                </a:moveTo>
                <a:cubicBezTo>
                  <a:pt x="1029557" y="688160"/>
                  <a:pt x="1026985" y="687113"/>
                  <a:pt x="1025176" y="685113"/>
                </a:cubicBezTo>
                <a:cubicBezTo>
                  <a:pt x="1021747" y="681302"/>
                  <a:pt x="1021937" y="675492"/>
                  <a:pt x="1025747" y="672063"/>
                </a:cubicBezTo>
                <a:cubicBezTo>
                  <a:pt x="1032129" y="666253"/>
                  <a:pt x="1038035" y="659490"/>
                  <a:pt x="1043273" y="651966"/>
                </a:cubicBezTo>
                <a:cubicBezTo>
                  <a:pt x="1046417" y="647393"/>
                  <a:pt x="1049369" y="642631"/>
                  <a:pt x="1052036" y="637773"/>
                </a:cubicBezTo>
                <a:cubicBezTo>
                  <a:pt x="1054513" y="633296"/>
                  <a:pt x="1060133" y="631582"/>
                  <a:pt x="1064609" y="634059"/>
                </a:cubicBezTo>
                <a:cubicBezTo>
                  <a:pt x="1069086" y="636535"/>
                  <a:pt x="1070801" y="642155"/>
                  <a:pt x="1068324" y="646631"/>
                </a:cubicBezTo>
                <a:cubicBezTo>
                  <a:pt x="1065276" y="652156"/>
                  <a:pt x="1062037" y="657490"/>
                  <a:pt x="1058418" y="662634"/>
                </a:cubicBezTo>
                <a:cubicBezTo>
                  <a:pt x="1052418" y="671206"/>
                  <a:pt x="1045655" y="679017"/>
                  <a:pt x="1038225" y="685779"/>
                </a:cubicBezTo>
                <a:cubicBezTo>
                  <a:pt x="1036510" y="687399"/>
                  <a:pt x="1034320" y="688160"/>
                  <a:pt x="1032034" y="688160"/>
                </a:cubicBezTo>
                <a:close/>
                <a:moveTo>
                  <a:pt x="1260539" y="680826"/>
                </a:moveTo>
                <a:cubicBezTo>
                  <a:pt x="1255681" y="680826"/>
                  <a:pt x="1251585" y="677016"/>
                  <a:pt x="1251300" y="672063"/>
                </a:cubicBezTo>
                <a:cubicBezTo>
                  <a:pt x="1250537" y="657109"/>
                  <a:pt x="1249299" y="641679"/>
                  <a:pt x="1247489" y="626343"/>
                </a:cubicBezTo>
                <a:cubicBezTo>
                  <a:pt x="1246918" y="621295"/>
                  <a:pt x="1250537" y="616628"/>
                  <a:pt x="1255585" y="616056"/>
                </a:cubicBezTo>
                <a:cubicBezTo>
                  <a:pt x="1260729" y="615485"/>
                  <a:pt x="1265301" y="619104"/>
                  <a:pt x="1265873" y="624152"/>
                </a:cubicBezTo>
                <a:cubicBezTo>
                  <a:pt x="1267682" y="639964"/>
                  <a:pt x="1269016" y="655776"/>
                  <a:pt x="1269777" y="671111"/>
                </a:cubicBezTo>
                <a:cubicBezTo>
                  <a:pt x="1270064" y="676254"/>
                  <a:pt x="1266063" y="680541"/>
                  <a:pt x="1261015" y="680826"/>
                </a:cubicBezTo>
                <a:cubicBezTo>
                  <a:pt x="1260825" y="680826"/>
                  <a:pt x="1260634" y="680826"/>
                  <a:pt x="1260539" y="680826"/>
                </a:cubicBezTo>
                <a:close/>
                <a:moveTo>
                  <a:pt x="1479233" y="649013"/>
                </a:moveTo>
                <a:cubicBezTo>
                  <a:pt x="1479137" y="649013"/>
                  <a:pt x="1479137" y="649013"/>
                  <a:pt x="1479042" y="649013"/>
                </a:cubicBezTo>
                <a:cubicBezTo>
                  <a:pt x="1473899" y="648917"/>
                  <a:pt x="1469898" y="644631"/>
                  <a:pt x="1469993" y="639583"/>
                </a:cubicBezTo>
                <a:lnTo>
                  <a:pt x="1470375" y="623391"/>
                </a:lnTo>
                <a:cubicBezTo>
                  <a:pt x="1470565" y="615389"/>
                  <a:pt x="1470755" y="607484"/>
                  <a:pt x="1470851" y="599578"/>
                </a:cubicBezTo>
                <a:lnTo>
                  <a:pt x="1470946" y="593101"/>
                </a:lnTo>
                <a:cubicBezTo>
                  <a:pt x="1471041" y="588053"/>
                  <a:pt x="1475137" y="583957"/>
                  <a:pt x="1480185" y="583957"/>
                </a:cubicBezTo>
                <a:cubicBezTo>
                  <a:pt x="1480280" y="583957"/>
                  <a:pt x="1480280" y="583957"/>
                  <a:pt x="1480280" y="583957"/>
                </a:cubicBezTo>
                <a:cubicBezTo>
                  <a:pt x="1485424" y="584052"/>
                  <a:pt x="1489519" y="588243"/>
                  <a:pt x="1489425" y="593387"/>
                </a:cubicBezTo>
                <a:lnTo>
                  <a:pt x="1489329" y="599864"/>
                </a:lnTo>
                <a:cubicBezTo>
                  <a:pt x="1489234" y="607770"/>
                  <a:pt x="1489043" y="615771"/>
                  <a:pt x="1488852" y="623771"/>
                </a:cubicBezTo>
                <a:lnTo>
                  <a:pt x="1488472" y="639964"/>
                </a:lnTo>
                <a:cubicBezTo>
                  <a:pt x="1488376" y="645012"/>
                  <a:pt x="1484281" y="649013"/>
                  <a:pt x="1479233" y="649013"/>
                </a:cubicBezTo>
                <a:close/>
                <a:moveTo>
                  <a:pt x="834771" y="631010"/>
                </a:moveTo>
                <a:cubicBezTo>
                  <a:pt x="832199" y="631010"/>
                  <a:pt x="829723" y="629963"/>
                  <a:pt x="827913" y="627963"/>
                </a:cubicBezTo>
                <a:lnTo>
                  <a:pt x="821912" y="621200"/>
                </a:lnTo>
                <a:cubicBezTo>
                  <a:pt x="813721" y="611865"/>
                  <a:pt x="805434" y="602531"/>
                  <a:pt x="797052" y="593196"/>
                </a:cubicBezTo>
                <a:cubicBezTo>
                  <a:pt x="793623" y="589386"/>
                  <a:pt x="793909" y="583576"/>
                  <a:pt x="797719" y="580147"/>
                </a:cubicBezTo>
                <a:cubicBezTo>
                  <a:pt x="801529" y="576718"/>
                  <a:pt x="807434" y="577004"/>
                  <a:pt x="810768" y="580814"/>
                </a:cubicBezTo>
                <a:cubicBezTo>
                  <a:pt x="819150" y="590148"/>
                  <a:pt x="827437" y="599578"/>
                  <a:pt x="835723" y="609008"/>
                </a:cubicBezTo>
                <a:lnTo>
                  <a:pt x="841629" y="615675"/>
                </a:lnTo>
                <a:cubicBezTo>
                  <a:pt x="845058" y="619485"/>
                  <a:pt x="844772" y="625296"/>
                  <a:pt x="840962" y="628725"/>
                </a:cubicBezTo>
                <a:cubicBezTo>
                  <a:pt x="839248" y="630249"/>
                  <a:pt x="836962" y="631010"/>
                  <a:pt x="834771" y="631010"/>
                </a:cubicBezTo>
                <a:close/>
                <a:moveTo>
                  <a:pt x="16859" y="615104"/>
                </a:moveTo>
                <a:cubicBezTo>
                  <a:pt x="16288" y="615104"/>
                  <a:pt x="15716" y="615009"/>
                  <a:pt x="15049" y="614913"/>
                </a:cubicBezTo>
                <a:cubicBezTo>
                  <a:pt x="10001" y="613961"/>
                  <a:pt x="6763" y="609103"/>
                  <a:pt x="7715" y="604055"/>
                </a:cubicBezTo>
                <a:cubicBezTo>
                  <a:pt x="10763" y="588434"/>
                  <a:pt x="14573" y="573003"/>
                  <a:pt x="19145" y="557954"/>
                </a:cubicBezTo>
                <a:cubicBezTo>
                  <a:pt x="20669" y="553096"/>
                  <a:pt x="25813" y="550238"/>
                  <a:pt x="30671" y="551763"/>
                </a:cubicBezTo>
                <a:cubicBezTo>
                  <a:pt x="35528" y="553287"/>
                  <a:pt x="38290" y="558430"/>
                  <a:pt x="36862" y="563288"/>
                </a:cubicBezTo>
                <a:cubicBezTo>
                  <a:pt x="32480" y="577671"/>
                  <a:pt x="28765" y="592530"/>
                  <a:pt x="25908" y="607484"/>
                </a:cubicBezTo>
                <a:cubicBezTo>
                  <a:pt x="25146" y="612056"/>
                  <a:pt x="21241" y="615104"/>
                  <a:pt x="16859" y="615104"/>
                </a:cubicBezTo>
                <a:close/>
                <a:moveTo>
                  <a:pt x="1077087" y="608341"/>
                </a:moveTo>
                <a:cubicBezTo>
                  <a:pt x="1076325" y="608341"/>
                  <a:pt x="1075468" y="608246"/>
                  <a:pt x="1074706" y="608055"/>
                </a:cubicBezTo>
                <a:cubicBezTo>
                  <a:pt x="1069752" y="606722"/>
                  <a:pt x="1066800" y="601674"/>
                  <a:pt x="1068133" y="596721"/>
                </a:cubicBezTo>
                <a:cubicBezTo>
                  <a:pt x="1071658" y="583767"/>
                  <a:pt x="1074325" y="569574"/>
                  <a:pt x="1076611" y="552239"/>
                </a:cubicBezTo>
                <a:cubicBezTo>
                  <a:pt x="1077278" y="547191"/>
                  <a:pt x="1082040" y="543571"/>
                  <a:pt x="1086993" y="544238"/>
                </a:cubicBezTo>
                <a:cubicBezTo>
                  <a:pt x="1092041" y="544905"/>
                  <a:pt x="1095661" y="549572"/>
                  <a:pt x="1094994" y="554620"/>
                </a:cubicBezTo>
                <a:cubicBezTo>
                  <a:pt x="1092613" y="572813"/>
                  <a:pt x="1089755" y="587672"/>
                  <a:pt x="1086040" y="601483"/>
                </a:cubicBezTo>
                <a:cubicBezTo>
                  <a:pt x="1084993" y="605579"/>
                  <a:pt x="1081183" y="608341"/>
                  <a:pt x="1077087" y="608341"/>
                </a:cubicBezTo>
                <a:close/>
                <a:moveTo>
                  <a:pt x="1249966" y="588434"/>
                </a:moveTo>
                <a:cubicBezTo>
                  <a:pt x="1245584" y="588434"/>
                  <a:pt x="1241679" y="585291"/>
                  <a:pt x="1240822" y="580814"/>
                </a:cubicBezTo>
                <a:cubicBezTo>
                  <a:pt x="1238250" y="566050"/>
                  <a:pt x="1235107" y="550905"/>
                  <a:pt x="1231583" y="535760"/>
                </a:cubicBezTo>
                <a:cubicBezTo>
                  <a:pt x="1230440" y="530808"/>
                  <a:pt x="1233487" y="525759"/>
                  <a:pt x="1238536" y="524616"/>
                </a:cubicBezTo>
                <a:cubicBezTo>
                  <a:pt x="1243489" y="523473"/>
                  <a:pt x="1248537" y="526617"/>
                  <a:pt x="1249680" y="531570"/>
                </a:cubicBezTo>
                <a:cubicBezTo>
                  <a:pt x="1253299" y="547000"/>
                  <a:pt x="1256443" y="562526"/>
                  <a:pt x="1259110" y="577575"/>
                </a:cubicBezTo>
                <a:cubicBezTo>
                  <a:pt x="1259967" y="582624"/>
                  <a:pt x="1256634" y="587386"/>
                  <a:pt x="1251585" y="588338"/>
                </a:cubicBezTo>
                <a:cubicBezTo>
                  <a:pt x="1251014" y="588434"/>
                  <a:pt x="1250442" y="588434"/>
                  <a:pt x="1249966" y="588434"/>
                </a:cubicBezTo>
                <a:close/>
                <a:moveTo>
                  <a:pt x="772478" y="561954"/>
                </a:moveTo>
                <a:cubicBezTo>
                  <a:pt x="770001" y="561954"/>
                  <a:pt x="767524" y="561002"/>
                  <a:pt x="765715" y="559001"/>
                </a:cubicBezTo>
                <a:cubicBezTo>
                  <a:pt x="754761" y="547381"/>
                  <a:pt x="743903" y="536142"/>
                  <a:pt x="733520" y="525759"/>
                </a:cubicBezTo>
                <a:cubicBezTo>
                  <a:pt x="729901" y="522140"/>
                  <a:pt x="729901" y="516234"/>
                  <a:pt x="733520" y="512615"/>
                </a:cubicBezTo>
                <a:cubicBezTo>
                  <a:pt x="737140" y="508995"/>
                  <a:pt x="743045" y="508995"/>
                  <a:pt x="746665" y="512615"/>
                </a:cubicBezTo>
                <a:cubicBezTo>
                  <a:pt x="757142" y="523092"/>
                  <a:pt x="768191" y="534427"/>
                  <a:pt x="779240" y="546238"/>
                </a:cubicBezTo>
                <a:cubicBezTo>
                  <a:pt x="782764" y="549953"/>
                  <a:pt x="782574" y="555858"/>
                  <a:pt x="778859" y="559287"/>
                </a:cubicBezTo>
                <a:cubicBezTo>
                  <a:pt x="777049" y="561097"/>
                  <a:pt x="774763" y="561954"/>
                  <a:pt x="772478" y="561954"/>
                </a:cubicBezTo>
                <a:close/>
                <a:moveTo>
                  <a:pt x="1479709" y="555954"/>
                </a:moveTo>
                <a:cubicBezTo>
                  <a:pt x="1474756" y="555954"/>
                  <a:pt x="1470660" y="552048"/>
                  <a:pt x="1470469" y="547000"/>
                </a:cubicBezTo>
                <a:cubicBezTo>
                  <a:pt x="1469898" y="530522"/>
                  <a:pt x="1468755" y="515567"/>
                  <a:pt x="1467040" y="501375"/>
                </a:cubicBezTo>
                <a:cubicBezTo>
                  <a:pt x="1466469" y="496327"/>
                  <a:pt x="1470089" y="491660"/>
                  <a:pt x="1475137" y="491088"/>
                </a:cubicBezTo>
                <a:cubicBezTo>
                  <a:pt x="1480185" y="490421"/>
                  <a:pt x="1484852" y="494136"/>
                  <a:pt x="1485424" y="499184"/>
                </a:cubicBezTo>
                <a:cubicBezTo>
                  <a:pt x="1487138" y="513948"/>
                  <a:pt x="1488281" y="529379"/>
                  <a:pt x="1488948" y="546333"/>
                </a:cubicBezTo>
                <a:cubicBezTo>
                  <a:pt x="1489139" y="551477"/>
                  <a:pt x="1485138" y="555763"/>
                  <a:pt x="1479994" y="555954"/>
                </a:cubicBezTo>
                <a:cubicBezTo>
                  <a:pt x="1479900" y="555954"/>
                  <a:pt x="1479804" y="555954"/>
                  <a:pt x="1479709" y="555954"/>
                </a:cubicBezTo>
                <a:close/>
                <a:moveTo>
                  <a:pt x="44101" y="526331"/>
                </a:moveTo>
                <a:cubicBezTo>
                  <a:pt x="42863" y="526331"/>
                  <a:pt x="41624" y="526045"/>
                  <a:pt x="40386" y="525569"/>
                </a:cubicBezTo>
                <a:cubicBezTo>
                  <a:pt x="35719" y="523568"/>
                  <a:pt x="33528" y="518044"/>
                  <a:pt x="35528" y="513377"/>
                </a:cubicBezTo>
                <a:cubicBezTo>
                  <a:pt x="41910" y="498613"/>
                  <a:pt x="49149" y="484325"/>
                  <a:pt x="56960" y="470895"/>
                </a:cubicBezTo>
                <a:cubicBezTo>
                  <a:pt x="59531" y="466514"/>
                  <a:pt x="65246" y="464990"/>
                  <a:pt x="69628" y="467562"/>
                </a:cubicBezTo>
                <a:cubicBezTo>
                  <a:pt x="74009" y="470133"/>
                  <a:pt x="75533" y="475848"/>
                  <a:pt x="72962" y="480230"/>
                </a:cubicBezTo>
                <a:cubicBezTo>
                  <a:pt x="65437" y="493088"/>
                  <a:pt x="58579" y="506709"/>
                  <a:pt x="52483" y="520711"/>
                </a:cubicBezTo>
                <a:cubicBezTo>
                  <a:pt x="51149" y="524235"/>
                  <a:pt x="47720" y="526331"/>
                  <a:pt x="44101" y="526331"/>
                </a:cubicBezTo>
                <a:close/>
                <a:moveTo>
                  <a:pt x="1090708" y="516329"/>
                </a:moveTo>
                <a:cubicBezTo>
                  <a:pt x="1090422" y="516329"/>
                  <a:pt x="1090136" y="516329"/>
                  <a:pt x="1089851" y="516329"/>
                </a:cubicBezTo>
                <a:cubicBezTo>
                  <a:pt x="1084707" y="515853"/>
                  <a:pt x="1080993" y="511376"/>
                  <a:pt x="1081469" y="506233"/>
                </a:cubicBezTo>
                <a:cubicBezTo>
                  <a:pt x="1082802" y="491755"/>
                  <a:pt x="1084326" y="475467"/>
                  <a:pt x="1086421" y="459560"/>
                </a:cubicBezTo>
                <a:cubicBezTo>
                  <a:pt x="1087088" y="454512"/>
                  <a:pt x="1091851" y="450988"/>
                  <a:pt x="1096804" y="451655"/>
                </a:cubicBezTo>
                <a:cubicBezTo>
                  <a:pt x="1101852" y="452321"/>
                  <a:pt x="1105471" y="456989"/>
                  <a:pt x="1104710" y="462132"/>
                </a:cubicBezTo>
                <a:cubicBezTo>
                  <a:pt x="1102614" y="477563"/>
                  <a:pt x="1101090" y="493755"/>
                  <a:pt x="1099852" y="507947"/>
                </a:cubicBezTo>
                <a:cubicBezTo>
                  <a:pt x="1099471" y="512710"/>
                  <a:pt x="1095470" y="516329"/>
                  <a:pt x="1090708" y="516329"/>
                </a:cubicBezTo>
                <a:close/>
                <a:moveTo>
                  <a:pt x="1230916" y="497470"/>
                </a:moveTo>
                <a:cubicBezTo>
                  <a:pt x="1226534" y="497470"/>
                  <a:pt x="1222725" y="494422"/>
                  <a:pt x="1221867" y="489945"/>
                </a:cubicBezTo>
                <a:cubicBezTo>
                  <a:pt x="1218914" y="474420"/>
                  <a:pt x="1216247" y="458799"/>
                  <a:pt x="1213961" y="443654"/>
                </a:cubicBezTo>
                <a:cubicBezTo>
                  <a:pt x="1213200" y="438605"/>
                  <a:pt x="1216724" y="433843"/>
                  <a:pt x="1221772" y="433176"/>
                </a:cubicBezTo>
                <a:cubicBezTo>
                  <a:pt x="1226820" y="432414"/>
                  <a:pt x="1231583" y="435938"/>
                  <a:pt x="1232250" y="440987"/>
                </a:cubicBezTo>
                <a:cubicBezTo>
                  <a:pt x="1234440" y="455846"/>
                  <a:pt x="1237012" y="471181"/>
                  <a:pt x="1239965" y="486421"/>
                </a:cubicBezTo>
                <a:cubicBezTo>
                  <a:pt x="1240917" y="491469"/>
                  <a:pt x="1237678" y="496327"/>
                  <a:pt x="1232630" y="497279"/>
                </a:cubicBezTo>
                <a:cubicBezTo>
                  <a:pt x="1232059" y="497375"/>
                  <a:pt x="1231487" y="497470"/>
                  <a:pt x="1230916" y="497470"/>
                </a:cubicBezTo>
                <a:close/>
                <a:moveTo>
                  <a:pt x="706660" y="496327"/>
                </a:moveTo>
                <a:cubicBezTo>
                  <a:pt x="704374" y="496327"/>
                  <a:pt x="702183" y="495470"/>
                  <a:pt x="700373" y="493850"/>
                </a:cubicBezTo>
                <a:cubicBezTo>
                  <a:pt x="688753" y="483087"/>
                  <a:pt x="677132" y="472896"/>
                  <a:pt x="665797" y="463371"/>
                </a:cubicBezTo>
                <a:cubicBezTo>
                  <a:pt x="661892" y="460132"/>
                  <a:pt x="661321" y="454226"/>
                  <a:pt x="664655" y="450321"/>
                </a:cubicBezTo>
                <a:cubicBezTo>
                  <a:pt x="667893" y="446416"/>
                  <a:pt x="673798" y="445845"/>
                  <a:pt x="677704" y="449178"/>
                </a:cubicBezTo>
                <a:cubicBezTo>
                  <a:pt x="689229" y="458799"/>
                  <a:pt x="701135" y="469276"/>
                  <a:pt x="712946" y="480230"/>
                </a:cubicBezTo>
                <a:cubicBezTo>
                  <a:pt x="716661" y="483659"/>
                  <a:pt x="716947" y="489564"/>
                  <a:pt x="713422" y="493279"/>
                </a:cubicBezTo>
                <a:cubicBezTo>
                  <a:pt x="711613" y="495279"/>
                  <a:pt x="709136" y="496327"/>
                  <a:pt x="706660" y="496327"/>
                </a:cubicBezTo>
                <a:close/>
                <a:moveTo>
                  <a:pt x="1468279" y="463751"/>
                </a:moveTo>
                <a:cubicBezTo>
                  <a:pt x="1464088" y="463751"/>
                  <a:pt x="1460277" y="460894"/>
                  <a:pt x="1459230" y="456608"/>
                </a:cubicBezTo>
                <a:cubicBezTo>
                  <a:pt x="1455610" y="441368"/>
                  <a:pt x="1450943" y="426890"/>
                  <a:pt x="1445514" y="413745"/>
                </a:cubicBezTo>
                <a:cubicBezTo>
                  <a:pt x="1443514" y="408983"/>
                  <a:pt x="1445800" y="403554"/>
                  <a:pt x="1450562" y="401649"/>
                </a:cubicBezTo>
                <a:cubicBezTo>
                  <a:pt x="1455325" y="399743"/>
                  <a:pt x="1460754" y="401934"/>
                  <a:pt x="1462659" y="406697"/>
                </a:cubicBezTo>
                <a:cubicBezTo>
                  <a:pt x="1468469" y="420794"/>
                  <a:pt x="1473422" y="436129"/>
                  <a:pt x="1477328" y="452321"/>
                </a:cubicBezTo>
                <a:cubicBezTo>
                  <a:pt x="1478471" y="457275"/>
                  <a:pt x="1475423" y="462323"/>
                  <a:pt x="1470469" y="463466"/>
                </a:cubicBezTo>
                <a:cubicBezTo>
                  <a:pt x="1469708" y="463751"/>
                  <a:pt x="1469041" y="463751"/>
                  <a:pt x="1468279" y="463751"/>
                </a:cubicBezTo>
                <a:close/>
                <a:moveTo>
                  <a:pt x="91059" y="446321"/>
                </a:moveTo>
                <a:cubicBezTo>
                  <a:pt x="89059" y="446321"/>
                  <a:pt x="87058" y="445654"/>
                  <a:pt x="85344" y="444321"/>
                </a:cubicBezTo>
                <a:cubicBezTo>
                  <a:pt x="81344" y="441177"/>
                  <a:pt x="80581" y="435367"/>
                  <a:pt x="83725" y="431271"/>
                </a:cubicBezTo>
                <a:cubicBezTo>
                  <a:pt x="93631" y="418508"/>
                  <a:pt x="104489" y="406601"/>
                  <a:pt x="115824" y="395838"/>
                </a:cubicBezTo>
                <a:cubicBezTo>
                  <a:pt x="119539" y="392314"/>
                  <a:pt x="125349" y="392504"/>
                  <a:pt x="128969" y="396219"/>
                </a:cubicBezTo>
                <a:cubicBezTo>
                  <a:pt x="132493" y="399934"/>
                  <a:pt x="132302" y="405839"/>
                  <a:pt x="128588" y="409364"/>
                </a:cubicBezTo>
                <a:cubicBezTo>
                  <a:pt x="117920" y="419555"/>
                  <a:pt x="107728" y="430795"/>
                  <a:pt x="98298" y="442796"/>
                </a:cubicBezTo>
                <a:cubicBezTo>
                  <a:pt x="96583" y="445083"/>
                  <a:pt x="93821" y="446321"/>
                  <a:pt x="91059" y="446321"/>
                </a:cubicBezTo>
                <a:close/>
                <a:moveTo>
                  <a:pt x="635222" y="436700"/>
                </a:moveTo>
                <a:cubicBezTo>
                  <a:pt x="633317" y="436700"/>
                  <a:pt x="631412" y="436129"/>
                  <a:pt x="629698" y="434891"/>
                </a:cubicBezTo>
                <a:cubicBezTo>
                  <a:pt x="617220" y="425556"/>
                  <a:pt x="604456" y="416793"/>
                  <a:pt x="591979" y="408792"/>
                </a:cubicBezTo>
                <a:cubicBezTo>
                  <a:pt x="587692" y="406030"/>
                  <a:pt x="586454" y="400315"/>
                  <a:pt x="589216" y="396029"/>
                </a:cubicBezTo>
                <a:cubicBezTo>
                  <a:pt x="591979" y="391742"/>
                  <a:pt x="597694" y="390409"/>
                  <a:pt x="601980" y="393267"/>
                </a:cubicBezTo>
                <a:cubicBezTo>
                  <a:pt x="614839" y="401553"/>
                  <a:pt x="627888" y="410602"/>
                  <a:pt x="640747" y="420127"/>
                </a:cubicBezTo>
                <a:cubicBezTo>
                  <a:pt x="644842" y="423175"/>
                  <a:pt x="645700" y="428985"/>
                  <a:pt x="642652" y="433081"/>
                </a:cubicBezTo>
                <a:cubicBezTo>
                  <a:pt x="640842" y="435462"/>
                  <a:pt x="638080" y="436700"/>
                  <a:pt x="635222" y="436700"/>
                </a:cubicBezTo>
                <a:close/>
                <a:moveTo>
                  <a:pt x="1104519" y="424509"/>
                </a:moveTo>
                <a:cubicBezTo>
                  <a:pt x="1103662" y="424509"/>
                  <a:pt x="1102900" y="424413"/>
                  <a:pt x="1102042" y="424127"/>
                </a:cubicBezTo>
                <a:cubicBezTo>
                  <a:pt x="1097090" y="422794"/>
                  <a:pt x="1094232" y="417650"/>
                  <a:pt x="1095565" y="412697"/>
                </a:cubicBezTo>
                <a:cubicBezTo>
                  <a:pt x="1100233" y="395838"/>
                  <a:pt x="1106043" y="381075"/>
                  <a:pt x="1113377" y="367549"/>
                </a:cubicBezTo>
                <a:cubicBezTo>
                  <a:pt x="1115854" y="363072"/>
                  <a:pt x="1121474" y="361358"/>
                  <a:pt x="1125950" y="363834"/>
                </a:cubicBezTo>
                <a:cubicBezTo>
                  <a:pt x="1130427" y="366311"/>
                  <a:pt x="1132142" y="371930"/>
                  <a:pt x="1129665" y="376407"/>
                </a:cubicBezTo>
                <a:cubicBezTo>
                  <a:pt x="1122998" y="388695"/>
                  <a:pt x="1117664" y="402125"/>
                  <a:pt x="1113473" y="417555"/>
                </a:cubicBezTo>
                <a:cubicBezTo>
                  <a:pt x="1112330" y="421746"/>
                  <a:pt x="1108615" y="424509"/>
                  <a:pt x="1104519" y="424509"/>
                </a:cubicBezTo>
                <a:close/>
                <a:moveTo>
                  <a:pt x="1217485" y="405363"/>
                </a:moveTo>
                <a:cubicBezTo>
                  <a:pt x="1212723" y="405363"/>
                  <a:pt x="1208723" y="401744"/>
                  <a:pt x="1208246" y="396981"/>
                </a:cubicBezTo>
                <a:cubicBezTo>
                  <a:pt x="1206722" y="381075"/>
                  <a:pt x="1205674" y="365263"/>
                  <a:pt x="1205103" y="350023"/>
                </a:cubicBezTo>
                <a:cubicBezTo>
                  <a:pt x="1204912" y="344879"/>
                  <a:pt x="1208913" y="340593"/>
                  <a:pt x="1214056" y="340403"/>
                </a:cubicBezTo>
                <a:cubicBezTo>
                  <a:pt x="1219200" y="340212"/>
                  <a:pt x="1223486" y="344213"/>
                  <a:pt x="1223677" y="349356"/>
                </a:cubicBezTo>
                <a:cubicBezTo>
                  <a:pt x="1224248" y="364215"/>
                  <a:pt x="1225201" y="379646"/>
                  <a:pt x="1226725" y="395171"/>
                </a:cubicBezTo>
                <a:cubicBezTo>
                  <a:pt x="1227201" y="400220"/>
                  <a:pt x="1223486" y="404792"/>
                  <a:pt x="1218343" y="405268"/>
                </a:cubicBezTo>
                <a:cubicBezTo>
                  <a:pt x="1218057" y="405363"/>
                  <a:pt x="1217771" y="405363"/>
                  <a:pt x="1217485" y="405363"/>
                </a:cubicBezTo>
                <a:close/>
                <a:moveTo>
                  <a:pt x="556927" y="386599"/>
                </a:moveTo>
                <a:cubicBezTo>
                  <a:pt x="555403" y="386599"/>
                  <a:pt x="553974" y="386218"/>
                  <a:pt x="552545" y="385456"/>
                </a:cubicBezTo>
                <a:cubicBezTo>
                  <a:pt x="544068" y="380884"/>
                  <a:pt x="535591" y="376598"/>
                  <a:pt x="527209" y="372597"/>
                </a:cubicBezTo>
                <a:cubicBezTo>
                  <a:pt x="521970" y="370121"/>
                  <a:pt x="516731" y="367739"/>
                  <a:pt x="511397" y="365549"/>
                </a:cubicBezTo>
                <a:cubicBezTo>
                  <a:pt x="506730" y="363549"/>
                  <a:pt x="504539" y="358119"/>
                  <a:pt x="506539" y="353357"/>
                </a:cubicBezTo>
                <a:cubicBezTo>
                  <a:pt x="508540" y="348689"/>
                  <a:pt x="513969" y="346499"/>
                  <a:pt x="518731" y="348499"/>
                </a:cubicBezTo>
                <a:cubicBezTo>
                  <a:pt x="524256" y="350880"/>
                  <a:pt x="529780" y="353357"/>
                  <a:pt x="535114" y="355929"/>
                </a:cubicBezTo>
                <a:cubicBezTo>
                  <a:pt x="543782" y="360024"/>
                  <a:pt x="552545" y="364501"/>
                  <a:pt x="561308" y="369168"/>
                </a:cubicBezTo>
                <a:cubicBezTo>
                  <a:pt x="565785" y="371645"/>
                  <a:pt x="567499" y="377264"/>
                  <a:pt x="565118" y="381741"/>
                </a:cubicBezTo>
                <a:cubicBezTo>
                  <a:pt x="563404" y="384789"/>
                  <a:pt x="560261" y="386599"/>
                  <a:pt x="556927" y="386599"/>
                </a:cubicBezTo>
                <a:close/>
                <a:moveTo>
                  <a:pt x="158401" y="382694"/>
                </a:moveTo>
                <a:cubicBezTo>
                  <a:pt x="155448" y="382694"/>
                  <a:pt x="152495" y="381265"/>
                  <a:pt x="150781" y="378693"/>
                </a:cubicBezTo>
                <a:cubicBezTo>
                  <a:pt x="147923" y="374502"/>
                  <a:pt x="148971" y="368692"/>
                  <a:pt x="153257" y="365834"/>
                </a:cubicBezTo>
                <a:cubicBezTo>
                  <a:pt x="166402" y="356881"/>
                  <a:pt x="180404" y="348880"/>
                  <a:pt x="194977" y="342117"/>
                </a:cubicBezTo>
                <a:cubicBezTo>
                  <a:pt x="199644" y="339926"/>
                  <a:pt x="205169" y="341927"/>
                  <a:pt x="207264" y="346594"/>
                </a:cubicBezTo>
                <a:cubicBezTo>
                  <a:pt x="209455" y="351261"/>
                  <a:pt x="207454" y="356786"/>
                  <a:pt x="202787" y="358881"/>
                </a:cubicBezTo>
                <a:cubicBezTo>
                  <a:pt x="189166" y="365263"/>
                  <a:pt x="176022" y="372692"/>
                  <a:pt x="163735" y="381075"/>
                </a:cubicBezTo>
                <a:cubicBezTo>
                  <a:pt x="162020" y="382217"/>
                  <a:pt x="160211" y="382694"/>
                  <a:pt x="158401" y="382694"/>
                </a:cubicBezTo>
                <a:close/>
                <a:moveTo>
                  <a:pt x="1432179" y="378598"/>
                </a:moveTo>
                <a:cubicBezTo>
                  <a:pt x="1429226" y="378598"/>
                  <a:pt x="1426274" y="377169"/>
                  <a:pt x="1424464" y="374502"/>
                </a:cubicBezTo>
                <a:cubicBezTo>
                  <a:pt x="1421511" y="370121"/>
                  <a:pt x="1418273" y="365739"/>
                  <a:pt x="1414939" y="361643"/>
                </a:cubicBezTo>
                <a:cubicBezTo>
                  <a:pt x="1409034" y="354309"/>
                  <a:pt x="1402556" y="347451"/>
                  <a:pt x="1395603" y="341070"/>
                </a:cubicBezTo>
                <a:cubicBezTo>
                  <a:pt x="1391793" y="337641"/>
                  <a:pt x="1391507" y="331735"/>
                  <a:pt x="1394936" y="328020"/>
                </a:cubicBezTo>
                <a:cubicBezTo>
                  <a:pt x="1398365" y="324210"/>
                  <a:pt x="1404271" y="323925"/>
                  <a:pt x="1407985" y="327354"/>
                </a:cubicBezTo>
                <a:cubicBezTo>
                  <a:pt x="1415701" y="334402"/>
                  <a:pt x="1422844" y="342022"/>
                  <a:pt x="1429321" y="350023"/>
                </a:cubicBezTo>
                <a:cubicBezTo>
                  <a:pt x="1432941" y="354500"/>
                  <a:pt x="1436465" y="359262"/>
                  <a:pt x="1439704" y="364120"/>
                </a:cubicBezTo>
                <a:cubicBezTo>
                  <a:pt x="1442561" y="368311"/>
                  <a:pt x="1441514" y="374121"/>
                  <a:pt x="1437227" y="376979"/>
                </a:cubicBezTo>
                <a:cubicBezTo>
                  <a:pt x="1435799" y="378122"/>
                  <a:pt x="1433989" y="378598"/>
                  <a:pt x="1432179" y="378598"/>
                </a:cubicBezTo>
                <a:close/>
                <a:moveTo>
                  <a:pt x="471488" y="350213"/>
                </a:moveTo>
                <a:cubicBezTo>
                  <a:pt x="470535" y="350213"/>
                  <a:pt x="469678" y="350118"/>
                  <a:pt x="468725" y="349833"/>
                </a:cubicBezTo>
                <a:cubicBezTo>
                  <a:pt x="454247" y="345260"/>
                  <a:pt x="439388" y="341450"/>
                  <a:pt x="424624" y="338402"/>
                </a:cubicBezTo>
                <a:cubicBezTo>
                  <a:pt x="419576" y="337355"/>
                  <a:pt x="416338" y="332497"/>
                  <a:pt x="417386" y="327449"/>
                </a:cubicBezTo>
                <a:cubicBezTo>
                  <a:pt x="418433" y="322400"/>
                  <a:pt x="423291" y="319257"/>
                  <a:pt x="428339" y="320210"/>
                </a:cubicBezTo>
                <a:cubicBezTo>
                  <a:pt x="443674" y="323353"/>
                  <a:pt x="459200" y="327354"/>
                  <a:pt x="474250" y="332116"/>
                </a:cubicBezTo>
                <a:cubicBezTo>
                  <a:pt x="479107" y="333640"/>
                  <a:pt x="481870" y="338879"/>
                  <a:pt x="480346" y="343737"/>
                </a:cubicBezTo>
                <a:cubicBezTo>
                  <a:pt x="479107" y="347642"/>
                  <a:pt x="475488" y="350213"/>
                  <a:pt x="471488" y="350213"/>
                </a:cubicBezTo>
                <a:close/>
                <a:moveTo>
                  <a:pt x="1149382" y="344308"/>
                </a:moveTo>
                <a:cubicBezTo>
                  <a:pt x="1147001" y="344308"/>
                  <a:pt x="1144619" y="343355"/>
                  <a:pt x="1142810" y="341546"/>
                </a:cubicBezTo>
                <a:cubicBezTo>
                  <a:pt x="1139190" y="337926"/>
                  <a:pt x="1139190" y="332021"/>
                  <a:pt x="1142810" y="328401"/>
                </a:cubicBezTo>
                <a:cubicBezTo>
                  <a:pt x="1154240" y="316971"/>
                  <a:pt x="1167289" y="307065"/>
                  <a:pt x="1181671" y="298874"/>
                </a:cubicBezTo>
                <a:cubicBezTo>
                  <a:pt x="1186148" y="296302"/>
                  <a:pt x="1191768" y="297921"/>
                  <a:pt x="1194340" y="302303"/>
                </a:cubicBezTo>
                <a:cubicBezTo>
                  <a:pt x="1196912" y="306779"/>
                  <a:pt x="1195293" y="312399"/>
                  <a:pt x="1190911" y="314971"/>
                </a:cubicBezTo>
                <a:cubicBezTo>
                  <a:pt x="1177957" y="322400"/>
                  <a:pt x="1166241" y="331259"/>
                  <a:pt x="1155954" y="341546"/>
                </a:cubicBezTo>
                <a:cubicBezTo>
                  <a:pt x="1154144" y="343355"/>
                  <a:pt x="1151763" y="344308"/>
                  <a:pt x="1149382" y="344308"/>
                </a:cubicBezTo>
                <a:close/>
                <a:moveTo>
                  <a:pt x="242316" y="343451"/>
                </a:moveTo>
                <a:cubicBezTo>
                  <a:pt x="238315" y="343451"/>
                  <a:pt x="234601" y="340784"/>
                  <a:pt x="233458" y="336783"/>
                </a:cubicBezTo>
                <a:cubicBezTo>
                  <a:pt x="232029" y="331830"/>
                  <a:pt x="234887" y="326687"/>
                  <a:pt x="239744" y="325258"/>
                </a:cubicBezTo>
                <a:cubicBezTo>
                  <a:pt x="254698" y="320876"/>
                  <a:pt x="270415" y="317447"/>
                  <a:pt x="286417" y="315162"/>
                </a:cubicBezTo>
                <a:cubicBezTo>
                  <a:pt x="291465" y="314304"/>
                  <a:pt x="296228" y="317924"/>
                  <a:pt x="296894" y="322972"/>
                </a:cubicBezTo>
                <a:cubicBezTo>
                  <a:pt x="297656" y="328020"/>
                  <a:pt x="294132" y="332783"/>
                  <a:pt x="289084" y="333450"/>
                </a:cubicBezTo>
                <a:cubicBezTo>
                  <a:pt x="273939" y="335640"/>
                  <a:pt x="259080" y="338879"/>
                  <a:pt x="244888" y="342975"/>
                </a:cubicBezTo>
                <a:cubicBezTo>
                  <a:pt x="244030" y="343260"/>
                  <a:pt x="243173" y="343451"/>
                  <a:pt x="242316" y="343451"/>
                </a:cubicBezTo>
                <a:close/>
                <a:moveTo>
                  <a:pt x="380524" y="331640"/>
                </a:moveTo>
                <a:cubicBezTo>
                  <a:pt x="380238" y="331640"/>
                  <a:pt x="379952" y="331640"/>
                  <a:pt x="379666" y="331640"/>
                </a:cubicBezTo>
                <a:cubicBezTo>
                  <a:pt x="364427" y="330211"/>
                  <a:pt x="349187" y="329639"/>
                  <a:pt x="334232" y="329830"/>
                </a:cubicBezTo>
                <a:cubicBezTo>
                  <a:pt x="334137" y="329830"/>
                  <a:pt x="334137" y="329830"/>
                  <a:pt x="334042" y="329830"/>
                </a:cubicBezTo>
                <a:cubicBezTo>
                  <a:pt x="328994" y="329830"/>
                  <a:pt x="324898" y="325829"/>
                  <a:pt x="324803" y="320781"/>
                </a:cubicBezTo>
                <a:cubicBezTo>
                  <a:pt x="324707" y="315638"/>
                  <a:pt x="328803" y="311447"/>
                  <a:pt x="333946" y="311351"/>
                </a:cubicBezTo>
                <a:cubicBezTo>
                  <a:pt x="349567" y="311066"/>
                  <a:pt x="365474" y="311637"/>
                  <a:pt x="381476" y="313256"/>
                </a:cubicBezTo>
                <a:cubicBezTo>
                  <a:pt x="386524" y="313733"/>
                  <a:pt x="390335" y="318305"/>
                  <a:pt x="389858" y="323353"/>
                </a:cubicBezTo>
                <a:cubicBezTo>
                  <a:pt x="389287" y="328020"/>
                  <a:pt x="385286" y="331640"/>
                  <a:pt x="380524" y="331640"/>
                </a:cubicBezTo>
                <a:close/>
                <a:moveTo>
                  <a:pt x="1364075" y="316495"/>
                </a:moveTo>
                <a:cubicBezTo>
                  <a:pt x="1362551" y="316495"/>
                  <a:pt x="1361027" y="316114"/>
                  <a:pt x="1359599" y="315352"/>
                </a:cubicBezTo>
                <a:cubicBezTo>
                  <a:pt x="1346550" y="308208"/>
                  <a:pt x="1332738" y="302588"/>
                  <a:pt x="1318641" y="298683"/>
                </a:cubicBezTo>
                <a:cubicBezTo>
                  <a:pt x="1313688" y="297350"/>
                  <a:pt x="1310831" y="292206"/>
                  <a:pt x="1312164" y="287349"/>
                </a:cubicBezTo>
                <a:cubicBezTo>
                  <a:pt x="1313498" y="282396"/>
                  <a:pt x="1318641" y="279443"/>
                  <a:pt x="1323499" y="280871"/>
                </a:cubicBezTo>
                <a:cubicBezTo>
                  <a:pt x="1339024" y="285063"/>
                  <a:pt x="1354169" y="291254"/>
                  <a:pt x="1368552" y="299159"/>
                </a:cubicBezTo>
                <a:cubicBezTo>
                  <a:pt x="1373029" y="301636"/>
                  <a:pt x="1374648" y="307256"/>
                  <a:pt x="1372171" y="311733"/>
                </a:cubicBezTo>
                <a:cubicBezTo>
                  <a:pt x="1370552" y="314780"/>
                  <a:pt x="1367409" y="316495"/>
                  <a:pt x="1364075" y="316495"/>
                </a:cubicBezTo>
                <a:close/>
                <a:moveTo>
                  <a:pt x="1214247" y="312495"/>
                </a:moveTo>
                <a:cubicBezTo>
                  <a:pt x="1214152" y="312495"/>
                  <a:pt x="1214056" y="312495"/>
                  <a:pt x="1213961" y="312495"/>
                </a:cubicBezTo>
                <a:cubicBezTo>
                  <a:pt x="1208818" y="312304"/>
                  <a:pt x="1204818" y="308018"/>
                  <a:pt x="1205008" y="302970"/>
                </a:cubicBezTo>
                <a:cubicBezTo>
                  <a:pt x="1205484" y="286872"/>
                  <a:pt x="1206627" y="271061"/>
                  <a:pt x="1208342" y="255821"/>
                </a:cubicBezTo>
                <a:cubicBezTo>
                  <a:pt x="1208913" y="250772"/>
                  <a:pt x="1213580" y="247153"/>
                  <a:pt x="1218534" y="247629"/>
                </a:cubicBezTo>
                <a:cubicBezTo>
                  <a:pt x="1223581" y="248201"/>
                  <a:pt x="1227296" y="252773"/>
                  <a:pt x="1226725" y="257821"/>
                </a:cubicBezTo>
                <a:cubicBezTo>
                  <a:pt x="1225867" y="265441"/>
                  <a:pt x="1225201" y="273251"/>
                  <a:pt x="1224629" y="281157"/>
                </a:cubicBezTo>
                <a:cubicBezTo>
                  <a:pt x="1225296" y="280776"/>
                  <a:pt x="1226058" y="280491"/>
                  <a:pt x="1226820" y="280300"/>
                </a:cubicBezTo>
                <a:cubicBezTo>
                  <a:pt x="1240536" y="276585"/>
                  <a:pt x="1254538" y="274585"/>
                  <a:pt x="1268540" y="274109"/>
                </a:cubicBezTo>
                <a:cubicBezTo>
                  <a:pt x="1270254" y="274109"/>
                  <a:pt x="1271969" y="274013"/>
                  <a:pt x="1273683" y="274013"/>
                </a:cubicBezTo>
                <a:lnTo>
                  <a:pt x="1275398" y="274013"/>
                </a:lnTo>
                <a:cubicBezTo>
                  <a:pt x="1280541" y="274109"/>
                  <a:pt x="1284637" y="278300"/>
                  <a:pt x="1284542" y="283443"/>
                </a:cubicBezTo>
                <a:cubicBezTo>
                  <a:pt x="1284446" y="288492"/>
                  <a:pt x="1280351" y="292587"/>
                  <a:pt x="1275302" y="292587"/>
                </a:cubicBezTo>
                <a:cubicBezTo>
                  <a:pt x="1275207" y="292587"/>
                  <a:pt x="1275207" y="292587"/>
                  <a:pt x="1275112" y="292587"/>
                </a:cubicBezTo>
                <a:lnTo>
                  <a:pt x="1273778" y="292587"/>
                </a:lnTo>
                <a:cubicBezTo>
                  <a:pt x="1272254" y="292587"/>
                  <a:pt x="1270730" y="292587"/>
                  <a:pt x="1269111" y="292683"/>
                </a:cubicBezTo>
                <a:cubicBezTo>
                  <a:pt x="1256634" y="293063"/>
                  <a:pt x="1244060" y="294873"/>
                  <a:pt x="1231677" y="298207"/>
                </a:cubicBezTo>
                <a:cubicBezTo>
                  <a:pt x="1228915" y="298969"/>
                  <a:pt x="1226058" y="298397"/>
                  <a:pt x="1223868" y="296778"/>
                </a:cubicBezTo>
                <a:cubicBezTo>
                  <a:pt x="1223772" y="298969"/>
                  <a:pt x="1223677" y="301255"/>
                  <a:pt x="1223581" y="303446"/>
                </a:cubicBezTo>
                <a:cubicBezTo>
                  <a:pt x="1223391" y="308494"/>
                  <a:pt x="1219295" y="312495"/>
                  <a:pt x="1214247" y="312495"/>
                </a:cubicBezTo>
                <a:close/>
                <a:moveTo>
                  <a:pt x="1824895" y="255154"/>
                </a:moveTo>
                <a:cubicBezTo>
                  <a:pt x="1808321" y="255154"/>
                  <a:pt x="1792891" y="251154"/>
                  <a:pt x="1777556" y="242867"/>
                </a:cubicBezTo>
                <a:cubicBezTo>
                  <a:pt x="1773079" y="240390"/>
                  <a:pt x="1771364" y="234771"/>
                  <a:pt x="1773746" y="230294"/>
                </a:cubicBezTo>
                <a:cubicBezTo>
                  <a:pt x="1776222" y="225817"/>
                  <a:pt x="1781746" y="224102"/>
                  <a:pt x="1786319" y="226484"/>
                </a:cubicBezTo>
                <a:cubicBezTo>
                  <a:pt x="1798892" y="233246"/>
                  <a:pt x="1811465" y="236580"/>
                  <a:pt x="1824895" y="236580"/>
                </a:cubicBezTo>
                <a:lnTo>
                  <a:pt x="1826228" y="236580"/>
                </a:lnTo>
                <a:cubicBezTo>
                  <a:pt x="1831086" y="236580"/>
                  <a:pt x="1835563" y="240581"/>
                  <a:pt x="1835658" y="245724"/>
                </a:cubicBezTo>
                <a:cubicBezTo>
                  <a:pt x="1835753" y="250868"/>
                  <a:pt x="1831658" y="255059"/>
                  <a:pt x="1826514" y="255154"/>
                </a:cubicBezTo>
                <a:lnTo>
                  <a:pt x="1824895" y="255154"/>
                </a:lnTo>
                <a:close/>
                <a:moveTo>
                  <a:pt x="1871568" y="244867"/>
                </a:moveTo>
                <a:cubicBezTo>
                  <a:pt x="1867948" y="244867"/>
                  <a:pt x="1864424" y="242676"/>
                  <a:pt x="1862995" y="239057"/>
                </a:cubicBezTo>
                <a:cubicBezTo>
                  <a:pt x="1861090" y="234294"/>
                  <a:pt x="1863376" y="228865"/>
                  <a:pt x="1868043" y="226960"/>
                </a:cubicBezTo>
                <a:cubicBezTo>
                  <a:pt x="1880235" y="222007"/>
                  <a:pt x="1893475" y="214958"/>
                  <a:pt x="1907667" y="206005"/>
                </a:cubicBezTo>
                <a:cubicBezTo>
                  <a:pt x="1911953" y="203243"/>
                  <a:pt x="1917668" y="204576"/>
                  <a:pt x="1920431" y="208862"/>
                </a:cubicBezTo>
                <a:cubicBezTo>
                  <a:pt x="1923193" y="213149"/>
                  <a:pt x="1921859" y="218864"/>
                  <a:pt x="1917573" y="221626"/>
                </a:cubicBezTo>
                <a:cubicBezTo>
                  <a:pt x="1902524" y="231151"/>
                  <a:pt x="1888236" y="238771"/>
                  <a:pt x="1875092" y="244105"/>
                </a:cubicBezTo>
                <a:cubicBezTo>
                  <a:pt x="1873853" y="244676"/>
                  <a:pt x="1872710" y="244867"/>
                  <a:pt x="1871568" y="244867"/>
                </a:cubicBezTo>
                <a:close/>
                <a:moveTo>
                  <a:pt x="1224820" y="220197"/>
                </a:moveTo>
                <a:cubicBezTo>
                  <a:pt x="1224153" y="220197"/>
                  <a:pt x="1223581" y="220102"/>
                  <a:pt x="1222915" y="220007"/>
                </a:cubicBezTo>
                <a:cubicBezTo>
                  <a:pt x="1217867" y="218959"/>
                  <a:pt x="1214723" y="214006"/>
                  <a:pt x="1215771" y="209053"/>
                </a:cubicBezTo>
                <a:cubicBezTo>
                  <a:pt x="1219105" y="193051"/>
                  <a:pt x="1223296" y="177621"/>
                  <a:pt x="1228153" y="163142"/>
                </a:cubicBezTo>
                <a:cubicBezTo>
                  <a:pt x="1229773" y="158285"/>
                  <a:pt x="1235012" y="155618"/>
                  <a:pt x="1239869" y="157332"/>
                </a:cubicBezTo>
                <a:cubicBezTo>
                  <a:pt x="1244727" y="158951"/>
                  <a:pt x="1247299" y="164190"/>
                  <a:pt x="1245680" y="169048"/>
                </a:cubicBezTo>
                <a:cubicBezTo>
                  <a:pt x="1241012" y="182859"/>
                  <a:pt x="1237107" y="197528"/>
                  <a:pt x="1233869" y="212863"/>
                </a:cubicBezTo>
                <a:cubicBezTo>
                  <a:pt x="1233011" y="217244"/>
                  <a:pt x="1229106" y="220197"/>
                  <a:pt x="1224820" y="220197"/>
                </a:cubicBezTo>
                <a:close/>
                <a:moveTo>
                  <a:pt x="1745266" y="215816"/>
                </a:moveTo>
                <a:cubicBezTo>
                  <a:pt x="1742980" y="215816"/>
                  <a:pt x="1740599" y="214958"/>
                  <a:pt x="1738884" y="213244"/>
                </a:cubicBezTo>
                <a:cubicBezTo>
                  <a:pt x="1728121" y="202862"/>
                  <a:pt x="1717452" y="191146"/>
                  <a:pt x="1706499" y="179049"/>
                </a:cubicBezTo>
                <a:cubicBezTo>
                  <a:pt x="1703070" y="175239"/>
                  <a:pt x="1703356" y="169429"/>
                  <a:pt x="1707166" y="166000"/>
                </a:cubicBezTo>
                <a:cubicBezTo>
                  <a:pt x="1710976" y="162571"/>
                  <a:pt x="1716786" y="162857"/>
                  <a:pt x="1720215" y="166667"/>
                </a:cubicBezTo>
                <a:cubicBezTo>
                  <a:pt x="1730978" y="178573"/>
                  <a:pt x="1741456" y="190003"/>
                  <a:pt x="1751743" y="200004"/>
                </a:cubicBezTo>
                <a:cubicBezTo>
                  <a:pt x="1755458" y="203528"/>
                  <a:pt x="1755552" y="209434"/>
                  <a:pt x="1752028" y="213053"/>
                </a:cubicBezTo>
                <a:cubicBezTo>
                  <a:pt x="1750124" y="214863"/>
                  <a:pt x="1747647" y="215816"/>
                  <a:pt x="1745266" y="215816"/>
                </a:cubicBezTo>
                <a:close/>
                <a:moveTo>
                  <a:pt x="1681829" y="147807"/>
                </a:moveTo>
                <a:cubicBezTo>
                  <a:pt x="1679352" y="147807"/>
                  <a:pt x="1676971" y="146855"/>
                  <a:pt x="1675162" y="144950"/>
                </a:cubicBezTo>
                <a:cubicBezTo>
                  <a:pt x="1663637" y="132853"/>
                  <a:pt x="1652969" y="122375"/>
                  <a:pt x="1642491" y="112946"/>
                </a:cubicBezTo>
                <a:cubicBezTo>
                  <a:pt x="1638681" y="109517"/>
                  <a:pt x="1638395" y="103706"/>
                  <a:pt x="1641825" y="99896"/>
                </a:cubicBezTo>
                <a:cubicBezTo>
                  <a:pt x="1645253" y="96086"/>
                  <a:pt x="1651064" y="95801"/>
                  <a:pt x="1654874" y="99230"/>
                </a:cubicBezTo>
                <a:cubicBezTo>
                  <a:pt x="1665732" y="109040"/>
                  <a:pt x="1676781" y="119804"/>
                  <a:pt x="1688592" y="132281"/>
                </a:cubicBezTo>
                <a:cubicBezTo>
                  <a:pt x="1692116" y="135996"/>
                  <a:pt x="1691926" y="141902"/>
                  <a:pt x="1688306" y="145426"/>
                </a:cubicBezTo>
                <a:cubicBezTo>
                  <a:pt x="1686401" y="146950"/>
                  <a:pt x="1684115" y="147807"/>
                  <a:pt x="1681829" y="147807"/>
                </a:cubicBezTo>
                <a:close/>
                <a:moveTo>
                  <a:pt x="1254824" y="132472"/>
                </a:moveTo>
                <a:cubicBezTo>
                  <a:pt x="1253395" y="132472"/>
                  <a:pt x="1251966" y="132186"/>
                  <a:pt x="1250633" y="131424"/>
                </a:cubicBezTo>
                <a:cubicBezTo>
                  <a:pt x="1246060" y="129138"/>
                  <a:pt x="1244251" y="123519"/>
                  <a:pt x="1246632" y="118946"/>
                </a:cubicBezTo>
                <a:cubicBezTo>
                  <a:pt x="1254157" y="104183"/>
                  <a:pt x="1262824" y="90467"/>
                  <a:pt x="1272254" y="78179"/>
                </a:cubicBezTo>
                <a:cubicBezTo>
                  <a:pt x="1275398" y="74084"/>
                  <a:pt x="1281208" y="73322"/>
                  <a:pt x="1285209" y="76465"/>
                </a:cubicBezTo>
                <a:cubicBezTo>
                  <a:pt x="1289304" y="79608"/>
                  <a:pt x="1289971" y="85419"/>
                  <a:pt x="1286923" y="89419"/>
                </a:cubicBezTo>
                <a:cubicBezTo>
                  <a:pt x="1278160" y="100754"/>
                  <a:pt x="1270159" y="113517"/>
                  <a:pt x="1263110" y="127233"/>
                </a:cubicBezTo>
                <a:cubicBezTo>
                  <a:pt x="1261491" y="130662"/>
                  <a:pt x="1258157" y="132472"/>
                  <a:pt x="1254824" y="132472"/>
                </a:cubicBezTo>
                <a:close/>
                <a:moveTo>
                  <a:pt x="1612487" y="85990"/>
                </a:moveTo>
                <a:cubicBezTo>
                  <a:pt x="1610582" y="85990"/>
                  <a:pt x="1608677" y="85419"/>
                  <a:pt x="1607058" y="84275"/>
                </a:cubicBezTo>
                <a:cubicBezTo>
                  <a:pt x="1594771" y="75322"/>
                  <a:pt x="1581912" y="67130"/>
                  <a:pt x="1568767" y="59891"/>
                </a:cubicBezTo>
                <a:cubicBezTo>
                  <a:pt x="1564291" y="57415"/>
                  <a:pt x="1562671" y="51795"/>
                  <a:pt x="1565148" y="47319"/>
                </a:cubicBezTo>
                <a:cubicBezTo>
                  <a:pt x="1567624" y="42842"/>
                  <a:pt x="1573244" y="41223"/>
                  <a:pt x="1577721" y="43699"/>
                </a:cubicBezTo>
                <a:cubicBezTo>
                  <a:pt x="1591437" y="51319"/>
                  <a:pt x="1604962" y="59891"/>
                  <a:pt x="1617821" y="69226"/>
                </a:cubicBezTo>
                <a:cubicBezTo>
                  <a:pt x="1622012" y="72274"/>
                  <a:pt x="1622869" y="77989"/>
                  <a:pt x="1619917" y="82180"/>
                </a:cubicBezTo>
                <a:cubicBezTo>
                  <a:pt x="1618202" y="84656"/>
                  <a:pt x="1615345" y="85990"/>
                  <a:pt x="1612487" y="85990"/>
                </a:cubicBezTo>
                <a:close/>
                <a:moveTo>
                  <a:pt x="1311688" y="59796"/>
                </a:moveTo>
                <a:cubicBezTo>
                  <a:pt x="1309021" y="59796"/>
                  <a:pt x="1306354" y="58653"/>
                  <a:pt x="1304544" y="56367"/>
                </a:cubicBezTo>
                <a:cubicBezTo>
                  <a:pt x="1301306" y="52367"/>
                  <a:pt x="1301877" y="46556"/>
                  <a:pt x="1305782" y="43318"/>
                </a:cubicBezTo>
                <a:cubicBezTo>
                  <a:pt x="1318546" y="32840"/>
                  <a:pt x="1332357" y="24173"/>
                  <a:pt x="1347026" y="17410"/>
                </a:cubicBezTo>
                <a:cubicBezTo>
                  <a:pt x="1351693" y="15314"/>
                  <a:pt x="1357218" y="17315"/>
                  <a:pt x="1359313" y="21982"/>
                </a:cubicBezTo>
                <a:cubicBezTo>
                  <a:pt x="1361409" y="26649"/>
                  <a:pt x="1359408" y="32174"/>
                  <a:pt x="1354741" y="34269"/>
                </a:cubicBezTo>
                <a:cubicBezTo>
                  <a:pt x="1341501" y="40365"/>
                  <a:pt x="1329023" y="48176"/>
                  <a:pt x="1317498" y="57701"/>
                </a:cubicBezTo>
                <a:cubicBezTo>
                  <a:pt x="1315879" y="59129"/>
                  <a:pt x="1313784" y="59796"/>
                  <a:pt x="1311688" y="59796"/>
                </a:cubicBezTo>
                <a:close/>
                <a:moveTo>
                  <a:pt x="1531430" y="40937"/>
                </a:moveTo>
                <a:cubicBezTo>
                  <a:pt x="1530287" y="40937"/>
                  <a:pt x="1529048" y="40746"/>
                  <a:pt x="1527905" y="40270"/>
                </a:cubicBezTo>
                <a:cubicBezTo>
                  <a:pt x="1523048" y="38270"/>
                  <a:pt x="1518190" y="36365"/>
                  <a:pt x="1513046" y="34555"/>
                </a:cubicBezTo>
                <a:cubicBezTo>
                  <a:pt x="1503712" y="31126"/>
                  <a:pt x="1494282" y="28269"/>
                  <a:pt x="1485043" y="25887"/>
                </a:cubicBezTo>
                <a:cubicBezTo>
                  <a:pt x="1480090" y="24649"/>
                  <a:pt x="1477042" y="19601"/>
                  <a:pt x="1478375" y="14648"/>
                </a:cubicBezTo>
                <a:cubicBezTo>
                  <a:pt x="1479614" y="9695"/>
                  <a:pt x="1484662" y="6742"/>
                  <a:pt x="1489615" y="7980"/>
                </a:cubicBezTo>
                <a:cubicBezTo>
                  <a:pt x="1499426" y="10457"/>
                  <a:pt x="1509427" y="13600"/>
                  <a:pt x="1519428" y="17219"/>
                </a:cubicBezTo>
                <a:cubicBezTo>
                  <a:pt x="1524762" y="19125"/>
                  <a:pt x="1529906" y="21125"/>
                  <a:pt x="1534954" y="23220"/>
                </a:cubicBezTo>
                <a:cubicBezTo>
                  <a:pt x="1539716" y="25125"/>
                  <a:pt x="1541907" y="30554"/>
                  <a:pt x="1540002" y="35317"/>
                </a:cubicBezTo>
                <a:cubicBezTo>
                  <a:pt x="1538573" y="38746"/>
                  <a:pt x="1535049" y="40937"/>
                  <a:pt x="1531430" y="40937"/>
                </a:cubicBezTo>
                <a:close/>
                <a:moveTo>
                  <a:pt x="1395222" y="21410"/>
                </a:moveTo>
                <a:cubicBezTo>
                  <a:pt x="1390840" y="21410"/>
                  <a:pt x="1386840" y="18267"/>
                  <a:pt x="1386078" y="13695"/>
                </a:cubicBezTo>
                <a:cubicBezTo>
                  <a:pt x="1385221" y="8647"/>
                  <a:pt x="1388555" y="3884"/>
                  <a:pt x="1393602" y="3027"/>
                </a:cubicBezTo>
                <a:cubicBezTo>
                  <a:pt x="1409128" y="360"/>
                  <a:pt x="1425416" y="-592"/>
                  <a:pt x="1442085" y="360"/>
                </a:cubicBezTo>
                <a:cubicBezTo>
                  <a:pt x="1447228" y="646"/>
                  <a:pt x="1451134" y="5027"/>
                  <a:pt x="1450752" y="10171"/>
                </a:cubicBezTo>
                <a:cubicBezTo>
                  <a:pt x="1450467" y="15314"/>
                  <a:pt x="1446085" y="19125"/>
                  <a:pt x="1440942" y="18839"/>
                </a:cubicBezTo>
                <a:cubicBezTo>
                  <a:pt x="1425702" y="17981"/>
                  <a:pt x="1410843" y="18744"/>
                  <a:pt x="1396746" y="21220"/>
                </a:cubicBezTo>
                <a:cubicBezTo>
                  <a:pt x="1396270" y="21410"/>
                  <a:pt x="1395698" y="21410"/>
                  <a:pt x="1395222" y="21410"/>
                </a:cubicBezTo>
                <a:close/>
              </a:path>
            </a:pathLst>
          </a:custGeom>
          <a:solidFill>
            <a:schemeClr val="tx1"/>
          </a:solidFill>
          <a:ln w="9525" cap="flat">
            <a:noFill/>
            <a:prstDash val="solid"/>
            <a:miter/>
          </a:ln>
        </p:spPr>
        <p:txBody>
          <a:bodyPr rtlCol="0" anchor="ctr"/>
          <a:lstStyle/>
          <a:p>
            <a:endParaRPr lang="th-TH" dirty="0"/>
          </a:p>
        </p:txBody>
      </p:sp>
      <p:sp>
        <p:nvSpPr>
          <p:cNvPr id="2818" name="Freeform: Shape 2817">
            <a:extLst>
              <a:ext uri="{FF2B5EF4-FFF2-40B4-BE49-F238E27FC236}">
                <a16:creationId xmlns:a16="http://schemas.microsoft.com/office/drawing/2014/main" id="{7C39B83B-02C4-4681-B5AE-3464C8E358AB}"/>
              </a:ext>
            </a:extLst>
          </p:cNvPr>
          <p:cNvSpPr/>
          <p:nvPr/>
        </p:nvSpPr>
        <p:spPr>
          <a:xfrm rot="20537283">
            <a:off x="9058576" y="1742175"/>
            <a:ext cx="77838" cy="70569"/>
          </a:xfrm>
          <a:custGeom>
            <a:avLst/>
            <a:gdLst>
              <a:gd name="connsiteX0" fmla="*/ 9307 w 36586"/>
              <a:gd name="connsiteY0" fmla="*/ 33090 h 33089"/>
              <a:gd name="connsiteX1" fmla="*/ 1972 w 36586"/>
              <a:gd name="connsiteY1" fmla="*/ 29565 h 33089"/>
              <a:gd name="connsiteX2" fmla="*/ 3592 w 36586"/>
              <a:gd name="connsiteY2" fmla="*/ 16516 h 33089"/>
              <a:gd name="connsiteX3" fmla="*/ 21404 w 36586"/>
              <a:gd name="connsiteY3" fmla="*/ 2134 h 33089"/>
              <a:gd name="connsiteX4" fmla="*/ 34453 w 36586"/>
              <a:gd name="connsiteY4" fmla="*/ 3372 h 33089"/>
              <a:gd name="connsiteX5" fmla="*/ 33215 w 36586"/>
              <a:gd name="connsiteY5" fmla="*/ 16421 h 33089"/>
              <a:gd name="connsiteX6" fmla="*/ 14927 w 36586"/>
              <a:gd name="connsiteY6" fmla="*/ 31185 h 33089"/>
              <a:gd name="connsiteX7" fmla="*/ 9307 w 36586"/>
              <a:gd name="connsiteY7" fmla="*/ 33090 h 3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86" h="33089">
                <a:moveTo>
                  <a:pt x="9307" y="33090"/>
                </a:moveTo>
                <a:cubicBezTo>
                  <a:pt x="6545" y="33090"/>
                  <a:pt x="3877" y="31852"/>
                  <a:pt x="1972" y="29565"/>
                </a:cubicBezTo>
                <a:cubicBezTo>
                  <a:pt x="-1171" y="25565"/>
                  <a:pt x="-504" y="19755"/>
                  <a:pt x="3592" y="16516"/>
                </a:cubicBezTo>
                <a:cubicBezTo>
                  <a:pt x="9402" y="12040"/>
                  <a:pt x="15308" y="7182"/>
                  <a:pt x="21404" y="2134"/>
                </a:cubicBezTo>
                <a:cubicBezTo>
                  <a:pt x="25309" y="-1105"/>
                  <a:pt x="31214" y="-629"/>
                  <a:pt x="34453" y="3372"/>
                </a:cubicBezTo>
                <a:cubicBezTo>
                  <a:pt x="37691" y="7277"/>
                  <a:pt x="37215" y="13183"/>
                  <a:pt x="33215" y="16421"/>
                </a:cubicBezTo>
                <a:cubicBezTo>
                  <a:pt x="26928" y="21660"/>
                  <a:pt x="20832" y="26517"/>
                  <a:pt x="14927" y="31185"/>
                </a:cubicBezTo>
                <a:cubicBezTo>
                  <a:pt x="13307" y="32423"/>
                  <a:pt x="11307" y="33090"/>
                  <a:pt x="9307" y="33090"/>
                </a:cubicBezTo>
                <a:close/>
              </a:path>
            </a:pathLst>
          </a:custGeom>
          <a:solidFill>
            <a:schemeClr val="tx1"/>
          </a:solidFill>
          <a:ln w="9525" cap="flat">
            <a:noFill/>
            <a:prstDash val="solid"/>
            <a:miter/>
          </a:ln>
        </p:spPr>
        <p:txBody>
          <a:bodyPr rtlCol="0" anchor="ctr"/>
          <a:lstStyle/>
          <a:p>
            <a:endParaRPr lang="th-TH"/>
          </a:p>
        </p:txBody>
      </p:sp>
      <p:grpSp>
        <p:nvGrpSpPr>
          <p:cNvPr id="2819" name="Graphic 15">
            <a:extLst>
              <a:ext uri="{FF2B5EF4-FFF2-40B4-BE49-F238E27FC236}">
                <a16:creationId xmlns:a16="http://schemas.microsoft.com/office/drawing/2014/main" id="{FC2435F7-0E10-420D-B5A4-FD337B254CEA}"/>
              </a:ext>
            </a:extLst>
          </p:cNvPr>
          <p:cNvGrpSpPr/>
          <p:nvPr/>
        </p:nvGrpSpPr>
        <p:grpSpPr>
          <a:xfrm rot="21085495">
            <a:off x="9002977" y="899395"/>
            <a:ext cx="976788" cy="876866"/>
            <a:chOff x="8203691" y="2074073"/>
            <a:chExt cx="976788" cy="876866"/>
          </a:xfrm>
        </p:grpSpPr>
        <p:sp>
          <p:nvSpPr>
            <p:cNvPr id="2820" name="Freeform: Shape 2819">
              <a:extLst>
                <a:ext uri="{FF2B5EF4-FFF2-40B4-BE49-F238E27FC236}">
                  <a16:creationId xmlns:a16="http://schemas.microsoft.com/office/drawing/2014/main" id="{BD8A65EE-E0DC-44E2-A7D5-9D7B56BDEFFC}"/>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endParaRPr lang="th-TH"/>
            </a:p>
          </p:txBody>
        </p:sp>
        <p:sp>
          <p:nvSpPr>
            <p:cNvPr id="2821" name="Freeform: Shape 2820">
              <a:extLst>
                <a:ext uri="{FF2B5EF4-FFF2-40B4-BE49-F238E27FC236}">
                  <a16:creationId xmlns:a16="http://schemas.microsoft.com/office/drawing/2014/main" id="{851ABB06-7F81-4916-A289-EC96F961406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endParaRPr lang="th-TH"/>
            </a:p>
          </p:txBody>
        </p:sp>
        <p:sp>
          <p:nvSpPr>
            <p:cNvPr id="2822" name="Freeform: Shape 2821">
              <a:extLst>
                <a:ext uri="{FF2B5EF4-FFF2-40B4-BE49-F238E27FC236}">
                  <a16:creationId xmlns:a16="http://schemas.microsoft.com/office/drawing/2014/main" id="{C9592C82-9315-47EF-B150-A0EEB115E6B6}"/>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endParaRPr lang="th-TH"/>
            </a:p>
          </p:txBody>
        </p:sp>
        <p:sp>
          <p:nvSpPr>
            <p:cNvPr id="2823" name="Freeform: Shape 2822">
              <a:extLst>
                <a:ext uri="{FF2B5EF4-FFF2-40B4-BE49-F238E27FC236}">
                  <a16:creationId xmlns:a16="http://schemas.microsoft.com/office/drawing/2014/main" id="{DC1AB468-A1D3-4416-B0A1-1FCBD1277CB2}"/>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endParaRPr lang="th-TH"/>
            </a:p>
          </p:txBody>
        </p:sp>
        <p:sp>
          <p:nvSpPr>
            <p:cNvPr id="2824" name="Freeform: Shape 2823">
              <a:extLst>
                <a:ext uri="{FF2B5EF4-FFF2-40B4-BE49-F238E27FC236}">
                  <a16:creationId xmlns:a16="http://schemas.microsoft.com/office/drawing/2014/main" id="{2989D40E-5FE1-4466-AB8D-7F495D4FA8C8}"/>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endParaRPr lang="th-TH"/>
            </a:p>
          </p:txBody>
        </p:sp>
        <p:sp>
          <p:nvSpPr>
            <p:cNvPr id="2825" name="Freeform: Shape 2824">
              <a:extLst>
                <a:ext uri="{FF2B5EF4-FFF2-40B4-BE49-F238E27FC236}">
                  <a16:creationId xmlns:a16="http://schemas.microsoft.com/office/drawing/2014/main" id="{48F8B029-2923-41D1-BF28-35BDCC26286A}"/>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endParaRPr lang="th-TH"/>
            </a:p>
          </p:txBody>
        </p:sp>
        <p:sp>
          <p:nvSpPr>
            <p:cNvPr id="2826" name="Freeform: Shape 2825">
              <a:extLst>
                <a:ext uri="{FF2B5EF4-FFF2-40B4-BE49-F238E27FC236}">
                  <a16:creationId xmlns:a16="http://schemas.microsoft.com/office/drawing/2014/main" id="{50035A18-90D2-471B-B522-9346A64AB0F7}"/>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endParaRPr lang="th-TH"/>
            </a:p>
          </p:txBody>
        </p:sp>
        <p:sp>
          <p:nvSpPr>
            <p:cNvPr id="2827" name="Freeform: Shape 2826">
              <a:extLst>
                <a:ext uri="{FF2B5EF4-FFF2-40B4-BE49-F238E27FC236}">
                  <a16:creationId xmlns:a16="http://schemas.microsoft.com/office/drawing/2014/main" id="{45796E1B-571C-4441-AEAD-6735B5EF0B91}"/>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endParaRPr lang="th-TH"/>
            </a:p>
          </p:txBody>
        </p:sp>
        <p:sp>
          <p:nvSpPr>
            <p:cNvPr id="2828" name="Freeform: Shape 2827">
              <a:extLst>
                <a:ext uri="{FF2B5EF4-FFF2-40B4-BE49-F238E27FC236}">
                  <a16:creationId xmlns:a16="http://schemas.microsoft.com/office/drawing/2014/main" id="{CF88EE8A-259F-4BD0-8CEA-41D338B05281}"/>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endParaRPr lang="th-TH"/>
            </a:p>
          </p:txBody>
        </p:sp>
        <p:sp>
          <p:nvSpPr>
            <p:cNvPr id="2829" name="Freeform: Shape 2828">
              <a:extLst>
                <a:ext uri="{FF2B5EF4-FFF2-40B4-BE49-F238E27FC236}">
                  <a16:creationId xmlns:a16="http://schemas.microsoft.com/office/drawing/2014/main" id="{A2FBA658-7C08-4F3B-9411-1BD79B27CAEB}"/>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endParaRPr lang="th-TH"/>
            </a:p>
          </p:txBody>
        </p:sp>
        <p:sp>
          <p:nvSpPr>
            <p:cNvPr id="2830" name="Freeform: Shape 2829">
              <a:extLst>
                <a:ext uri="{FF2B5EF4-FFF2-40B4-BE49-F238E27FC236}">
                  <a16:creationId xmlns:a16="http://schemas.microsoft.com/office/drawing/2014/main" id="{4B0F58D4-04A2-4A40-95B0-06B2D8926737}"/>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endParaRPr lang="th-TH"/>
            </a:p>
          </p:txBody>
        </p:sp>
        <p:sp>
          <p:nvSpPr>
            <p:cNvPr id="2831" name="Freeform: Shape 2830">
              <a:extLst>
                <a:ext uri="{FF2B5EF4-FFF2-40B4-BE49-F238E27FC236}">
                  <a16:creationId xmlns:a16="http://schemas.microsoft.com/office/drawing/2014/main" id="{F20BA2D6-925A-4579-A6E2-02CF2DB24739}"/>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endParaRPr lang="th-TH"/>
            </a:p>
          </p:txBody>
        </p:sp>
      </p:grpSp>
      <p:grpSp>
        <p:nvGrpSpPr>
          <p:cNvPr id="2832" name="Graphic 15">
            <a:extLst>
              <a:ext uri="{FF2B5EF4-FFF2-40B4-BE49-F238E27FC236}">
                <a16:creationId xmlns:a16="http://schemas.microsoft.com/office/drawing/2014/main" id="{FC2435F7-0E10-420D-B5A4-FD337B254CEA}"/>
              </a:ext>
            </a:extLst>
          </p:cNvPr>
          <p:cNvGrpSpPr/>
          <p:nvPr/>
        </p:nvGrpSpPr>
        <p:grpSpPr>
          <a:xfrm rot="20537283">
            <a:off x="4754061" y="2361342"/>
            <a:ext cx="2410264" cy="186152"/>
            <a:chOff x="6000368" y="1819751"/>
            <a:chExt cx="2410264" cy="186152"/>
          </a:xfrm>
          <a:solidFill>
            <a:srgbClr val="FCE5A7"/>
          </a:solidFill>
        </p:grpSpPr>
        <p:sp>
          <p:nvSpPr>
            <p:cNvPr id="2835" name="Freeform: Shape 2834">
              <a:extLst>
                <a:ext uri="{FF2B5EF4-FFF2-40B4-BE49-F238E27FC236}">
                  <a16:creationId xmlns:a16="http://schemas.microsoft.com/office/drawing/2014/main" id="{054CFE4A-5834-4C7F-9DF3-9A7A0A03169A}"/>
                </a:ext>
              </a:extLst>
            </p:cNvPr>
            <p:cNvSpPr/>
            <p:nvPr/>
          </p:nvSpPr>
          <p:spPr>
            <a:xfrm>
              <a:off x="6000368" y="1897665"/>
              <a:ext cx="98071" cy="108238"/>
            </a:xfrm>
            <a:custGeom>
              <a:avLst/>
              <a:gdLst>
                <a:gd name="connsiteX0" fmla="*/ 0 w 98071"/>
                <a:gd name="connsiteY0" fmla="*/ 0 h 108238"/>
                <a:gd name="connsiteX1" fmla="*/ 92583 w 98071"/>
                <a:gd name="connsiteY1" fmla="*/ 104394 h 108238"/>
                <a:gd name="connsiteX2" fmla="*/ 0 w 98071"/>
                <a:gd name="connsiteY2" fmla="*/ 0 h 108238"/>
              </a:gdLst>
              <a:ahLst/>
              <a:cxnLst>
                <a:cxn ang="0">
                  <a:pos x="connsiteX0" y="connsiteY0"/>
                </a:cxn>
                <a:cxn ang="0">
                  <a:pos x="connsiteX1" y="connsiteY1"/>
                </a:cxn>
                <a:cxn ang="0">
                  <a:pos x="connsiteX2" y="connsiteY2"/>
                </a:cxn>
              </a:cxnLst>
              <a:rect l="l" t="t" r="r" b="b"/>
              <a:pathLst>
                <a:path w="98071" h="108238">
                  <a:moveTo>
                    <a:pt x="0" y="0"/>
                  </a:moveTo>
                  <a:cubicBezTo>
                    <a:pt x="0" y="0"/>
                    <a:pt x="64865" y="132207"/>
                    <a:pt x="92583" y="104394"/>
                  </a:cubicBezTo>
                  <a:cubicBezTo>
                    <a:pt x="125444" y="71533"/>
                    <a:pt x="0" y="0"/>
                    <a:pt x="0" y="0"/>
                  </a:cubicBezTo>
                  <a:close/>
                </a:path>
              </a:pathLst>
            </a:custGeom>
            <a:solidFill>
              <a:srgbClr val="FCE5A7"/>
            </a:solidFill>
            <a:ln w="9525" cap="flat">
              <a:noFill/>
              <a:prstDash val="solid"/>
              <a:miter/>
            </a:ln>
          </p:spPr>
          <p:txBody>
            <a:bodyPr rtlCol="0" anchor="ctr"/>
            <a:lstStyle/>
            <a:p>
              <a:endParaRPr lang="th-TH"/>
            </a:p>
          </p:txBody>
        </p:sp>
        <p:sp>
          <p:nvSpPr>
            <p:cNvPr id="2842" name="Freeform: Shape 2841">
              <a:extLst>
                <a:ext uri="{FF2B5EF4-FFF2-40B4-BE49-F238E27FC236}">
                  <a16:creationId xmlns:a16="http://schemas.microsoft.com/office/drawing/2014/main" id="{69566B44-08AB-4C82-BB7C-7F9E9E9A2B06}"/>
                </a:ext>
              </a:extLst>
            </p:cNvPr>
            <p:cNvSpPr/>
            <p:nvPr/>
          </p:nvSpPr>
          <p:spPr>
            <a:xfrm>
              <a:off x="8312562" y="1819751"/>
              <a:ext cx="98070" cy="108238"/>
            </a:xfrm>
            <a:custGeom>
              <a:avLst/>
              <a:gdLst>
                <a:gd name="connsiteX0" fmla="*/ 0 w 98070"/>
                <a:gd name="connsiteY0" fmla="*/ 0 h 108238"/>
                <a:gd name="connsiteX1" fmla="*/ 92583 w 98070"/>
                <a:gd name="connsiteY1" fmla="*/ 104394 h 108238"/>
                <a:gd name="connsiteX2" fmla="*/ 0 w 98070"/>
                <a:gd name="connsiteY2" fmla="*/ 0 h 108238"/>
              </a:gdLst>
              <a:ahLst/>
              <a:cxnLst>
                <a:cxn ang="0">
                  <a:pos x="connsiteX0" y="connsiteY0"/>
                </a:cxn>
                <a:cxn ang="0">
                  <a:pos x="connsiteX1" y="connsiteY1"/>
                </a:cxn>
                <a:cxn ang="0">
                  <a:pos x="connsiteX2" y="connsiteY2"/>
                </a:cxn>
              </a:cxnLst>
              <a:rect l="l" t="t" r="r" b="b"/>
              <a:pathLst>
                <a:path w="98070" h="108238">
                  <a:moveTo>
                    <a:pt x="0" y="0"/>
                  </a:moveTo>
                  <a:cubicBezTo>
                    <a:pt x="0" y="0"/>
                    <a:pt x="64865" y="132207"/>
                    <a:pt x="92583" y="104394"/>
                  </a:cubicBezTo>
                  <a:cubicBezTo>
                    <a:pt x="125444" y="71533"/>
                    <a:pt x="0" y="0"/>
                    <a:pt x="0" y="0"/>
                  </a:cubicBezTo>
                  <a:close/>
                </a:path>
              </a:pathLst>
            </a:custGeom>
            <a:solidFill>
              <a:srgbClr val="FCE5A7"/>
            </a:solidFill>
            <a:ln w="9525" cap="flat">
              <a:noFill/>
              <a:prstDash val="solid"/>
              <a:miter/>
            </a:ln>
          </p:spPr>
          <p:txBody>
            <a:bodyPr rtlCol="0" anchor="ctr"/>
            <a:lstStyle/>
            <a:p>
              <a:endParaRPr lang="th-TH"/>
            </a:p>
          </p:txBody>
        </p:sp>
      </p:grpSp>
      <p:sp>
        <p:nvSpPr>
          <p:cNvPr id="2848" name="Freeform: Shape 2847">
            <a:extLst>
              <a:ext uri="{FF2B5EF4-FFF2-40B4-BE49-F238E27FC236}">
                <a16:creationId xmlns:a16="http://schemas.microsoft.com/office/drawing/2014/main" id="{33226E9B-9B2D-4E78-AD6F-5AE3A41F3FDE}"/>
              </a:ext>
            </a:extLst>
          </p:cNvPr>
          <p:cNvSpPr/>
          <p:nvPr/>
        </p:nvSpPr>
        <p:spPr>
          <a:xfrm rot="20537283">
            <a:off x="2382818" y="2429516"/>
            <a:ext cx="6286500" cy="3603688"/>
          </a:xfrm>
          <a:custGeom>
            <a:avLst/>
            <a:gdLst>
              <a:gd name="connsiteX0" fmla="*/ 0 w 6286500"/>
              <a:gd name="connsiteY0" fmla="*/ 0 h 3603688"/>
              <a:gd name="connsiteX1" fmla="*/ 6286500 w 6286500"/>
              <a:gd name="connsiteY1" fmla="*/ 0 h 3603688"/>
              <a:gd name="connsiteX2" fmla="*/ 6286500 w 6286500"/>
              <a:gd name="connsiteY2" fmla="*/ 3603689 h 3603688"/>
              <a:gd name="connsiteX3" fmla="*/ 0 w 6286500"/>
              <a:gd name="connsiteY3" fmla="*/ 3603689 h 3603688"/>
            </a:gdLst>
            <a:ahLst/>
            <a:cxnLst>
              <a:cxn ang="0">
                <a:pos x="connsiteX0" y="connsiteY0"/>
              </a:cxn>
              <a:cxn ang="0">
                <a:pos x="connsiteX1" y="connsiteY1"/>
              </a:cxn>
              <a:cxn ang="0">
                <a:pos x="connsiteX2" y="connsiteY2"/>
              </a:cxn>
              <a:cxn ang="0">
                <a:pos x="connsiteX3" y="connsiteY3"/>
              </a:cxn>
            </a:cxnLst>
            <a:rect l="l" t="t" r="r" b="b"/>
            <a:pathLst>
              <a:path w="6286500" h="3603688">
                <a:moveTo>
                  <a:pt x="0" y="0"/>
                </a:moveTo>
                <a:lnTo>
                  <a:pt x="6286500" y="0"/>
                </a:lnTo>
                <a:lnTo>
                  <a:pt x="6286500" y="3603689"/>
                </a:lnTo>
                <a:lnTo>
                  <a:pt x="0" y="3603689"/>
                </a:lnTo>
                <a:close/>
              </a:path>
            </a:pathLst>
          </a:custGeom>
          <a:noFill/>
          <a:ln w="9525" cap="flat">
            <a:noFill/>
            <a:prstDash val="solid"/>
            <a:miter/>
          </a:ln>
        </p:spPr>
        <p:txBody>
          <a:bodyPr rtlCol="0" anchor="ctr"/>
          <a:lstStyle/>
          <a:p>
            <a:endParaRPr lang="th-TH"/>
          </a:p>
        </p:txBody>
      </p:sp>
      <p:grpSp>
        <p:nvGrpSpPr>
          <p:cNvPr id="262" name="Graphic 2">
            <a:extLst>
              <a:ext uri="{FF2B5EF4-FFF2-40B4-BE49-F238E27FC236}">
                <a16:creationId xmlns:a16="http://schemas.microsoft.com/office/drawing/2014/main" id="{9A631055-75C2-4C03-AF29-DE6D8C8B073D}"/>
              </a:ext>
            </a:extLst>
          </p:cNvPr>
          <p:cNvGrpSpPr/>
          <p:nvPr/>
        </p:nvGrpSpPr>
        <p:grpSpPr>
          <a:xfrm rot="2255152">
            <a:off x="3156087" y="3558084"/>
            <a:ext cx="962176" cy="1164482"/>
            <a:chOff x="5881684" y="3147949"/>
            <a:chExt cx="428090" cy="557286"/>
          </a:xfrm>
        </p:grpSpPr>
        <p:grpSp>
          <p:nvGrpSpPr>
            <p:cNvPr id="263" name="Graphic 2">
              <a:extLst>
                <a:ext uri="{FF2B5EF4-FFF2-40B4-BE49-F238E27FC236}">
                  <a16:creationId xmlns:a16="http://schemas.microsoft.com/office/drawing/2014/main" id="{D72BA9E1-5CF7-4D35-B76B-C7797C64E5D7}"/>
                </a:ext>
              </a:extLst>
            </p:cNvPr>
            <p:cNvGrpSpPr/>
            <p:nvPr/>
          </p:nvGrpSpPr>
          <p:grpSpPr>
            <a:xfrm>
              <a:off x="5881684" y="3147949"/>
              <a:ext cx="428090" cy="557286"/>
              <a:chOff x="5881684" y="3147949"/>
              <a:chExt cx="428090" cy="557286"/>
            </a:xfrm>
          </p:grpSpPr>
          <p:sp>
            <p:nvSpPr>
              <p:cNvPr id="265" name="Freeform: Shape 264">
                <a:extLst>
                  <a:ext uri="{FF2B5EF4-FFF2-40B4-BE49-F238E27FC236}">
                    <a16:creationId xmlns:a16="http://schemas.microsoft.com/office/drawing/2014/main" id="{283C89AF-EC13-45F6-B8C6-F4147B4CDE65}"/>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endParaRPr lang="th-TH"/>
              </a:p>
            </p:txBody>
          </p:sp>
          <p:sp>
            <p:nvSpPr>
              <p:cNvPr id="266" name="Freeform: Shape 265">
                <a:extLst>
                  <a:ext uri="{FF2B5EF4-FFF2-40B4-BE49-F238E27FC236}">
                    <a16:creationId xmlns:a16="http://schemas.microsoft.com/office/drawing/2014/main" id="{6C9A56B3-80F6-4A78-B7A5-6A83E2A87F05}"/>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endParaRPr lang="th-TH"/>
              </a:p>
            </p:txBody>
          </p:sp>
          <p:sp>
            <p:nvSpPr>
              <p:cNvPr id="267" name="Freeform: Shape 266">
                <a:extLst>
                  <a:ext uri="{FF2B5EF4-FFF2-40B4-BE49-F238E27FC236}">
                    <a16:creationId xmlns:a16="http://schemas.microsoft.com/office/drawing/2014/main" id="{A24F8D28-2810-43BA-81EB-DF6ABEB7377F}"/>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endParaRPr lang="th-TH"/>
              </a:p>
            </p:txBody>
          </p:sp>
          <p:sp>
            <p:nvSpPr>
              <p:cNvPr id="268" name="Freeform: Shape 267">
                <a:extLst>
                  <a:ext uri="{FF2B5EF4-FFF2-40B4-BE49-F238E27FC236}">
                    <a16:creationId xmlns:a16="http://schemas.microsoft.com/office/drawing/2014/main" id="{88C07BA7-806D-4A07-8773-671671DE040C}"/>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endParaRPr lang="th-TH" dirty="0"/>
              </a:p>
            </p:txBody>
          </p:sp>
          <p:sp>
            <p:nvSpPr>
              <p:cNvPr id="269" name="Freeform: Shape 268">
                <a:extLst>
                  <a:ext uri="{FF2B5EF4-FFF2-40B4-BE49-F238E27FC236}">
                    <a16:creationId xmlns:a16="http://schemas.microsoft.com/office/drawing/2014/main" id="{ED95A268-700B-43DE-B261-B076C4BF02F0}"/>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endParaRPr lang="th-TH" dirty="0"/>
              </a:p>
            </p:txBody>
          </p:sp>
          <p:sp>
            <p:nvSpPr>
              <p:cNvPr id="270" name="Freeform: Shape 269">
                <a:extLst>
                  <a:ext uri="{FF2B5EF4-FFF2-40B4-BE49-F238E27FC236}">
                    <a16:creationId xmlns:a16="http://schemas.microsoft.com/office/drawing/2014/main" id="{4D6181C7-C5BF-4B06-92E5-73D844AE6C6F}"/>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endParaRPr lang="th-TH"/>
              </a:p>
            </p:txBody>
          </p:sp>
          <p:sp>
            <p:nvSpPr>
              <p:cNvPr id="271" name="Freeform: Shape 270">
                <a:extLst>
                  <a:ext uri="{FF2B5EF4-FFF2-40B4-BE49-F238E27FC236}">
                    <a16:creationId xmlns:a16="http://schemas.microsoft.com/office/drawing/2014/main" id="{A97E675A-F83C-409B-9C6D-5837C089D024}"/>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endParaRPr lang="th-TH"/>
              </a:p>
            </p:txBody>
          </p:sp>
          <p:sp>
            <p:nvSpPr>
              <p:cNvPr id="272" name="Freeform: Shape 271">
                <a:extLst>
                  <a:ext uri="{FF2B5EF4-FFF2-40B4-BE49-F238E27FC236}">
                    <a16:creationId xmlns:a16="http://schemas.microsoft.com/office/drawing/2014/main" id="{F1A8DD63-EFFB-49EB-BE80-7EE2E8E7E77C}"/>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endParaRPr lang="th-TH"/>
              </a:p>
            </p:txBody>
          </p:sp>
          <p:sp>
            <p:nvSpPr>
              <p:cNvPr id="273" name="Freeform: Shape 272">
                <a:extLst>
                  <a:ext uri="{FF2B5EF4-FFF2-40B4-BE49-F238E27FC236}">
                    <a16:creationId xmlns:a16="http://schemas.microsoft.com/office/drawing/2014/main" id="{016F2FF5-204D-44FD-8A6F-28A0D48EDC4D}"/>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endParaRPr lang="th-TH"/>
              </a:p>
            </p:txBody>
          </p:sp>
          <p:sp>
            <p:nvSpPr>
              <p:cNvPr id="274" name="Freeform: Shape 273">
                <a:extLst>
                  <a:ext uri="{FF2B5EF4-FFF2-40B4-BE49-F238E27FC236}">
                    <a16:creationId xmlns:a16="http://schemas.microsoft.com/office/drawing/2014/main" id="{C1D00C78-C1FF-470E-9542-5D2D5ACC17ED}"/>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endParaRPr lang="th-TH"/>
              </a:p>
            </p:txBody>
          </p:sp>
          <p:grpSp>
            <p:nvGrpSpPr>
              <p:cNvPr id="275" name="Graphic 2">
                <a:extLst>
                  <a:ext uri="{FF2B5EF4-FFF2-40B4-BE49-F238E27FC236}">
                    <a16:creationId xmlns:a16="http://schemas.microsoft.com/office/drawing/2014/main" id="{B4DA25AF-AD54-427B-94C4-A56B12C29C93}"/>
                  </a:ext>
                </a:extLst>
              </p:cNvPr>
              <p:cNvGrpSpPr/>
              <p:nvPr/>
            </p:nvGrpSpPr>
            <p:grpSpPr>
              <a:xfrm>
                <a:off x="5881684" y="3256226"/>
                <a:ext cx="96300" cy="100097"/>
                <a:chOff x="5881684" y="3256226"/>
                <a:chExt cx="96300" cy="100097"/>
              </a:xfrm>
            </p:grpSpPr>
            <p:sp>
              <p:nvSpPr>
                <p:cNvPr id="293" name="Freeform: Shape 292">
                  <a:extLst>
                    <a:ext uri="{FF2B5EF4-FFF2-40B4-BE49-F238E27FC236}">
                      <a16:creationId xmlns:a16="http://schemas.microsoft.com/office/drawing/2014/main" id="{51F9AEFE-7F8A-4338-9239-802DF5CBB3F1}"/>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endParaRPr lang="th-TH"/>
                </a:p>
              </p:txBody>
            </p:sp>
            <p:sp>
              <p:nvSpPr>
                <p:cNvPr id="294" name="Freeform: Shape 293">
                  <a:extLst>
                    <a:ext uri="{FF2B5EF4-FFF2-40B4-BE49-F238E27FC236}">
                      <a16:creationId xmlns:a16="http://schemas.microsoft.com/office/drawing/2014/main" id="{B649D7D1-8622-4FB9-80BD-A36955F25141}"/>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endParaRPr lang="th-TH"/>
                </a:p>
              </p:txBody>
            </p:sp>
          </p:grpSp>
          <p:sp>
            <p:nvSpPr>
              <p:cNvPr id="276" name="Freeform: Shape 275">
                <a:extLst>
                  <a:ext uri="{FF2B5EF4-FFF2-40B4-BE49-F238E27FC236}">
                    <a16:creationId xmlns:a16="http://schemas.microsoft.com/office/drawing/2014/main" id="{22847181-FB8B-4723-B926-A7CBA5E51362}"/>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endParaRPr lang="th-TH"/>
              </a:p>
            </p:txBody>
          </p:sp>
          <p:sp>
            <p:nvSpPr>
              <p:cNvPr id="277" name="Freeform: Shape 276">
                <a:extLst>
                  <a:ext uri="{FF2B5EF4-FFF2-40B4-BE49-F238E27FC236}">
                    <a16:creationId xmlns:a16="http://schemas.microsoft.com/office/drawing/2014/main" id="{2A076DA5-0D83-4779-8C04-B3E177770CDC}"/>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endParaRPr lang="th-TH"/>
              </a:p>
            </p:txBody>
          </p:sp>
          <p:sp>
            <p:nvSpPr>
              <p:cNvPr id="278" name="Freeform: Shape 277">
                <a:extLst>
                  <a:ext uri="{FF2B5EF4-FFF2-40B4-BE49-F238E27FC236}">
                    <a16:creationId xmlns:a16="http://schemas.microsoft.com/office/drawing/2014/main" id="{3C0357B9-7325-4F83-96F7-955BE4C1BCB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endParaRPr lang="th-TH"/>
              </a:p>
            </p:txBody>
          </p:sp>
          <p:sp>
            <p:nvSpPr>
              <p:cNvPr id="279" name="Freeform: Shape 278">
                <a:extLst>
                  <a:ext uri="{FF2B5EF4-FFF2-40B4-BE49-F238E27FC236}">
                    <a16:creationId xmlns:a16="http://schemas.microsoft.com/office/drawing/2014/main" id="{6CEA6BE2-E150-4E00-A9E9-6E1A218A2411}"/>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endParaRPr lang="th-TH"/>
              </a:p>
            </p:txBody>
          </p:sp>
          <p:sp>
            <p:nvSpPr>
              <p:cNvPr id="280" name="Freeform: Shape 279">
                <a:extLst>
                  <a:ext uri="{FF2B5EF4-FFF2-40B4-BE49-F238E27FC236}">
                    <a16:creationId xmlns:a16="http://schemas.microsoft.com/office/drawing/2014/main" id="{78A7B5D9-3813-4D3E-8297-97345422DFCC}"/>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endParaRPr lang="th-TH"/>
              </a:p>
            </p:txBody>
          </p:sp>
          <p:sp>
            <p:nvSpPr>
              <p:cNvPr id="281" name="Freeform: Shape 280">
                <a:extLst>
                  <a:ext uri="{FF2B5EF4-FFF2-40B4-BE49-F238E27FC236}">
                    <a16:creationId xmlns:a16="http://schemas.microsoft.com/office/drawing/2014/main" id="{34D36016-0317-46AA-8A85-8250A2A0ACA7}"/>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endParaRPr lang="th-TH"/>
              </a:p>
            </p:txBody>
          </p:sp>
          <p:sp>
            <p:nvSpPr>
              <p:cNvPr id="282" name="Freeform: Shape 281">
                <a:extLst>
                  <a:ext uri="{FF2B5EF4-FFF2-40B4-BE49-F238E27FC236}">
                    <a16:creationId xmlns:a16="http://schemas.microsoft.com/office/drawing/2014/main" id="{FA8E39D5-0D71-4EAA-8F81-5843FB86C4B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endParaRPr lang="th-TH"/>
              </a:p>
            </p:txBody>
          </p:sp>
          <p:sp>
            <p:nvSpPr>
              <p:cNvPr id="283" name="Freeform: Shape 282">
                <a:extLst>
                  <a:ext uri="{FF2B5EF4-FFF2-40B4-BE49-F238E27FC236}">
                    <a16:creationId xmlns:a16="http://schemas.microsoft.com/office/drawing/2014/main" id="{BBDDC6D6-7A59-4DF2-ADCD-E1A4FD52DEBA}"/>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endParaRPr lang="th-TH"/>
              </a:p>
            </p:txBody>
          </p:sp>
          <p:sp>
            <p:nvSpPr>
              <p:cNvPr id="284" name="Freeform: Shape 283">
                <a:extLst>
                  <a:ext uri="{FF2B5EF4-FFF2-40B4-BE49-F238E27FC236}">
                    <a16:creationId xmlns:a16="http://schemas.microsoft.com/office/drawing/2014/main" id="{3951D21D-2D8E-4D0F-80D5-0AFC8744DDFE}"/>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endParaRPr lang="th-TH"/>
              </a:p>
            </p:txBody>
          </p:sp>
          <p:sp>
            <p:nvSpPr>
              <p:cNvPr id="285" name="Freeform: Shape 284">
                <a:extLst>
                  <a:ext uri="{FF2B5EF4-FFF2-40B4-BE49-F238E27FC236}">
                    <a16:creationId xmlns:a16="http://schemas.microsoft.com/office/drawing/2014/main" id="{BE7485F1-F4B0-4E05-A845-98600220C1CC}"/>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endParaRPr lang="th-TH"/>
              </a:p>
            </p:txBody>
          </p:sp>
          <p:sp>
            <p:nvSpPr>
              <p:cNvPr id="286" name="Freeform: Shape 285">
                <a:extLst>
                  <a:ext uri="{FF2B5EF4-FFF2-40B4-BE49-F238E27FC236}">
                    <a16:creationId xmlns:a16="http://schemas.microsoft.com/office/drawing/2014/main" id="{0BD010E5-B826-4603-ACA2-40E553C477F9}"/>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endParaRPr lang="th-TH"/>
              </a:p>
            </p:txBody>
          </p:sp>
          <p:grpSp>
            <p:nvGrpSpPr>
              <p:cNvPr id="287" name="Graphic 2">
                <a:extLst>
                  <a:ext uri="{FF2B5EF4-FFF2-40B4-BE49-F238E27FC236}">
                    <a16:creationId xmlns:a16="http://schemas.microsoft.com/office/drawing/2014/main" id="{770A5246-EF19-4ED8-9193-00ED1EA7095B}"/>
                  </a:ext>
                </a:extLst>
              </p:cNvPr>
              <p:cNvGrpSpPr/>
              <p:nvPr/>
            </p:nvGrpSpPr>
            <p:grpSpPr>
              <a:xfrm>
                <a:off x="6089575" y="3442542"/>
                <a:ext cx="29041" cy="29075"/>
                <a:chOff x="6089575" y="3442542"/>
                <a:chExt cx="29041" cy="29075"/>
              </a:xfrm>
            </p:grpSpPr>
            <p:sp>
              <p:nvSpPr>
                <p:cNvPr id="291" name="Freeform: Shape 290">
                  <a:extLst>
                    <a:ext uri="{FF2B5EF4-FFF2-40B4-BE49-F238E27FC236}">
                      <a16:creationId xmlns:a16="http://schemas.microsoft.com/office/drawing/2014/main" id="{15687E7F-C948-48A3-B27F-14780C1DA1E0}"/>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endParaRPr lang="th-TH"/>
                </a:p>
              </p:txBody>
            </p:sp>
            <p:sp>
              <p:nvSpPr>
                <p:cNvPr id="292" name="Freeform: Shape 291">
                  <a:extLst>
                    <a:ext uri="{FF2B5EF4-FFF2-40B4-BE49-F238E27FC236}">
                      <a16:creationId xmlns:a16="http://schemas.microsoft.com/office/drawing/2014/main" id="{3D2DD48C-89F4-4FCA-A3EF-BAAC96520437}"/>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endParaRPr lang="th-TH"/>
                </a:p>
              </p:txBody>
            </p:sp>
          </p:grpSp>
          <p:grpSp>
            <p:nvGrpSpPr>
              <p:cNvPr id="288" name="Graphic 2">
                <a:extLst>
                  <a:ext uri="{FF2B5EF4-FFF2-40B4-BE49-F238E27FC236}">
                    <a16:creationId xmlns:a16="http://schemas.microsoft.com/office/drawing/2014/main" id="{9344072A-A140-4551-A36E-1B0B42415AA7}"/>
                  </a:ext>
                </a:extLst>
              </p:cNvPr>
              <p:cNvGrpSpPr/>
              <p:nvPr/>
            </p:nvGrpSpPr>
            <p:grpSpPr>
              <a:xfrm>
                <a:off x="6097142" y="3196401"/>
                <a:ext cx="112446" cy="63243"/>
                <a:chOff x="6097142" y="3196401"/>
                <a:chExt cx="112446" cy="63243"/>
              </a:xfrm>
            </p:grpSpPr>
            <p:sp>
              <p:nvSpPr>
                <p:cNvPr id="289" name="Freeform: Shape 288">
                  <a:extLst>
                    <a:ext uri="{FF2B5EF4-FFF2-40B4-BE49-F238E27FC236}">
                      <a16:creationId xmlns:a16="http://schemas.microsoft.com/office/drawing/2014/main" id="{0311611D-6338-4335-86D1-99A221395C31}"/>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endParaRPr lang="th-TH"/>
                </a:p>
              </p:txBody>
            </p:sp>
            <p:sp>
              <p:nvSpPr>
                <p:cNvPr id="290" name="Freeform: Shape 289">
                  <a:extLst>
                    <a:ext uri="{FF2B5EF4-FFF2-40B4-BE49-F238E27FC236}">
                      <a16:creationId xmlns:a16="http://schemas.microsoft.com/office/drawing/2014/main" id="{30122F92-644A-410D-9BD1-9F8A1DF31CBB}"/>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endParaRPr lang="th-TH"/>
                </a:p>
              </p:txBody>
            </p:sp>
          </p:grpSp>
        </p:grpSp>
        <p:sp>
          <p:nvSpPr>
            <p:cNvPr id="264" name="Freeform: Shape 263">
              <a:extLst>
                <a:ext uri="{FF2B5EF4-FFF2-40B4-BE49-F238E27FC236}">
                  <a16:creationId xmlns:a16="http://schemas.microsoft.com/office/drawing/2014/main" id="{13F06302-92D3-4715-A9FB-2C9D7349A465}"/>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endParaRPr lang="th-TH"/>
            </a:p>
          </p:txBody>
        </p:sp>
      </p:grpSp>
      <p:grpSp>
        <p:nvGrpSpPr>
          <p:cNvPr id="295" name="Graphic 26">
            <a:extLst>
              <a:ext uri="{FF2B5EF4-FFF2-40B4-BE49-F238E27FC236}">
                <a16:creationId xmlns:a16="http://schemas.microsoft.com/office/drawing/2014/main" id="{FA8802C8-2B7B-4928-B343-ADC81DD0A91F}"/>
              </a:ext>
            </a:extLst>
          </p:cNvPr>
          <p:cNvGrpSpPr/>
          <p:nvPr/>
        </p:nvGrpSpPr>
        <p:grpSpPr>
          <a:xfrm rot="4294271">
            <a:off x="577081" y="3199274"/>
            <a:ext cx="1019469" cy="1465697"/>
            <a:chOff x="5967437" y="3219475"/>
            <a:chExt cx="259743" cy="423668"/>
          </a:xfrm>
        </p:grpSpPr>
        <p:grpSp>
          <p:nvGrpSpPr>
            <p:cNvPr id="296" name="Graphic 26">
              <a:extLst>
                <a:ext uri="{FF2B5EF4-FFF2-40B4-BE49-F238E27FC236}">
                  <a16:creationId xmlns:a16="http://schemas.microsoft.com/office/drawing/2014/main" id="{24521F7B-CA9E-4464-963D-2725D0BD4621}"/>
                </a:ext>
              </a:extLst>
            </p:cNvPr>
            <p:cNvGrpSpPr/>
            <p:nvPr/>
          </p:nvGrpSpPr>
          <p:grpSpPr>
            <a:xfrm>
              <a:off x="5967437" y="3219475"/>
              <a:ext cx="259743" cy="423668"/>
              <a:chOff x="5967437" y="3219475"/>
              <a:chExt cx="259743" cy="423668"/>
            </a:xfrm>
          </p:grpSpPr>
          <p:sp>
            <p:nvSpPr>
              <p:cNvPr id="305" name="Freeform: Shape 304">
                <a:extLst>
                  <a:ext uri="{FF2B5EF4-FFF2-40B4-BE49-F238E27FC236}">
                    <a16:creationId xmlns:a16="http://schemas.microsoft.com/office/drawing/2014/main" id="{307B8FAC-56A1-40BB-BBF6-639F29A7A9CE}"/>
                  </a:ext>
                </a:extLst>
              </p:cNvPr>
              <p:cNvSpPr/>
              <p:nvPr/>
            </p:nvSpPr>
            <p:spPr>
              <a:xfrm>
                <a:off x="5991700" y="3244310"/>
                <a:ext cx="235480" cy="398833"/>
              </a:xfrm>
              <a:custGeom>
                <a:avLst/>
                <a:gdLst>
                  <a:gd name="connsiteX0" fmla="*/ 31052 w 235480"/>
                  <a:gd name="connsiteY0" fmla="*/ 15145 h 398833"/>
                  <a:gd name="connsiteX1" fmla="*/ 0 w 235480"/>
                  <a:gd name="connsiteY1" fmla="*/ 30194 h 398833"/>
                  <a:gd name="connsiteX2" fmla="*/ 169831 w 235480"/>
                  <a:gd name="connsiteY2" fmla="*/ 379381 h 398833"/>
                  <a:gd name="connsiteX3" fmla="*/ 216027 w 235480"/>
                  <a:gd name="connsiteY3" fmla="*/ 395383 h 398833"/>
                  <a:gd name="connsiteX4" fmla="*/ 232029 w 235480"/>
                  <a:gd name="connsiteY4" fmla="*/ 349187 h 398833"/>
                  <a:gd name="connsiteX5" fmla="*/ 62198 w 235480"/>
                  <a:gd name="connsiteY5" fmla="*/ 0 h 398833"/>
                  <a:gd name="connsiteX6" fmla="*/ 31052 w 235480"/>
                  <a:gd name="connsiteY6" fmla="*/ 15145 h 3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80" h="398833">
                    <a:moveTo>
                      <a:pt x="31052" y="15145"/>
                    </a:moveTo>
                    <a:lnTo>
                      <a:pt x="0" y="30194"/>
                    </a:lnTo>
                    <a:lnTo>
                      <a:pt x="169831" y="379381"/>
                    </a:lnTo>
                    <a:cubicBezTo>
                      <a:pt x="178213" y="396526"/>
                      <a:pt x="198882" y="403670"/>
                      <a:pt x="216027" y="395383"/>
                    </a:cubicBezTo>
                    <a:cubicBezTo>
                      <a:pt x="233172" y="387001"/>
                      <a:pt x="240316" y="366332"/>
                      <a:pt x="232029" y="349187"/>
                    </a:cubicBezTo>
                    <a:lnTo>
                      <a:pt x="62198" y="0"/>
                    </a:lnTo>
                    <a:lnTo>
                      <a:pt x="31052" y="15145"/>
                    </a:lnTo>
                    <a:close/>
                  </a:path>
                </a:pathLst>
              </a:custGeom>
              <a:solidFill>
                <a:srgbClr val="EDB863"/>
              </a:solidFill>
              <a:ln w="9525" cap="flat">
                <a:noFill/>
                <a:prstDash val="solid"/>
                <a:miter/>
              </a:ln>
            </p:spPr>
            <p:txBody>
              <a:bodyPr rtlCol="0" anchor="ctr"/>
              <a:lstStyle/>
              <a:p>
                <a:endParaRPr lang="th-TH"/>
              </a:p>
            </p:txBody>
          </p:sp>
          <p:sp>
            <p:nvSpPr>
              <p:cNvPr id="306" name="Freeform: Shape 305">
                <a:extLst>
                  <a:ext uri="{FF2B5EF4-FFF2-40B4-BE49-F238E27FC236}">
                    <a16:creationId xmlns:a16="http://schemas.microsoft.com/office/drawing/2014/main" id="{22969AFD-C6BC-4118-86B0-04CA93F5FE6A}"/>
                  </a:ext>
                </a:extLst>
              </p:cNvPr>
              <p:cNvSpPr/>
              <p:nvPr/>
            </p:nvSpPr>
            <p:spPr>
              <a:xfrm>
                <a:off x="5967437" y="3219475"/>
                <a:ext cx="101155" cy="60388"/>
              </a:xfrm>
              <a:custGeom>
                <a:avLst/>
                <a:gdLst>
                  <a:gd name="connsiteX0" fmla="*/ 85509 w 101155"/>
                  <a:gd name="connsiteY0" fmla="*/ 1117 h 60388"/>
                  <a:gd name="connsiteX1" fmla="*/ 45790 w 101155"/>
                  <a:gd name="connsiteY1" fmla="*/ 20358 h 60388"/>
                  <a:gd name="connsiteX2" fmla="*/ 6070 w 101155"/>
                  <a:gd name="connsiteY2" fmla="*/ 39694 h 60388"/>
                  <a:gd name="connsiteX3" fmla="*/ 1117 w 101155"/>
                  <a:gd name="connsiteY3" fmla="*/ 54267 h 60388"/>
                  <a:gd name="connsiteX4" fmla="*/ 15691 w 101155"/>
                  <a:gd name="connsiteY4" fmla="*/ 59315 h 60388"/>
                  <a:gd name="connsiteX5" fmla="*/ 55315 w 101155"/>
                  <a:gd name="connsiteY5" fmla="*/ 39979 h 60388"/>
                  <a:gd name="connsiteX6" fmla="*/ 95034 w 101155"/>
                  <a:gd name="connsiteY6" fmla="*/ 20644 h 60388"/>
                  <a:gd name="connsiteX7" fmla="*/ 100082 w 101155"/>
                  <a:gd name="connsiteY7" fmla="*/ 6070 h 60388"/>
                  <a:gd name="connsiteX8" fmla="*/ 85509 w 101155"/>
                  <a:gd name="connsiteY8" fmla="*/ 1117 h 6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55" h="60388">
                    <a:moveTo>
                      <a:pt x="85509" y="1117"/>
                    </a:moveTo>
                    <a:lnTo>
                      <a:pt x="45790" y="20358"/>
                    </a:lnTo>
                    <a:lnTo>
                      <a:pt x="6070" y="39694"/>
                    </a:lnTo>
                    <a:cubicBezTo>
                      <a:pt x="736" y="42361"/>
                      <a:pt x="-1550" y="48838"/>
                      <a:pt x="1117" y="54267"/>
                    </a:cubicBezTo>
                    <a:cubicBezTo>
                      <a:pt x="3784" y="59696"/>
                      <a:pt x="10261" y="61887"/>
                      <a:pt x="15691" y="59315"/>
                    </a:cubicBezTo>
                    <a:lnTo>
                      <a:pt x="55315" y="39979"/>
                    </a:lnTo>
                    <a:lnTo>
                      <a:pt x="95034" y="20644"/>
                    </a:lnTo>
                    <a:cubicBezTo>
                      <a:pt x="100463" y="17977"/>
                      <a:pt x="102654" y="11500"/>
                      <a:pt x="100082" y="6070"/>
                    </a:cubicBezTo>
                    <a:cubicBezTo>
                      <a:pt x="97415" y="736"/>
                      <a:pt x="90938" y="-1550"/>
                      <a:pt x="85509" y="1117"/>
                    </a:cubicBezTo>
                    <a:close/>
                  </a:path>
                </a:pathLst>
              </a:custGeom>
              <a:solidFill>
                <a:srgbClr val="EDB863"/>
              </a:solidFill>
              <a:ln w="9525" cap="flat">
                <a:noFill/>
                <a:prstDash val="solid"/>
                <a:miter/>
              </a:ln>
            </p:spPr>
            <p:txBody>
              <a:bodyPr rtlCol="0" anchor="ctr"/>
              <a:lstStyle/>
              <a:p>
                <a:endParaRPr lang="th-TH" dirty="0"/>
              </a:p>
            </p:txBody>
          </p:sp>
          <p:sp>
            <p:nvSpPr>
              <p:cNvPr id="307" name="Freeform: Shape 306">
                <a:extLst>
                  <a:ext uri="{FF2B5EF4-FFF2-40B4-BE49-F238E27FC236}">
                    <a16:creationId xmlns:a16="http://schemas.microsoft.com/office/drawing/2014/main" id="{D1DBCF2B-677A-44D4-AB19-4075AD116C11}"/>
                  </a:ext>
                </a:extLst>
              </p:cNvPr>
              <p:cNvSpPr/>
              <p:nvPr/>
            </p:nvSpPr>
            <p:spPr>
              <a:xfrm>
                <a:off x="5991700" y="3244310"/>
                <a:ext cx="65151" cy="36480"/>
              </a:xfrm>
              <a:custGeom>
                <a:avLst/>
                <a:gdLst>
                  <a:gd name="connsiteX0" fmla="*/ 65151 w 65151"/>
                  <a:gd name="connsiteY0" fmla="*/ 6287 h 36480"/>
                  <a:gd name="connsiteX1" fmla="*/ 62198 w 65151"/>
                  <a:gd name="connsiteY1" fmla="*/ 0 h 36480"/>
                  <a:gd name="connsiteX2" fmla="*/ 31909 w 65151"/>
                  <a:gd name="connsiteY2" fmla="*/ 14669 h 36480"/>
                  <a:gd name="connsiteX3" fmla="*/ 31528 w 65151"/>
                  <a:gd name="connsiteY3" fmla="*/ 14859 h 36480"/>
                  <a:gd name="connsiteX4" fmla="*/ 31052 w 65151"/>
                  <a:gd name="connsiteY4" fmla="*/ 15145 h 36480"/>
                  <a:gd name="connsiteX5" fmla="*/ 0 w 65151"/>
                  <a:gd name="connsiteY5" fmla="*/ 30194 h 36480"/>
                  <a:gd name="connsiteX6" fmla="*/ 3048 w 65151"/>
                  <a:gd name="connsiteY6" fmla="*/ 36481 h 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1" h="36480">
                    <a:moveTo>
                      <a:pt x="65151" y="6287"/>
                    </a:moveTo>
                    <a:lnTo>
                      <a:pt x="62198" y="0"/>
                    </a:lnTo>
                    <a:lnTo>
                      <a:pt x="31909" y="14669"/>
                    </a:lnTo>
                    <a:lnTo>
                      <a:pt x="31528" y="14859"/>
                    </a:lnTo>
                    <a:lnTo>
                      <a:pt x="31052" y="15145"/>
                    </a:lnTo>
                    <a:lnTo>
                      <a:pt x="0" y="30194"/>
                    </a:lnTo>
                    <a:lnTo>
                      <a:pt x="3048" y="36481"/>
                    </a:lnTo>
                    <a:close/>
                  </a:path>
                </a:pathLst>
              </a:custGeom>
              <a:solidFill>
                <a:srgbClr val="0F5B42"/>
              </a:solidFill>
              <a:ln w="9525" cap="flat">
                <a:noFill/>
                <a:prstDash val="solid"/>
                <a:miter/>
              </a:ln>
            </p:spPr>
            <p:txBody>
              <a:bodyPr rtlCol="0" anchor="ctr"/>
              <a:lstStyle/>
              <a:p>
                <a:endParaRPr lang="th-TH"/>
              </a:p>
            </p:txBody>
          </p:sp>
        </p:grpSp>
        <p:sp>
          <p:nvSpPr>
            <p:cNvPr id="297" name="Freeform: Shape 296">
              <a:extLst>
                <a:ext uri="{FF2B5EF4-FFF2-40B4-BE49-F238E27FC236}">
                  <a16:creationId xmlns:a16="http://schemas.microsoft.com/office/drawing/2014/main" id="{DD64F54E-6FFB-4157-9EE1-7D3845659A74}"/>
                </a:ext>
              </a:extLst>
            </p:cNvPr>
            <p:cNvSpPr/>
            <p:nvPr/>
          </p:nvSpPr>
          <p:spPr>
            <a:xfrm>
              <a:off x="6032753" y="3318890"/>
              <a:ext cx="187286" cy="317302"/>
            </a:xfrm>
            <a:custGeom>
              <a:avLst/>
              <a:gdLst>
                <a:gd name="connsiteX0" fmla="*/ 24765 w 187286"/>
                <a:gd name="connsiteY0" fmla="*/ 12097 h 317302"/>
                <a:gd name="connsiteX1" fmla="*/ 0 w 187286"/>
                <a:gd name="connsiteY1" fmla="*/ 24098 h 317302"/>
                <a:gd name="connsiteX2" fmla="*/ 135065 w 187286"/>
                <a:gd name="connsiteY2" fmla="*/ 301847 h 317302"/>
                <a:gd name="connsiteX3" fmla="*/ 171831 w 187286"/>
                <a:gd name="connsiteY3" fmla="*/ 314516 h 317302"/>
                <a:gd name="connsiteX4" fmla="*/ 184499 w 187286"/>
                <a:gd name="connsiteY4" fmla="*/ 277749 h 317302"/>
                <a:gd name="connsiteX5" fmla="*/ 49530 w 187286"/>
                <a:gd name="connsiteY5" fmla="*/ 0 h 317302"/>
                <a:gd name="connsiteX6" fmla="*/ 24765 w 187286"/>
                <a:gd name="connsiteY6" fmla="*/ 12097 h 31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286" h="317302">
                  <a:moveTo>
                    <a:pt x="24765" y="12097"/>
                  </a:moveTo>
                  <a:lnTo>
                    <a:pt x="0" y="24098"/>
                  </a:lnTo>
                  <a:lnTo>
                    <a:pt x="135065" y="301847"/>
                  </a:lnTo>
                  <a:cubicBezTo>
                    <a:pt x="141732" y="315468"/>
                    <a:pt x="158115" y="321183"/>
                    <a:pt x="171831" y="314516"/>
                  </a:cubicBezTo>
                  <a:cubicBezTo>
                    <a:pt x="185452" y="307848"/>
                    <a:pt x="191167" y="291465"/>
                    <a:pt x="184499" y="277749"/>
                  </a:cubicBezTo>
                  <a:lnTo>
                    <a:pt x="49530" y="0"/>
                  </a:lnTo>
                  <a:lnTo>
                    <a:pt x="24765" y="12097"/>
                  </a:lnTo>
                  <a:close/>
                </a:path>
              </a:pathLst>
            </a:custGeom>
            <a:solidFill>
              <a:srgbClr val="D75903"/>
            </a:solidFill>
            <a:ln w="9525" cap="flat">
              <a:noFill/>
              <a:prstDash val="solid"/>
              <a:miter/>
            </a:ln>
          </p:spPr>
          <p:txBody>
            <a:bodyPr rtlCol="0" anchor="ctr"/>
            <a:lstStyle/>
            <a:p>
              <a:endParaRPr lang="th-TH"/>
            </a:p>
          </p:txBody>
        </p:sp>
        <p:grpSp>
          <p:nvGrpSpPr>
            <p:cNvPr id="298" name="Graphic 26">
              <a:extLst>
                <a:ext uri="{FF2B5EF4-FFF2-40B4-BE49-F238E27FC236}">
                  <a16:creationId xmlns:a16="http://schemas.microsoft.com/office/drawing/2014/main" id="{9ACF751F-D54F-4E6D-A643-46C161AA38DC}"/>
                </a:ext>
              </a:extLst>
            </p:cNvPr>
            <p:cNvGrpSpPr/>
            <p:nvPr/>
          </p:nvGrpSpPr>
          <p:grpSpPr>
            <a:xfrm>
              <a:off x="6064723" y="3334382"/>
              <a:ext cx="128464" cy="281245"/>
              <a:chOff x="6064723" y="3334382"/>
              <a:chExt cx="128464" cy="281245"/>
            </a:xfrm>
            <a:solidFill>
              <a:srgbClr val="FFFFFF"/>
            </a:solidFill>
          </p:grpSpPr>
          <p:sp>
            <p:nvSpPr>
              <p:cNvPr id="299" name="Freeform: Shape 298">
                <a:extLst>
                  <a:ext uri="{FF2B5EF4-FFF2-40B4-BE49-F238E27FC236}">
                    <a16:creationId xmlns:a16="http://schemas.microsoft.com/office/drawing/2014/main" id="{509DAD3C-085D-48FF-8904-A2D18D73AE4E}"/>
                  </a:ext>
                </a:extLst>
              </p:cNvPr>
              <p:cNvSpPr/>
              <p:nvPr/>
            </p:nvSpPr>
            <p:spPr>
              <a:xfrm>
                <a:off x="6064723" y="3334382"/>
                <a:ext cx="30833" cy="30833"/>
              </a:xfrm>
              <a:custGeom>
                <a:avLst/>
                <a:gdLst>
                  <a:gd name="connsiteX0" fmla="*/ 29276 w 30833"/>
                  <a:gd name="connsiteY0" fmla="*/ 8702 h 30833"/>
                  <a:gd name="connsiteX1" fmla="*/ 22132 w 30833"/>
                  <a:gd name="connsiteY1" fmla="*/ 29276 h 30833"/>
                  <a:gd name="connsiteX2" fmla="*/ 1558 w 30833"/>
                  <a:gd name="connsiteY2" fmla="*/ 22132 h 30833"/>
                  <a:gd name="connsiteX3" fmla="*/ 8702 w 30833"/>
                  <a:gd name="connsiteY3" fmla="*/ 1558 h 30833"/>
                  <a:gd name="connsiteX4" fmla="*/ 29276 w 30833"/>
                  <a:gd name="connsiteY4" fmla="*/ 8702 h 30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33">
                    <a:moveTo>
                      <a:pt x="29276" y="8702"/>
                    </a:moveTo>
                    <a:cubicBezTo>
                      <a:pt x="32990" y="16322"/>
                      <a:pt x="29847" y="25561"/>
                      <a:pt x="22132" y="29276"/>
                    </a:cubicBezTo>
                    <a:cubicBezTo>
                      <a:pt x="14512" y="32990"/>
                      <a:pt x="5273" y="29847"/>
                      <a:pt x="1558" y="22132"/>
                    </a:cubicBezTo>
                    <a:cubicBezTo>
                      <a:pt x="-2157" y="14512"/>
                      <a:pt x="986" y="5273"/>
                      <a:pt x="8702" y="1558"/>
                    </a:cubicBezTo>
                    <a:cubicBezTo>
                      <a:pt x="16322" y="-2157"/>
                      <a:pt x="25561" y="986"/>
                      <a:pt x="29276" y="8702"/>
                    </a:cubicBezTo>
                    <a:close/>
                  </a:path>
                </a:pathLst>
              </a:custGeom>
              <a:solidFill>
                <a:srgbClr val="FFFFFF"/>
              </a:solidFill>
              <a:ln w="9525" cap="flat">
                <a:noFill/>
                <a:prstDash val="solid"/>
                <a:miter/>
              </a:ln>
            </p:spPr>
            <p:txBody>
              <a:bodyPr rtlCol="0" anchor="ctr"/>
              <a:lstStyle/>
              <a:p>
                <a:endParaRPr lang="th-TH"/>
              </a:p>
            </p:txBody>
          </p:sp>
          <p:sp>
            <p:nvSpPr>
              <p:cNvPr id="300" name="Freeform: Shape 299">
                <a:extLst>
                  <a:ext uri="{FF2B5EF4-FFF2-40B4-BE49-F238E27FC236}">
                    <a16:creationId xmlns:a16="http://schemas.microsoft.com/office/drawing/2014/main" id="{AA5D9D71-7892-4BAB-903E-EC1AA032155B}"/>
                  </a:ext>
                </a:extLst>
              </p:cNvPr>
              <p:cNvSpPr/>
              <p:nvPr/>
            </p:nvSpPr>
            <p:spPr>
              <a:xfrm>
                <a:off x="6102252" y="3425934"/>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322" y="-2173"/>
                      <a:pt x="25561" y="1065"/>
                      <a:pt x="29276" y="8685"/>
                    </a:cubicBezTo>
                    <a:close/>
                  </a:path>
                </a:pathLst>
              </a:custGeom>
              <a:solidFill>
                <a:srgbClr val="FFFFFF"/>
              </a:solidFill>
              <a:ln w="9525" cap="flat">
                <a:noFill/>
                <a:prstDash val="solid"/>
                <a:miter/>
              </a:ln>
            </p:spPr>
            <p:txBody>
              <a:bodyPr rtlCol="0" anchor="ctr"/>
              <a:lstStyle/>
              <a:p>
                <a:endParaRPr lang="th-TH"/>
              </a:p>
            </p:txBody>
          </p:sp>
          <p:sp>
            <p:nvSpPr>
              <p:cNvPr id="301" name="Freeform: Shape 300">
                <a:extLst>
                  <a:ext uri="{FF2B5EF4-FFF2-40B4-BE49-F238E27FC236}">
                    <a16:creationId xmlns:a16="http://schemas.microsoft.com/office/drawing/2014/main" id="{C55678B4-9368-42FD-B409-59DA860B65EC}"/>
                  </a:ext>
                </a:extLst>
              </p:cNvPr>
              <p:cNvSpPr/>
              <p:nvPr/>
            </p:nvSpPr>
            <p:spPr>
              <a:xfrm>
                <a:off x="6107014" y="3470987"/>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322" y="-2173"/>
                      <a:pt x="25561" y="1065"/>
                      <a:pt x="29276" y="8685"/>
                    </a:cubicBezTo>
                    <a:close/>
                  </a:path>
                </a:pathLst>
              </a:custGeom>
              <a:solidFill>
                <a:srgbClr val="FFFFFF"/>
              </a:solidFill>
              <a:ln w="9525" cap="flat">
                <a:noFill/>
                <a:prstDash val="solid"/>
                <a:miter/>
              </a:ln>
            </p:spPr>
            <p:txBody>
              <a:bodyPr rtlCol="0" anchor="ctr"/>
              <a:lstStyle/>
              <a:p>
                <a:endParaRPr lang="th-TH"/>
              </a:p>
            </p:txBody>
          </p:sp>
          <p:sp>
            <p:nvSpPr>
              <p:cNvPr id="302" name="Freeform: Shape 301">
                <a:extLst>
                  <a:ext uri="{FF2B5EF4-FFF2-40B4-BE49-F238E27FC236}">
                    <a16:creationId xmlns:a16="http://schemas.microsoft.com/office/drawing/2014/main" id="{016607B9-1823-46AC-9DB9-36B08056E4BF}"/>
                  </a:ext>
                </a:extLst>
              </p:cNvPr>
              <p:cNvSpPr/>
              <p:nvPr/>
            </p:nvSpPr>
            <p:spPr>
              <a:xfrm>
                <a:off x="6065104" y="3384828"/>
                <a:ext cx="30833" cy="30775"/>
              </a:xfrm>
              <a:custGeom>
                <a:avLst/>
                <a:gdLst>
                  <a:gd name="connsiteX0" fmla="*/ 29276 w 30833"/>
                  <a:gd name="connsiteY0" fmla="*/ 8644 h 30775"/>
                  <a:gd name="connsiteX1" fmla="*/ 22132 w 30833"/>
                  <a:gd name="connsiteY1" fmla="*/ 29218 h 30775"/>
                  <a:gd name="connsiteX2" fmla="*/ 1558 w 30833"/>
                  <a:gd name="connsiteY2" fmla="*/ 22074 h 30775"/>
                  <a:gd name="connsiteX3" fmla="*/ 8702 w 30833"/>
                  <a:gd name="connsiteY3" fmla="*/ 1500 h 30775"/>
                  <a:gd name="connsiteX4" fmla="*/ 29276 w 30833"/>
                  <a:gd name="connsiteY4" fmla="*/ 8644 h 3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775">
                    <a:moveTo>
                      <a:pt x="29276" y="8644"/>
                    </a:moveTo>
                    <a:cubicBezTo>
                      <a:pt x="32990" y="16264"/>
                      <a:pt x="29847" y="25503"/>
                      <a:pt x="22132" y="29218"/>
                    </a:cubicBezTo>
                    <a:cubicBezTo>
                      <a:pt x="14512" y="32932"/>
                      <a:pt x="5273" y="29789"/>
                      <a:pt x="1558" y="22074"/>
                    </a:cubicBezTo>
                    <a:cubicBezTo>
                      <a:pt x="-2157" y="14454"/>
                      <a:pt x="986" y="5215"/>
                      <a:pt x="8702" y="1500"/>
                    </a:cubicBezTo>
                    <a:cubicBezTo>
                      <a:pt x="16322" y="-2120"/>
                      <a:pt x="25561" y="1024"/>
                      <a:pt x="29276" y="8644"/>
                    </a:cubicBezTo>
                    <a:close/>
                  </a:path>
                </a:pathLst>
              </a:custGeom>
              <a:solidFill>
                <a:srgbClr val="FFFFFF"/>
              </a:solidFill>
              <a:ln w="9525" cap="flat">
                <a:noFill/>
                <a:prstDash val="solid"/>
                <a:miter/>
              </a:ln>
            </p:spPr>
            <p:txBody>
              <a:bodyPr rtlCol="0" anchor="ctr"/>
              <a:lstStyle/>
              <a:p>
                <a:endParaRPr lang="th-TH"/>
              </a:p>
            </p:txBody>
          </p:sp>
          <p:sp>
            <p:nvSpPr>
              <p:cNvPr id="303" name="Freeform: Shape 302">
                <a:extLst>
                  <a:ext uri="{FF2B5EF4-FFF2-40B4-BE49-F238E27FC236}">
                    <a16:creationId xmlns:a16="http://schemas.microsoft.com/office/drawing/2014/main" id="{5166338D-9C43-4558-A082-125F8A695E29}"/>
                  </a:ext>
                </a:extLst>
              </p:cNvPr>
              <p:cNvSpPr/>
              <p:nvPr/>
            </p:nvSpPr>
            <p:spPr>
              <a:xfrm>
                <a:off x="6153877" y="3517755"/>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417" y="-2173"/>
                      <a:pt x="25561" y="1065"/>
                      <a:pt x="29276" y="8685"/>
                    </a:cubicBezTo>
                    <a:close/>
                  </a:path>
                </a:pathLst>
              </a:custGeom>
              <a:solidFill>
                <a:srgbClr val="FFFFFF"/>
              </a:solidFill>
              <a:ln w="9525" cap="flat">
                <a:noFill/>
                <a:prstDash val="solid"/>
                <a:miter/>
              </a:ln>
            </p:spPr>
            <p:txBody>
              <a:bodyPr rtlCol="0" anchor="ctr"/>
              <a:lstStyle/>
              <a:p>
                <a:endParaRPr lang="th-TH"/>
              </a:p>
            </p:txBody>
          </p:sp>
          <p:sp>
            <p:nvSpPr>
              <p:cNvPr id="304" name="Freeform: Shape 303">
                <a:extLst>
                  <a:ext uri="{FF2B5EF4-FFF2-40B4-BE49-F238E27FC236}">
                    <a16:creationId xmlns:a16="http://schemas.microsoft.com/office/drawing/2014/main" id="{D416D522-DB6B-469A-AA49-6AEAF169A9EB}"/>
                  </a:ext>
                </a:extLst>
              </p:cNvPr>
              <p:cNvSpPr/>
              <p:nvPr/>
            </p:nvSpPr>
            <p:spPr>
              <a:xfrm>
                <a:off x="6162354" y="3584811"/>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417" y="-2173"/>
                      <a:pt x="25561" y="1065"/>
                      <a:pt x="29276" y="8685"/>
                    </a:cubicBezTo>
                    <a:close/>
                  </a:path>
                </a:pathLst>
              </a:custGeom>
              <a:solidFill>
                <a:srgbClr val="FFFFFF"/>
              </a:solidFill>
              <a:ln w="9525" cap="flat">
                <a:noFill/>
                <a:prstDash val="solid"/>
                <a:miter/>
              </a:ln>
            </p:spPr>
            <p:txBody>
              <a:bodyPr rtlCol="0" anchor="ctr"/>
              <a:lstStyle/>
              <a:p>
                <a:endParaRPr lang="th-TH"/>
              </a:p>
            </p:txBody>
          </p:sp>
        </p:grpSp>
      </p:grpSp>
      <p:grpSp>
        <p:nvGrpSpPr>
          <p:cNvPr id="331" name="Graphic 44275">
            <a:extLst>
              <a:ext uri="{FF2B5EF4-FFF2-40B4-BE49-F238E27FC236}">
                <a16:creationId xmlns:a16="http://schemas.microsoft.com/office/drawing/2014/main" id="{7D96EE1B-9606-4017-8257-53672C74D9BA}"/>
              </a:ext>
            </a:extLst>
          </p:cNvPr>
          <p:cNvGrpSpPr/>
          <p:nvPr/>
        </p:nvGrpSpPr>
        <p:grpSpPr>
          <a:xfrm rot="12236753" flipH="1">
            <a:off x="1936151" y="4018904"/>
            <a:ext cx="872144" cy="1003126"/>
            <a:chOff x="5895956" y="3205138"/>
            <a:chExt cx="399616" cy="448193"/>
          </a:xfrm>
        </p:grpSpPr>
        <p:grpSp>
          <p:nvGrpSpPr>
            <p:cNvPr id="332" name="Graphic 44275">
              <a:extLst>
                <a:ext uri="{FF2B5EF4-FFF2-40B4-BE49-F238E27FC236}">
                  <a16:creationId xmlns:a16="http://schemas.microsoft.com/office/drawing/2014/main" id="{70495066-D04D-4A55-A08E-C05C9C92177C}"/>
                </a:ext>
              </a:extLst>
            </p:cNvPr>
            <p:cNvGrpSpPr/>
            <p:nvPr/>
          </p:nvGrpSpPr>
          <p:grpSpPr>
            <a:xfrm>
              <a:off x="6126080" y="3277771"/>
              <a:ext cx="108250" cy="123046"/>
              <a:chOff x="6126080" y="3277771"/>
              <a:chExt cx="108250" cy="123046"/>
            </a:xfrm>
          </p:grpSpPr>
          <p:sp>
            <p:nvSpPr>
              <p:cNvPr id="340" name="Freeform: Shape 339">
                <a:extLst>
                  <a:ext uri="{FF2B5EF4-FFF2-40B4-BE49-F238E27FC236}">
                    <a16:creationId xmlns:a16="http://schemas.microsoft.com/office/drawing/2014/main" id="{D20AB091-4A58-42A7-9FC0-74513D36347B}"/>
                  </a:ext>
                </a:extLst>
              </p:cNvPr>
              <p:cNvSpPr/>
              <p:nvPr/>
            </p:nvSpPr>
            <p:spPr>
              <a:xfrm rot="-8450884">
                <a:off x="6164774" y="3272522"/>
                <a:ext cx="30862" cy="133544"/>
              </a:xfrm>
              <a:custGeom>
                <a:avLst/>
                <a:gdLst>
                  <a:gd name="connsiteX0" fmla="*/ 0 w 30862"/>
                  <a:gd name="connsiteY0" fmla="*/ 0 h 133544"/>
                  <a:gd name="connsiteX1" fmla="*/ 30862 w 30862"/>
                  <a:gd name="connsiteY1" fmla="*/ 0 h 133544"/>
                  <a:gd name="connsiteX2" fmla="*/ 30862 w 30862"/>
                  <a:gd name="connsiteY2" fmla="*/ 133545 h 133544"/>
                  <a:gd name="connsiteX3" fmla="*/ 0 w 30862"/>
                  <a:gd name="connsiteY3" fmla="*/ 133545 h 133544"/>
                </a:gdLst>
                <a:ahLst/>
                <a:cxnLst>
                  <a:cxn ang="0">
                    <a:pos x="connsiteX0" y="connsiteY0"/>
                  </a:cxn>
                  <a:cxn ang="0">
                    <a:pos x="connsiteX1" y="connsiteY1"/>
                  </a:cxn>
                  <a:cxn ang="0">
                    <a:pos x="connsiteX2" y="connsiteY2"/>
                  </a:cxn>
                  <a:cxn ang="0">
                    <a:pos x="connsiteX3" y="connsiteY3"/>
                  </a:cxn>
                </a:cxnLst>
                <a:rect l="l" t="t" r="r" b="b"/>
                <a:pathLst>
                  <a:path w="30862" h="133544">
                    <a:moveTo>
                      <a:pt x="0" y="0"/>
                    </a:moveTo>
                    <a:lnTo>
                      <a:pt x="30862" y="0"/>
                    </a:lnTo>
                    <a:lnTo>
                      <a:pt x="30862" y="133545"/>
                    </a:lnTo>
                    <a:lnTo>
                      <a:pt x="0" y="133545"/>
                    </a:lnTo>
                    <a:close/>
                  </a:path>
                </a:pathLst>
              </a:custGeom>
              <a:solidFill>
                <a:srgbClr val="444FAE"/>
              </a:solidFill>
              <a:ln w="9525" cap="flat">
                <a:noFill/>
                <a:prstDash val="solid"/>
                <a:miter/>
              </a:ln>
            </p:spPr>
            <p:txBody>
              <a:bodyPr rtlCol="0" anchor="ctr"/>
              <a:lstStyle/>
              <a:p>
                <a:endParaRPr lang="th-TH"/>
              </a:p>
            </p:txBody>
          </p:sp>
          <p:sp>
            <p:nvSpPr>
              <p:cNvPr id="341" name="Freeform: Shape 340">
                <a:extLst>
                  <a:ext uri="{FF2B5EF4-FFF2-40B4-BE49-F238E27FC236}">
                    <a16:creationId xmlns:a16="http://schemas.microsoft.com/office/drawing/2014/main" id="{DC0E45FF-A904-494F-BD89-5F13B39D09C2}"/>
                  </a:ext>
                </a:extLst>
              </p:cNvPr>
              <p:cNvSpPr/>
              <p:nvPr/>
            </p:nvSpPr>
            <p:spPr>
              <a:xfrm rot="-8446264">
                <a:off x="6171799" y="3270995"/>
                <a:ext cx="7524" cy="123344"/>
              </a:xfrm>
              <a:custGeom>
                <a:avLst/>
                <a:gdLst>
                  <a:gd name="connsiteX0" fmla="*/ 0 w 7524"/>
                  <a:gd name="connsiteY0" fmla="*/ 0 h 123344"/>
                  <a:gd name="connsiteX1" fmla="*/ 7525 w 7524"/>
                  <a:gd name="connsiteY1" fmla="*/ 0 h 123344"/>
                  <a:gd name="connsiteX2" fmla="*/ 7525 w 7524"/>
                  <a:gd name="connsiteY2" fmla="*/ 123345 h 123344"/>
                  <a:gd name="connsiteX3" fmla="*/ 0 w 7524"/>
                  <a:gd name="connsiteY3" fmla="*/ 123345 h 123344"/>
                </a:gdLst>
                <a:ahLst/>
                <a:cxnLst>
                  <a:cxn ang="0">
                    <a:pos x="connsiteX0" y="connsiteY0"/>
                  </a:cxn>
                  <a:cxn ang="0">
                    <a:pos x="connsiteX1" y="connsiteY1"/>
                  </a:cxn>
                  <a:cxn ang="0">
                    <a:pos x="connsiteX2" y="connsiteY2"/>
                  </a:cxn>
                  <a:cxn ang="0">
                    <a:pos x="connsiteX3" y="connsiteY3"/>
                  </a:cxn>
                </a:cxnLst>
                <a:rect l="l" t="t" r="r" b="b"/>
                <a:pathLst>
                  <a:path w="7524" h="123344">
                    <a:moveTo>
                      <a:pt x="0" y="0"/>
                    </a:moveTo>
                    <a:lnTo>
                      <a:pt x="7525" y="0"/>
                    </a:lnTo>
                    <a:lnTo>
                      <a:pt x="7525" y="123345"/>
                    </a:lnTo>
                    <a:lnTo>
                      <a:pt x="0" y="123345"/>
                    </a:lnTo>
                    <a:close/>
                  </a:path>
                </a:pathLst>
              </a:custGeom>
              <a:solidFill>
                <a:srgbClr val="FFFFFF">
                  <a:alpha val="30000"/>
                </a:srgbClr>
              </a:solidFill>
              <a:ln w="9525" cap="flat">
                <a:noFill/>
                <a:prstDash val="solid"/>
                <a:miter/>
              </a:ln>
            </p:spPr>
            <p:txBody>
              <a:bodyPr rtlCol="0" anchor="ctr"/>
              <a:lstStyle/>
              <a:p>
                <a:endParaRPr lang="th-TH"/>
              </a:p>
            </p:txBody>
          </p:sp>
        </p:grpSp>
        <p:sp>
          <p:nvSpPr>
            <p:cNvPr id="333" name="Freeform: Shape 332">
              <a:extLst>
                <a:ext uri="{FF2B5EF4-FFF2-40B4-BE49-F238E27FC236}">
                  <a16:creationId xmlns:a16="http://schemas.microsoft.com/office/drawing/2014/main" id="{A3052933-CF24-4CD5-A486-BCE79E9AC332}"/>
                </a:ext>
              </a:extLst>
            </p:cNvPr>
            <p:cNvSpPr/>
            <p:nvPr/>
          </p:nvSpPr>
          <p:spPr>
            <a:xfrm>
              <a:off x="5895956" y="3346970"/>
              <a:ext cx="306360" cy="306360"/>
            </a:xfrm>
            <a:custGeom>
              <a:avLst/>
              <a:gdLst>
                <a:gd name="connsiteX0" fmla="*/ 56502 w 306360"/>
                <a:gd name="connsiteY0" fmla="*/ 271957 h 306360"/>
                <a:gd name="connsiteX1" fmla="*/ 271957 w 306360"/>
                <a:gd name="connsiteY1" fmla="*/ 249859 h 306360"/>
                <a:gd name="connsiteX2" fmla="*/ 249859 w 306360"/>
                <a:gd name="connsiteY2" fmla="*/ 34404 h 306360"/>
                <a:gd name="connsiteX3" fmla="*/ 34404 w 306360"/>
                <a:gd name="connsiteY3" fmla="*/ 56502 h 306360"/>
                <a:gd name="connsiteX4" fmla="*/ 56502 w 306360"/>
                <a:gd name="connsiteY4" fmla="*/ 271957 h 306360"/>
                <a:gd name="connsiteX5" fmla="*/ 234143 w 306360"/>
                <a:gd name="connsiteY5" fmla="*/ 53739 h 306360"/>
                <a:gd name="connsiteX6" fmla="*/ 252621 w 306360"/>
                <a:gd name="connsiteY6" fmla="*/ 234143 h 306360"/>
                <a:gd name="connsiteX7" fmla="*/ 72218 w 306360"/>
                <a:gd name="connsiteY7" fmla="*/ 252621 h 306360"/>
                <a:gd name="connsiteX8" fmla="*/ 53739 w 306360"/>
                <a:gd name="connsiteY8" fmla="*/ 72218 h 306360"/>
                <a:gd name="connsiteX9" fmla="*/ 234143 w 306360"/>
                <a:gd name="connsiteY9" fmla="*/ 53739 h 3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0" h="306360">
                  <a:moveTo>
                    <a:pt x="56502" y="271957"/>
                  </a:moveTo>
                  <a:cubicBezTo>
                    <a:pt x="122129" y="325392"/>
                    <a:pt x="218522" y="315486"/>
                    <a:pt x="271957" y="249859"/>
                  </a:cubicBezTo>
                  <a:cubicBezTo>
                    <a:pt x="325392" y="184232"/>
                    <a:pt x="315486" y="87744"/>
                    <a:pt x="249859" y="34404"/>
                  </a:cubicBezTo>
                  <a:cubicBezTo>
                    <a:pt x="184232" y="-19032"/>
                    <a:pt x="87839" y="-9126"/>
                    <a:pt x="34404" y="56502"/>
                  </a:cubicBezTo>
                  <a:cubicBezTo>
                    <a:pt x="-19032" y="122034"/>
                    <a:pt x="-9126" y="218522"/>
                    <a:pt x="56502" y="271957"/>
                  </a:cubicBezTo>
                  <a:close/>
                  <a:moveTo>
                    <a:pt x="234143" y="53739"/>
                  </a:moveTo>
                  <a:cubicBezTo>
                    <a:pt x="289007" y="98412"/>
                    <a:pt x="297294" y="179279"/>
                    <a:pt x="252621" y="234143"/>
                  </a:cubicBezTo>
                  <a:cubicBezTo>
                    <a:pt x="207949" y="289007"/>
                    <a:pt x="127082" y="297294"/>
                    <a:pt x="72218" y="252621"/>
                  </a:cubicBezTo>
                  <a:cubicBezTo>
                    <a:pt x="17354" y="207949"/>
                    <a:pt x="9067" y="127082"/>
                    <a:pt x="53739" y="72218"/>
                  </a:cubicBezTo>
                  <a:cubicBezTo>
                    <a:pt x="98412" y="17354"/>
                    <a:pt x="179279" y="9067"/>
                    <a:pt x="234143" y="53739"/>
                  </a:cubicBezTo>
                  <a:close/>
                </a:path>
              </a:pathLst>
            </a:custGeom>
            <a:solidFill>
              <a:srgbClr val="268FBB"/>
            </a:solidFill>
            <a:ln w="9525" cap="flat">
              <a:noFill/>
              <a:prstDash val="solid"/>
              <a:miter/>
            </a:ln>
          </p:spPr>
          <p:txBody>
            <a:bodyPr rtlCol="0" anchor="ctr"/>
            <a:lstStyle/>
            <a:p>
              <a:endParaRPr lang="th-TH"/>
            </a:p>
          </p:txBody>
        </p:sp>
        <p:sp>
          <p:nvSpPr>
            <p:cNvPr id="334" name="Freeform: Shape 333">
              <a:extLst>
                <a:ext uri="{FF2B5EF4-FFF2-40B4-BE49-F238E27FC236}">
                  <a16:creationId xmlns:a16="http://schemas.microsoft.com/office/drawing/2014/main" id="{17294B22-E8B4-4C2E-9A91-2CF8FD3DA18F}"/>
                </a:ext>
              </a:extLst>
            </p:cNvPr>
            <p:cNvSpPr/>
            <p:nvPr/>
          </p:nvSpPr>
          <p:spPr>
            <a:xfrm>
              <a:off x="5920936" y="3371950"/>
              <a:ext cx="256401" cy="256401"/>
            </a:xfrm>
            <a:custGeom>
              <a:avLst/>
              <a:gdLst>
                <a:gd name="connsiteX0" fmla="*/ 209163 w 256401"/>
                <a:gd name="connsiteY0" fmla="*/ 28760 h 256401"/>
                <a:gd name="connsiteX1" fmla="*/ 227642 w 256401"/>
                <a:gd name="connsiteY1" fmla="*/ 209163 h 256401"/>
                <a:gd name="connsiteX2" fmla="*/ 47238 w 256401"/>
                <a:gd name="connsiteY2" fmla="*/ 227642 h 256401"/>
                <a:gd name="connsiteX3" fmla="*/ 28760 w 256401"/>
                <a:gd name="connsiteY3" fmla="*/ 47238 h 256401"/>
                <a:gd name="connsiteX4" fmla="*/ 209163 w 256401"/>
                <a:gd name="connsiteY4" fmla="*/ 28760 h 25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1" h="256401">
                  <a:moveTo>
                    <a:pt x="209163" y="28760"/>
                  </a:moveTo>
                  <a:cubicBezTo>
                    <a:pt x="264027" y="73432"/>
                    <a:pt x="272314" y="154299"/>
                    <a:pt x="227642" y="209163"/>
                  </a:cubicBezTo>
                  <a:cubicBezTo>
                    <a:pt x="182969" y="264027"/>
                    <a:pt x="102102" y="272314"/>
                    <a:pt x="47238" y="227642"/>
                  </a:cubicBezTo>
                  <a:cubicBezTo>
                    <a:pt x="-7626" y="182969"/>
                    <a:pt x="-15913" y="102102"/>
                    <a:pt x="28760" y="47238"/>
                  </a:cubicBezTo>
                  <a:cubicBezTo>
                    <a:pt x="73432" y="-7626"/>
                    <a:pt x="154299" y="-15913"/>
                    <a:pt x="209163" y="28760"/>
                  </a:cubicBezTo>
                  <a:close/>
                </a:path>
              </a:pathLst>
            </a:custGeom>
            <a:solidFill>
              <a:srgbClr val="FFFFFF">
                <a:alpha val="50000"/>
              </a:srgbClr>
            </a:solidFill>
            <a:ln w="9525" cap="flat">
              <a:noFill/>
              <a:prstDash val="solid"/>
              <a:miter/>
            </a:ln>
          </p:spPr>
          <p:txBody>
            <a:bodyPr rtlCol="0" anchor="ctr"/>
            <a:lstStyle/>
            <a:p>
              <a:endParaRPr lang="th-TH"/>
            </a:p>
          </p:txBody>
        </p:sp>
        <p:sp>
          <p:nvSpPr>
            <p:cNvPr id="335" name="Freeform: Shape 334">
              <a:extLst>
                <a:ext uri="{FF2B5EF4-FFF2-40B4-BE49-F238E27FC236}">
                  <a16:creationId xmlns:a16="http://schemas.microsoft.com/office/drawing/2014/main" id="{5EFA89D7-063A-4BFE-9953-78C63E8F37A1}"/>
                </a:ext>
              </a:extLst>
            </p:cNvPr>
            <p:cNvSpPr/>
            <p:nvPr/>
          </p:nvSpPr>
          <p:spPr>
            <a:xfrm>
              <a:off x="5978937" y="3410806"/>
              <a:ext cx="198362" cy="217542"/>
            </a:xfrm>
            <a:custGeom>
              <a:avLst/>
              <a:gdLst>
                <a:gd name="connsiteX0" fmla="*/ 171545 w 198362"/>
                <a:gd name="connsiteY0" fmla="*/ 98393 h 217542"/>
                <a:gd name="connsiteX1" fmla="*/ 0 w 198362"/>
                <a:gd name="connsiteY1" fmla="*/ 196691 h 217542"/>
                <a:gd name="connsiteX2" fmla="*/ 169640 w 198362"/>
                <a:gd name="connsiteY2" fmla="*/ 170307 h 217542"/>
                <a:gd name="connsiteX3" fmla="*/ 162211 w 198362"/>
                <a:gd name="connsiteY3" fmla="*/ 0 h 217542"/>
                <a:gd name="connsiteX4" fmla="*/ 171545 w 198362"/>
                <a:gd name="connsiteY4" fmla="*/ 98393 h 21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62" h="217542">
                  <a:moveTo>
                    <a:pt x="171545" y="98393"/>
                  </a:moveTo>
                  <a:cubicBezTo>
                    <a:pt x="141923" y="161544"/>
                    <a:pt x="67723" y="208598"/>
                    <a:pt x="0" y="196691"/>
                  </a:cubicBezTo>
                  <a:cubicBezTo>
                    <a:pt x="54197" y="232220"/>
                    <a:pt x="127825" y="221647"/>
                    <a:pt x="169640" y="170307"/>
                  </a:cubicBezTo>
                  <a:cubicBezTo>
                    <a:pt x="211074" y="119444"/>
                    <a:pt x="206883" y="46006"/>
                    <a:pt x="162211" y="0"/>
                  </a:cubicBezTo>
                  <a:cubicBezTo>
                    <a:pt x="180689" y="29813"/>
                    <a:pt x="187262" y="64960"/>
                    <a:pt x="171545" y="98393"/>
                  </a:cubicBezTo>
                  <a:close/>
                </a:path>
              </a:pathLst>
            </a:custGeom>
            <a:solidFill>
              <a:srgbClr val="C8C8C8">
                <a:alpha val="40000"/>
              </a:srgbClr>
            </a:solidFill>
            <a:ln w="9525" cap="flat">
              <a:noFill/>
              <a:prstDash val="solid"/>
              <a:miter/>
            </a:ln>
          </p:spPr>
          <p:txBody>
            <a:bodyPr rtlCol="0" anchor="ctr"/>
            <a:lstStyle/>
            <a:p>
              <a:endParaRPr lang="th-TH"/>
            </a:p>
          </p:txBody>
        </p:sp>
        <p:sp>
          <p:nvSpPr>
            <p:cNvPr id="336" name="Freeform: Shape 335">
              <a:extLst>
                <a:ext uri="{FF2B5EF4-FFF2-40B4-BE49-F238E27FC236}">
                  <a16:creationId xmlns:a16="http://schemas.microsoft.com/office/drawing/2014/main" id="{7E1227D6-D9FA-4FFB-8637-883415C37B4B}"/>
                </a:ext>
              </a:extLst>
            </p:cNvPr>
            <p:cNvSpPr/>
            <p:nvPr/>
          </p:nvSpPr>
          <p:spPr>
            <a:xfrm>
              <a:off x="6178969" y="3205138"/>
              <a:ext cx="116573" cy="128033"/>
            </a:xfrm>
            <a:custGeom>
              <a:avLst/>
              <a:gdLst>
                <a:gd name="connsiteX0" fmla="*/ 89910 w 116573"/>
                <a:gd name="connsiteY0" fmla="*/ 3072 h 128033"/>
                <a:gd name="connsiteX1" fmla="*/ 111531 w 116573"/>
                <a:gd name="connsiteY1" fmla="*/ 20693 h 128033"/>
                <a:gd name="connsiteX2" fmla="*/ 113532 w 116573"/>
                <a:gd name="connsiteY2" fmla="*/ 39934 h 128033"/>
                <a:gd name="connsiteX3" fmla="*/ 45904 w 116573"/>
                <a:gd name="connsiteY3" fmla="*/ 122992 h 128033"/>
                <a:gd name="connsiteX4" fmla="*/ 26664 w 116573"/>
                <a:gd name="connsiteY4" fmla="*/ 124992 h 128033"/>
                <a:gd name="connsiteX5" fmla="*/ 5042 w 116573"/>
                <a:gd name="connsiteY5" fmla="*/ 107371 h 128033"/>
                <a:gd name="connsiteX6" fmla="*/ 3042 w 116573"/>
                <a:gd name="connsiteY6" fmla="*/ 88130 h 128033"/>
                <a:gd name="connsiteX7" fmla="*/ 70669 w 116573"/>
                <a:gd name="connsiteY7" fmla="*/ 5072 h 128033"/>
                <a:gd name="connsiteX8" fmla="*/ 89910 w 116573"/>
                <a:gd name="connsiteY8" fmla="*/ 3072 h 1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73" h="128033">
                  <a:moveTo>
                    <a:pt x="89910" y="3072"/>
                  </a:moveTo>
                  <a:lnTo>
                    <a:pt x="111531" y="20693"/>
                  </a:lnTo>
                  <a:cubicBezTo>
                    <a:pt x="117342" y="25456"/>
                    <a:pt x="118294" y="34028"/>
                    <a:pt x="113532" y="39934"/>
                  </a:cubicBezTo>
                  <a:lnTo>
                    <a:pt x="45904" y="122992"/>
                  </a:lnTo>
                  <a:cubicBezTo>
                    <a:pt x="41142" y="128802"/>
                    <a:pt x="32569" y="129754"/>
                    <a:pt x="26664" y="124992"/>
                  </a:cubicBezTo>
                  <a:lnTo>
                    <a:pt x="5042" y="107371"/>
                  </a:lnTo>
                  <a:cubicBezTo>
                    <a:pt x="-768" y="102608"/>
                    <a:pt x="-1721" y="94036"/>
                    <a:pt x="3042" y="88130"/>
                  </a:cubicBezTo>
                  <a:lnTo>
                    <a:pt x="70669" y="5072"/>
                  </a:lnTo>
                  <a:cubicBezTo>
                    <a:pt x="75432" y="-833"/>
                    <a:pt x="84004" y="-1691"/>
                    <a:pt x="89910" y="3072"/>
                  </a:cubicBezTo>
                  <a:close/>
                </a:path>
              </a:pathLst>
            </a:custGeom>
            <a:solidFill>
              <a:srgbClr val="1D2465"/>
            </a:solidFill>
            <a:ln w="9525" cap="flat">
              <a:noFill/>
              <a:prstDash val="solid"/>
              <a:miter/>
            </a:ln>
          </p:spPr>
          <p:txBody>
            <a:bodyPr rtlCol="0" anchor="ctr"/>
            <a:lstStyle/>
            <a:p>
              <a:endParaRPr lang="th-TH"/>
            </a:p>
          </p:txBody>
        </p:sp>
        <p:sp>
          <p:nvSpPr>
            <p:cNvPr id="337" name="Freeform: Shape 336">
              <a:extLst>
                <a:ext uri="{FF2B5EF4-FFF2-40B4-BE49-F238E27FC236}">
                  <a16:creationId xmlns:a16="http://schemas.microsoft.com/office/drawing/2014/main" id="{7EB36523-C150-4F9B-B25C-2A76457C07E0}"/>
                </a:ext>
              </a:extLst>
            </p:cNvPr>
            <p:cNvSpPr/>
            <p:nvPr/>
          </p:nvSpPr>
          <p:spPr>
            <a:xfrm>
              <a:off x="6242494" y="3205138"/>
              <a:ext cx="53078" cy="101084"/>
            </a:xfrm>
            <a:custGeom>
              <a:avLst/>
              <a:gdLst>
                <a:gd name="connsiteX0" fmla="*/ 191 w 53078"/>
                <a:gd name="connsiteY0" fmla="*/ 101084 h 101084"/>
                <a:gd name="connsiteX1" fmla="*/ 50006 w 53078"/>
                <a:gd name="connsiteY1" fmla="*/ 39934 h 101084"/>
                <a:gd name="connsiteX2" fmla="*/ 48006 w 53078"/>
                <a:gd name="connsiteY2" fmla="*/ 20693 h 101084"/>
                <a:gd name="connsiteX3" fmla="*/ 26384 w 53078"/>
                <a:gd name="connsiteY3" fmla="*/ 3072 h 101084"/>
                <a:gd name="connsiteX4" fmla="*/ 7144 w 53078"/>
                <a:gd name="connsiteY4" fmla="*/ 5072 h 101084"/>
                <a:gd name="connsiteX5" fmla="*/ 0 w 53078"/>
                <a:gd name="connsiteY5" fmla="*/ 13835 h 101084"/>
                <a:gd name="connsiteX6" fmla="*/ 191 w 53078"/>
                <a:gd name="connsiteY6" fmla="*/ 101084 h 1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78" h="101084">
                  <a:moveTo>
                    <a:pt x="191" y="101084"/>
                  </a:moveTo>
                  <a:lnTo>
                    <a:pt x="50006" y="39934"/>
                  </a:lnTo>
                  <a:cubicBezTo>
                    <a:pt x="54769" y="34123"/>
                    <a:pt x="53912" y="25456"/>
                    <a:pt x="48006" y="20693"/>
                  </a:cubicBezTo>
                  <a:lnTo>
                    <a:pt x="26384" y="3072"/>
                  </a:lnTo>
                  <a:cubicBezTo>
                    <a:pt x="20479" y="-1691"/>
                    <a:pt x="11906" y="-833"/>
                    <a:pt x="7144" y="5072"/>
                  </a:cubicBezTo>
                  <a:lnTo>
                    <a:pt x="0" y="13835"/>
                  </a:lnTo>
                  <a:cubicBezTo>
                    <a:pt x="29527" y="29170"/>
                    <a:pt x="15335" y="70509"/>
                    <a:pt x="191" y="101084"/>
                  </a:cubicBezTo>
                  <a:close/>
                </a:path>
              </a:pathLst>
            </a:custGeom>
            <a:solidFill>
              <a:srgbClr val="1D2465">
                <a:alpha val="30000"/>
              </a:srgbClr>
            </a:solidFill>
            <a:ln w="9525" cap="flat">
              <a:noFill/>
              <a:prstDash val="solid"/>
              <a:miter/>
            </a:ln>
          </p:spPr>
          <p:txBody>
            <a:bodyPr rtlCol="0" anchor="ctr"/>
            <a:lstStyle/>
            <a:p>
              <a:endParaRPr lang="th-TH"/>
            </a:p>
          </p:txBody>
        </p:sp>
        <p:sp>
          <p:nvSpPr>
            <p:cNvPr id="338" name="Freeform: Shape 337">
              <a:extLst>
                <a:ext uri="{FF2B5EF4-FFF2-40B4-BE49-F238E27FC236}">
                  <a16:creationId xmlns:a16="http://schemas.microsoft.com/office/drawing/2014/main" id="{9874B91B-CF17-4084-AB0C-75BCF159B89A}"/>
                </a:ext>
              </a:extLst>
            </p:cNvPr>
            <p:cNvSpPr/>
            <p:nvPr/>
          </p:nvSpPr>
          <p:spPr>
            <a:xfrm>
              <a:off x="5934056" y="3385224"/>
              <a:ext cx="137273" cy="151788"/>
            </a:xfrm>
            <a:custGeom>
              <a:avLst/>
              <a:gdLst>
                <a:gd name="connsiteX0" fmla="*/ 2399 w 137273"/>
                <a:gd name="connsiteY0" fmla="*/ 151789 h 151788"/>
                <a:gd name="connsiteX1" fmla="*/ 24497 w 137273"/>
                <a:gd name="connsiteY1" fmla="*/ 50348 h 151788"/>
                <a:gd name="connsiteX2" fmla="*/ 137273 w 137273"/>
                <a:gd name="connsiteY2" fmla="*/ 2056 h 151788"/>
                <a:gd name="connsiteX3" fmla="*/ 46881 w 137273"/>
                <a:gd name="connsiteY3" fmla="*/ 63397 h 151788"/>
                <a:gd name="connsiteX4" fmla="*/ 2399 w 137273"/>
                <a:gd name="connsiteY4" fmla="*/ 151789 h 15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73" h="151788">
                  <a:moveTo>
                    <a:pt x="2399" y="151789"/>
                  </a:moveTo>
                  <a:cubicBezTo>
                    <a:pt x="2399" y="151789"/>
                    <a:pt x="-10745" y="97401"/>
                    <a:pt x="24497" y="50348"/>
                  </a:cubicBezTo>
                  <a:cubicBezTo>
                    <a:pt x="59740" y="3294"/>
                    <a:pt x="124319" y="-4612"/>
                    <a:pt x="137273" y="2056"/>
                  </a:cubicBezTo>
                  <a:cubicBezTo>
                    <a:pt x="104317" y="18058"/>
                    <a:pt x="77837" y="28821"/>
                    <a:pt x="46881" y="63397"/>
                  </a:cubicBezTo>
                  <a:cubicBezTo>
                    <a:pt x="14020" y="100354"/>
                    <a:pt x="2399" y="151789"/>
                    <a:pt x="2399" y="151789"/>
                  </a:cubicBezTo>
                  <a:close/>
                </a:path>
              </a:pathLst>
            </a:custGeom>
            <a:solidFill>
              <a:srgbClr val="FFFFFF">
                <a:alpha val="30000"/>
              </a:srgbClr>
            </a:solidFill>
            <a:ln w="9525" cap="flat">
              <a:noFill/>
              <a:prstDash val="solid"/>
              <a:miter/>
            </a:ln>
          </p:spPr>
          <p:txBody>
            <a:bodyPr rtlCol="0" anchor="ctr"/>
            <a:lstStyle/>
            <a:p>
              <a:endParaRPr lang="th-TH"/>
            </a:p>
          </p:txBody>
        </p:sp>
        <p:sp>
          <p:nvSpPr>
            <p:cNvPr id="339" name="Freeform: Shape 338">
              <a:extLst>
                <a:ext uri="{FF2B5EF4-FFF2-40B4-BE49-F238E27FC236}">
                  <a16:creationId xmlns:a16="http://schemas.microsoft.com/office/drawing/2014/main" id="{666C64B0-88A1-414B-A79D-256B8C1C0534}"/>
                </a:ext>
              </a:extLst>
            </p:cNvPr>
            <p:cNvSpPr/>
            <p:nvPr/>
          </p:nvSpPr>
          <p:spPr>
            <a:xfrm>
              <a:off x="5899004" y="3339541"/>
              <a:ext cx="306360" cy="306360"/>
            </a:xfrm>
            <a:custGeom>
              <a:avLst/>
              <a:gdLst>
                <a:gd name="connsiteX0" fmla="*/ 56502 w 306360"/>
                <a:gd name="connsiteY0" fmla="*/ 271957 h 306360"/>
                <a:gd name="connsiteX1" fmla="*/ 271957 w 306360"/>
                <a:gd name="connsiteY1" fmla="*/ 249859 h 306360"/>
                <a:gd name="connsiteX2" fmla="*/ 249859 w 306360"/>
                <a:gd name="connsiteY2" fmla="*/ 34404 h 306360"/>
                <a:gd name="connsiteX3" fmla="*/ 34404 w 306360"/>
                <a:gd name="connsiteY3" fmla="*/ 56502 h 306360"/>
                <a:gd name="connsiteX4" fmla="*/ 56502 w 306360"/>
                <a:gd name="connsiteY4" fmla="*/ 271957 h 306360"/>
                <a:gd name="connsiteX5" fmla="*/ 234143 w 306360"/>
                <a:gd name="connsiteY5" fmla="*/ 53739 h 306360"/>
                <a:gd name="connsiteX6" fmla="*/ 252621 w 306360"/>
                <a:gd name="connsiteY6" fmla="*/ 234143 h 306360"/>
                <a:gd name="connsiteX7" fmla="*/ 72218 w 306360"/>
                <a:gd name="connsiteY7" fmla="*/ 252621 h 306360"/>
                <a:gd name="connsiteX8" fmla="*/ 53739 w 306360"/>
                <a:gd name="connsiteY8" fmla="*/ 72218 h 306360"/>
                <a:gd name="connsiteX9" fmla="*/ 234143 w 306360"/>
                <a:gd name="connsiteY9" fmla="*/ 53739 h 3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0" h="306360">
                  <a:moveTo>
                    <a:pt x="56502" y="271957"/>
                  </a:moveTo>
                  <a:cubicBezTo>
                    <a:pt x="122129" y="325392"/>
                    <a:pt x="218617" y="315486"/>
                    <a:pt x="271957" y="249859"/>
                  </a:cubicBezTo>
                  <a:cubicBezTo>
                    <a:pt x="325392" y="184232"/>
                    <a:pt x="315486" y="87839"/>
                    <a:pt x="249859" y="34404"/>
                  </a:cubicBezTo>
                  <a:cubicBezTo>
                    <a:pt x="184232" y="-19032"/>
                    <a:pt x="87839" y="-9126"/>
                    <a:pt x="34404" y="56502"/>
                  </a:cubicBezTo>
                  <a:cubicBezTo>
                    <a:pt x="-19032" y="122034"/>
                    <a:pt x="-9126" y="218522"/>
                    <a:pt x="56502" y="271957"/>
                  </a:cubicBezTo>
                  <a:close/>
                  <a:moveTo>
                    <a:pt x="234143" y="53739"/>
                  </a:moveTo>
                  <a:cubicBezTo>
                    <a:pt x="289007" y="98412"/>
                    <a:pt x="297294" y="179279"/>
                    <a:pt x="252621" y="234143"/>
                  </a:cubicBezTo>
                  <a:cubicBezTo>
                    <a:pt x="207949" y="289007"/>
                    <a:pt x="127082" y="297294"/>
                    <a:pt x="72218" y="252621"/>
                  </a:cubicBezTo>
                  <a:cubicBezTo>
                    <a:pt x="17354" y="207949"/>
                    <a:pt x="9067" y="127082"/>
                    <a:pt x="53739" y="72218"/>
                  </a:cubicBezTo>
                  <a:cubicBezTo>
                    <a:pt x="98412" y="17354"/>
                    <a:pt x="179279" y="9067"/>
                    <a:pt x="234143" y="53739"/>
                  </a:cubicBezTo>
                  <a:close/>
                </a:path>
              </a:pathLst>
            </a:custGeom>
            <a:solidFill>
              <a:srgbClr val="2EB6E1"/>
            </a:solidFill>
            <a:ln w="9525" cap="flat">
              <a:noFill/>
              <a:prstDash val="solid"/>
              <a:miter/>
            </a:ln>
          </p:spPr>
          <p:txBody>
            <a:bodyPr rtlCol="0" anchor="ctr"/>
            <a:lstStyle/>
            <a:p>
              <a:endParaRPr lang="th-TH"/>
            </a:p>
          </p:txBody>
        </p:sp>
      </p:grpSp>
      <p:grpSp>
        <p:nvGrpSpPr>
          <p:cNvPr id="376" name="Graphic 876">
            <a:extLst>
              <a:ext uri="{FF2B5EF4-FFF2-40B4-BE49-F238E27FC236}">
                <a16:creationId xmlns:a16="http://schemas.microsoft.com/office/drawing/2014/main" id="{7A2089B7-881F-4BB2-9150-0E870759F876}"/>
              </a:ext>
            </a:extLst>
          </p:cNvPr>
          <p:cNvGrpSpPr/>
          <p:nvPr/>
        </p:nvGrpSpPr>
        <p:grpSpPr>
          <a:xfrm rot="1656797">
            <a:off x="1347732" y="443935"/>
            <a:ext cx="1059547" cy="866816"/>
            <a:chOff x="-380835" y="371217"/>
            <a:chExt cx="1182052" cy="823912"/>
          </a:xfrm>
        </p:grpSpPr>
        <p:grpSp>
          <p:nvGrpSpPr>
            <p:cNvPr id="377"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381"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endParaRPr lang="th-TH"/>
              </a:p>
            </p:txBody>
          </p:sp>
          <p:sp>
            <p:nvSpPr>
              <p:cNvPr id="382"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endParaRPr lang="th-TH"/>
              </a:p>
            </p:txBody>
          </p:sp>
          <p:sp>
            <p:nvSpPr>
              <p:cNvPr id="383"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endParaRPr lang="th-TH"/>
              </a:p>
            </p:txBody>
          </p:sp>
        </p:grpSp>
        <p:grpSp>
          <p:nvGrpSpPr>
            <p:cNvPr id="378"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379"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endParaRPr lang="th-TH"/>
              </a:p>
            </p:txBody>
          </p:sp>
          <p:sp>
            <p:nvSpPr>
              <p:cNvPr id="380"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endParaRPr lang="th-TH"/>
              </a:p>
            </p:txBody>
          </p:sp>
        </p:grpSp>
      </p:grpSp>
      <p:grpSp>
        <p:nvGrpSpPr>
          <p:cNvPr id="384" name="Graphic 8843">
            <a:extLst>
              <a:ext uri="{FF2B5EF4-FFF2-40B4-BE49-F238E27FC236}">
                <a16:creationId xmlns:a16="http://schemas.microsoft.com/office/drawing/2014/main" id="{EE96A8D8-C44B-43BE-B349-97AD54C3F876}"/>
              </a:ext>
            </a:extLst>
          </p:cNvPr>
          <p:cNvGrpSpPr/>
          <p:nvPr/>
        </p:nvGrpSpPr>
        <p:grpSpPr>
          <a:xfrm rot="6206622">
            <a:off x="-622445" y="1312470"/>
            <a:ext cx="824718" cy="2309677"/>
            <a:chOff x="5932323" y="2809504"/>
            <a:chExt cx="326743" cy="1171515"/>
          </a:xfrm>
        </p:grpSpPr>
        <p:sp>
          <p:nvSpPr>
            <p:cNvPr id="385" name="Freeform: Shape 384">
              <a:extLst>
                <a:ext uri="{FF2B5EF4-FFF2-40B4-BE49-F238E27FC236}">
                  <a16:creationId xmlns:a16="http://schemas.microsoft.com/office/drawing/2014/main" id="{8964E091-267A-49FF-A4ED-9A5CB340A584}"/>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endParaRPr lang="th-TH"/>
            </a:p>
          </p:txBody>
        </p:sp>
        <p:sp>
          <p:nvSpPr>
            <p:cNvPr id="386" name="Freeform: Shape 385">
              <a:extLst>
                <a:ext uri="{FF2B5EF4-FFF2-40B4-BE49-F238E27FC236}">
                  <a16:creationId xmlns:a16="http://schemas.microsoft.com/office/drawing/2014/main" id="{B2CBF612-CE41-4B2A-B563-622F7546B8B2}"/>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endParaRPr lang="th-TH"/>
            </a:p>
          </p:txBody>
        </p:sp>
        <p:sp>
          <p:nvSpPr>
            <p:cNvPr id="387" name="Freeform: Shape 386">
              <a:extLst>
                <a:ext uri="{FF2B5EF4-FFF2-40B4-BE49-F238E27FC236}">
                  <a16:creationId xmlns:a16="http://schemas.microsoft.com/office/drawing/2014/main" id="{CF061E8C-FA25-473E-9F6A-27EE3AFA34AF}"/>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endParaRPr lang="th-TH"/>
            </a:p>
          </p:txBody>
        </p:sp>
        <p:sp>
          <p:nvSpPr>
            <p:cNvPr id="388" name="Freeform: Shape 387">
              <a:extLst>
                <a:ext uri="{FF2B5EF4-FFF2-40B4-BE49-F238E27FC236}">
                  <a16:creationId xmlns:a16="http://schemas.microsoft.com/office/drawing/2014/main" id="{2CEAA682-70D3-46C7-8C3E-97E92F54ED8F}"/>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endParaRPr lang="th-TH"/>
            </a:p>
          </p:txBody>
        </p:sp>
        <p:sp>
          <p:nvSpPr>
            <p:cNvPr id="389" name="Freeform: Shape 388">
              <a:extLst>
                <a:ext uri="{FF2B5EF4-FFF2-40B4-BE49-F238E27FC236}">
                  <a16:creationId xmlns:a16="http://schemas.microsoft.com/office/drawing/2014/main" id="{616BDEC9-2759-42DC-8E11-06F53E967227}"/>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endParaRPr lang="th-TH"/>
            </a:p>
          </p:txBody>
        </p:sp>
        <p:sp>
          <p:nvSpPr>
            <p:cNvPr id="390" name="Freeform: Shape 389">
              <a:extLst>
                <a:ext uri="{FF2B5EF4-FFF2-40B4-BE49-F238E27FC236}">
                  <a16:creationId xmlns:a16="http://schemas.microsoft.com/office/drawing/2014/main" id="{8A6422D9-7AE9-423B-B2AF-1CF6E786887C}"/>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endParaRPr lang="th-TH"/>
            </a:p>
          </p:txBody>
        </p:sp>
      </p:grpSp>
      <p:sp>
        <p:nvSpPr>
          <p:cNvPr id="16" name="Graphic 905">
            <a:extLst>
              <a:ext uri="{FF2B5EF4-FFF2-40B4-BE49-F238E27FC236}">
                <a16:creationId xmlns:a16="http://schemas.microsoft.com/office/drawing/2014/main" id="{2AFFC5EA-D024-4507-9CD1-AF5617FE61B1}"/>
              </a:ext>
            </a:extLst>
          </p:cNvPr>
          <p:cNvSpPr/>
          <p:nvPr/>
        </p:nvSpPr>
        <p:spPr>
          <a:xfrm rot="1450717">
            <a:off x="6612576" y="3710483"/>
            <a:ext cx="325945" cy="525303"/>
          </a:xfrm>
          <a:custGeom>
            <a:avLst/>
            <a:gdLst>
              <a:gd name="connsiteX0" fmla="*/ 134017 w 325945"/>
              <a:gd name="connsiteY0" fmla="*/ 304895 h 525303"/>
              <a:gd name="connsiteX1" fmla="*/ 154305 w 325945"/>
              <a:gd name="connsiteY1" fmla="*/ 269081 h 525303"/>
              <a:gd name="connsiteX2" fmla="*/ 161830 w 325945"/>
              <a:gd name="connsiteY2" fmla="*/ 256985 h 525303"/>
              <a:gd name="connsiteX3" fmla="*/ 181642 w 325945"/>
              <a:gd name="connsiteY3" fmla="*/ 224409 h 525303"/>
              <a:gd name="connsiteX4" fmla="*/ 201263 w 325945"/>
              <a:gd name="connsiteY4" fmla="*/ 186785 h 525303"/>
              <a:gd name="connsiteX5" fmla="*/ 211550 w 325945"/>
              <a:gd name="connsiteY5" fmla="*/ 149543 h 525303"/>
              <a:gd name="connsiteX6" fmla="*/ 197930 w 325945"/>
              <a:gd name="connsiteY6" fmla="*/ 123444 h 525303"/>
              <a:gd name="connsiteX7" fmla="*/ 157258 w 325945"/>
              <a:gd name="connsiteY7" fmla="*/ 115824 h 525303"/>
              <a:gd name="connsiteX8" fmla="*/ 134207 w 325945"/>
              <a:gd name="connsiteY8" fmla="*/ 118682 h 525303"/>
              <a:gd name="connsiteX9" fmla="*/ 116586 w 325945"/>
              <a:gd name="connsiteY9" fmla="*/ 130397 h 525303"/>
              <a:gd name="connsiteX10" fmla="*/ 107156 w 325945"/>
              <a:gd name="connsiteY10" fmla="*/ 144780 h 525303"/>
              <a:gd name="connsiteX11" fmla="*/ 88773 w 325945"/>
              <a:gd name="connsiteY11" fmla="*/ 168783 h 525303"/>
              <a:gd name="connsiteX12" fmla="*/ 72771 w 325945"/>
              <a:gd name="connsiteY12" fmla="*/ 177641 h 525303"/>
              <a:gd name="connsiteX13" fmla="*/ 54769 w 325945"/>
              <a:gd name="connsiteY13" fmla="*/ 180499 h 525303"/>
              <a:gd name="connsiteX14" fmla="*/ 54769 w 325945"/>
              <a:gd name="connsiteY14" fmla="*/ 180499 h 525303"/>
              <a:gd name="connsiteX15" fmla="*/ 14478 w 325945"/>
              <a:gd name="connsiteY15" fmla="*/ 164497 h 525303"/>
              <a:gd name="connsiteX16" fmla="*/ 0 w 325945"/>
              <a:gd name="connsiteY16" fmla="*/ 122396 h 525303"/>
              <a:gd name="connsiteX17" fmla="*/ 0 w 325945"/>
              <a:gd name="connsiteY17" fmla="*/ 122301 h 525303"/>
              <a:gd name="connsiteX18" fmla="*/ 6953 w 325945"/>
              <a:gd name="connsiteY18" fmla="*/ 86678 h 525303"/>
              <a:gd name="connsiteX19" fmla="*/ 26480 w 325945"/>
              <a:gd name="connsiteY19" fmla="*/ 55055 h 525303"/>
              <a:gd name="connsiteX20" fmla="*/ 82963 w 325945"/>
              <a:gd name="connsiteY20" fmla="*/ 13811 h 525303"/>
              <a:gd name="connsiteX21" fmla="*/ 155639 w 325945"/>
              <a:gd name="connsiteY21" fmla="*/ 0 h 525303"/>
              <a:gd name="connsiteX22" fmla="*/ 279178 w 325945"/>
              <a:gd name="connsiteY22" fmla="*/ 41148 h 525303"/>
              <a:gd name="connsiteX23" fmla="*/ 325946 w 325945"/>
              <a:gd name="connsiteY23" fmla="*/ 154781 h 525303"/>
              <a:gd name="connsiteX24" fmla="*/ 257937 w 325945"/>
              <a:gd name="connsiteY24" fmla="*/ 321088 h 525303"/>
              <a:gd name="connsiteX25" fmla="*/ 253841 w 325945"/>
              <a:gd name="connsiteY25" fmla="*/ 327565 h 525303"/>
              <a:gd name="connsiteX26" fmla="*/ 250412 w 325945"/>
              <a:gd name="connsiteY26" fmla="*/ 333089 h 525303"/>
              <a:gd name="connsiteX27" fmla="*/ 227267 w 325945"/>
              <a:gd name="connsiteY27" fmla="*/ 366808 h 525303"/>
              <a:gd name="connsiteX28" fmla="*/ 212789 w 325945"/>
              <a:gd name="connsiteY28" fmla="*/ 381286 h 525303"/>
              <a:gd name="connsiteX29" fmla="*/ 193453 w 325945"/>
              <a:gd name="connsiteY29" fmla="*/ 390811 h 525303"/>
              <a:gd name="connsiteX30" fmla="*/ 187928 w 325945"/>
              <a:gd name="connsiteY30" fmla="*/ 391763 h 525303"/>
              <a:gd name="connsiteX31" fmla="*/ 182213 w 325945"/>
              <a:gd name="connsiteY31" fmla="*/ 392144 h 525303"/>
              <a:gd name="connsiteX32" fmla="*/ 142970 w 325945"/>
              <a:gd name="connsiteY32" fmla="*/ 378619 h 525303"/>
              <a:gd name="connsiteX33" fmla="*/ 125444 w 325945"/>
              <a:gd name="connsiteY33" fmla="*/ 341567 h 525303"/>
              <a:gd name="connsiteX34" fmla="*/ 126968 w 325945"/>
              <a:gd name="connsiteY34" fmla="*/ 322802 h 525303"/>
              <a:gd name="connsiteX35" fmla="*/ 134017 w 325945"/>
              <a:gd name="connsiteY35" fmla="*/ 304895 h 525303"/>
              <a:gd name="connsiteX36" fmla="*/ 134017 w 325945"/>
              <a:gd name="connsiteY36" fmla="*/ 304895 h 525303"/>
              <a:gd name="connsiteX37" fmla="*/ 170879 w 325945"/>
              <a:gd name="connsiteY37" fmla="*/ 283655 h 525303"/>
              <a:gd name="connsiteX38" fmla="*/ 151162 w 325945"/>
              <a:gd name="connsiteY38" fmla="*/ 318516 h 525303"/>
              <a:gd name="connsiteX39" fmla="*/ 150876 w 325945"/>
              <a:gd name="connsiteY39" fmla="*/ 319088 h 525303"/>
              <a:gd name="connsiteX40" fmla="*/ 150686 w 325945"/>
              <a:gd name="connsiteY40" fmla="*/ 319469 h 525303"/>
              <a:gd name="connsiteX41" fmla="*/ 145542 w 325945"/>
              <a:gd name="connsiteY41" fmla="*/ 332042 h 525303"/>
              <a:gd name="connsiteX42" fmla="*/ 144399 w 325945"/>
              <a:gd name="connsiteY42" fmla="*/ 346710 h 525303"/>
              <a:gd name="connsiteX43" fmla="*/ 151733 w 325945"/>
              <a:gd name="connsiteY43" fmla="*/ 362807 h 525303"/>
              <a:gd name="connsiteX44" fmla="*/ 177356 w 325945"/>
              <a:gd name="connsiteY44" fmla="*/ 370904 h 525303"/>
              <a:gd name="connsiteX45" fmla="*/ 181261 w 325945"/>
              <a:gd name="connsiteY45" fmla="*/ 370713 h 525303"/>
              <a:gd name="connsiteX46" fmla="*/ 185071 w 325945"/>
              <a:gd name="connsiteY46" fmla="*/ 370046 h 525303"/>
              <a:gd name="connsiteX47" fmla="*/ 199454 w 325945"/>
              <a:gd name="connsiteY47" fmla="*/ 362903 h 525303"/>
              <a:gd name="connsiteX48" fmla="*/ 211646 w 325945"/>
              <a:gd name="connsiteY48" fmla="*/ 350520 h 525303"/>
              <a:gd name="connsiteX49" fmla="*/ 233839 w 325945"/>
              <a:gd name="connsiteY49" fmla="*/ 318230 h 525303"/>
              <a:gd name="connsiteX50" fmla="*/ 241459 w 325945"/>
              <a:gd name="connsiteY50" fmla="*/ 306229 h 525303"/>
              <a:gd name="connsiteX51" fmla="*/ 306896 w 325945"/>
              <a:gd name="connsiteY51" fmla="*/ 149543 h 525303"/>
              <a:gd name="connsiteX52" fmla="*/ 269653 w 325945"/>
              <a:gd name="connsiteY52" fmla="*/ 56198 h 525303"/>
              <a:gd name="connsiteX53" fmla="*/ 160401 w 325945"/>
              <a:gd name="connsiteY53" fmla="*/ 21050 h 525303"/>
              <a:gd name="connsiteX54" fmla="*/ 93345 w 325945"/>
              <a:gd name="connsiteY54" fmla="*/ 33814 h 525303"/>
              <a:gd name="connsiteX55" fmla="*/ 41624 w 325945"/>
              <a:gd name="connsiteY55" fmla="*/ 71533 h 525303"/>
              <a:gd name="connsiteX56" fmla="*/ 24670 w 325945"/>
              <a:gd name="connsiteY56" fmla="*/ 98870 h 525303"/>
              <a:gd name="connsiteX57" fmla="*/ 19050 w 325945"/>
              <a:gd name="connsiteY57" fmla="*/ 127540 h 525303"/>
              <a:gd name="connsiteX58" fmla="*/ 19050 w 325945"/>
              <a:gd name="connsiteY58" fmla="*/ 127635 h 525303"/>
              <a:gd name="connsiteX59" fmla="*/ 26003 w 325945"/>
              <a:gd name="connsiteY59" fmla="*/ 151067 h 525303"/>
              <a:gd name="connsiteX60" fmla="*/ 50006 w 325945"/>
              <a:gd name="connsiteY60" fmla="*/ 159163 h 525303"/>
              <a:gd name="connsiteX61" fmla="*/ 50102 w 325945"/>
              <a:gd name="connsiteY61" fmla="*/ 159163 h 525303"/>
              <a:gd name="connsiteX62" fmla="*/ 63437 w 325945"/>
              <a:gd name="connsiteY62" fmla="*/ 157163 h 525303"/>
              <a:gd name="connsiteX63" fmla="*/ 75152 w 325945"/>
              <a:gd name="connsiteY63" fmla="*/ 150590 h 525303"/>
              <a:gd name="connsiteX64" fmla="*/ 90392 w 325945"/>
              <a:gd name="connsiteY64" fmla="*/ 130302 h 525303"/>
              <a:gd name="connsiteX65" fmla="*/ 101060 w 325945"/>
              <a:gd name="connsiteY65" fmla="*/ 114014 h 525303"/>
              <a:gd name="connsiteX66" fmla="*/ 124968 w 325945"/>
              <a:gd name="connsiteY66" fmla="*/ 98108 h 525303"/>
              <a:gd name="connsiteX67" fmla="*/ 152400 w 325945"/>
              <a:gd name="connsiteY67" fmla="*/ 94583 h 525303"/>
              <a:gd name="connsiteX68" fmla="*/ 202692 w 325945"/>
              <a:gd name="connsiteY68" fmla="*/ 104870 h 525303"/>
              <a:gd name="connsiteX69" fmla="*/ 230600 w 325945"/>
              <a:gd name="connsiteY69" fmla="*/ 154686 h 525303"/>
              <a:gd name="connsiteX70" fmla="*/ 218789 w 325945"/>
              <a:gd name="connsiteY70" fmla="*/ 199549 h 525303"/>
              <a:gd name="connsiteX71" fmla="*/ 198311 w 325945"/>
              <a:gd name="connsiteY71" fmla="*/ 238601 h 525303"/>
              <a:gd name="connsiteX72" fmla="*/ 178308 w 325945"/>
              <a:gd name="connsiteY72" fmla="*/ 271558 h 525303"/>
              <a:gd name="connsiteX73" fmla="*/ 171450 w 325945"/>
              <a:gd name="connsiteY73" fmla="*/ 282702 h 525303"/>
              <a:gd name="connsiteX74" fmla="*/ 170879 w 325945"/>
              <a:gd name="connsiteY74" fmla="*/ 283655 h 525303"/>
              <a:gd name="connsiteX75" fmla="*/ 170879 w 325945"/>
              <a:gd name="connsiteY75" fmla="*/ 283655 h 525303"/>
              <a:gd name="connsiteX76" fmla="*/ 170498 w 325945"/>
              <a:gd name="connsiteY76" fmla="*/ 397097 h 525303"/>
              <a:gd name="connsiteX77" fmla="*/ 216408 w 325945"/>
              <a:gd name="connsiteY77" fmla="*/ 417100 h 525303"/>
              <a:gd name="connsiteX78" fmla="*/ 237173 w 325945"/>
              <a:gd name="connsiteY78" fmla="*/ 464439 h 525303"/>
              <a:gd name="connsiteX79" fmla="*/ 218027 w 325945"/>
              <a:gd name="connsiteY79" fmla="*/ 507492 h 525303"/>
              <a:gd name="connsiteX80" fmla="*/ 173450 w 325945"/>
              <a:gd name="connsiteY80" fmla="*/ 525304 h 525303"/>
              <a:gd name="connsiteX81" fmla="*/ 129159 w 325945"/>
              <a:gd name="connsiteY81" fmla="*/ 505397 h 525303"/>
              <a:gd name="connsiteX82" fmla="*/ 109347 w 325945"/>
              <a:gd name="connsiteY82" fmla="*/ 458057 h 525303"/>
              <a:gd name="connsiteX83" fmla="*/ 127730 w 325945"/>
              <a:gd name="connsiteY83" fmla="*/ 414909 h 525303"/>
              <a:gd name="connsiteX84" fmla="*/ 170498 w 325945"/>
              <a:gd name="connsiteY84" fmla="*/ 397097 h 525303"/>
              <a:gd name="connsiteX85" fmla="*/ 170498 w 325945"/>
              <a:gd name="connsiteY85" fmla="*/ 397097 h 525303"/>
              <a:gd name="connsiteX86" fmla="*/ 205740 w 325945"/>
              <a:gd name="connsiteY86" fmla="*/ 431197 h 525303"/>
              <a:gd name="connsiteX87" fmla="*/ 175260 w 325945"/>
              <a:gd name="connsiteY87" fmla="*/ 418243 h 525303"/>
              <a:gd name="connsiteX88" fmla="*/ 142018 w 325945"/>
              <a:gd name="connsiteY88" fmla="*/ 432149 h 525303"/>
              <a:gd name="connsiteX89" fmla="*/ 128207 w 325945"/>
              <a:gd name="connsiteY89" fmla="*/ 463201 h 525303"/>
              <a:gd name="connsiteX90" fmla="*/ 140018 w 325945"/>
              <a:gd name="connsiteY90" fmla="*/ 491681 h 525303"/>
              <a:gd name="connsiteX91" fmla="*/ 168593 w 325945"/>
              <a:gd name="connsiteY91" fmla="*/ 504158 h 525303"/>
              <a:gd name="connsiteX92" fmla="*/ 203740 w 325945"/>
              <a:gd name="connsiteY92" fmla="*/ 489871 h 525303"/>
              <a:gd name="connsiteX93" fmla="*/ 218123 w 325945"/>
              <a:gd name="connsiteY93" fmla="*/ 459200 h 525303"/>
              <a:gd name="connsiteX94" fmla="*/ 205740 w 325945"/>
              <a:gd name="connsiteY94" fmla="*/ 431197 h 52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25945" h="525303">
                <a:moveTo>
                  <a:pt x="134017" y="304895"/>
                </a:moveTo>
                <a:cubicBezTo>
                  <a:pt x="139827" y="292608"/>
                  <a:pt x="147257" y="280511"/>
                  <a:pt x="154305" y="269081"/>
                </a:cubicBezTo>
                <a:lnTo>
                  <a:pt x="161830" y="256985"/>
                </a:lnTo>
                <a:cubicBezTo>
                  <a:pt x="168497" y="246221"/>
                  <a:pt x="175165" y="235553"/>
                  <a:pt x="181642" y="224409"/>
                </a:cubicBezTo>
                <a:cubicBezTo>
                  <a:pt x="187547" y="214313"/>
                  <a:pt x="195167" y="200787"/>
                  <a:pt x="201263" y="186785"/>
                </a:cubicBezTo>
                <a:cubicBezTo>
                  <a:pt x="207074" y="173546"/>
                  <a:pt x="211550" y="160020"/>
                  <a:pt x="211550" y="149543"/>
                </a:cubicBezTo>
                <a:cubicBezTo>
                  <a:pt x="211550" y="136017"/>
                  <a:pt x="206121" y="127921"/>
                  <a:pt x="197930" y="123444"/>
                </a:cubicBezTo>
                <a:cubicBezTo>
                  <a:pt x="187357" y="117539"/>
                  <a:pt x="172403" y="115824"/>
                  <a:pt x="157258" y="115824"/>
                </a:cubicBezTo>
                <a:cubicBezTo>
                  <a:pt x="149162" y="115824"/>
                  <a:pt x="141256" y="116491"/>
                  <a:pt x="134207" y="118682"/>
                </a:cubicBezTo>
                <a:cubicBezTo>
                  <a:pt x="127540" y="120777"/>
                  <a:pt x="121539" y="124397"/>
                  <a:pt x="116586" y="130397"/>
                </a:cubicBezTo>
                <a:cubicBezTo>
                  <a:pt x="112871" y="134969"/>
                  <a:pt x="110014" y="139827"/>
                  <a:pt x="107156" y="144780"/>
                </a:cubicBezTo>
                <a:cubicBezTo>
                  <a:pt x="102203" y="153257"/>
                  <a:pt x="97346" y="161735"/>
                  <a:pt x="88773" y="168783"/>
                </a:cubicBezTo>
                <a:cubicBezTo>
                  <a:pt x="83915" y="172784"/>
                  <a:pt x="78581" y="175736"/>
                  <a:pt x="72771" y="177641"/>
                </a:cubicBezTo>
                <a:cubicBezTo>
                  <a:pt x="67056" y="179546"/>
                  <a:pt x="61055" y="180404"/>
                  <a:pt x="54769" y="180499"/>
                </a:cubicBezTo>
                <a:lnTo>
                  <a:pt x="54769" y="180499"/>
                </a:lnTo>
                <a:cubicBezTo>
                  <a:pt x="37433" y="180499"/>
                  <a:pt x="24003" y="174784"/>
                  <a:pt x="14478" y="164497"/>
                </a:cubicBezTo>
                <a:cubicBezTo>
                  <a:pt x="4858" y="153829"/>
                  <a:pt x="0" y="139446"/>
                  <a:pt x="0" y="122396"/>
                </a:cubicBezTo>
                <a:lnTo>
                  <a:pt x="0" y="122301"/>
                </a:lnTo>
                <a:cubicBezTo>
                  <a:pt x="0" y="109823"/>
                  <a:pt x="2477" y="97822"/>
                  <a:pt x="6953" y="86678"/>
                </a:cubicBezTo>
                <a:cubicBezTo>
                  <a:pt x="11525" y="75152"/>
                  <a:pt x="18288" y="64484"/>
                  <a:pt x="26480" y="55055"/>
                </a:cubicBezTo>
                <a:cubicBezTo>
                  <a:pt x="42863" y="36290"/>
                  <a:pt x="61817" y="22765"/>
                  <a:pt x="82963" y="13811"/>
                </a:cubicBezTo>
                <a:cubicBezTo>
                  <a:pt x="105156" y="4382"/>
                  <a:pt x="129635" y="0"/>
                  <a:pt x="155639" y="0"/>
                </a:cubicBezTo>
                <a:cubicBezTo>
                  <a:pt x="204883" y="0"/>
                  <a:pt x="248412" y="13621"/>
                  <a:pt x="279178" y="41148"/>
                </a:cubicBezTo>
                <a:cubicBezTo>
                  <a:pt x="308420" y="67342"/>
                  <a:pt x="325946" y="105156"/>
                  <a:pt x="325946" y="154781"/>
                </a:cubicBezTo>
                <a:cubicBezTo>
                  <a:pt x="325946" y="214503"/>
                  <a:pt x="288893" y="272510"/>
                  <a:pt x="257937" y="321088"/>
                </a:cubicBezTo>
                <a:lnTo>
                  <a:pt x="253841" y="327565"/>
                </a:lnTo>
                <a:cubicBezTo>
                  <a:pt x="252889" y="329089"/>
                  <a:pt x="252603" y="329565"/>
                  <a:pt x="250412" y="333089"/>
                </a:cubicBezTo>
                <a:cubicBezTo>
                  <a:pt x="243173" y="344519"/>
                  <a:pt x="235744" y="356330"/>
                  <a:pt x="227267" y="366808"/>
                </a:cubicBezTo>
                <a:cubicBezTo>
                  <a:pt x="222980" y="372047"/>
                  <a:pt x="218313" y="377095"/>
                  <a:pt x="212789" y="381286"/>
                </a:cubicBezTo>
                <a:cubicBezTo>
                  <a:pt x="207169" y="385667"/>
                  <a:pt x="200787" y="389001"/>
                  <a:pt x="193453" y="390811"/>
                </a:cubicBezTo>
                <a:cubicBezTo>
                  <a:pt x="191643" y="391287"/>
                  <a:pt x="189738" y="391573"/>
                  <a:pt x="187928" y="391763"/>
                </a:cubicBezTo>
                <a:cubicBezTo>
                  <a:pt x="186023" y="391954"/>
                  <a:pt x="184118" y="392144"/>
                  <a:pt x="182213" y="392144"/>
                </a:cubicBezTo>
                <a:cubicBezTo>
                  <a:pt x="168116" y="392144"/>
                  <a:pt x="153734" y="387572"/>
                  <a:pt x="142970" y="378619"/>
                </a:cubicBezTo>
                <a:cubicBezTo>
                  <a:pt x="132398" y="369761"/>
                  <a:pt x="125444" y="357378"/>
                  <a:pt x="125444" y="341567"/>
                </a:cubicBezTo>
                <a:cubicBezTo>
                  <a:pt x="125444" y="334994"/>
                  <a:pt x="125730" y="328898"/>
                  <a:pt x="126968" y="322802"/>
                </a:cubicBezTo>
                <a:cubicBezTo>
                  <a:pt x="128207" y="316516"/>
                  <a:pt x="130302" y="310706"/>
                  <a:pt x="134017" y="304895"/>
                </a:cubicBezTo>
                <a:lnTo>
                  <a:pt x="134017" y="304895"/>
                </a:lnTo>
                <a:close/>
                <a:moveTo>
                  <a:pt x="170879" y="283655"/>
                </a:moveTo>
                <a:cubicBezTo>
                  <a:pt x="163925" y="294894"/>
                  <a:pt x="156686" y="306705"/>
                  <a:pt x="151162" y="318516"/>
                </a:cubicBezTo>
                <a:lnTo>
                  <a:pt x="150876" y="319088"/>
                </a:lnTo>
                <a:lnTo>
                  <a:pt x="150686" y="319469"/>
                </a:lnTo>
                <a:cubicBezTo>
                  <a:pt x="147923" y="323660"/>
                  <a:pt x="146399" y="327850"/>
                  <a:pt x="145542" y="332042"/>
                </a:cubicBezTo>
                <a:cubicBezTo>
                  <a:pt x="144590" y="336518"/>
                  <a:pt x="144399" y="341376"/>
                  <a:pt x="144399" y="346710"/>
                </a:cubicBezTo>
                <a:cubicBezTo>
                  <a:pt x="144399" y="353759"/>
                  <a:pt x="147257" y="359093"/>
                  <a:pt x="151733" y="362807"/>
                </a:cubicBezTo>
                <a:cubicBezTo>
                  <a:pt x="158115" y="368141"/>
                  <a:pt x="167640" y="370904"/>
                  <a:pt x="177356" y="370904"/>
                </a:cubicBezTo>
                <a:cubicBezTo>
                  <a:pt x="178689" y="370904"/>
                  <a:pt x="180023" y="370808"/>
                  <a:pt x="181261" y="370713"/>
                </a:cubicBezTo>
                <a:cubicBezTo>
                  <a:pt x="182499" y="370523"/>
                  <a:pt x="183833" y="370332"/>
                  <a:pt x="185071" y="370046"/>
                </a:cubicBezTo>
                <a:cubicBezTo>
                  <a:pt x="190405" y="368713"/>
                  <a:pt x="195167" y="366236"/>
                  <a:pt x="199454" y="362903"/>
                </a:cubicBezTo>
                <a:cubicBezTo>
                  <a:pt x="203930" y="359474"/>
                  <a:pt x="207931" y="355187"/>
                  <a:pt x="211646" y="350520"/>
                </a:cubicBezTo>
                <a:cubicBezTo>
                  <a:pt x="219647" y="340709"/>
                  <a:pt x="226886" y="329279"/>
                  <a:pt x="233839" y="318230"/>
                </a:cubicBezTo>
                <a:lnTo>
                  <a:pt x="241459" y="306229"/>
                </a:lnTo>
                <a:cubicBezTo>
                  <a:pt x="271272" y="259556"/>
                  <a:pt x="306896" y="203740"/>
                  <a:pt x="306896" y="149543"/>
                </a:cubicBezTo>
                <a:cubicBezTo>
                  <a:pt x="306896" y="108109"/>
                  <a:pt x="292989" y="77057"/>
                  <a:pt x="269653" y="56198"/>
                </a:cubicBezTo>
                <a:cubicBezTo>
                  <a:pt x="243364" y="32671"/>
                  <a:pt x="204883" y="21050"/>
                  <a:pt x="160401" y="21050"/>
                </a:cubicBezTo>
                <a:cubicBezTo>
                  <a:pt x="136398" y="21050"/>
                  <a:pt x="113824" y="25051"/>
                  <a:pt x="93345" y="33814"/>
                </a:cubicBezTo>
                <a:cubicBezTo>
                  <a:pt x="74009" y="42101"/>
                  <a:pt x="56579" y="54483"/>
                  <a:pt x="41624" y="71533"/>
                </a:cubicBezTo>
                <a:cubicBezTo>
                  <a:pt x="34481" y="79820"/>
                  <a:pt x="28575" y="89059"/>
                  <a:pt x="24670" y="98870"/>
                </a:cubicBezTo>
                <a:cubicBezTo>
                  <a:pt x="21050" y="108014"/>
                  <a:pt x="19050" y="117634"/>
                  <a:pt x="19050" y="127540"/>
                </a:cubicBezTo>
                <a:lnTo>
                  <a:pt x="19050" y="127635"/>
                </a:lnTo>
                <a:cubicBezTo>
                  <a:pt x="19050" y="138017"/>
                  <a:pt x="21431" y="146018"/>
                  <a:pt x="26003" y="151067"/>
                </a:cubicBezTo>
                <a:cubicBezTo>
                  <a:pt x="30766" y="156305"/>
                  <a:pt x="38767" y="159163"/>
                  <a:pt x="50006" y="159163"/>
                </a:cubicBezTo>
                <a:lnTo>
                  <a:pt x="50102" y="159163"/>
                </a:lnTo>
                <a:cubicBezTo>
                  <a:pt x="54864" y="159163"/>
                  <a:pt x="59341" y="158496"/>
                  <a:pt x="63437" y="157163"/>
                </a:cubicBezTo>
                <a:cubicBezTo>
                  <a:pt x="67628" y="155734"/>
                  <a:pt x="71533" y="153638"/>
                  <a:pt x="75152" y="150590"/>
                </a:cubicBezTo>
                <a:cubicBezTo>
                  <a:pt x="82010" y="144971"/>
                  <a:pt x="86201" y="137636"/>
                  <a:pt x="90392" y="130302"/>
                </a:cubicBezTo>
                <a:cubicBezTo>
                  <a:pt x="93631" y="124778"/>
                  <a:pt x="96774" y="119253"/>
                  <a:pt x="101060" y="114014"/>
                </a:cubicBezTo>
                <a:cubicBezTo>
                  <a:pt x="107728" y="105823"/>
                  <a:pt x="115919" y="100965"/>
                  <a:pt x="124968" y="98108"/>
                </a:cubicBezTo>
                <a:cubicBezTo>
                  <a:pt x="133731" y="95345"/>
                  <a:pt x="142970" y="94583"/>
                  <a:pt x="152400" y="94583"/>
                </a:cubicBezTo>
                <a:cubicBezTo>
                  <a:pt x="170212" y="94583"/>
                  <a:pt x="188405" y="96965"/>
                  <a:pt x="202692" y="104870"/>
                </a:cubicBezTo>
                <a:cubicBezTo>
                  <a:pt x="219361" y="114109"/>
                  <a:pt x="230600" y="129540"/>
                  <a:pt x="230600" y="154686"/>
                </a:cubicBezTo>
                <a:cubicBezTo>
                  <a:pt x="230600" y="168402"/>
                  <a:pt x="225552" y="184404"/>
                  <a:pt x="218789" y="199549"/>
                </a:cubicBezTo>
                <a:cubicBezTo>
                  <a:pt x="212408" y="214027"/>
                  <a:pt x="204502" y="228124"/>
                  <a:pt x="198311" y="238601"/>
                </a:cubicBezTo>
                <a:cubicBezTo>
                  <a:pt x="191929" y="249555"/>
                  <a:pt x="185071" y="260509"/>
                  <a:pt x="178308" y="271558"/>
                </a:cubicBezTo>
                <a:cubicBezTo>
                  <a:pt x="177165" y="273463"/>
                  <a:pt x="175927" y="275463"/>
                  <a:pt x="171450" y="282702"/>
                </a:cubicBezTo>
                <a:lnTo>
                  <a:pt x="170879" y="283655"/>
                </a:lnTo>
                <a:lnTo>
                  <a:pt x="170879" y="283655"/>
                </a:lnTo>
                <a:close/>
                <a:moveTo>
                  <a:pt x="170498" y="397097"/>
                </a:moveTo>
                <a:cubicBezTo>
                  <a:pt x="187547" y="397097"/>
                  <a:pt x="204121" y="404908"/>
                  <a:pt x="216408" y="417100"/>
                </a:cubicBezTo>
                <a:cubicBezTo>
                  <a:pt x="228981" y="429578"/>
                  <a:pt x="237173" y="446532"/>
                  <a:pt x="237173" y="464439"/>
                </a:cubicBezTo>
                <a:cubicBezTo>
                  <a:pt x="237173" y="481584"/>
                  <a:pt x="229553" y="496634"/>
                  <a:pt x="218027" y="507492"/>
                </a:cubicBezTo>
                <a:cubicBezTo>
                  <a:pt x="206216" y="518541"/>
                  <a:pt x="189929" y="525304"/>
                  <a:pt x="173450" y="525304"/>
                </a:cubicBezTo>
                <a:cubicBezTo>
                  <a:pt x="156496" y="525304"/>
                  <a:pt x="140780" y="517493"/>
                  <a:pt x="129159" y="505397"/>
                </a:cubicBezTo>
                <a:cubicBezTo>
                  <a:pt x="116967" y="492728"/>
                  <a:pt x="109347" y="475679"/>
                  <a:pt x="109347" y="458057"/>
                </a:cubicBezTo>
                <a:cubicBezTo>
                  <a:pt x="109347" y="441103"/>
                  <a:pt x="116491" y="425863"/>
                  <a:pt x="127730" y="414909"/>
                </a:cubicBezTo>
                <a:cubicBezTo>
                  <a:pt x="138684" y="403955"/>
                  <a:pt x="154115" y="397097"/>
                  <a:pt x="170498" y="397097"/>
                </a:cubicBezTo>
                <a:lnTo>
                  <a:pt x="170498" y="397097"/>
                </a:lnTo>
                <a:close/>
                <a:moveTo>
                  <a:pt x="205740" y="431197"/>
                </a:moveTo>
                <a:cubicBezTo>
                  <a:pt x="197739" y="423291"/>
                  <a:pt x="186785" y="418243"/>
                  <a:pt x="175260" y="418243"/>
                </a:cubicBezTo>
                <a:cubicBezTo>
                  <a:pt x="162687" y="418243"/>
                  <a:pt x="150781" y="423577"/>
                  <a:pt x="142018" y="432149"/>
                </a:cubicBezTo>
                <a:cubicBezTo>
                  <a:pt x="133636" y="440341"/>
                  <a:pt x="128207" y="451390"/>
                  <a:pt x="128207" y="463201"/>
                </a:cubicBezTo>
                <a:cubicBezTo>
                  <a:pt x="128207" y="473869"/>
                  <a:pt x="132779" y="484251"/>
                  <a:pt x="140018" y="491681"/>
                </a:cubicBezTo>
                <a:cubicBezTo>
                  <a:pt x="147352" y="499205"/>
                  <a:pt x="157448" y="504158"/>
                  <a:pt x="168593" y="504158"/>
                </a:cubicBezTo>
                <a:cubicBezTo>
                  <a:pt x="181451" y="504158"/>
                  <a:pt x="194215" y="498729"/>
                  <a:pt x="203740" y="489871"/>
                </a:cubicBezTo>
                <a:cubicBezTo>
                  <a:pt x="212408" y="481775"/>
                  <a:pt x="218123" y="471011"/>
                  <a:pt x="218123" y="459200"/>
                </a:cubicBezTo>
                <a:cubicBezTo>
                  <a:pt x="218123" y="448628"/>
                  <a:pt x="213265" y="438626"/>
                  <a:pt x="205740" y="431197"/>
                </a:cubicBezTo>
                <a:close/>
              </a:path>
            </a:pathLst>
          </a:custGeom>
          <a:solidFill>
            <a:schemeClr val="tx1">
              <a:lumMod val="65000"/>
              <a:lumOff val="35000"/>
            </a:schemeClr>
          </a:solidFill>
          <a:ln w="9525" cap="flat">
            <a:noFill/>
            <a:prstDash val="solid"/>
            <a:miter/>
          </a:ln>
        </p:spPr>
        <p:txBody>
          <a:bodyPr rtlCol="0" anchor="ctr"/>
          <a:lstStyle/>
          <a:p>
            <a:endParaRPr lang="th-TH"/>
          </a:p>
        </p:txBody>
      </p:sp>
      <p:grpSp>
        <p:nvGrpSpPr>
          <p:cNvPr id="411" name="Graphic 53">
            <a:extLst>
              <a:ext uri="{FF2B5EF4-FFF2-40B4-BE49-F238E27FC236}">
                <a16:creationId xmlns:a16="http://schemas.microsoft.com/office/drawing/2014/main" id="{EF3DE7B0-1710-476F-8ABD-72F08EBF2243}"/>
              </a:ext>
            </a:extLst>
          </p:cNvPr>
          <p:cNvGrpSpPr/>
          <p:nvPr/>
        </p:nvGrpSpPr>
        <p:grpSpPr>
          <a:xfrm rot="626658">
            <a:off x="7746263" y="-1359396"/>
            <a:ext cx="2243675" cy="1772132"/>
            <a:chOff x="5795949" y="3167093"/>
            <a:chExt cx="581631" cy="494681"/>
          </a:xfrm>
          <a:solidFill>
            <a:srgbClr val="E9684D"/>
          </a:solidFill>
        </p:grpSpPr>
        <p:sp>
          <p:nvSpPr>
            <p:cNvPr id="412" name="Freeform: Shape 411">
              <a:extLst>
                <a:ext uri="{FF2B5EF4-FFF2-40B4-BE49-F238E27FC236}">
                  <a16:creationId xmlns:a16="http://schemas.microsoft.com/office/drawing/2014/main" id="{98FBBA24-63BD-4D52-AAEE-BDAEC33802AE}"/>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endParaRPr lang="th-TH"/>
            </a:p>
          </p:txBody>
        </p:sp>
        <p:grpSp>
          <p:nvGrpSpPr>
            <p:cNvPr id="413" name="Graphic 53">
              <a:extLst>
                <a:ext uri="{FF2B5EF4-FFF2-40B4-BE49-F238E27FC236}">
                  <a16:creationId xmlns:a16="http://schemas.microsoft.com/office/drawing/2014/main" id="{45985C4F-08A9-440F-A59F-502AD770B3F2}"/>
                </a:ext>
              </a:extLst>
            </p:cNvPr>
            <p:cNvGrpSpPr/>
            <p:nvPr/>
          </p:nvGrpSpPr>
          <p:grpSpPr>
            <a:xfrm>
              <a:off x="5826346" y="3287553"/>
              <a:ext cx="448151" cy="351567"/>
              <a:chOff x="5826346" y="3287553"/>
              <a:chExt cx="448151" cy="351567"/>
            </a:xfrm>
          </p:grpSpPr>
          <p:grpSp>
            <p:nvGrpSpPr>
              <p:cNvPr id="414" name="Graphic 53">
                <a:extLst>
                  <a:ext uri="{FF2B5EF4-FFF2-40B4-BE49-F238E27FC236}">
                    <a16:creationId xmlns:a16="http://schemas.microsoft.com/office/drawing/2014/main" id="{96B4A3FB-B9B2-4000-985F-9AA813FB316B}"/>
                  </a:ext>
                </a:extLst>
              </p:cNvPr>
              <p:cNvGrpSpPr/>
              <p:nvPr/>
            </p:nvGrpSpPr>
            <p:grpSpPr>
              <a:xfrm>
                <a:off x="5826346" y="3287553"/>
                <a:ext cx="183260" cy="151542"/>
                <a:chOff x="5826346" y="3287553"/>
                <a:chExt cx="183260" cy="151542"/>
              </a:xfrm>
            </p:grpSpPr>
            <p:sp>
              <p:nvSpPr>
                <p:cNvPr id="427" name="Freeform: Shape 426">
                  <a:extLst>
                    <a:ext uri="{FF2B5EF4-FFF2-40B4-BE49-F238E27FC236}">
                      <a16:creationId xmlns:a16="http://schemas.microsoft.com/office/drawing/2014/main" id="{F6F3C8E6-F450-4AC4-B935-AA86B57BD0F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endParaRPr lang="th-TH"/>
                </a:p>
              </p:txBody>
            </p:sp>
            <p:sp>
              <p:nvSpPr>
                <p:cNvPr id="428" name="Freeform: Shape 427">
                  <a:extLst>
                    <a:ext uri="{FF2B5EF4-FFF2-40B4-BE49-F238E27FC236}">
                      <a16:creationId xmlns:a16="http://schemas.microsoft.com/office/drawing/2014/main" id="{6803B0DA-D686-4505-A294-B474AA1E59BB}"/>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429" name="Freeform: Shape 428">
                  <a:extLst>
                    <a:ext uri="{FF2B5EF4-FFF2-40B4-BE49-F238E27FC236}">
                      <a16:creationId xmlns:a16="http://schemas.microsoft.com/office/drawing/2014/main" id="{F3E5364B-27EB-4D22-9735-53B1E8B532C2}"/>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430" name="Freeform: Shape 429">
                  <a:extLst>
                    <a:ext uri="{FF2B5EF4-FFF2-40B4-BE49-F238E27FC236}">
                      <a16:creationId xmlns:a16="http://schemas.microsoft.com/office/drawing/2014/main" id="{7A7E1DA7-27EA-42D8-917F-DBCA4DE08F1B}"/>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431" name="Freeform: Shape 430">
                  <a:extLst>
                    <a:ext uri="{FF2B5EF4-FFF2-40B4-BE49-F238E27FC236}">
                      <a16:creationId xmlns:a16="http://schemas.microsoft.com/office/drawing/2014/main" id="{EEED812C-8C00-4C50-BC72-CB0DCA90438E}"/>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endParaRPr lang="th-TH"/>
                </a:p>
              </p:txBody>
            </p:sp>
            <p:sp>
              <p:nvSpPr>
                <p:cNvPr id="432" name="Freeform: Shape 431">
                  <a:extLst>
                    <a:ext uri="{FF2B5EF4-FFF2-40B4-BE49-F238E27FC236}">
                      <a16:creationId xmlns:a16="http://schemas.microsoft.com/office/drawing/2014/main" id="{92E1AE90-A1F4-4EFD-9361-B5BD14A81419}"/>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433" name="Freeform: Shape 432">
                  <a:extLst>
                    <a:ext uri="{FF2B5EF4-FFF2-40B4-BE49-F238E27FC236}">
                      <a16:creationId xmlns:a16="http://schemas.microsoft.com/office/drawing/2014/main" id="{A5B44577-4DFD-482D-B29B-281F2819F9F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434" name="Freeform: Shape 433">
                  <a:extLst>
                    <a:ext uri="{FF2B5EF4-FFF2-40B4-BE49-F238E27FC236}">
                      <a16:creationId xmlns:a16="http://schemas.microsoft.com/office/drawing/2014/main" id="{B85EF54E-C06F-49CB-B7A6-B38BCE446A16}"/>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grpSp>
          <p:grpSp>
            <p:nvGrpSpPr>
              <p:cNvPr id="415" name="Graphic 53">
                <a:extLst>
                  <a:ext uri="{FF2B5EF4-FFF2-40B4-BE49-F238E27FC236}">
                    <a16:creationId xmlns:a16="http://schemas.microsoft.com/office/drawing/2014/main" id="{FC01F1CE-5DDA-4660-A092-42493F6E2903}"/>
                  </a:ext>
                </a:extLst>
              </p:cNvPr>
              <p:cNvGrpSpPr/>
              <p:nvPr/>
            </p:nvGrpSpPr>
            <p:grpSpPr>
              <a:xfrm>
                <a:off x="6018466" y="3432619"/>
                <a:ext cx="256032" cy="206502"/>
                <a:chOff x="6018466" y="3432619"/>
                <a:chExt cx="256032" cy="206502"/>
              </a:xfrm>
            </p:grpSpPr>
            <p:sp>
              <p:nvSpPr>
                <p:cNvPr id="416" name="Freeform: Shape 415">
                  <a:extLst>
                    <a:ext uri="{FF2B5EF4-FFF2-40B4-BE49-F238E27FC236}">
                      <a16:creationId xmlns:a16="http://schemas.microsoft.com/office/drawing/2014/main" id="{047F5698-917D-4B0A-AE89-DB6C60109037}"/>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endParaRPr lang="th-TH"/>
                </a:p>
              </p:txBody>
            </p:sp>
            <p:sp>
              <p:nvSpPr>
                <p:cNvPr id="417" name="Freeform: Shape 416">
                  <a:extLst>
                    <a:ext uri="{FF2B5EF4-FFF2-40B4-BE49-F238E27FC236}">
                      <a16:creationId xmlns:a16="http://schemas.microsoft.com/office/drawing/2014/main" id="{AD1F6E06-0594-4C71-9D6C-870EFC7459AF}"/>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418" name="Freeform: Shape 417">
                  <a:extLst>
                    <a:ext uri="{FF2B5EF4-FFF2-40B4-BE49-F238E27FC236}">
                      <a16:creationId xmlns:a16="http://schemas.microsoft.com/office/drawing/2014/main" id="{7A9F27CC-CAE0-4023-9D38-CFCF74B7ADBB}"/>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419" name="Freeform: Shape 418">
                  <a:extLst>
                    <a:ext uri="{FF2B5EF4-FFF2-40B4-BE49-F238E27FC236}">
                      <a16:creationId xmlns:a16="http://schemas.microsoft.com/office/drawing/2014/main" id="{8F328A16-7F02-42D5-8855-490B53EF8166}"/>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420" name="Freeform: Shape 419">
                  <a:extLst>
                    <a:ext uri="{FF2B5EF4-FFF2-40B4-BE49-F238E27FC236}">
                      <a16:creationId xmlns:a16="http://schemas.microsoft.com/office/drawing/2014/main" id="{DE666276-DD91-4766-857C-4DF58BBE1A99}"/>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endParaRPr lang="th-TH"/>
                </a:p>
              </p:txBody>
            </p:sp>
            <p:sp>
              <p:nvSpPr>
                <p:cNvPr id="421" name="Freeform: Shape 420">
                  <a:extLst>
                    <a:ext uri="{FF2B5EF4-FFF2-40B4-BE49-F238E27FC236}">
                      <a16:creationId xmlns:a16="http://schemas.microsoft.com/office/drawing/2014/main" id="{33A3E604-9CA5-47CC-8026-C3160FE1F1C5}"/>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422" name="Freeform: Shape 421">
                  <a:extLst>
                    <a:ext uri="{FF2B5EF4-FFF2-40B4-BE49-F238E27FC236}">
                      <a16:creationId xmlns:a16="http://schemas.microsoft.com/office/drawing/2014/main" id="{5C86395F-ADE8-4A73-944C-2942E2A04AB5}"/>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endParaRPr lang="th-TH"/>
                </a:p>
              </p:txBody>
            </p:sp>
            <p:sp>
              <p:nvSpPr>
                <p:cNvPr id="423" name="Freeform: Shape 422">
                  <a:extLst>
                    <a:ext uri="{FF2B5EF4-FFF2-40B4-BE49-F238E27FC236}">
                      <a16:creationId xmlns:a16="http://schemas.microsoft.com/office/drawing/2014/main" id="{8A09616C-DF9B-4B95-9BF4-C0AE275F245E}"/>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424" name="Freeform: Shape 423">
                  <a:extLst>
                    <a:ext uri="{FF2B5EF4-FFF2-40B4-BE49-F238E27FC236}">
                      <a16:creationId xmlns:a16="http://schemas.microsoft.com/office/drawing/2014/main" id="{744C7C08-05D3-40C3-877A-52F934A2AF78}"/>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endParaRPr lang="th-TH"/>
                </a:p>
              </p:txBody>
            </p:sp>
            <p:sp>
              <p:nvSpPr>
                <p:cNvPr id="425" name="Freeform: Shape 424">
                  <a:extLst>
                    <a:ext uri="{FF2B5EF4-FFF2-40B4-BE49-F238E27FC236}">
                      <a16:creationId xmlns:a16="http://schemas.microsoft.com/office/drawing/2014/main" id="{15BFA0FA-CCFB-4EB7-9339-A457AE17D5CB}"/>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426" name="Freeform: Shape 425">
                  <a:extLst>
                    <a:ext uri="{FF2B5EF4-FFF2-40B4-BE49-F238E27FC236}">
                      <a16:creationId xmlns:a16="http://schemas.microsoft.com/office/drawing/2014/main" id="{8B1AA4EA-9B75-4A38-8514-DA3988E84730}"/>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grpSp>
        </p:grpSp>
      </p:grpSp>
      <p:grpSp>
        <p:nvGrpSpPr>
          <p:cNvPr id="194" name="Graphic 44260">
            <a:extLst>
              <a:ext uri="{FF2B5EF4-FFF2-40B4-BE49-F238E27FC236}">
                <a16:creationId xmlns:a16="http://schemas.microsoft.com/office/drawing/2014/main" id="{167C7071-C253-4831-8CB3-DE05ABCEA483}"/>
              </a:ext>
            </a:extLst>
          </p:cNvPr>
          <p:cNvGrpSpPr/>
          <p:nvPr/>
        </p:nvGrpSpPr>
        <p:grpSpPr>
          <a:xfrm>
            <a:off x="10930517" y="400917"/>
            <a:ext cx="1374335" cy="1473811"/>
            <a:chOff x="5972175" y="3276600"/>
            <a:chExt cx="245554" cy="304990"/>
          </a:xfrm>
        </p:grpSpPr>
        <p:sp>
          <p:nvSpPr>
            <p:cNvPr id="195"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196"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endParaRPr lang="th-TH"/>
            </a:p>
          </p:txBody>
        </p:sp>
      </p:grpSp>
      <p:grpSp>
        <p:nvGrpSpPr>
          <p:cNvPr id="197" name="Graphic 44264">
            <a:extLst>
              <a:ext uri="{FF2B5EF4-FFF2-40B4-BE49-F238E27FC236}">
                <a16:creationId xmlns:a16="http://schemas.microsoft.com/office/drawing/2014/main" id="{AEE59570-7737-4648-A7D2-1F1DE39603AC}"/>
              </a:ext>
            </a:extLst>
          </p:cNvPr>
          <p:cNvGrpSpPr/>
          <p:nvPr/>
        </p:nvGrpSpPr>
        <p:grpSpPr>
          <a:xfrm rot="958954">
            <a:off x="7426711" y="-126455"/>
            <a:ext cx="1140595" cy="1210499"/>
            <a:chOff x="5948362" y="3286088"/>
            <a:chExt cx="293127" cy="288168"/>
          </a:xfrm>
        </p:grpSpPr>
        <p:sp>
          <p:nvSpPr>
            <p:cNvPr id="198"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endParaRPr lang="th-TH"/>
            </a:p>
          </p:txBody>
        </p:sp>
        <p:sp>
          <p:nvSpPr>
            <p:cNvPr id="199"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endParaRPr lang="th-TH"/>
            </a:p>
          </p:txBody>
        </p:sp>
      </p:grpSp>
      <p:grpSp>
        <p:nvGrpSpPr>
          <p:cNvPr id="200" name="Graphic 44268">
            <a:extLst>
              <a:ext uri="{FF2B5EF4-FFF2-40B4-BE49-F238E27FC236}">
                <a16:creationId xmlns:a16="http://schemas.microsoft.com/office/drawing/2014/main" id="{4854520F-F500-4C5A-8C55-5D9A94701324}"/>
              </a:ext>
            </a:extLst>
          </p:cNvPr>
          <p:cNvGrpSpPr/>
          <p:nvPr/>
        </p:nvGrpSpPr>
        <p:grpSpPr>
          <a:xfrm>
            <a:off x="9170623" y="740564"/>
            <a:ext cx="1093185" cy="1323439"/>
            <a:chOff x="5976918" y="3286115"/>
            <a:chExt cx="237163" cy="282320"/>
          </a:xfrm>
          <a:solidFill>
            <a:srgbClr val="DC755A"/>
          </a:solidFill>
        </p:grpSpPr>
        <p:sp>
          <p:nvSpPr>
            <p:cNvPr id="201" name="Freeform: Shape 44270">
              <a:extLst>
                <a:ext uri="{FF2B5EF4-FFF2-40B4-BE49-F238E27FC236}">
                  <a16:creationId xmlns:a16="http://schemas.microsoft.com/office/drawing/2014/main" id="{AAF709C3-C084-4203-B38C-738FA8CAAFA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202" name="Freeform: Shape 44271">
              <a:extLst>
                <a:ext uri="{FF2B5EF4-FFF2-40B4-BE49-F238E27FC236}">
                  <a16:creationId xmlns:a16="http://schemas.microsoft.com/office/drawing/2014/main" id="{E843BF79-B49F-4388-BAFE-3DC6CA5187C3}"/>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endParaRPr lang="th-TH"/>
            </a:p>
          </p:txBody>
        </p:sp>
      </p:grpSp>
      <p:grpSp>
        <p:nvGrpSpPr>
          <p:cNvPr id="203" name="Graphic 44232">
            <a:extLst>
              <a:ext uri="{FF2B5EF4-FFF2-40B4-BE49-F238E27FC236}">
                <a16:creationId xmlns:a16="http://schemas.microsoft.com/office/drawing/2014/main" id="{89820610-7C7D-4C10-BEC0-0D1E5F3BB7FF}"/>
              </a:ext>
            </a:extLst>
          </p:cNvPr>
          <p:cNvGrpSpPr/>
          <p:nvPr/>
        </p:nvGrpSpPr>
        <p:grpSpPr>
          <a:xfrm rot="18507216">
            <a:off x="6327683" y="4021662"/>
            <a:ext cx="5030666" cy="4636789"/>
            <a:chOff x="696549" y="4578468"/>
            <a:chExt cx="854163" cy="810703"/>
          </a:xfrm>
        </p:grpSpPr>
        <p:grpSp>
          <p:nvGrpSpPr>
            <p:cNvPr id="204"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18"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endParaRPr lang="th-TH" dirty="0"/>
              </a:p>
            </p:txBody>
          </p:sp>
          <p:sp>
            <p:nvSpPr>
              <p:cNvPr id="219"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endParaRPr lang="th-TH"/>
              </a:p>
            </p:txBody>
          </p:sp>
          <p:sp>
            <p:nvSpPr>
              <p:cNvPr id="220"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endParaRPr lang="th-TH"/>
              </a:p>
            </p:txBody>
          </p:sp>
          <p:sp>
            <p:nvSpPr>
              <p:cNvPr id="221"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endParaRPr lang="th-TH"/>
              </a:p>
            </p:txBody>
          </p:sp>
          <p:sp>
            <p:nvSpPr>
              <p:cNvPr id="222"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endParaRPr lang="th-TH"/>
              </a:p>
            </p:txBody>
          </p:sp>
          <p:sp>
            <p:nvSpPr>
              <p:cNvPr id="223"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endParaRPr lang="th-TH"/>
              </a:p>
            </p:txBody>
          </p:sp>
          <p:sp>
            <p:nvSpPr>
              <p:cNvPr id="224"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endParaRPr lang="th-TH"/>
              </a:p>
            </p:txBody>
          </p:sp>
          <p:sp>
            <p:nvSpPr>
              <p:cNvPr id="225"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endParaRPr lang="th-TH"/>
              </a:p>
            </p:txBody>
          </p:sp>
          <p:sp>
            <p:nvSpPr>
              <p:cNvPr id="226"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227"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228"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endParaRPr lang="th-TH"/>
              </a:p>
            </p:txBody>
          </p:sp>
          <p:sp>
            <p:nvSpPr>
              <p:cNvPr id="229"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endParaRPr lang="th-TH"/>
              </a:p>
            </p:txBody>
          </p:sp>
        </p:grpSp>
        <p:grpSp>
          <p:nvGrpSpPr>
            <p:cNvPr id="205"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06"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endParaRPr lang="th-TH"/>
              </a:p>
            </p:txBody>
          </p:sp>
          <p:sp>
            <p:nvSpPr>
              <p:cNvPr id="207"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208"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209"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endParaRPr lang="th-TH"/>
              </a:p>
            </p:txBody>
          </p:sp>
          <p:sp>
            <p:nvSpPr>
              <p:cNvPr id="210"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endParaRPr lang="th-TH"/>
              </a:p>
            </p:txBody>
          </p:sp>
          <p:sp>
            <p:nvSpPr>
              <p:cNvPr id="211"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endParaRPr lang="th-TH"/>
              </a:p>
            </p:txBody>
          </p:sp>
          <p:sp>
            <p:nvSpPr>
              <p:cNvPr id="212"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213"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214"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215"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endParaRPr lang="th-TH" dirty="0"/>
              </a:p>
            </p:txBody>
          </p:sp>
          <p:sp>
            <p:nvSpPr>
              <p:cNvPr id="216"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endParaRPr lang="th-TH"/>
              </a:p>
            </p:txBody>
          </p:sp>
          <p:sp>
            <p:nvSpPr>
              <p:cNvPr id="217"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endParaRPr lang="th-TH"/>
              </a:p>
            </p:txBody>
          </p:sp>
        </p:grpSp>
      </p:grpSp>
      <p:grpSp>
        <p:nvGrpSpPr>
          <p:cNvPr id="2714" name="Graphic 15">
            <a:extLst>
              <a:ext uri="{FF2B5EF4-FFF2-40B4-BE49-F238E27FC236}">
                <a16:creationId xmlns:a16="http://schemas.microsoft.com/office/drawing/2014/main" id="{FC2435F7-0E10-420D-B5A4-FD337B254CEA}"/>
              </a:ext>
            </a:extLst>
          </p:cNvPr>
          <p:cNvGrpSpPr/>
          <p:nvPr/>
        </p:nvGrpSpPr>
        <p:grpSpPr>
          <a:xfrm rot="20537283">
            <a:off x="5138238" y="4045100"/>
            <a:ext cx="891240" cy="891240"/>
            <a:chOff x="6779513" y="2922174"/>
            <a:chExt cx="547687" cy="547687"/>
          </a:xfrm>
        </p:grpSpPr>
        <p:sp>
          <p:nvSpPr>
            <p:cNvPr id="2715" name="Freeform: Shape 2714">
              <a:extLst>
                <a:ext uri="{FF2B5EF4-FFF2-40B4-BE49-F238E27FC236}">
                  <a16:creationId xmlns:a16="http://schemas.microsoft.com/office/drawing/2014/main" id="{CCF553C3-6F4F-44D8-8944-08CB5A5AC93D}"/>
                </a:ext>
              </a:extLst>
            </p:cNvPr>
            <p:cNvSpPr/>
            <p:nvPr/>
          </p:nvSpPr>
          <p:spPr>
            <a:xfrm>
              <a:off x="6779513" y="2922174"/>
              <a:ext cx="547687" cy="547687"/>
            </a:xfrm>
            <a:custGeom>
              <a:avLst/>
              <a:gdLst>
                <a:gd name="connsiteX0" fmla="*/ 547688 w 547687"/>
                <a:gd name="connsiteY0" fmla="*/ 273844 h 547687"/>
                <a:gd name="connsiteX1" fmla="*/ 273844 w 547687"/>
                <a:gd name="connsiteY1" fmla="*/ 547687 h 547687"/>
                <a:gd name="connsiteX2" fmla="*/ 0 w 547687"/>
                <a:gd name="connsiteY2" fmla="*/ 273844 h 547687"/>
                <a:gd name="connsiteX3" fmla="*/ 273844 w 547687"/>
                <a:gd name="connsiteY3" fmla="*/ 0 h 547687"/>
                <a:gd name="connsiteX4" fmla="*/ 547688 w 547687"/>
                <a:gd name="connsiteY4" fmla="*/ 273844 h 54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547687">
                  <a:moveTo>
                    <a:pt x="547688" y="273844"/>
                  </a:moveTo>
                  <a:cubicBezTo>
                    <a:pt x="547688" y="425083"/>
                    <a:pt x="425083" y="547687"/>
                    <a:pt x="273844" y="547687"/>
                  </a:cubicBezTo>
                  <a:cubicBezTo>
                    <a:pt x="122604" y="547687"/>
                    <a:pt x="0" y="425083"/>
                    <a:pt x="0" y="273844"/>
                  </a:cubicBezTo>
                  <a:cubicBezTo>
                    <a:pt x="0" y="122604"/>
                    <a:pt x="122604" y="0"/>
                    <a:pt x="273844" y="0"/>
                  </a:cubicBezTo>
                  <a:cubicBezTo>
                    <a:pt x="425083" y="0"/>
                    <a:pt x="547688" y="122604"/>
                    <a:pt x="547688" y="273844"/>
                  </a:cubicBezTo>
                  <a:close/>
                </a:path>
              </a:pathLst>
            </a:custGeom>
            <a:solidFill>
              <a:srgbClr val="D3EFFA"/>
            </a:solidFill>
            <a:ln w="9525" cap="flat">
              <a:noFill/>
              <a:prstDash val="solid"/>
              <a:miter/>
            </a:ln>
          </p:spPr>
          <p:txBody>
            <a:bodyPr rtlCol="0" anchor="ctr"/>
            <a:lstStyle/>
            <a:p>
              <a:endParaRPr lang="th-TH"/>
            </a:p>
          </p:txBody>
        </p:sp>
        <p:sp>
          <p:nvSpPr>
            <p:cNvPr id="2716" name="Freeform: Shape 2715">
              <a:extLst>
                <a:ext uri="{FF2B5EF4-FFF2-40B4-BE49-F238E27FC236}">
                  <a16:creationId xmlns:a16="http://schemas.microsoft.com/office/drawing/2014/main" id="{07D563FC-C593-43BE-B3DF-35D76CDB38A7}"/>
                </a:ext>
              </a:extLst>
            </p:cNvPr>
            <p:cNvSpPr/>
            <p:nvPr/>
          </p:nvSpPr>
          <p:spPr>
            <a:xfrm>
              <a:off x="7009065" y="3110388"/>
              <a:ext cx="107823" cy="107823"/>
            </a:xfrm>
            <a:custGeom>
              <a:avLst/>
              <a:gdLst>
                <a:gd name="connsiteX0" fmla="*/ 107823 w 107823"/>
                <a:gd name="connsiteY0" fmla="*/ 53912 h 107823"/>
                <a:gd name="connsiteX1" fmla="*/ 53912 w 107823"/>
                <a:gd name="connsiteY1" fmla="*/ 107823 h 107823"/>
                <a:gd name="connsiteX2" fmla="*/ 0 w 107823"/>
                <a:gd name="connsiteY2" fmla="*/ 53912 h 107823"/>
                <a:gd name="connsiteX3" fmla="*/ 53912 w 107823"/>
                <a:gd name="connsiteY3" fmla="*/ 0 h 107823"/>
                <a:gd name="connsiteX4" fmla="*/ 107823 w 107823"/>
                <a:gd name="connsiteY4" fmla="*/ 53912 h 10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3" h="107823">
                  <a:moveTo>
                    <a:pt x="107823" y="53912"/>
                  </a:moveTo>
                  <a:cubicBezTo>
                    <a:pt x="107823" y="83725"/>
                    <a:pt x="83630" y="107823"/>
                    <a:pt x="53912" y="107823"/>
                  </a:cubicBezTo>
                  <a:cubicBezTo>
                    <a:pt x="24099" y="107823"/>
                    <a:pt x="0" y="83630"/>
                    <a:pt x="0" y="53912"/>
                  </a:cubicBezTo>
                  <a:cubicBezTo>
                    <a:pt x="0" y="24099"/>
                    <a:pt x="24194" y="0"/>
                    <a:pt x="53912" y="0"/>
                  </a:cubicBezTo>
                  <a:cubicBezTo>
                    <a:pt x="83630" y="-95"/>
                    <a:pt x="107823" y="24099"/>
                    <a:pt x="107823" y="53912"/>
                  </a:cubicBezTo>
                  <a:close/>
                </a:path>
              </a:pathLst>
            </a:custGeom>
            <a:solidFill>
              <a:srgbClr val="ABCFDF"/>
            </a:solidFill>
            <a:ln w="9525" cap="flat">
              <a:noFill/>
              <a:prstDash val="solid"/>
              <a:miter/>
            </a:ln>
          </p:spPr>
          <p:txBody>
            <a:bodyPr rtlCol="0" anchor="ctr"/>
            <a:lstStyle/>
            <a:p>
              <a:endParaRPr lang="th-TH"/>
            </a:p>
          </p:txBody>
        </p:sp>
        <p:sp>
          <p:nvSpPr>
            <p:cNvPr id="2717" name="Freeform: Shape 2716">
              <a:extLst>
                <a:ext uri="{FF2B5EF4-FFF2-40B4-BE49-F238E27FC236}">
                  <a16:creationId xmlns:a16="http://schemas.microsoft.com/office/drawing/2014/main" id="{6941BE69-768A-4BEF-AAF5-3A8E6C1CEFCF}"/>
                </a:ext>
              </a:extLst>
            </p:cNvPr>
            <p:cNvSpPr/>
            <p:nvPr/>
          </p:nvSpPr>
          <p:spPr>
            <a:xfrm>
              <a:off x="6996302" y="3050762"/>
              <a:ext cx="24955" cy="24955"/>
            </a:xfrm>
            <a:custGeom>
              <a:avLst/>
              <a:gdLst>
                <a:gd name="connsiteX0" fmla="*/ 24956 w 24955"/>
                <a:gd name="connsiteY0" fmla="*/ 12478 h 24955"/>
                <a:gd name="connsiteX1" fmla="*/ 12478 w 24955"/>
                <a:gd name="connsiteY1" fmla="*/ 24956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6"/>
                    <a:pt x="12478" y="24956"/>
                  </a:cubicBezTo>
                  <a:cubicBezTo>
                    <a:pt x="5587" y="24956"/>
                    <a:pt x="0" y="19369"/>
                    <a:pt x="0" y="12478"/>
                  </a:cubicBezTo>
                  <a:cubicBezTo>
                    <a:pt x="0" y="5587"/>
                    <a:pt x="5587" y="0"/>
                    <a:pt x="12478" y="0"/>
                  </a:cubicBezTo>
                  <a:cubicBezTo>
                    <a:pt x="19369" y="0"/>
                    <a:pt x="24956" y="5587"/>
                    <a:pt x="24956" y="12478"/>
                  </a:cubicBezTo>
                  <a:close/>
                </a:path>
              </a:pathLst>
            </a:custGeom>
            <a:solidFill>
              <a:srgbClr val="ABCFDF"/>
            </a:solidFill>
            <a:ln w="9525" cap="flat">
              <a:noFill/>
              <a:prstDash val="solid"/>
              <a:miter/>
            </a:ln>
          </p:spPr>
          <p:txBody>
            <a:bodyPr rtlCol="0" anchor="ctr"/>
            <a:lstStyle/>
            <a:p>
              <a:endParaRPr lang="th-TH"/>
            </a:p>
          </p:txBody>
        </p:sp>
        <p:sp>
          <p:nvSpPr>
            <p:cNvPr id="2718" name="Freeform: Shape 2717">
              <a:extLst>
                <a:ext uri="{FF2B5EF4-FFF2-40B4-BE49-F238E27FC236}">
                  <a16:creationId xmlns:a16="http://schemas.microsoft.com/office/drawing/2014/main" id="{1AE6D060-1ACB-4838-9F8F-8DBEBF63DB77}"/>
                </a:ext>
              </a:extLst>
            </p:cNvPr>
            <p:cNvSpPr/>
            <p:nvPr/>
          </p:nvSpPr>
          <p:spPr>
            <a:xfrm>
              <a:off x="7280623" y="3196018"/>
              <a:ext cx="24955" cy="24955"/>
            </a:xfrm>
            <a:custGeom>
              <a:avLst/>
              <a:gdLst>
                <a:gd name="connsiteX0" fmla="*/ 24955 w 24955"/>
                <a:gd name="connsiteY0" fmla="*/ 12478 h 24955"/>
                <a:gd name="connsiteX1" fmla="*/ 12478 w 24955"/>
                <a:gd name="connsiteY1" fmla="*/ 24956 h 24955"/>
                <a:gd name="connsiteX2" fmla="*/ 0 w 24955"/>
                <a:gd name="connsiteY2" fmla="*/ 12478 h 24955"/>
                <a:gd name="connsiteX3" fmla="*/ 12478 w 24955"/>
                <a:gd name="connsiteY3" fmla="*/ 0 h 24955"/>
                <a:gd name="connsiteX4" fmla="*/ 24955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5" y="12478"/>
                  </a:moveTo>
                  <a:cubicBezTo>
                    <a:pt x="24955" y="19336"/>
                    <a:pt x="19336" y="24956"/>
                    <a:pt x="12478" y="24956"/>
                  </a:cubicBezTo>
                  <a:cubicBezTo>
                    <a:pt x="5620" y="24956"/>
                    <a:pt x="0" y="19336"/>
                    <a:pt x="0" y="12478"/>
                  </a:cubicBezTo>
                  <a:cubicBezTo>
                    <a:pt x="0" y="5620"/>
                    <a:pt x="5620" y="0"/>
                    <a:pt x="12478" y="0"/>
                  </a:cubicBezTo>
                  <a:cubicBezTo>
                    <a:pt x="19336" y="0"/>
                    <a:pt x="24955" y="5620"/>
                    <a:pt x="24955" y="12478"/>
                  </a:cubicBezTo>
                  <a:close/>
                </a:path>
              </a:pathLst>
            </a:custGeom>
            <a:solidFill>
              <a:srgbClr val="ABCFDF"/>
            </a:solidFill>
            <a:ln w="9525" cap="flat">
              <a:noFill/>
              <a:prstDash val="solid"/>
              <a:miter/>
            </a:ln>
          </p:spPr>
          <p:txBody>
            <a:bodyPr rtlCol="0" anchor="ctr"/>
            <a:lstStyle/>
            <a:p>
              <a:endParaRPr lang="th-TH"/>
            </a:p>
          </p:txBody>
        </p:sp>
        <p:sp>
          <p:nvSpPr>
            <p:cNvPr id="2719" name="Freeform: Shape 2718">
              <a:extLst>
                <a:ext uri="{FF2B5EF4-FFF2-40B4-BE49-F238E27FC236}">
                  <a16:creationId xmlns:a16="http://schemas.microsoft.com/office/drawing/2014/main" id="{24191FC6-B91C-4618-A80A-A90FFAF63D35}"/>
                </a:ext>
              </a:extLst>
            </p:cNvPr>
            <p:cNvSpPr/>
            <p:nvPr/>
          </p:nvSpPr>
          <p:spPr>
            <a:xfrm>
              <a:off x="7224902" y="3075813"/>
              <a:ext cx="24955" cy="24955"/>
            </a:xfrm>
            <a:custGeom>
              <a:avLst/>
              <a:gdLst>
                <a:gd name="connsiteX0" fmla="*/ 24956 w 24955"/>
                <a:gd name="connsiteY0" fmla="*/ 12478 h 24955"/>
                <a:gd name="connsiteX1" fmla="*/ 12478 w 24955"/>
                <a:gd name="connsiteY1" fmla="*/ 24955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5"/>
                    <a:pt x="12478" y="24955"/>
                  </a:cubicBezTo>
                  <a:cubicBezTo>
                    <a:pt x="5587" y="24955"/>
                    <a:pt x="0" y="19369"/>
                    <a:pt x="0" y="12478"/>
                  </a:cubicBezTo>
                  <a:cubicBezTo>
                    <a:pt x="0" y="5586"/>
                    <a:pt x="5587" y="0"/>
                    <a:pt x="12478" y="0"/>
                  </a:cubicBezTo>
                  <a:cubicBezTo>
                    <a:pt x="19369" y="0"/>
                    <a:pt x="24956" y="5586"/>
                    <a:pt x="24956" y="12478"/>
                  </a:cubicBezTo>
                  <a:close/>
                </a:path>
              </a:pathLst>
            </a:custGeom>
            <a:solidFill>
              <a:srgbClr val="ABCFDF"/>
            </a:solidFill>
            <a:ln w="9525" cap="flat">
              <a:noFill/>
              <a:prstDash val="solid"/>
              <a:miter/>
            </a:ln>
          </p:spPr>
          <p:txBody>
            <a:bodyPr rtlCol="0" anchor="ctr"/>
            <a:lstStyle/>
            <a:p>
              <a:endParaRPr lang="th-TH"/>
            </a:p>
          </p:txBody>
        </p:sp>
        <p:sp>
          <p:nvSpPr>
            <p:cNvPr id="2720" name="Freeform: Shape 2719">
              <a:extLst>
                <a:ext uri="{FF2B5EF4-FFF2-40B4-BE49-F238E27FC236}">
                  <a16:creationId xmlns:a16="http://schemas.microsoft.com/office/drawing/2014/main" id="{A5513A19-9367-4D94-8D23-6D0111B5D4E4}"/>
                </a:ext>
              </a:extLst>
            </p:cNvPr>
            <p:cNvSpPr/>
            <p:nvPr/>
          </p:nvSpPr>
          <p:spPr>
            <a:xfrm>
              <a:off x="7062977" y="3258312"/>
              <a:ext cx="24955" cy="24955"/>
            </a:xfrm>
            <a:custGeom>
              <a:avLst/>
              <a:gdLst>
                <a:gd name="connsiteX0" fmla="*/ 24956 w 24955"/>
                <a:gd name="connsiteY0" fmla="*/ 12478 h 24955"/>
                <a:gd name="connsiteX1" fmla="*/ 12478 w 24955"/>
                <a:gd name="connsiteY1" fmla="*/ 24955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5"/>
                    <a:pt x="12478" y="24955"/>
                  </a:cubicBezTo>
                  <a:cubicBezTo>
                    <a:pt x="5587" y="24955"/>
                    <a:pt x="0" y="19369"/>
                    <a:pt x="0" y="12478"/>
                  </a:cubicBezTo>
                  <a:cubicBezTo>
                    <a:pt x="0" y="5586"/>
                    <a:pt x="5587" y="0"/>
                    <a:pt x="12478" y="0"/>
                  </a:cubicBezTo>
                  <a:cubicBezTo>
                    <a:pt x="19369" y="0"/>
                    <a:pt x="24956" y="5586"/>
                    <a:pt x="24956" y="12478"/>
                  </a:cubicBezTo>
                  <a:close/>
                </a:path>
              </a:pathLst>
            </a:custGeom>
            <a:solidFill>
              <a:srgbClr val="ABCFDF"/>
            </a:solidFill>
            <a:ln w="9525" cap="flat">
              <a:noFill/>
              <a:prstDash val="solid"/>
              <a:miter/>
            </a:ln>
          </p:spPr>
          <p:txBody>
            <a:bodyPr rtlCol="0" anchor="ctr"/>
            <a:lstStyle/>
            <a:p>
              <a:endParaRPr lang="th-TH"/>
            </a:p>
          </p:txBody>
        </p:sp>
        <p:sp>
          <p:nvSpPr>
            <p:cNvPr id="2721" name="Freeform: Shape 2720">
              <a:extLst>
                <a:ext uri="{FF2B5EF4-FFF2-40B4-BE49-F238E27FC236}">
                  <a16:creationId xmlns:a16="http://schemas.microsoft.com/office/drawing/2014/main" id="{3222D940-3555-4B99-B3E9-C27FEC33ED29}"/>
                </a:ext>
              </a:extLst>
            </p:cNvPr>
            <p:cNvSpPr/>
            <p:nvPr/>
          </p:nvSpPr>
          <p:spPr>
            <a:xfrm>
              <a:off x="7224902" y="3283362"/>
              <a:ext cx="24955" cy="24955"/>
            </a:xfrm>
            <a:custGeom>
              <a:avLst/>
              <a:gdLst>
                <a:gd name="connsiteX0" fmla="*/ 24956 w 24955"/>
                <a:gd name="connsiteY0" fmla="*/ 12478 h 24955"/>
                <a:gd name="connsiteX1" fmla="*/ 12478 w 24955"/>
                <a:gd name="connsiteY1" fmla="*/ 24956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6"/>
                    <a:pt x="12478" y="24956"/>
                  </a:cubicBezTo>
                  <a:cubicBezTo>
                    <a:pt x="5587" y="24956"/>
                    <a:pt x="0" y="19369"/>
                    <a:pt x="0" y="12478"/>
                  </a:cubicBezTo>
                  <a:cubicBezTo>
                    <a:pt x="0" y="5586"/>
                    <a:pt x="5587" y="0"/>
                    <a:pt x="12478" y="0"/>
                  </a:cubicBezTo>
                  <a:cubicBezTo>
                    <a:pt x="19369" y="0"/>
                    <a:pt x="24956" y="5586"/>
                    <a:pt x="24956" y="12478"/>
                  </a:cubicBezTo>
                  <a:close/>
                </a:path>
              </a:pathLst>
            </a:custGeom>
            <a:solidFill>
              <a:srgbClr val="ABCFDF"/>
            </a:solidFill>
            <a:ln w="9525" cap="flat">
              <a:noFill/>
              <a:prstDash val="solid"/>
              <a:miter/>
            </a:ln>
          </p:spPr>
          <p:txBody>
            <a:bodyPr rtlCol="0" anchor="ctr"/>
            <a:lstStyle/>
            <a:p>
              <a:endParaRPr lang="th-TH"/>
            </a:p>
          </p:txBody>
        </p:sp>
        <p:sp>
          <p:nvSpPr>
            <p:cNvPr id="2722" name="Freeform: Shape 2721">
              <a:extLst>
                <a:ext uri="{FF2B5EF4-FFF2-40B4-BE49-F238E27FC236}">
                  <a16:creationId xmlns:a16="http://schemas.microsoft.com/office/drawing/2014/main" id="{CD5109E9-A5D8-483D-8E08-0B7D3736E7AF}"/>
                </a:ext>
              </a:extLst>
            </p:cNvPr>
            <p:cNvSpPr/>
            <p:nvPr/>
          </p:nvSpPr>
          <p:spPr>
            <a:xfrm>
              <a:off x="6916864" y="3212306"/>
              <a:ext cx="24955" cy="24955"/>
            </a:xfrm>
            <a:custGeom>
              <a:avLst/>
              <a:gdLst>
                <a:gd name="connsiteX0" fmla="*/ 24955 w 24955"/>
                <a:gd name="connsiteY0" fmla="*/ 12478 h 24955"/>
                <a:gd name="connsiteX1" fmla="*/ 12478 w 24955"/>
                <a:gd name="connsiteY1" fmla="*/ 24955 h 24955"/>
                <a:gd name="connsiteX2" fmla="*/ 0 w 24955"/>
                <a:gd name="connsiteY2" fmla="*/ 12478 h 24955"/>
                <a:gd name="connsiteX3" fmla="*/ 12478 w 24955"/>
                <a:gd name="connsiteY3" fmla="*/ 0 h 24955"/>
                <a:gd name="connsiteX4" fmla="*/ 24955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5" y="12478"/>
                  </a:moveTo>
                  <a:cubicBezTo>
                    <a:pt x="24955" y="19369"/>
                    <a:pt x="19369" y="24955"/>
                    <a:pt x="12478" y="24955"/>
                  </a:cubicBezTo>
                  <a:cubicBezTo>
                    <a:pt x="5587" y="24955"/>
                    <a:pt x="0" y="19369"/>
                    <a:pt x="0" y="12478"/>
                  </a:cubicBezTo>
                  <a:cubicBezTo>
                    <a:pt x="0" y="5586"/>
                    <a:pt x="5587" y="0"/>
                    <a:pt x="12478" y="0"/>
                  </a:cubicBezTo>
                  <a:cubicBezTo>
                    <a:pt x="19369" y="0"/>
                    <a:pt x="24955" y="5586"/>
                    <a:pt x="24955" y="12478"/>
                  </a:cubicBezTo>
                  <a:close/>
                </a:path>
              </a:pathLst>
            </a:custGeom>
            <a:solidFill>
              <a:srgbClr val="ABCFDF"/>
            </a:solidFill>
            <a:ln w="9525" cap="flat">
              <a:noFill/>
              <a:prstDash val="solid"/>
              <a:miter/>
            </a:ln>
          </p:spPr>
          <p:txBody>
            <a:bodyPr rtlCol="0" anchor="ctr"/>
            <a:lstStyle/>
            <a:p>
              <a:endParaRPr lang="th-TH"/>
            </a:p>
          </p:txBody>
        </p:sp>
        <p:sp>
          <p:nvSpPr>
            <p:cNvPr id="2723" name="Freeform: Shape 2722">
              <a:extLst>
                <a:ext uri="{FF2B5EF4-FFF2-40B4-BE49-F238E27FC236}">
                  <a16:creationId xmlns:a16="http://schemas.microsoft.com/office/drawing/2014/main" id="{53986EF6-D62D-43F0-95FB-C5E36C550B31}"/>
                </a:ext>
              </a:extLst>
            </p:cNvPr>
            <p:cNvSpPr/>
            <p:nvPr/>
          </p:nvSpPr>
          <p:spPr>
            <a:xfrm>
              <a:off x="7148607" y="3142011"/>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ABCFDF"/>
            </a:solidFill>
            <a:ln w="9525" cap="flat">
              <a:noFill/>
              <a:prstDash val="solid"/>
              <a:miter/>
            </a:ln>
          </p:spPr>
          <p:txBody>
            <a:bodyPr rtlCol="0" anchor="ctr"/>
            <a:lstStyle/>
            <a:p>
              <a:endParaRPr lang="th-TH"/>
            </a:p>
          </p:txBody>
        </p:sp>
        <p:sp>
          <p:nvSpPr>
            <p:cNvPr id="2724" name="Freeform: Shape 2723">
              <a:extLst>
                <a:ext uri="{FF2B5EF4-FFF2-40B4-BE49-F238E27FC236}">
                  <a16:creationId xmlns:a16="http://schemas.microsoft.com/office/drawing/2014/main" id="{F9064B3A-3CC8-4EAE-89CD-AA3FBC1D106D}"/>
                </a:ext>
              </a:extLst>
            </p:cNvPr>
            <p:cNvSpPr/>
            <p:nvPr/>
          </p:nvSpPr>
          <p:spPr>
            <a:xfrm>
              <a:off x="7053357" y="3347656"/>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ABCFDF"/>
            </a:solidFill>
            <a:ln w="9525" cap="flat">
              <a:noFill/>
              <a:prstDash val="solid"/>
              <a:miter/>
            </a:ln>
          </p:spPr>
          <p:txBody>
            <a:bodyPr rtlCol="0" anchor="ctr"/>
            <a:lstStyle/>
            <a:p>
              <a:endParaRPr lang="th-TH"/>
            </a:p>
          </p:txBody>
        </p:sp>
        <p:sp>
          <p:nvSpPr>
            <p:cNvPr id="2725" name="Freeform: Shape 2724">
              <a:extLst>
                <a:ext uri="{FF2B5EF4-FFF2-40B4-BE49-F238E27FC236}">
                  <a16:creationId xmlns:a16="http://schemas.microsoft.com/office/drawing/2014/main" id="{2711C67B-8076-44D0-9B0F-943572DC8D3A}"/>
                </a:ext>
              </a:extLst>
            </p:cNvPr>
            <p:cNvSpPr/>
            <p:nvPr/>
          </p:nvSpPr>
          <p:spPr>
            <a:xfrm>
              <a:off x="6853141" y="3100768"/>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ABCFDF"/>
            </a:solidFill>
            <a:ln w="9525" cap="flat">
              <a:noFill/>
              <a:prstDash val="solid"/>
              <a:miter/>
            </a:ln>
          </p:spPr>
          <p:txBody>
            <a:bodyPr rtlCol="0" anchor="ctr"/>
            <a:lstStyle/>
            <a:p>
              <a:endParaRPr lang="th-TH"/>
            </a:p>
          </p:txBody>
        </p:sp>
        <p:sp>
          <p:nvSpPr>
            <p:cNvPr id="2726" name="Freeform: Shape 2725">
              <a:extLst>
                <a:ext uri="{FF2B5EF4-FFF2-40B4-BE49-F238E27FC236}">
                  <a16:creationId xmlns:a16="http://schemas.microsoft.com/office/drawing/2014/main" id="{6E0720AE-BC95-44DA-B171-A8D17D78F3C7}"/>
                </a:ext>
              </a:extLst>
            </p:cNvPr>
            <p:cNvSpPr/>
            <p:nvPr/>
          </p:nvSpPr>
          <p:spPr>
            <a:xfrm>
              <a:off x="6948582" y="3261836"/>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ABCFDF"/>
            </a:solidFill>
            <a:ln w="9525" cap="flat">
              <a:noFill/>
              <a:prstDash val="solid"/>
              <a:miter/>
            </a:ln>
          </p:spPr>
          <p:txBody>
            <a:bodyPr rtlCol="0" anchor="ctr"/>
            <a:lstStyle/>
            <a:p>
              <a:endParaRPr lang="th-TH"/>
            </a:p>
          </p:txBody>
        </p:sp>
        <p:sp>
          <p:nvSpPr>
            <p:cNvPr id="2727" name="Freeform: Shape 2726">
              <a:extLst>
                <a:ext uri="{FF2B5EF4-FFF2-40B4-BE49-F238E27FC236}">
                  <a16:creationId xmlns:a16="http://schemas.microsoft.com/office/drawing/2014/main" id="{C96444B8-E114-458A-BCFF-C79AB4C2215F}"/>
                </a:ext>
              </a:extLst>
            </p:cNvPr>
            <p:cNvSpPr/>
            <p:nvPr/>
          </p:nvSpPr>
          <p:spPr>
            <a:xfrm>
              <a:off x="7143844" y="3244595"/>
              <a:ext cx="52387" cy="52387"/>
            </a:xfrm>
            <a:custGeom>
              <a:avLst/>
              <a:gdLst>
                <a:gd name="connsiteX0" fmla="*/ 52388 w 52387"/>
                <a:gd name="connsiteY0" fmla="*/ 26194 h 52387"/>
                <a:gd name="connsiteX1" fmla="*/ 26194 w 52387"/>
                <a:gd name="connsiteY1" fmla="*/ 52388 h 52387"/>
                <a:gd name="connsiteX2" fmla="*/ 0 w 52387"/>
                <a:gd name="connsiteY2" fmla="*/ 26194 h 52387"/>
                <a:gd name="connsiteX3" fmla="*/ 26194 w 52387"/>
                <a:gd name="connsiteY3" fmla="*/ 0 h 52387"/>
                <a:gd name="connsiteX4" fmla="*/ 52388 w 52387"/>
                <a:gd name="connsiteY4" fmla="*/ 26194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 h="52387">
                  <a:moveTo>
                    <a:pt x="52388" y="26194"/>
                  </a:moveTo>
                  <a:cubicBezTo>
                    <a:pt x="52388" y="40672"/>
                    <a:pt x="40672" y="52388"/>
                    <a:pt x="26194" y="52388"/>
                  </a:cubicBezTo>
                  <a:cubicBezTo>
                    <a:pt x="11716" y="52388"/>
                    <a:pt x="0" y="40672"/>
                    <a:pt x="0" y="26194"/>
                  </a:cubicBezTo>
                  <a:cubicBezTo>
                    <a:pt x="0" y="11716"/>
                    <a:pt x="11716" y="0"/>
                    <a:pt x="26194" y="0"/>
                  </a:cubicBezTo>
                  <a:cubicBezTo>
                    <a:pt x="40672" y="0"/>
                    <a:pt x="52388" y="11811"/>
                    <a:pt x="52388" y="26194"/>
                  </a:cubicBezTo>
                  <a:close/>
                </a:path>
              </a:pathLst>
            </a:custGeom>
            <a:solidFill>
              <a:srgbClr val="ABCFDF"/>
            </a:solidFill>
            <a:ln w="9525" cap="flat">
              <a:noFill/>
              <a:prstDash val="solid"/>
              <a:miter/>
            </a:ln>
          </p:spPr>
          <p:txBody>
            <a:bodyPr rtlCol="0" anchor="ctr"/>
            <a:lstStyle/>
            <a:p>
              <a:endParaRPr lang="th-TH"/>
            </a:p>
          </p:txBody>
        </p:sp>
        <p:sp>
          <p:nvSpPr>
            <p:cNvPr id="2728" name="Freeform: Shape 2727">
              <a:extLst>
                <a:ext uri="{FF2B5EF4-FFF2-40B4-BE49-F238E27FC236}">
                  <a16:creationId xmlns:a16="http://schemas.microsoft.com/office/drawing/2014/main" id="{DC464989-FD83-4A82-9B29-A8D6D33171AC}"/>
                </a:ext>
              </a:extLst>
            </p:cNvPr>
            <p:cNvSpPr/>
            <p:nvPr/>
          </p:nvSpPr>
          <p:spPr>
            <a:xfrm>
              <a:off x="6865048" y="3273742"/>
              <a:ext cx="52387" cy="52387"/>
            </a:xfrm>
            <a:custGeom>
              <a:avLst/>
              <a:gdLst>
                <a:gd name="connsiteX0" fmla="*/ 52387 w 52387"/>
                <a:gd name="connsiteY0" fmla="*/ 26194 h 52387"/>
                <a:gd name="connsiteX1" fmla="*/ 26194 w 52387"/>
                <a:gd name="connsiteY1" fmla="*/ 52387 h 52387"/>
                <a:gd name="connsiteX2" fmla="*/ 0 w 52387"/>
                <a:gd name="connsiteY2" fmla="*/ 26194 h 52387"/>
                <a:gd name="connsiteX3" fmla="*/ 26194 w 52387"/>
                <a:gd name="connsiteY3" fmla="*/ 0 h 52387"/>
                <a:gd name="connsiteX4" fmla="*/ 52387 w 52387"/>
                <a:gd name="connsiteY4" fmla="*/ 26194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 h="52387">
                  <a:moveTo>
                    <a:pt x="52387" y="26194"/>
                  </a:moveTo>
                  <a:cubicBezTo>
                    <a:pt x="52387" y="40660"/>
                    <a:pt x="40660" y="52387"/>
                    <a:pt x="26194" y="52387"/>
                  </a:cubicBezTo>
                  <a:cubicBezTo>
                    <a:pt x="11727" y="52387"/>
                    <a:pt x="0" y="40660"/>
                    <a:pt x="0" y="26194"/>
                  </a:cubicBezTo>
                  <a:cubicBezTo>
                    <a:pt x="0" y="11727"/>
                    <a:pt x="11727" y="0"/>
                    <a:pt x="26194" y="0"/>
                  </a:cubicBezTo>
                  <a:cubicBezTo>
                    <a:pt x="40660" y="0"/>
                    <a:pt x="52387" y="11727"/>
                    <a:pt x="52387" y="26194"/>
                  </a:cubicBezTo>
                  <a:close/>
                </a:path>
              </a:pathLst>
            </a:custGeom>
            <a:solidFill>
              <a:srgbClr val="ABCFDF"/>
            </a:solidFill>
            <a:ln w="9525" cap="flat">
              <a:noFill/>
              <a:prstDash val="solid"/>
              <a:miter/>
            </a:ln>
          </p:spPr>
          <p:txBody>
            <a:bodyPr rtlCol="0" anchor="ctr"/>
            <a:lstStyle/>
            <a:p>
              <a:endParaRPr lang="th-TH"/>
            </a:p>
          </p:txBody>
        </p:sp>
        <p:sp>
          <p:nvSpPr>
            <p:cNvPr id="2729" name="Freeform: Shape 2728">
              <a:extLst>
                <a:ext uri="{FF2B5EF4-FFF2-40B4-BE49-F238E27FC236}">
                  <a16:creationId xmlns:a16="http://schemas.microsoft.com/office/drawing/2014/main" id="{F6FB3160-D25B-4E78-B116-C5539CB852B7}"/>
                </a:ext>
              </a:extLst>
            </p:cNvPr>
            <p:cNvSpPr/>
            <p:nvPr/>
          </p:nvSpPr>
          <p:spPr>
            <a:xfrm>
              <a:off x="7100982" y="3007804"/>
              <a:ext cx="69151" cy="69151"/>
            </a:xfrm>
            <a:custGeom>
              <a:avLst/>
              <a:gdLst>
                <a:gd name="connsiteX0" fmla="*/ 69151 w 69151"/>
                <a:gd name="connsiteY0" fmla="*/ 34576 h 69151"/>
                <a:gd name="connsiteX1" fmla="*/ 34576 w 69151"/>
                <a:gd name="connsiteY1" fmla="*/ 69152 h 69151"/>
                <a:gd name="connsiteX2" fmla="*/ 0 w 69151"/>
                <a:gd name="connsiteY2" fmla="*/ 34576 h 69151"/>
                <a:gd name="connsiteX3" fmla="*/ 34576 w 69151"/>
                <a:gd name="connsiteY3" fmla="*/ 0 h 69151"/>
                <a:gd name="connsiteX4" fmla="*/ 69151 w 69151"/>
                <a:gd name="connsiteY4" fmla="*/ 34576 h 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1" h="69151">
                  <a:moveTo>
                    <a:pt x="69151" y="34576"/>
                  </a:moveTo>
                  <a:cubicBezTo>
                    <a:pt x="69151" y="53671"/>
                    <a:pt x="53671" y="69152"/>
                    <a:pt x="34576" y="69152"/>
                  </a:cubicBezTo>
                  <a:cubicBezTo>
                    <a:pt x="15480" y="69152"/>
                    <a:pt x="0" y="53671"/>
                    <a:pt x="0" y="34576"/>
                  </a:cubicBezTo>
                  <a:cubicBezTo>
                    <a:pt x="0" y="15480"/>
                    <a:pt x="15480" y="0"/>
                    <a:pt x="34576" y="0"/>
                  </a:cubicBezTo>
                  <a:cubicBezTo>
                    <a:pt x="53671" y="0"/>
                    <a:pt x="69151" y="15480"/>
                    <a:pt x="69151" y="34576"/>
                  </a:cubicBezTo>
                  <a:close/>
                </a:path>
              </a:pathLst>
            </a:custGeom>
            <a:solidFill>
              <a:srgbClr val="ABCFDF"/>
            </a:solidFill>
            <a:ln w="9525" cap="flat">
              <a:noFill/>
              <a:prstDash val="solid"/>
              <a:miter/>
            </a:ln>
          </p:spPr>
          <p:txBody>
            <a:bodyPr rtlCol="0" anchor="ctr"/>
            <a:lstStyle/>
            <a:p>
              <a:endParaRPr lang="th-TH"/>
            </a:p>
          </p:txBody>
        </p:sp>
        <p:sp>
          <p:nvSpPr>
            <p:cNvPr id="2730" name="Freeform: Shape 2729">
              <a:extLst>
                <a:ext uri="{FF2B5EF4-FFF2-40B4-BE49-F238E27FC236}">
                  <a16:creationId xmlns:a16="http://schemas.microsoft.com/office/drawing/2014/main" id="{C08956FA-1E75-4E2B-82F4-36E716D18B15}"/>
                </a:ext>
              </a:extLst>
            </p:cNvPr>
            <p:cNvSpPr/>
            <p:nvPr/>
          </p:nvSpPr>
          <p:spPr>
            <a:xfrm>
              <a:off x="6952106" y="2957036"/>
              <a:ext cx="69151" cy="69151"/>
            </a:xfrm>
            <a:custGeom>
              <a:avLst/>
              <a:gdLst>
                <a:gd name="connsiteX0" fmla="*/ 69152 w 69151"/>
                <a:gd name="connsiteY0" fmla="*/ 34576 h 69151"/>
                <a:gd name="connsiteX1" fmla="*/ 34576 w 69151"/>
                <a:gd name="connsiteY1" fmla="*/ 69152 h 69151"/>
                <a:gd name="connsiteX2" fmla="*/ 0 w 69151"/>
                <a:gd name="connsiteY2" fmla="*/ 34576 h 69151"/>
                <a:gd name="connsiteX3" fmla="*/ 34576 w 69151"/>
                <a:gd name="connsiteY3" fmla="*/ 0 h 69151"/>
                <a:gd name="connsiteX4" fmla="*/ 69152 w 69151"/>
                <a:gd name="connsiteY4" fmla="*/ 34576 h 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1" h="69151">
                  <a:moveTo>
                    <a:pt x="69152" y="34576"/>
                  </a:moveTo>
                  <a:cubicBezTo>
                    <a:pt x="69152" y="53671"/>
                    <a:pt x="53671" y="69152"/>
                    <a:pt x="34576" y="69152"/>
                  </a:cubicBezTo>
                  <a:cubicBezTo>
                    <a:pt x="15480" y="69152"/>
                    <a:pt x="0" y="53671"/>
                    <a:pt x="0" y="34576"/>
                  </a:cubicBezTo>
                  <a:cubicBezTo>
                    <a:pt x="0" y="15480"/>
                    <a:pt x="15480" y="0"/>
                    <a:pt x="34576" y="0"/>
                  </a:cubicBezTo>
                  <a:cubicBezTo>
                    <a:pt x="53671" y="0"/>
                    <a:pt x="69152" y="15480"/>
                    <a:pt x="69152" y="34576"/>
                  </a:cubicBezTo>
                  <a:close/>
                </a:path>
              </a:pathLst>
            </a:custGeom>
            <a:solidFill>
              <a:srgbClr val="ABCFDF"/>
            </a:solidFill>
            <a:ln w="9525" cap="flat">
              <a:noFill/>
              <a:prstDash val="solid"/>
              <a:miter/>
            </a:ln>
          </p:spPr>
          <p:txBody>
            <a:bodyPr rtlCol="0" anchor="ctr"/>
            <a:lstStyle/>
            <a:p>
              <a:endParaRPr lang="th-TH"/>
            </a:p>
          </p:txBody>
        </p:sp>
      </p:grpSp>
      <p:grpSp>
        <p:nvGrpSpPr>
          <p:cNvPr id="230" name="Graphic 15">
            <a:extLst>
              <a:ext uri="{FF2B5EF4-FFF2-40B4-BE49-F238E27FC236}">
                <a16:creationId xmlns:a16="http://schemas.microsoft.com/office/drawing/2014/main" id="{CB3E4E61-DED0-4D5D-A42B-CC9D75FEDFA3}"/>
              </a:ext>
            </a:extLst>
          </p:cNvPr>
          <p:cNvGrpSpPr/>
          <p:nvPr/>
        </p:nvGrpSpPr>
        <p:grpSpPr>
          <a:xfrm rot="20537283">
            <a:off x="7233556" y="2037895"/>
            <a:ext cx="1235738" cy="1060040"/>
            <a:chOff x="8203691" y="2074073"/>
            <a:chExt cx="976788" cy="876866"/>
          </a:xfrm>
        </p:grpSpPr>
        <p:sp>
          <p:nvSpPr>
            <p:cNvPr id="23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endParaRPr lang="th-TH"/>
            </a:p>
          </p:txBody>
        </p:sp>
        <p:sp>
          <p:nvSpPr>
            <p:cNvPr id="23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endParaRPr lang="th-TH"/>
            </a:p>
          </p:txBody>
        </p:sp>
        <p:sp>
          <p:nvSpPr>
            <p:cNvPr id="23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endParaRPr lang="th-TH"/>
            </a:p>
          </p:txBody>
        </p:sp>
        <p:sp>
          <p:nvSpPr>
            <p:cNvPr id="23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endParaRPr lang="th-TH"/>
            </a:p>
          </p:txBody>
        </p:sp>
        <p:sp>
          <p:nvSpPr>
            <p:cNvPr id="23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endParaRPr lang="th-TH"/>
            </a:p>
          </p:txBody>
        </p:sp>
        <p:sp>
          <p:nvSpPr>
            <p:cNvPr id="236"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endParaRPr lang="th-TH"/>
            </a:p>
          </p:txBody>
        </p:sp>
        <p:sp>
          <p:nvSpPr>
            <p:cNvPr id="237"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endParaRPr lang="th-TH"/>
            </a:p>
          </p:txBody>
        </p:sp>
        <p:sp>
          <p:nvSpPr>
            <p:cNvPr id="238"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endParaRPr lang="th-TH"/>
            </a:p>
          </p:txBody>
        </p:sp>
        <p:sp>
          <p:nvSpPr>
            <p:cNvPr id="239"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endParaRPr lang="th-TH"/>
            </a:p>
          </p:txBody>
        </p:sp>
        <p:sp>
          <p:nvSpPr>
            <p:cNvPr id="240"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endParaRPr lang="th-TH"/>
            </a:p>
          </p:txBody>
        </p:sp>
        <p:sp>
          <p:nvSpPr>
            <p:cNvPr id="241"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endParaRPr lang="th-TH"/>
            </a:p>
          </p:txBody>
        </p:sp>
        <p:sp>
          <p:nvSpPr>
            <p:cNvPr id="242"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endParaRPr lang="th-TH"/>
            </a:p>
          </p:txBody>
        </p:sp>
      </p:grpSp>
      <p:grpSp>
        <p:nvGrpSpPr>
          <p:cNvPr id="248" name="Graphic 828">
            <a:extLst>
              <a:ext uri="{FF2B5EF4-FFF2-40B4-BE49-F238E27FC236}">
                <a16:creationId xmlns:a16="http://schemas.microsoft.com/office/drawing/2014/main" id="{ECB8CB4F-E7F0-4B07-8691-508D01B67512}"/>
              </a:ext>
            </a:extLst>
          </p:cNvPr>
          <p:cNvGrpSpPr/>
          <p:nvPr/>
        </p:nvGrpSpPr>
        <p:grpSpPr>
          <a:xfrm>
            <a:off x="990775" y="5205276"/>
            <a:ext cx="841681" cy="701090"/>
            <a:chOff x="6029366" y="3371852"/>
            <a:chExt cx="130719" cy="112577"/>
          </a:xfrm>
          <a:solidFill>
            <a:srgbClr val="E9D2AE"/>
          </a:solidFill>
        </p:grpSpPr>
        <p:sp>
          <p:nvSpPr>
            <p:cNvPr id="249"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250"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251"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sp>
        <p:nvSpPr>
          <p:cNvPr id="252" name="Graphic 19325">
            <a:extLst>
              <a:ext uri="{FF2B5EF4-FFF2-40B4-BE49-F238E27FC236}">
                <a16:creationId xmlns:a16="http://schemas.microsoft.com/office/drawing/2014/main" id="{076BFB6E-8AA9-41EA-B47A-E86D43AF214F}"/>
              </a:ext>
            </a:extLst>
          </p:cNvPr>
          <p:cNvSpPr/>
          <p:nvPr/>
        </p:nvSpPr>
        <p:spPr>
          <a:xfrm>
            <a:off x="3817854" y="6053095"/>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53" name="Graphic 19325">
            <a:extLst>
              <a:ext uri="{FF2B5EF4-FFF2-40B4-BE49-F238E27FC236}">
                <a16:creationId xmlns:a16="http://schemas.microsoft.com/office/drawing/2014/main" id="{076BFB6E-8AA9-41EA-B47A-E86D43AF214F}"/>
              </a:ext>
            </a:extLst>
          </p:cNvPr>
          <p:cNvSpPr/>
          <p:nvPr/>
        </p:nvSpPr>
        <p:spPr>
          <a:xfrm>
            <a:off x="9761067" y="2510737"/>
            <a:ext cx="368885" cy="32902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54" name="Graphic 19325">
            <a:extLst>
              <a:ext uri="{FF2B5EF4-FFF2-40B4-BE49-F238E27FC236}">
                <a16:creationId xmlns:a16="http://schemas.microsoft.com/office/drawing/2014/main" id="{076BFB6E-8AA9-41EA-B47A-E86D43AF214F}"/>
              </a:ext>
            </a:extLst>
          </p:cNvPr>
          <p:cNvSpPr/>
          <p:nvPr/>
        </p:nvSpPr>
        <p:spPr>
          <a:xfrm>
            <a:off x="5324444" y="1360705"/>
            <a:ext cx="368885" cy="32902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55" name="Graphic 19325">
            <a:extLst>
              <a:ext uri="{FF2B5EF4-FFF2-40B4-BE49-F238E27FC236}">
                <a16:creationId xmlns:a16="http://schemas.microsoft.com/office/drawing/2014/main" id="{076BFB6E-8AA9-41EA-B47A-E86D43AF214F}"/>
              </a:ext>
            </a:extLst>
          </p:cNvPr>
          <p:cNvSpPr/>
          <p:nvPr/>
        </p:nvSpPr>
        <p:spPr>
          <a:xfrm>
            <a:off x="6309174" y="560630"/>
            <a:ext cx="368885" cy="32902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56" name="Graphic 19325">
            <a:extLst>
              <a:ext uri="{FF2B5EF4-FFF2-40B4-BE49-F238E27FC236}">
                <a16:creationId xmlns:a16="http://schemas.microsoft.com/office/drawing/2014/main" id="{076BFB6E-8AA9-41EA-B47A-E86D43AF214F}"/>
              </a:ext>
            </a:extLst>
          </p:cNvPr>
          <p:cNvSpPr/>
          <p:nvPr/>
        </p:nvSpPr>
        <p:spPr>
          <a:xfrm>
            <a:off x="5847389" y="6325347"/>
            <a:ext cx="445845" cy="39766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320" name="Graphic 19325">
            <a:extLst>
              <a:ext uri="{FF2B5EF4-FFF2-40B4-BE49-F238E27FC236}">
                <a16:creationId xmlns:a16="http://schemas.microsoft.com/office/drawing/2014/main" id="{076BFB6E-8AA9-41EA-B47A-E86D43AF214F}"/>
              </a:ext>
            </a:extLst>
          </p:cNvPr>
          <p:cNvSpPr/>
          <p:nvPr/>
        </p:nvSpPr>
        <p:spPr>
          <a:xfrm>
            <a:off x="4513289" y="4879595"/>
            <a:ext cx="293284" cy="26159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321" name="Graphic 19325">
            <a:extLst>
              <a:ext uri="{FF2B5EF4-FFF2-40B4-BE49-F238E27FC236}">
                <a16:creationId xmlns:a16="http://schemas.microsoft.com/office/drawing/2014/main" id="{076BFB6E-8AA9-41EA-B47A-E86D43AF214F}"/>
              </a:ext>
            </a:extLst>
          </p:cNvPr>
          <p:cNvSpPr/>
          <p:nvPr/>
        </p:nvSpPr>
        <p:spPr>
          <a:xfrm>
            <a:off x="546345" y="1074858"/>
            <a:ext cx="368885" cy="32902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322" name="Graphic 19325">
            <a:extLst>
              <a:ext uri="{FF2B5EF4-FFF2-40B4-BE49-F238E27FC236}">
                <a16:creationId xmlns:a16="http://schemas.microsoft.com/office/drawing/2014/main" id="{076BFB6E-8AA9-41EA-B47A-E86D43AF214F}"/>
              </a:ext>
            </a:extLst>
          </p:cNvPr>
          <p:cNvSpPr/>
          <p:nvPr/>
        </p:nvSpPr>
        <p:spPr>
          <a:xfrm>
            <a:off x="2278821" y="3321033"/>
            <a:ext cx="368885" cy="32902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Tree>
    <p:extLst>
      <p:ext uri="{BB962C8B-B14F-4D97-AF65-F5344CB8AC3E}">
        <p14:creationId xmlns:p14="http://schemas.microsoft.com/office/powerpoint/2010/main" val="2833329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648" name="Picture 11647">
            <a:extLst>
              <a:ext uri="{FF2B5EF4-FFF2-40B4-BE49-F238E27FC236}">
                <a16:creationId xmlns:a16="http://schemas.microsoft.com/office/drawing/2014/main" id="{3F78B415-F7BE-393D-BF12-BBC7EA365F5E}"/>
              </a:ext>
            </a:extLst>
          </p:cNvPr>
          <p:cNvPicPr>
            <a:picLocks noChangeAspect="1"/>
          </p:cNvPicPr>
          <p:nvPr/>
        </p:nvPicPr>
        <p:blipFill>
          <a:blip r:embed="rId2"/>
          <a:stretch>
            <a:fillRect/>
          </a:stretch>
        </p:blipFill>
        <p:spPr>
          <a:xfrm>
            <a:off x="2467860" y="193766"/>
            <a:ext cx="7845696" cy="6669940"/>
          </a:xfrm>
          <a:prstGeom prst="rect">
            <a:avLst/>
          </a:prstGeom>
        </p:spPr>
      </p:pic>
      <p:grpSp>
        <p:nvGrpSpPr>
          <p:cNvPr id="71"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72"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87"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9"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98"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0"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91"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95"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2"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93"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73"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74"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6"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85"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7"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78"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82"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80"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34"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5"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9"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6"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7"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4" name="Graphic 15">
            <a:extLst>
              <a:ext uri="{FF2B5EF4-FFF2-40B4-BE49-F238E27FC236}">
                <a16:creationId xmlns:a16="http://schemas.microsoft.com/office/drawing/2014/main" id="{8B9D6CA5-23E6-4138-8B71-8FFAB8090F84}"/>
              </a:ext>
            </a:extLst>
          </p:cNvPr>
          <p:cNvGrpSpPr/>
          <p:nvPr/>
        </p:nvGrpSpPr>
        <p:grpSpPr>
          <a:xfrm rot="2587589">
            <a:off x="-208835" y="1113115"/>
            <a:ext cx="2121968" cy="1439490"/>
            <a:chOff x="6146131" y="1837154"/>
            <a:chExt cx="986043" cy="639817"/>
          </a:xfrm>
          <a:solidFill>
            <a:schemeClr val="bg2">
              <a:lumMod val="50000"/>
            </a:schemeClr>
          </a:solidFill>
        </p:grpSpPr>
        <p:sp>
          <p:nvSpPr>
            <p:cNvPr id="15" name="Freeform: Shape 14">
              <a:extLst>
                <a:ext uri="{FF2B5EF4-FFF2-40B4-BE49-F238E27FC236}">
                  <a16:creationId xmlns:a16="http://schemas.microsoft.com/office/drawing/2014/main" id="{17379C26-75DF-4D39-9DB7-5BC2BEB80D91}"/>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 name="Freeform: Shape 15">
              <a:extLst>
                <a:ext uri="{FF2B5EF4-FFF2-40B4-BE49-F238E27FC236}">
                  <a16:creationId xmlns:a16="http://schemas.microsoft.com/office/drawing/2014/main" id="{9D48D435-A4AD-4581-84DB-D66EAC50BE0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 name="Freeform: Shape 16">
              <a:extLst>
                <a:ext uri="{FF2B5EF4-FFF2-40B4-BE49-F238E27FC236}">
                  <a16:creationId xmlns:a16="http://schemas.microsoft.com/office/drawing/2014/main" id="{35D320EB-1505-4576-9DB4-8BFC194FDBB7}"/>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63AEA5C3-45E5-4C23-810F-C725CDE1E43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 name="Freeform: Shape 18">
              <a:extLst>
                <a:ext uri="{FF2B5EF4-FFF2-40B4-BE49-F238E27FC236}">
                  <a16:creationId xmlns:a16="http://schemas.microsoft.com/office/drawing/2014/main" id="{92256969-7FDE-417E-90DD-17A10A3A3A14}"/>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 name="Freeform: Shape 19">
              <a:extLst>
                <a:ext uri="{FF2B5EF4-FFF2-40B4-BE49-F238E27FC236}">
                  <a16:creationId xmlns:a16="http://schemas.microsoft.com/office/drawing/2014/main" id="{A1022C83-4C49-4393-A741-7BCFEE22119E}"/>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 name="Graphic 15">
            <a:extLst>
              <a:ext uri="{FF2B5EF4-FFF2-40B4-BE49-F238E27FC236}">
                <a16:creationId xmlns:a16="http://schemas.microsoft.com/office/drawing/2014/main" id="{0736D167-B5CB-4CB6-9BCB-4266376FB24D}"/>
              </a:ext>
            </a:extLst>
          </p:cNvPr>
          <p:cNvGrpSpPr/>
          <p:nvPr/>
        </p:nvGrpSpPr>
        <p:grpSpPr>
          <a:xfrm rot="2587589">
            <a:off x="-268274" y="1041765"/>
            <a:ext cx="2121968" cy="1439490"/>
            <a:chOff x="6146131" y="1837154"/>
            <a:chExt cx="986043" cy="639817"/>
          </a:xfrm>
        </p:grpSpPr>
        <p:sp>
          <p:nvSpPr>
            <p:cNvPr id="5"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 name="Graphic 44264">
            <a:extLst>
              <a:ext uri="{FF2B5EF4-FFF2-40B4-BE49-F238E27FC236}">
                <a16:creationId xmlns:a16="http://schemas.microsoft.com/office/drawing/2014/main" id="{5C25F421-5298-425A-8446-012AAC86B806}"/>
              </a:ext>
            </a:extLst>
          </p:cNvPr>
          <p:cNvGrpSpPr/>
          <p:nvPr/>
        </p:nvGrpSpPr>
        <p:grpSpPr>
          <a:xfrm rot="2449016">
            <a:off x="10303211" y="5716984"/>
            <a:ext cx="935517" cy="848000"/>
            <a:chOff x="5948362" y="3286088"/>
            <a:chExt cx="293127" cy="288168"/>
          </a:xfrm>
        </p:grpSpPr>
        <p:sp>
          <p:nvSpPr>
            <p:cNvPr id="22"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25"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28"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32"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30"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1"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11680"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1168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8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68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1168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86"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688"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11689"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11690"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1"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2"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693"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11694"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5"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11696"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11697"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8"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699"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11700"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1"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702"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11703"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11704"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5"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6"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707"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11708"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9"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1711" name="Graphic 11709">
            <a:extLst>
              <a:ext uri="{FF2B5EF4-FFF2-40B4-BE49-F238E27FC236}">
                <a16:creationId xmlns:a16="http://schemas.microsoft.com/office/drawing/2014/main" id="{1D81BABC-A5C1-4501-9CFF-56A9174F2173}"/>
              </a:ext>
            </a:extLst>
          </p:cNvPr>
          <p:cNvGrpSpPr/>
          <p:nvPr/>
        </p:nvGrpSpPr>
        <p:grpSpPr>
          <a:xfrm rot="3673055">
            <a:off x="11208022" y="3522179"/>
            <a:ext cx="2168913" cy="789557"/>
            <a:chOff x="5634037" y="3243322"/>
            <a:chExt cx="924539" cy="371700"/>
          </a:xfrm>
        </p:grpSpPr>
        <p:sp>
          <p:nvSpPr>
            <p:cNvPr id="41" name="Freeform: Shape 40">
              <a:extLst>
                <a:ext uri="{FF2B5EF4-FFF2-40B4-BE49-F238E27FC236}">
                  <a16:creationId xmlns:a16="http://schemas.microsoft.com/office/drawing/2014/main" id="{FEDD0545-5ABA-4F4D-B6BA-ECD79B7EA410}"/>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id="{C3080E0F-779B-408B-A6D2-B0919E7A7A88}"/>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id="{6D127A93-A5FC-4DC9-980B-CBDA395EC54C}"/>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id="{AFB8E116-1E02-4DC8-8784-ABCD711C4532}"/>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 name="Freeform: Shape 44">
              <a:extLst>
                <a:ext uri="{FF2B5EF4-FFF2-40B4-BE49-F238E27FC236}">
                  <a16:creationId xmlns:a16="http://schemas.microsoft.com/office/drawing/2014/main" id="{A37357D2-FF4D-4E12-8881-E844EB0E8D2A}"/>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 name="Freeform: Shape 45">
              <a:extLst>
                <a:ext uri="{FF2B5EF4-FFF2-40B4-BE49-F238E27FC236}">
                  <a16:creationId xmlns:a16="http://schemas.microsoft.com/office/drawing/2014/main" id="{C1EF2F9E-F502-485B-9B8D-C756401DA078}"/>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 name="Freeform: Shape 46">
              <a:extLst>
                <a:ext uri="{FF2B5EF4-FFF2-40B4-BE49-F238E27FC236}">
                  <a16:creationId xmlns:a16="http://schemas.microsoft.com/office/drawing/2014/main" id="{93EA1531-B55F-4804-A393-4AC6F8042B98}"/>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3"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124"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7" name="Graphic 828">
            <a:extLst>
              <a:ext uri="{FF2B5EF4-FFF2-40B4-BE49-F238E27FC236}">
                <a16:creationId xmlns:a16="http://schemas.microsoft.com/office/drawing/2014/main" id="{6568A5FC-1464-4185-A4FE-BA0C3C3B1BB1}"/>
              </a:ext>
            </a:extLst>
          </p:cNvPr>
          <p:cNvGrpSpPr/>
          <p:nvPr/>
        </p:nvGrpSpPr>
        <p:grpSpPr>
          <a:xfrm rot="5692648">
            <a:off x="10287065" y="1700234"/>
            <a:ext cx="682358" cy="598368"/>
            <a:chOff x="6029366" y="3371852"/>
            <a:chExt cx="130719" cy="112577"/>
          </a:xfrm>
          <a:solidFill>
            <a:srgbClr val="0F5B42"/>
          </a:solidFill>
        </p:grpSpPr>
        <p:sp>
          <p:nvSpPr>
            <p:cNvPr id="12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3" name="Graphic 837">
            <a:extLst>
              <a:ext uri="{FF2B5EF4-FFF2-40B4-BE49-F238E27FC236}">
                <a16:creationId xmlns:a16="http://schemas.microsoft.com/office/drawing/2014/main" id="{A70F7C4F-2341-441F-BF0A-5E899662CAE0}"/>
              </a:ext>
            </a:extLst>
          </p:cNvPr>
          <p:cNvGrpSpPr/>
          <p:nvPr/>
        </p:nvGrpSpPr>
        <p:grpSpPr>
          <a:xfrm>
            <a:off x="8636239" y="1078000"/>
            <a:ext cx="969490" cy="1048470"/>
            <a:chOff x="5681545" y="3195637"/>
            <a:chExt cx="2191520" cy="2054559"/>
          </a:xfrm>
        </p:grpSpPr>
        <p:grpSp>
          <p:nvGrpSpPr>
            <p:cNvPr id="254"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258"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256"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60"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Graphic 19325">
            <a:extLst>
              <a:ext uri="{FF2B5EF4-FFF2-40B4-BE49-F238E27FC236}">
                <a16:creationId xmlns:a16="http://schemas.microsoft.com/office/drawing/2014/main" id="{7D212570-F8BD-45DA-81E6-0E33BCF875FA}"/>
              </a:ext>
            </a:extLst>
          </p:cNvPr>
          <p:cNvSpPr/>
          <p:nvPr/>
        </p:nvSpPr>
        <p:spPr>
          <a:xfrm>
            <a:off x="2869079" y="612897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Graphic 19325">
            <a:extLst>
              <a:ext uri="{FF2B5EF4-FFF2-40B4-BE49-F238E27FC236}">
                <a16:creationId xmlns:a16="http://schemas.microsoft.com/office/drawing/2014/main" id="{076BFB6E-8AA9-41EA-B47A-E86D43AF214F}"/>
              </a:ext>
            </a:extLst>
          </p:cNvPr>
          <p:cNvSpPr/>
          <p:nvPr/>
        </p:nvSpPr>
        <p:spPr>
          <a:xfrm>
            <a:off x="2885318" y="288536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Graphic 19325">
            <a:extLst>
              <a:ext uri="{FF2B5EF4-FFF2-40B4-BE49-F238E27FC236}">
                <a16:creationId xmlns:a16="http://schemas.microsoft.com/office/drawing/2014/main" id="{076BFB6E-8AA9-41EA-B47A-E86D43AF214F}"/>
              </a:ext>
            </a:extLst>
          </p:cNvPr>
          <p:cNvSpPr/>
          <p:nvPr/>
        </p:nvSpPr>
        <p:spPr>
          <a:xfrm>
            <a:off x="8206769" y="45227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Graphic 19322">
            <a:extLst>
              <a:ext uri="{FF2B5EF4-FFF2-40B4-BE49-F238E27FC236}">
                <a16:creationId xmlns:a16="http://schemas.microsoft.com/office/drawing/2014/main" id="{E2D21D1C-1444-4B25-916F-66EDC58DA94B}"/>
              </a:ext>
            </a:extLst>
          </p:cNvPr>
          <p:cNvSpPr/>
          <p:nvPr/>
        </p:nvSpPr>
        <p:spPr>
          <a:xfrm rot="19266580">
            <a:off x="-5384166" y="-184251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9" name="Graphic 876">
            <a:extLst>
              <a:ext uri="{FF2B5EF4-FFF2-40B4-BE49-F238E27FC236}">
                <a16:creationId xmlns:a16="http://schemas.microsoft.com/office/drawing/2014/main" id="{7A2089B7-881F-4BB2-9150-0E870759F876}"/>
              </a:ext>
            </a:extLst>
          </p:cNvPr>
          <p:cNvGrpSpPr/>
          <p:nvPr/>
        </p:nvGrpSpPr>
        <p:grpSpPr>
          <a:xfrm rot="1656797">
            <a:off x="1805391" y="3835436"/>
            <a:ext cx="1059547" cy="866816"/>
            <a:chOff x="-380835" y="371217"/>
            <a:chExt cx="1182052" cy="823912"/>
          </a:xfrm>
        </p:grpSpPr>
        <p:grpSp>
          <p:nvGrpSpPr>
            <p:cNvPr id="300"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304"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01"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302"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 name="Graphic 47">
            <a:extLst>
              <a:ext uri="{FF2B5EF4-FFF2-40B4-BE49-F238E27FC236}">
                <a16:creationId xmlns:a16="http://schemas.microsoft.com/office/drawing/2014/main" id="{8AA32C2F-E853-4C8E-B321-F7998B7951C2}"/>
              </a:ext>
            </a:extLst>
          </p:cNvPr>
          <p:cNvGrpSpPr/>
          <p:nvPr/>
        </p:nvGrpSpPr>
        <p:grpSpPr>
          <a:xfrm rot="17376568">
            <a:off x="1458493" y="-352393"/>
            <a:ext cx="1544782" cy="1384995"/>
            <a:chOff x="6019800" y="3362325"/>
            <a:chExt cx="150832" cy="134189"/>
          </a:xfrm>
        </p:grpSpPr>
        <p:sp>
          <p:nvSpPr>
            <p:cNvPr id="50"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 name="Graphic 53">
            <a:extLst>
              <a:ext uri="{FF2B5EF4-FFF2-40B4-BE49-F238E27FC236}">
                <a16:creationId xmlns:a16="http://schemas.microsoft.com/office/drawing/2014/main" id="{5E20D5EF-8789-4BD7-B4CD-C6F09AEF99B6}"/>
              </a:ext>
            </a:extLst>
          </p:cNvPr>
          <p:cNvGrpSpPr/>
          <p:nvPr/>
        </p:nvGrpSpPr>
        <p:grpSpPr>
          <a:xfrm rot="626658">
            <a:off x="8424337" y="3680824"/>
            <a:ext cx="2317273" cy="1890225"/>
            <a:chOff x="5795949" y="3167093"/>
            <a:chExt cx="600710" cy="527646"/>
          </a:xfrm>
        </p:grpSpPr>
        <p:grpSp>
          <p:nvGrpSpPr>
            <p:cNvPr id="56"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57"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8"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59"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0"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9"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10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11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11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113"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7"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138"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1" name="Graphic 44260">
            <a:extLst>
              <a:ext uri="{FF2B5EF4-FFF2-40B4-BE49-F238E27FC236}">
                <a16:creationId xmlns:a16="http://schemas.microsoft.com/office/drawing/2014/main" id="{95DBC3B3-B454-42DA-A1F8-4242A2B28FD2}"/>
              </a:ext>
            </a:extLst>
          </p:cNvPr>
          <p:cNvGrpSpPr/>
          <p:nvPr/>
        </p:nvGrpSpPr>
        <p:grpSpPr>
          <a:xfrm>
            <a:off x="10620440" y="4659403"/>
            <a:ext cx="969040" cy="960328"/>
            <a:chOff x="5972175" y="3276600"/>
            <a:chExt cx="245554" cy="304990"/>
          </a:xfrm>
        </p:grpSpPr>
        <p:sp>
          <p:nvSpPr>
            <p:cNvPr id="1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3913580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endParaRPr lang="th-TH" dirty="0"/>
          </a:p>
        </p:txBody>
      </p:sp>
      <p:sp>
        <p:nvSpPr>
          <p:cNvPr id="9" name="TextBox 8">
            <a:extLst>
              <a:ext uri="{FF2B5EF4-FFF2-40B4-BE49-F238E27FC236}">
                <a16:creationId xmlns:a16="http://schemas.microsoft.com/office/drawing/2014/main" id="{952DD03B-DD17-4E9B-A0F2-7525DAB6F438}"/>
              </a:ext>
            </a:extLst>
          </p:cNvPr>
          <p:cNvSpPr txBox="1"/>
          <p:nvPr/>
        </p:nvSpPr>
        <p:spPr>
          <a:xfrm>
            <a:off x="6096000" y="2986878"/>
            <a:ext cx="5827323" cy="2554545"/>
          </a:xfrm>
          <a:prstGeom prst="rect">
            <a:avLst/>
          </a:prstGeom>
          <a:noFill/>
        </p:spPr>
        <p:txBody>
          <a:bodyPr wrap="square" rtlCol="0">
            <a:spAutoFit/>
          </a:bodyPr>
          <a:lstStyle/>
          <a:p>
            <a:pPr algn="ctr"/>
            <a:r>
              <a:rPr lang="en-US" sz="8000" b="1" spc="300" dirty="0">
                <a:solidFill>
                  <a:srgbClr val="EDB863"/>
                </a:solidFill>
                <a:latin typeface="Berlin Sans FB Demi" panose="020E0802020502020306" pitchFamily="34" charset="0"/>
                <a:cs typeface="ARMNoklae" panose="02000506000000020004" pitchFamily="2" charset="0"/>
              </a:rPr>
              <a:t>English - Reading</a:t>
            </a:r>
            <a:endParaRPr lang="th-TH" sz="2400" spc="300" dirty="0">
              <a:solidFill>
                <a:srgbClr val="EDB863"/>
              </a:solidFill>
              <a:latin typeface="Berlin Sans FB Demi" panose="020E0802020502020306" pitchFamily="34" charset="0"/>
              <a:cs typeface="ARMNoklae" panose="02000506000000020004" pitchFamily="2" charset="0"/>
            </a:endParaRPr>
          </a:p>
        </p:txBody>
      </p:sp>
      <p:sp>
        <p:nvSpPr>
          <p:cNvPr id="17831" name="Freeform: Shape 17830">
            <a:extLst>
              <a:ext uri="{FF2B5EF4-FFF2-40B4-BE49-F238E27FC236}">
                <a16:creationId xmlns:a16="http://schemas.microsoft.com/office/drawing/2014/main"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endParaRPr lang="th-TH" dirty="0"/>
          </a:p>
        </p:txBody>
      </p:sp>
      <p:sp>
        <p:nvSpPr>
          <p:cNvPr id="8072" name="TextBox 8071">
            <a:extLst>
              <a:ext uri="{FF2B5EF4-FFF2-40B4-BE49-F238E27FC236}">
                <a16:creationId xmlns:a16="http://schemas.microsoft.com/office/drawing/2014/main" id="{BA4F8293-B8D3-4B7F-A333-185F5BF40E5F}"/>
              </a:ext>
            </a:extLst>
          </p:cNvPr>
          <p:cNvSpPr txBox="1"/>
          <p:nvPr/>
        </p:nvSpPr>
        <p:spPr>
          <a:xfrm>
            <a:off x="682894" y="1643042"/>
            <a:ext cx="4525962" cy="3046988"/>
          </a:xfrm>
          <a:prstGeom prst="rect">
            <a:avLst/>
          </a:prstGeom>
          <a:noFill/>
        </p:spPr>
        <p:txBody>
          <a:bodyPr wrap="square">
            <a:spAutoFit/>
          </a:bodyPr>
          <a:lstStyle/>
          <a:p>
            <a:pPr algn="ctr"/>
            <a:r>
              <a:rPr lang="en-GB" sz="2400" dirty="0">
                <a:solidFill>
                  <a:srgbClr val="0F5B42"/>
                </a:solidFill>
                <a:latin typeface="Berlin Sans FB Demi" panose="020E0802020502020306" pitchFamily="34" charset="0"/>
              </a:rPr>
              <a:t>The reading test for Year 6 pupils will involve one paper, consisting of a reading booklet with a selection of texts and a separate answer booklet, with comprehension questions related to the reading booklet. This is an hour test.</a:t>
            </a:r>
            <a:endParaRPr lang="th-TH" sz="2400" dirty="0">
              <a:solidFill>
                <a:srgbClr val="0F5B42"/>
              </a:solidFill>
            </a:endParaRPr>
          </a:p>
        </p:txBody>
      </p:sp>
      <p:grpSp>
        <p:nvGrpSpPr>
          <p:cNvPr id="29" name="Graphic 27">
            <a:extLst>
              <a:ext uri="{FF2B5EF4-FFF2-40B4-BE49-F238E27FC236}">
                <a16:creationId xmlns:a16="http://schemas.microsoft.com/office/drawing/2014/main"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endParaRPr lang="th-TH"/>
              </a:p>
            </p:txBody>
          </p:sp>
          <p:grpSp>
            <p:nvGrpSpPr>
              <p:cNvPr id="8066"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endParaRPr lang="th-TH"/>
                </a:p>
              </p:txBody>
            </p:sp>
            <p:sp>
              <p:nvSpPr>
                <p:cNvPr id="8068"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endParaRPr lang="th-TH"/>
                </a:p>
              </p:txBody>
            </p:sp>
          </p:grpSp>
        </p:grpSp>
        <p:sp>
          <p:nvSpPr>
            <p:cNvPr id="8069"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endParaRPr lang="th-TH" dirty="0"/>
            </a:p>
          </p:txBody>
        </p:sp>
      </p:grpSp>
      <p:grpSp>
        <p:nvGrpSpPr>
          <p:cNvPr id="49" name="Graphic 44260">
            <a:extLst>
              <a:ext uri="{FF2B5EF4-FFF2-40B4-BE49-F238E27FC236}">
                <a16:creationId xmlns:a16="http://schemas.microsoft.com/office/drawing/2014/main" id="{167C7071-C253-4831-8CB3-DE05ABCEA483}"/>
              </a:ext>
            </a:extLst>
          </p:cNvPr>
          <p:cNvGrpSpPr/>
          <p:nvPr/>
        </p:nvGrpSpPr>
        <p:grpSpPr>
          <a:xfrm>
            <a:off x="502577" y="169636"/>
            <a:ext cx="1374335" cy="1473811"/>
            <a:chOff x="5972175" y="3276600"/>
            <a:chExt cx="245554" cy="304990"/>
          </a:xfrm>
        </p:grpSpPr>
        <p:sp>
          <p:nvSpPr>
            <p:cNvPr id="50"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51"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endParaRPr lang="th-TH"/>
            </a:p>
          </p:txBody>
        </p:sp>
      </p:grpSp>
      <p:grpSp>
        <p:nvGrpSpPr>
          <p:cNvPr id="52" name="Graphic 44264">
            <a:extLst>
              <a:ext uri="{FF2B5EF4-FFF2-40B4-BE49-F238E27FC236}">
                <a16:creationId xmlns:a16="http://schemas.microsoft.com/office/drawing/2014/main" id="{AEE59570-7737-4648-A7D2-1F1DE39603AC}"/>
              </a:ext>
            </a:extLst>
          </p:cNvPr>
          <p:cNvGrpSpPr/>
          <p:nvPr/>
        </p:nvGrpSpPr>
        <p:grpSpPr>
          <a:xfrm rot="958954">
            <a:off x="5711809" y="1225821"/>
            <a:ext cx="1140595" cy="1210499"/>
            <a:chOff x="5948362" y="3286088"/>
            <a:chExt cx="293127" cy="288168"/>
          </a:xfrm>
        </p:grpSpPr>
        <p:sp>
          <p:nvSpPr>
            <p:cNvPr id="53"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endParaRPr lang="th-TH"/>
            </a:p>
          </p:txBody>
        </p:sp>
        <p:sp>
          <p:nvSpPr>
            <p:cNvPr id="54"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endParaRPr lang="th-TH"/>
            </a:p>
          </p:txBody>
        </p:sp>
      </p:grpSp>
      <p:grpSp>
        <p:nvGrpSpPr>
          <p:cNvPr id="55" name="Graphic 44268">
            <a:extLst>
              <a:ext uri="{FF2B5EF4-FFF2-40B4-BE49-F238E27FC236}">
                <a16:creationId xmlns:a16="http://schemas.microsoft.com/office/drawing/2014/main" id="{4854520F-F500-4C5A-8C55-5D9A94701324}"/>
              </a:ext>
            </a:extLst>
          </p:cNvPr>
          <p:cNvGrpSpPr/>
          <p:nvPr/>
        </p:nvGrpSpPr>
        <p:grpSpPr>
          <a:xfrm>
            <a:off x="7997010" y="5731098"/>
            <a:ext cx="1093185" cy="1323439"/>
            <a:chOff x="5976918" y="3286115"/>
            <a:chExt cx="237163" cy="282320"/>
          </a:xfrm>
          <a:solidFill>
            <a:srgbClr val="DC755A"/>
          </a:solidFill>
        </p:grpSpPr>
        <p:sp>
          <p:nvSpPr>
            <p:cNvPr id="56" name="Freeform: Shape 44270">
              <a:extLst>
                <a:ext uri="{FF2B5EF4-FFF2-40B4-BE49-F238E27FC236}">
                  <a16:creationId xmlns:a16="http://schemas.microsoft.com/office/drawing/2014/main" id="{AAF709C3-C084-4203-B38C-738FA8CAAFA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57" name="Freeform: Shape 44271">
              <a:extLst>
                <a:ext uri="{FF2B5EF4-FFF2-40B4-BE49-F238E27FC236}">
                  <a16:creationId xmlns:a16="http://schemas.microsoft.com/office/drawing/2014/main" id="{E843BF79-B49F-4388-BAFE-3DC6CA5187C3}"/>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endParaRPr lang="th-TH"/>
            </a:p>
          </p:txBody>
        </p:sp>
      </p:grpSp>
      <p:grpSp>
        <p:nvGrpSpPr>
          <p:cNvPr id="58" name="Graphic 45029">
            <a:extLst>
              <a:ext uri="{FF2B5EF4-FFF2-40B4-BE49-F238E27FC236}">
                <a16:creationId xmlns:a16="http://schemas.microsoft.com/office/drawing/2014/main"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endParaRPr lang="th-TH"/>
            </a:p>
          </p:txBody>
        </p:sp>
        <p:sp>
          <p:nvSpPr>
            <p:cNvPr id="60"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endParaRPr lang="th-TH"/>
            </a:p>
          </p:txBody>
        </p:sp>
        <p:sp>
          <p:nvSpPr>
            <p:cNvPr id="61"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endParaRPr lang="th-TH"/>
            </a:p>
          </p:txBody>
        </p:sp>
        <p:sp>
          <p:nvSpPr>
            <p:cNvPr id="62"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endParaRPr lang="th-TH"/>
            </a:p>
          </p:txBody>
        </p:sp>
        <p:sp>
          <p:nvSpPr>
            <p:cNvPr id="63"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endParaRPr lang="th-TH"/>
            </a:p>
          </p:txBody>
        </p:sp>
        <p:sp>
          <p:nvSpPr>
            <p:cNvPr id="64"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endParaRPr lang="th-TH"/>
            </a:p>
          </p:txBody>
        </p:sp>
        <p:sp>
          <p:nvSpPr>
            <p:cNvPr id="65"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endParaRPr lang="th-TH"/>
            </a:p>
          </p:txBody>
        </p:sp>
        <p:sp>
          <p:nvSpPr>
            <p:cNvPr id="66"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endParaRPr lang="th-TH"/>
            </a:p>
          </p:txBody>
        </p:sp>
        <p:sp>
          <p:nvSpPr>
            <p:cNvPr id="67"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endParaRPr lang="th-TH"/>
            </a:p>
          </p:txBody>
        </p:sp>
        <p:sp>
          <p:nvSpPr>
            <p:cNvPr id="10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endParaRPr lang="th-TH"/>
            </a:p>
          </p:txBody>
        </p:sp>
        <p:sp>
          <p:nvSpPr>
            <p:cNvPr id="10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endParaRPr lang="th-TH"/>
            </a:p>
          </p:txBody>
        </p:sp>
        <p:sp>
          <p:nvSpPr>
            <p:cNvPr id="10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endParaRPr lang="th-TH"/>
            </a:p>
          </p:txBody>
        </p:sp>
        <p:sp>
          <p:nvSpPr>
            <p:cNvPr id="10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endParaRPr lang="th-TH"/>
            </a:p>
          </p:txBody>
        </p:sp>
        <p:sp>
          <p:nvSpPr>
            <p:cNvPr id="10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endParaRPr lang="th-TH"/>
            </a:p>
          </p:txBody>
        </p:sp>
        <p:sp>
          <p:nvSpPr>
            <p:cNvPr id="10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endParaRPr lang="th-TH"/>
            </a:p>
          </p:txBody>
        </p:sp>
        <p:sp>
          <p:nvSpPr>
            <p:cNvPr id="11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endParaRPr lang="th-TH"/>
            </a:p>
          </p:txBody>
        </p:sp>
        <p:sp>
          <p:nvSpPr>
            <p:cNvPr id="11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endParaRPr lang="th-TH"/>
            </a:p>
          </p:txBody>
        </p:sp>
        <p:sp>
          <p:nvSpPr>
            <p:cNvPr id="11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endParaRPr lang="th-TH"/>
            </a:p>
          </p:txBody>
        </p:sp>
        <p:sp>
          <p:nvSpPr>
            <p:cNvPr id="11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endParaRPr lang="th-TH"/>
            </a:p>
          </p:txBody>
        </p:sp>
        <p:sp>
          <p:nvSpPr>
            <p:cNvPr id="11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endParaRPr lang="th-TH"/>
            </a:p>
          </p:txBody>
        </p:sp>
        <p:sp>
          <p:nvSpPr>
            <p:cNvPr id="11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endParaRPr lang="th-TH"/>
            </a:p>
          </p:txBody>
        </p:sp>
        <p:sp>
          <p:nvSpPr>
            <p:cNvPr id="11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endParaRPr lang="th-TH"/>
            </a:p>
          </p:txBody>
        </p:sp>
        <p:sp>
          <p:nvSpPr>
            <p:cNvPr id="11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endParaRPr lang="th-TH"/>
            </a:p>
          </p:txBody>
        </p:sp>
        <p:sp>
          <p:nvSpPr>
            <p:cNvPr id="11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endParaRPr lang="th-TH"/>
            </a:p>
          </p:txBody>
        </p:sp>
        <p:sp>
          <p:nvSpPr>
            <p:cNvPr id="11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endParaRPr lang="th-TH"/>
            </a:p>
          </p:txBody>
        </p:sp>
        <p:sp>
          <p:nvSpPr>
            <p:cNvPr id="12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endParaRPr lang="th-TH"/>
            </a:p>
          </p:txBody>
        </p:sp>
        <p:sp>
          <p:nvSpPr>
            <p:cNvPr id="12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endParaRPr lang="th-TH"/>
            </a:p>
          </p:txBody>
        </p:sp>
        <p:sp>
          <p:nvSpPr>
            <p:cNvPr id="12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endParaRPr lang="th-TH"/>
            </a:p>
          </p:txBody>
        </p:sp>
        <p:sp>
          <p:nvSpPr>
            <p:cNvPr id="12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endParaRPr lang="th-TH"/>
            </a:p>
          </p:txBody>
        </p:sp>
        <p:sp>
          <p:nvSpPr>
            <p:cNvPr id="12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endParaRPr lang="th-TH"/>
            </a:p>
          </p:txBody>
        </p:sp>
        <p:sp>
          <p:nvSpPr>
            <p:cNvPr id="12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endParaRPr lang="th-TH"/>
            </a:p>
          </p:txBody>
        </p:sp>
        <p:sp>
          <p:nvSpPr>
            <p:cNvPr id="12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endParaRPr lang="th-TH"/>
            </a:p>
          </p:txBody>
        </p:sp>
        <p:sp>
          <p:nvSpPr>
            <p:cNvPr id="12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endParaRPr lang="th-TH"/>
            </a:p>
          </p:txBody>
        </p:sp>
        <p:sp>
          <p:nvSpPr>
            <p:cNvPr id="12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endParaRPr lang="th-TH"/>
            </a:p>
          </p:txBody>
        </p:sp>
        <p:sp>
          <p:nvSpPr>
            <p:cNvPr id="12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endParaRPr lang="th-TH"/>
            </a:p>
          </p:txBody>
        </p:sp>
        <p:sp>
          <p:nvSpPr>
            <p:cNvPr id="13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endParaRPr lang="th-TH"/>
            </a:p>
          </p:txBody>
        </p:sp>
        <p:sp>
          <p:nvSpPr>
            <p:cNvPr id="13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endParaRPr lang="th-TH"/>
            </a:p>
          </p:txBody>
        </p:sp>
        <p:sp>
          <p:nvSpPr>
            <p:cNvPr id="13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endParaRPr lang="th-TH"/>
            </a:p>
          </p:txBody>
        </p:sp>
        <p:sp>
          <p:nvSpPr>
            <p:cNvPr id="13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endParaRPr lang="th-TH"/>
            </a:p>
          </p:txBody>
        </p:sp>
        <p:sp>
          <p:nvSpPr>
            <p:cNvPr id="13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endParaRPr lang="th-TH"/>
            </a:p>
          </p:txBody>
        </p:sp>
        <p:sp>
          <p:nvSpPr>
            <p:cNvPr id="13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endParaRPr lang="th-TH"/>
            </a:p>
          </p:txBody>
        </p:sp>
        <p:sp>
          <p:nvSpPr>
            <p:cNvPr id="13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endParaRPr lang="th-TH"/>
            </a:p>
          </p:txBody>
        </p:sp>
        <p:sp>
          <p:nvSpPr>
            <p:cNvPr id="13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endParaRPr lang="th-TH"/>
            </a:p>
          </p:txBody>
        </p:sp>
        <p:sp>
          <p:nvSpPr>
            <p:cNvPr id="13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endParaRPr lang="th-TH"/>
            </a:p>
          </p:txBody>
        </p:sp>
        <p:sp>
          <p:nvSpPr>
            <p:cNvPr id="13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endParaRPr lang="th-TH"/>
            </a:p>
          </p:txBody>
        </p:sp>
        <p:sp>
          <p:nvSpPr>
            <p:cNvPr id="14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endParaRPr lang="th-TH"/>
            </a:p>
          </p:txBody>
        </p:sp>
        <p:sp>
          <p:nvSpPr>
            <p:cNvPr id="14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endParaRPr lang="th-TH"/>
            </a:p>
          </p:txBody>
        </p:sp>
        <p:sp>
          <p:nvSpPr>
            <p:cNvPr id="14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endParaRPr lang="th-TH"/>
            </a:p>
          </p:txBody>
        </p:sp>
        <p:sp>
          <p:nvSpPr>
            <p:cNvPr id="14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endParaRPr lang="th-TH"/>
            </a:p>
          </p:txBody>
        </p:sp>
        <p:sp>
          <p:nvSpPr>
            <p:cNvPr id="14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endParaRPr lang="th-TH"/>
            </a:p>
          </p:txBody>
        </p:sp>
        <p:sp>
          <p:nvSpPr>
            <p:cNvPr id="14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endParaRPr lang="th-TH"/>
            </a:p>
          </p:txBody>
        </p:sp>
        <p:sp>
          <p:nvSpPr>
            <p:cNvPr id="14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endParaRPr lang="th-TH"/>
            </a:p>
          </p:txBody>
        </p:sp>
        <p:sp>
          <p:nvSpPr>
            <p:cNvPr id="14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endParaRPr lang="th-TH"/>
            </a:p>
          </p:txBody>
        </p:sp>
        <p:sp>
          <p:nvSpPr>
            <p:cNvPr id="14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endParaRPr lang="th-TH"/>
            </a:p>
          </p:txBody>
        </p:sp>
        <p:sp>
          <p:nvSpPr>
            <p:cNvPr id="14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endParaRPr lang="th-TH"/>
            </a:p>
          </p:txBody>
        </p:sp>
        <p:sp>
          <p:nvSpPr>
            <p:cNvPr id="15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endParaRPr lang="th-TH"/>
            </a:p>
          </p:txBody>
        </p:sp>
        <p:sp>
          <p:nvSpPr>
            <p:cNvPr id="15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endParaRPr lang="th-TH"/>
            </a:p>
          </p:txBody>
        </p:sp>
        <p:sp>
          <p:nvSpPr>
            <p:cNvPr id="15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endParaRPr lang="th-TH"/>
            </a:p>
          </p:txBody>
        </p:sp>
        <p:sp>
          <p:nvSpPr>
            <p:cNvPr id="15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endParaRPr lang="th-TH"/>
            </a:p>
          </p:txBody>
        </p:sp>
        <p:sp>
          <p:nvSpPr>
            <p:cNvPr id="15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endParaRPr lang="th-TH"/>
            </a:p>
          </p:txBody>
        </p:sp>
        <p:sp>
          <p:nvSpPr>
            <p:cNvPr id="15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endParaRPr lang="th-TH"/>
            </a:p>
          </p:txBody>
        </p:sp>
        <p:sp>
          <p:nvSpPr>
            <p:cNvPr id="15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endParaRPr lang="th-TH"/>
            </a:p>
          </p:txBody>
        </p:sp>
        <p:sp>
          <p:nvSpPr>
            <p:cNvPr id="15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endParaRPr lang="th-TH"/>
            </a:p>
          </p:txBody>
        </p:sp>
        <p:sp>
          <p:nvSpPr>
            <p:cNvPr id="15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endParaRPr lang="th-TH"/>
            </a:p>
          </p:txBody>
        </p:sp>
        <p:sp>
          <p:nvSpPr>
            <p:cNvPr id="15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endParaRPr lang="th-TH"/>
            </a:p>
          </p:txBody>
        </p:sp>
        <p:sp>
          <p:nvSpPr>
            <p:cNvPr id="16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endParaRPr lang="th-TH"/>
            </a:p>
          </p:txBody>
        </p:sp>
        <p:sp>
          <p:nvSpPr>
            <p:cNvPr id="16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endParaRPr lang="th-TH"/>
            </a:p>
          </p:txBody>
        </p:sp>
        <p:sp>
          <p:nvSpPr>
            <p:cNvPr id="16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endParaRPr lang="th-TH"/>
            </a:p>
          </p:txBody>
        </p:sp>
        <p:sp>
          <p:nvSpPr>
            <p:cNvPr id="16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endParaRPr lang="th-TH"/>
            </a:p>
          </p:txBody>
        </p:sp>
        <p:sp>
          <p:nvSpPr>
            <p:cNvPr id="16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endParaRPr lang="th-TH"/>
            </a:p>
          </p:txBody>
        </p:sp>
        <p:sp>
          <p:nvSpPr>
            <p:cNvPr id="16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endParaRPr lang="th-TH"/>
            </a:p>
          </p:txBody>
        </p:sp>
        <p:sp>
          <p:nvSpPr>
            <p:cNvPr id="16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endParaRPr lang="th-TH"/>
            </a:p>
          </p:txBody>
        </p:sp>
        <p:sp>
          <p:nvSpPr>
            <p:cNvPr id="16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endParaRPr lang="th-TH"/>
            </a:p>
          </p:txBody>
        </p:sp>
        <p:sp>
          <p:nvSpPr>
            <p:cNvPr id="16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endParaRPr lang="th-TH"/>
            </a:p>
          </p:txBody>
        </p:sp>
        <p:sp>
          <p:nvSpPr>
            <p:cNvPr id="16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endParaRPr lang="th-TH"/>
            </a:p>
          </p:txBody>
        </p:sp>
        <p:sp>
          <p:nvSpPr>
            <p:cNvPr id="17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endParaRPr lang="th-TH"/>
            </a:p>
          </p:txBody>
        </p:sp>
        <p:sp>
          <p:nvSpPr>
            <p:cNvPr id="17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endParaRPr lang="th-TH"/>
            </a:p>
          </p:txBody>
        </p:sp>
        <p:sp>
          <p:nvSpPr>
            <p:cNvPr id="17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endParaRPr lang="th-TH"/>
            </a:p>
          </p:txBody>
        </p:sp>
        <p:sp>
          <p:nvSpPr>
            <p:cNvPr id="17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endParaRPr lang="th-TH"/>
            </a:p>
          </p:txBody>
        </p:sp>
        <p:sp>
          <p:nvSpPr>
            <p:cNvPr id="17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endParaRPr lang="th-TH"/>
            </a:p>
          </p:txBody>
        </p:sp>
        <p:sp>
          <p:nvSpPr>
            <p:cNvPr id="17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endParaRPr lang="th-TH"/>
            </a:p>
          </p:txBody>
        </p:sp>
        <p:sp>
          <p:nvSpPr>
            <p:cNvPr id="17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endParaRPr lang="th-TH"/>
            </a:p>
          </p:txBody>
        </p:sp>
        <p:sp>
          <p:nvSpPr>
            <p:cNvPr id="17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endParaRPr lang="th-TH"/>
            </a:p>
          </p:txBody>
        </p:sp>
        <p:sp>
          <p:nvSpPr>
            <p:cNvPr id="17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endParaRPr lang="th-TH"/>
            </a:p>
          </p:txBody>
        </p:sp>
        <p:sp>
          <p:nvSpPr>
            <p:cNvPr id="17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endParaRPr lang="th-TH"/>
            </a:p>
          </p:txBody>
        </p:sp>
        <p:sp>
          <p:nvSpPr>
            <p:cNvPr id="18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endParaRPr lang="th-TH"/>
            </a:p>
          </p:txBody>
        </p:sp>
        <p:sp>
          <p:nvSpPr>
            <p:cNvPr id="18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endParaRPr lang="th-TH"/>
            </a:p>
          </p:txBody>
        </p:sp>
        <p:sp>
          <p:nvSpPr>
            <p:cNvPr id="18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endParaRPr lang="th-TH"/>
            </a:p>
          </p:txBody>
        </p:sp>
        <p:sp>
          <p:nvSpPr>
            <p:cNvPr id="18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endParaRPr lang="th-TH"/>
            </a:p>
          </p:txBody>
        </p:sp>
        <p:sp>
          <p:nvSpPr>
            <p:cNvPr id="18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endParaRPr lang="th-TH"/>
            </a:p>
          </p:txBody>
        </p:sp>
        <p:sp>
          <p:nvSpPr>
            <p:cNvPr id="18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endParaRPr lang="th-TH"/>
            </a:p>
          </p:txBody>
        </p:sp>
        <p:sp>
          <p:nvSpPr>
            <p:cNvPr id="18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endParaRPr lang="th-TH"/>
            </a:p>
          </p:txBody>
        </p:sp>
        <p:sp>
          <p:nvSpPr>
            <p:cNvPr id="18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endParaRPr lang="th-TH"/>
            </a:p>
          </p:txBody>
        </p:sp>
        <p:sp>
          <p:nvSpPr>
            <p:cNvPr id="18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endParaRPr lang="th-TH"/>
            </a:p>
          </p:txBody>
        </p:sp>
        <p:sp>
          <p:nvSpPr>
            <p:cNvPr id="18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endParaRPr lang="th-TH"/>
            </a:p>
          </p:txBody>
        </p:sp>
        <p:sp>
          <p:nvSpPr>
            <p:cNvPr id="19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endParaRPr lang="th-TH"/>
            </a:p>
          </p:txBody>
        </p:sp>
        <p:sp>
          <p:nvSpPr>
            <p:cNvPr id="19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endParaRPr lang="th-TH"/>
            </a:p>
          </p:txBody>
        </p:sp>
        <p:sp>
          <p:nvSpPr>
            <p:cNvPr id="19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endParaRPr lang="th-TH"/>
            </a:p>
          </p:txBody>
        </p:sp>
        <p:sp>
          <p:nvSpPr>
            <p:cNvPr id="19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endParaRPr lang="th-TH"/>
            </a:p>
          </p:txBody>
        </p:sp>
        <p:sp>
          <p:nvSpPr>
            <p:cNvPr id="19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endParaRPr lang="th-TH"/>
            </a:p>
          </p:txBody>
        </p:sp>
        <p:sp>
          <p:nvSpPr>
            <p:cNvPr id="19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endParaRPr lang="th-TH"/>
            </a:p>
          </p:txBody>
        </p:sp>
        <p:sp>
          <p:nvSpPr>
            <p:cNvPr id="19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endParaRPr lang="th-TH"/>
            </a:p>
          </p:txBody>
        </p:sp>
        <p:sp>
          <p:nvSpPr>
            <p:cNvPr id="19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endParaRPr lang="th-TH"/>
            </a:p>
          </p:txBody>
        </p:sp>
      </p:grpSp>
      <p:sp>
        <p:nvSpPr>
          <p:cNvPr id="198" name="Graphic 19325">
            <a:extLst>
              <a:ext uri="{FF2B5EF4-FFF2-40B4-BE49-F238E27FC236}">
                <a16:creationId xmlns:a16="http://schemas.microsoft.com/office/drawing/2014/main"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199" name="Graphic 19325">
            <a:extLst>
              <a:ext uri="{FF2B5EF4-FFF2-40B4-BE49-F238E27FC236}">
                <a16:creationId xmlns:a16="http://schemas.microsoft.com/office/drawing/2014/main"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00" name="Graphic 19325">
            <a:extLst>
              <a:ext uri="{FF2B5EF4-FFF2-40B4-BE49-F238E27FC236}">
                <a16:creationId xmlns:a16="http://schemas.microsoft.com/office/drawing/2014/main"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201" name="Graphic 15">
            <a:extLst>
              <a:ext uri="{FF2B5EF4-FFF2-40B4-BE49-F238E27FC236}">
                <a16:creationId xmlns:a16="http://schemas.microsoft.com/office/drawing/2014/main"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endParaRPr lang="th-TH"/>
            </a:p>
          </p:txBody>
        </p:sp>
        <p:sp>
          <p:nvSpPr>
            <p:cNvPr id="203"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endParaRPr lang="th-TH"/>
            </a:p>
          </p:txBody>
        </p:sp>
        <p:sp>
          <p:nvSpPr>
            <p:cNvPr id="204"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endParaRPr lang="th-TH"/>
            </a:p>
          </p:txBody>
        </p:sp>
        <p:sp>
          <p:nvSpPr>
            <p:cNvPr id="205"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endParaRPr lang="th-TH"/>
            </a:p>
          </p:txBody>
        </p:sp>
        <p:sp>
          <p:nvSpPr>
            <p:cNvPr id="206"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endParaRPr lang="th-TH"/>
            </a:p>
          </p:txBody>
        </p:sp>
        <p:sp>
          <p:nvSpPr>
            <p:cNvPr id="207"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endParaRPr lang="th-TH"/>
            </a:p>
          </p:txBody>
        </p:sp>
        <p:sp>
          <p:nvSpPr>
            <p:cNvPr id="208"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endParaRPr lang="th-TH"/>
            </a:p>
          </p:txBody>
        </p:sp>
        <p:sp>
          <p:nvSpPr>
            <p:cNvPr id="209"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endParaRPr lang="th-TH"/>
            </a:p>
          </p:txBody>
        </p:sp>
        <p:sp>
          <p:nvSpPr>
            <p:cNvPr id="210"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endParaRPr lang="th-TH"/>
            </a:p>
          </p:txBody>
        </p:sp>
        <p:sp>
          <p:nvSpPr>
            <p:cNvPr id="211"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endParaRPr lang="th-TH"/>
            </a:p>
          </p:txBody>
        </p:sp>
        <p:sp>
          <p:nvSpPr>
            <p:cNvPr id="212"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endParaRPr lang="th-TH"/>
            </a:p>
          </p:txBody>
        </p:sp>
        <p:sp>
          <p:nvSpPr>
            <p:cNvPr id="213"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endParaRPr lang="th-TH"/>
            </a:p>
          </p:txBody>
        </p:sp>
      </p:grpSp>
      <p:grpSp>
        <p:nvGrpSpPr>
          <p:cNvPr id="214" name="Graphic 44232">
            <a:extLst>
              <a:ext uri="{FF2B5EF4-FFF2-40B4-BE49-F238E27FC236}">
                <a16:creationId xmlns:a16="http://schemas.microsoft.com/office/drawing/2014/main"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endParaRPr lang="th-TH" dirty="0"/>
              </a:p>
            </p:txBody>
          </p:sp>
          <p:sp>
            <p:nvSpPr>
              <p:cNvPr id="2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endParaRPr lang="th-TH"/>
              </a:p>
            </p:txBody>
          </p:sp>
          <p:sp>
            <p:nvSpPr>
              <p:cNvPr id="2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endParaRPr lang="th-TH"/>
              </a:p>
            </p:txBody>
          </p:sp>
          <p:sp>
            <p:nvSpPr>
              <p:cNvPr id="2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endParaRPr lang="th-TH"/>
              </a:p>
            </p:txBody>
          </p:sp>
          <p:sp>
            <p:nvSpPr>
              <p:cNvPr id="2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endParaRPr lang="th-TH"/>
              </a:p>
            </p:txBody>
          </p:sp>
          <p:sp>
            <p:nvSpPr>
              <p:cNvPr id="2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endParaRPr lang="th-TH"/>
              </a:p>
            </p:txBody>
          </p:sp>
          <p:sp>
            <p:nvSpPr>
              <p:cNvPr id="2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endParaRPr lang="th-TH"/>
              </a:p>
            </p:txBody>
          </p:sp>
          <p:sp>
            <p:nvSpPr>
              <p:cNvPr id="2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endParaRPr lang="th-TH"/>
              </a:p>
            </p:txBody>
          </p:sp>
          <p:sp>
            <p:nvSpPr>
              <p:cNvPr id="2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2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2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endParaRPr lang="th-TH"/>
              </a:p>
            </p:txBody>
          </p:sp>
          <p:sp>
            <p:nvSpPr>
              <p:cNvPr id="2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endParaRPr lang="th-TH"/>
              </a:p>
            </p:txBody>
          </p:sp>
        </p:grpSp>
        <p:grpSp>
          <p:nvGrpSpPr>
            <p:cNvPr id="2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endParaRPr lang="th-TH"/>
              </a:p>
            </p:txBody>
          </p:sp>
          <p:sp>
            <p:nvSpPr>
              <p:cNvPr id="2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2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2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endParaRPr lang="th-TH"/>
              </a:p>
            </p:txBody>
          </p:sp>
          <p:sp>
            <p:nvSpPr>
              <p:cNvPr id="2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endParaRPr lang="th-TH"/>
              </a:p>
            </p:txBody>
          </p:sp>
          <p:sp>
            <p:nvSpPr>
              <p:cNvPr id="2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endParaRPr lang="th-TH"/>
              </a:p>
            </p:txBody>
          </p:sp>
          <p:sp>
            <p:nvSpPr>
              <p:cNvPr id="2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2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2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2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endParaRPr lang="th-TH" dirty="0"/>
              </a:p>
            </p:txBody>
          </p:sp>
          <p:sp>
            <p:nvSpPr>
              <p:cNvPr id="2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endParaRPr lang="th-TH"/>
              </a:p>
            </p:txBody>
          </p:sp>
          <p:sp>
            <p:nvSpPr>
              <p:cNvPr id="2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endParaRPr lang="th-TH"/>
              </a:p>
            </p:txBody>
          </p:sp>
        </p:grpSp>
      </p:grpSp>
      <p:sp>
        <p:nvSpPr>
          <p:cNvPr id="241" name="Graphic 19322">
            <a:extLst>
              <a:ext uri="{FF2B5EF4-FFF2-40B4-BE49-F238E27FC236}">
                <a16:creationId xmlns:a16="http://schemas.microsoft.com/office/drawing/2014/main"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endParaRPr lang="th-TH"/>
          </a:p>
        </p:txBody>
      </p:sp>
    </p:spTree>
    <p:extLst>
      <p:ext uri="{BB962C8B-B14F-4D97-AF65-F5344CB8AC3E}">
        <p14:creationId xmlns:p14="http://schemas.microsoft.com/office/powerpoint/2010/main" val="4273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1"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72"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87"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9"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98"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0"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91"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95"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2"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93"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73"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74"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6"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85"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7"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78"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82"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80"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34"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5"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9"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6"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7"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4" name="Graphic 15">
            <a:extLst>
              <a:ext uri="{FF2B5EF4-FFF2-40B4-BE49-F238E27FC236}">
                <a16:creationId xmlns:a16="http://schemas.microsoft.com/office/drawing/2014/main" id="{8B9D6CA5-23E6-4138-8B71-8FFAB8090F84}"/>
              </a:ext>
            </a:extLst>
          </p:cNvPr>
          <p:cNvGrpSpPr/>
          <p:nvPr/>
        </p:nvGrpSpPr>
        <p:grpSpPr>
          <a:xfrm rot="2587589">
            <a:off x="-208835" y="1113115"/>
            <a:ext cx="2121968" cy="1439490"/>
            <a:chOff x="6146131" y="1837154"/>
            <a:chExt cx="986043" cy="639817"/>
          </a:xfrm>
          <a:solidFill>
            <a:schemeClr val="bg2">
              <a:lumMod val="50000"/>
            </a:schemeClr>
          </a:solidFill>
        </p:grpSpPr>
        <p:sp>
          <p:nvSpPr>
            <p:cNvPr id="15" name="Freeform: Shape 14">
              <a:extLst>
                <a:ext uri="{FF2B5EF4-FFF2-40B4-BE49-F238E27FC236}">
                  <a16:creationId xmlns:a16="http://schemas.microsoft.com/office/drawing/2014/main" id="{17379C26-75DF-4D39-9DB7-5BC2BEB80D91}"/>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 name="Freeform: Shape 15">
              <a:extLst>
                <a:ext uri="{FF2B5EF4-FFF2-40B4-BE49-F238E27FC236}">
                  <a16:creationId xmlns:a16="http://schemas.microsoft.com/office/drawing/2014/main" id="{9D48D435-A4AD-4581-84DB-D66EAC50BE0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 name="Freeform: Shape 16">
              <a:extLst>
                <a:ext uri="{FF2B5EF4-FFF2-40B4-BE49-F238E27FC236}">
                  <a16:creationId xmlns:a16="http://schemas.microsoft.com/office/drawing/2014/main" id="{35D320EB-1505-4576-9DB4-8BFC194FDBB7}"/>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63AEA5C3-45E5-4C23-810F-C725CDE1E43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 name="Freeform: Shape 18">
              <a:extLst>
                <a:ext uri="{FF2B5EF4-FFF2-40B4-BE49-F238E27FC236}">
                  <a16:creationId xmlns:a16="http://schemas.microsoft.com/office/drawing/2014/main" id="{92256969-7FDE-417E-90DD-17A10A3A3A14}"/>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 name="Freeform: Shape 19">
              <a:extLst>
                <a:ext uri="{FF2B5EF4-FFF2-40B4-BE49-F238E27FC236}">
                  <a16:creationId xmlns:a16="http://schemas.microsoft.com/office/drawing/2014/main" id="{A1022C83-4C49-4393-A741-7BCFEE22119E}"/>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 name="Graphic 15">
            <a:extLst>
              <a:ext uri="{FF2B5EF4-FFF2-40B4-BE49-F238E27FC236}">
                <a16:creationId xmlns:a16="http://schemas.microsoft.com/office/drawing/2014/main" id="{0736D167-B5CB-4CB6-9BCB-4266376FB24D}"/>
              </a:ext>
            </a:extLst>
          </p:cNvPr>
          <p:cNvGrpSpPr/>
          <p:nvPr/>
        </p:nvGrpSpPr>
        <p:grpSpPr>
          <a:xfrm rot="2587589">
            <a:off x="-268274" y="1041765"/>
            <a:ext cx="2121968" cy="1439490"/>
            <a:chOff x="6146131" y="1837154"/>
            <a:chExt cx="986043" cy="639817"/>
          </a:xfrm>
        </p:grpSpPr>
        <p:sp>
          <p:nvSpPr>
            <p:cNvPr id="5"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 name="Graphic 44264">
            <a:extLst>
              <a:ext uri="{FF2B5EF4-FFF2-40B4-BE49-F238E27FC236}">
                <a16:creationId xmlns:a16="http://schemas.microsoft.com/office/drawing/2014/main" id="{5C25F421-5298-425A-8446-012AAC86B806}"/>
              </a:ext>
            </a:extLst>
          </p:cNvPr>
          <p:cNvGrpSpPr/>
          <p:nvPr/>
        </p:nvGrpSpPr>
        <p:grpSpPr>
          <a:xfrm rot="2449016">
            <a:off x="10303211" y="5716984"/>
            <a:ext cx="935517" cy="848000"/>
            <a:chOff x="5948362" y="3286088"/>
            <a:chExt cx="293127" cy="288168"/>
          </a:xfrm>
        </p:grpSpPr>
        <p:sp>
          <p:nvSpPr>
            <p:cNvPr id="22"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48" name="Picture 47">
            <a:extLst>
              <a:ext uri="{FF2B5EF4-FFF2-40B4-BE49-F238E27FC236}">
                <a16:creationId xmlns:a16="http://schemas.microsoft.com/office/drawing/2014/main" id="{17781883-7C75-154A-5FE4-AB2252A84A18}"/>
              </a:ext>
            </a:extLst>
          </p:cNvPr>
          <p:cNvPicPr>
            <a:picLocks noChangeAspect="1"/>
          </p:cNvPicPr>
          <p:nvPr/>
        </p:nvPicPr>
        <p:blipFill>
          <a:blip r:embed="rId2"/>
          <a:stretch>
            <a:fillRect/>
          </a:stretch>
        </p:blipFill>
        <p:spPr>
          <a:xfrm>
            <a:off x="2643187" y="300037"/>
            <a:ext cx="6905625" cy="6257925"/>
          </a:xfrm>
          <a:prstGeom prst="rect">
            <a:avLst/>
          </a:prstGeom>
        </p:spPr>
      </p:pic>
      <p:grpSp>
        <p:nvGrpSpPr>
          <p:cNvPr id="24"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25"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28"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32"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30"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1"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11680"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1168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8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68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1168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86"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688"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11689"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11690"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1"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2"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693"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11694"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5"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11696"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11697"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8"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699"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11700"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1"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702"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11703"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11704"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5"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6"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707"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11708"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9"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1711" name="Graphic 11709">
            <a:extLst>
              <a:ext uri="{FF2B5EF4-FFF2-40B4-BE49-F238E27FC236}">
                <a16:creationId xmlns:a16="http://schemas.microsoft.com/office/drawing/2014/main" id="{1D81BABC-A5C1-4501-9CFF-56A9174F2173}"/>
              </a:ext>
            </a:extLst>
          </p:cNvPr>
          <p:cNvGrpSpPr/>
          <p:nvPr/>
        </p:nvGrpSpPr>
        <p:grpSpPr>
          <a:xfrm rot="3673055">
            <a:off x="11208022" y="3522179"/>
            <a:ext cx="2168913" cy="789557"/>
            <a:chOff x="5634037" y="3243322"/>
            <a:chExt cx="924539" cy="371700"/>
          </a:xfrm>
        </p:grpSpPr>
        <p:sp>
          <p:nvSpPr>
            <p:cNvPr id="41" name="Freeform: Shape 40">
              <a:extLst>
                <a:ext uri="{FF2B5EF4-FFF2-40B4-BE49-F238E27FC236}">
                  <a16:creationId xmlns:a16="http://schemas.microsoft.com/office/drawing/2014/main" id="{FEDD0545-5ABA-4F4D-B6BA-ECD79B7EA410}"/>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id="{C3080E0F-779B-408B-A6D2-B0919E7A7A88}"/>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id="{6D127A93-A5FC-4DC9-980B-CBDA395EC54C}"/>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id="{AFB8E116-1E02-4DC8-8784-ABCD711C4532}"/>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 name="Freeform: Shape 44">
              <a:extLst>
                <a:ext uri="{FF2B5EF4-FFF2-40B4-BE49-F238E27FC236}">
                  <a16:creationId xmlns:a16="http://schemas.microsoft.com/office/drawing/2014/main" id="{A37357D2-FF4D-4E12-8881-E844EB0E8D2A}"/>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 name="Freeform: Shape 45">
              <a:extLst>
                <a:ext uri="{FF2B5EF4-FFF2-40B4-BE49-F238E27FC236}">
                  <a16:creationId xmlns:a16="http://schemas.microsoft.com/office/drawing/2014/main" id="{C1EF2F9E-F502-485B-9B8D-C756401DA078}"/>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 name="Freeform: Shape 46">
              <a:extLst>
                <a:ext uri="{FF2B5EF4-FFF2-40B4-BE49-F238E27FC236}">
                  <a16:creationId xmlns:a16="http://schemas.microsoft.com/office/drawing/2014/main" id="{93EA1531-B55F-4804-A393-4AC6F8042B98}"/>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3"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124"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7" name="Graphic 828">
            <a:extLst>
              <a:ext uri="{FF2B5EF4-FFF2-40B4-BE49-F238E27FC236}">
                <a16:creationId xmlns:a16="http://schemas.microsoft.com/office/drawing/2014/main" id="{6568A5FC-1464-4185-A4FE-BA0C3C3B1BB1}"/>
              </a:ext>
            </a:extLst>
          </p:cNvPr>
          <p:cNvGrpSpPr/>
          <p:nvPr/>
        </p:nvGrpSpPr>
        <p:grpSpPr>
          <a:xfrm rot="5692648">
            <a:off x="10287065" y="1700234"/>
            <a:ext cx="682358" cy="598368"/>
            <a:chOff x="6029366" y="3371852"/>
            <a:chExt cx="130719" cy="112577"/>
          </a:xfrm>
          <a:solidFill>
            <a:srgbClr val="0F5B42"/>
          </a:solidFill>
        </p:grpSpPr>
        <p:sp>
          <p:nvSpPr>
            <p:cNvPr id="12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3" name="Graphic 837">
            <a:extLst>
              <a:ext uri="{FF2B5EF4-FFF2-40B4-BE49-F238E27FC236}">
                <a16:creationId xmlns:a16="http://schemas.microsoft.com/office/drawing/2014/main" id="{A70F7C4F-2341-441F-BF0A-5E899662CAE0}"/>
              </a:ext>
            </a:extLst>
          </p:cNvPr>
          <p:cNvGrpSpPr/>
          <p:nvPr/>
        </p:nvGrpSpPr>
        <p:grpSpPr>
          <a:xfrm>
            <a:off x="8636239" y="1078000"/>
            <a:ext cx="969490" cy="1048470"/>
            <a:chOff x="5681545" y="3195637"/>
            <a:chExt cx="2191520" cy="2054559"/>
          </a:xfrm>
        </p:grpSpPr>
        <p:grpSp>
          <p:nvGrpSpPr>
            <p:cNvPr id="254"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258"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256"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60"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Graphic 19325">
            <a:extLst>
              <a:ext uri="{FF2B5EF4-FFF2-40B4-BE49-F238E27FC236}">
                <a16:creationId xmlns:a16="http://schemas.microsoft.com/office/drawing/2014/main" id="{7D212570-F8BD-45DA-81E6-0E33BCF875FA}"/>
              </a:ext>
            </a:extLst>
          </p:cNvPr>
          <p:cNvSpPr/>
          <p:nvPr/>
        </p:nvSpPr>
        <p:spPr>
          <a:xfrm>
            <a:off x="2869079" y="612897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Graphic 19325">
            <a:extLst>
              <a:ext uri="{FF2B5EF4-FFF2-40B4-BE49-F238E27FC236}">
                <a16:creationId xmlns:a16="http://schemas.microsoft.com/office/drawing/2014/main" id="{076BFB6E-8AA9-41EA-B47A-E86D43AF214F}"/>
              </a:ext>
            </a:extLst>
          </p:cNvPr>
          <p:cNvSpPr/>
          <p:nvPr/>
        </p:nvSpPr>
        <p:spPr>
          <a:xfrm>
            <a:off x="2885318" y="288536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Graphic 19325">
            <a:extLst>
              <a:ext uri="{FF2B5EF4-FFF2-40B4-BE49-F238E27FC236}">
                <a16:creationId xmlns:a16="http://schemas.microsoft.com/office/drawing/2014/main" id="{076BFB6E-8AA9-41EA-B47A-E86D43AF214F}"/>
              </a:ext>
            </a:extLst>
          </p:cNvPr>
          <p:cNvSpPr/>
          <p:nvPr/>
        </p:nvSpPr>
        <p:spPr>
          <a:xfrm>
            <a:off x="8206769" y="45227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Graphic 19322">
            <a:extLst>
              <a:ext uri="{FF2B5EF4-FFF2-40B4-BE49-F238E27FC236}">
                <a16:creationId xmlns:a16="http://schemas.microsoft.com/office/drawing/2014/main" id="{E2D21D1C-1444-4B25-916F-66EDC58DA94B}"/>
              </a:ext>
            </a:extLst>
          </p:cNvPr>
          <p:cNvSpPr/>
          <p:nvPr/>
        </p:nvSpPr>
        <p:spPr>
          <a:xfrm rot="19266580">
            <a:off x="-5384166" y="-184251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9" name="Graphic 876">
            <a:extLst>
              <a:ext uri="{FF2B5EF4-FFF2-40B4-BE49-F238E27FC236}">
                <a16:creationId xmlns:a16="http://schemas.microsoft.com/office/drawing/2014/main" id="{7A2089B7-881F-4BB2-9150-0E870759F876}"/>
              </a:ext>
            </a:extLst>
          </p:cNvPr>
          <p:cNvGrpSpPr/>
          <p:nvPr/>
        </p:nvGrpSpPr>
        <p:grpSpPr>
          <a:xfrm rot="1656797">
            <a:off x="1805391" y="3835436"/>
            <a:ext cx="1059547" cy="866816"/>
            <a:chOff x="-380835" y="371217"/>
            <a:chExt cx="1182052" cy="823912"/>
          </a:xfrm>
        </p:grpSpPr>
        <p:grpSp>
          <p:nvGrpSpPr>
            <p:cNvPr id="300"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304"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01"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302"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 name="Graphic 47">
            <a:extLst>
              <a:ext uri="{FF2B5EF4-FFF2-40B4-BE49-F238E27FC236}">
                <a16:creationId xmlns:a16="http://schemas.microsoft.com/office/drawing/2014/main" id="{8AA32C2F-E853-4C8E-B321-F7998B7951C2}"/>
              </a:ext>
            </a:extLst>
          </p:cNvPr>
          <p:cNvGrpSpPr/>
          <p:nvPr/>
        </p:nvGrpSpPr>
        <p:grpSpPr>
          <a:xfrm rot="17376568">
            <a:off x="1458493" y="-352393"/>
            <a:ext cx="1544782" cy="1384995"/>
            <a:chOff x="6019800" y="3362325"/>
            <a:chExt cx="150832" cy="134189"/>
          </a:xfrm>
        </p:grpSpPr>
        <p:sp>
          <p:nvSpPr>
            <p:cNvPr id="50"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 name="Graphic 53">
            <a:extLst>
              <a:ext uri="{FF2B5EF4-FFF2-40B4-BE49-F238E27FC236}">
                <a16:creationId xmlns:a16="http://schemas.microsoft.com/office/drawing/2014/main" id="{5E20D5EF-8789-4BD7-B4CD-C6F09AEF99B6}"/>
              </a:ext>
            </a:extLst>
          </p:cNvPr>
          <p:cNvGrpSpPr/>
          <p:nvPr/>
        </p:nvGrpSpPr>
        <p:grpSpPr>
          <a:xfrm rot="626658">
            <a:off x="8424337" y="3680824"/>
            <a:ext cx="2317273" cy="1890225"/>
            <a:chOff x="5795949" y="3167093"/>
            <a:chExt cx="600710" cy="527646"/>
          </a:xfrm>
        </p:grpSpPr>
        <p:grpSp>
          <p:nvGrpSpPr>
            <p:cNvPr id="56"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57"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8"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59"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0"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9"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10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11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11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113"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7"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138"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1" name="Graphic 44260">
            <a:extLst>
              <a:ext uri="{FF2B5EF4-FFF2-40B4-BE49-F238E27FC236}">
                <a16:creationId xmlns:a16="http://schemas.microsoft.com/office/drawing/2014/main" id="{95DBC3B3-B454-42DA-A1F8-4242A2B28FD2}"/>
              </a:ext>
            </a:extLst>
          </p:cNvPr>
          <p:cNvGrpSpPr/>
          <p:nvPr/>
        </p:nvGrpSpPr>
        <p:grpSpPr>
          <a:xfrm>
            <a:off x="10620440" y="4659403"/>
            <a:ext cx="969040" cy="960328"/>
            <a:chOff x="5972175" y="3276600"/>
            <a:chExt cx="245554" cy="304990"/>
          </a:xfrm>
        </p:grpSpPr>
        <p:sp>
          <p:nvSpPr>
            <p:cNvPr id="1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242353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endParaRPr lang="th-TH"/>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endParaRPr lang="th-TH"/>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endParaRPr lang="th-TH"/>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endParaRPr lang="th-TH"/>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endParaRPr lang="th-TH"/>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endParaRPr lang="th-TH"/>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endParaRPr lang="th-TH"/>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endParaRPr lang="th-TH"/>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endParaRPr lang="th-TH"/>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endParaRPr lang="th-TH"/>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3530321" y="-2038551"/>
            <a:ext cx="9408645"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endParaRPr lang="th-TH" dirty="0"/>
          </a:p>
        </p:txBody>
      </p:sp>
      <p:grpSp>
        <p:nvGrpSpPr>
          <p:cNvPr id="8736" name="Group 8735">
            <a:extLst>
              <a:ext uri="{FF2B5EF4-FFF2-40B4-BE49-F238E27FC236}">
                <a16:creationId xmlns:a16="http://schemas.microsoft.com/office/drawing/2014/main" id="{CBF0C4AB-AE77-472B-89CF-EC014A9A198F}"/>
              </a:ext>
            </a:extLst>
          </p:cNvPr>
          <p:cNvGrpSpPr/>
          <p:nvPr/>
        </p:nvGrpSpPr>
        <p:grpSpPr>
          <a:xfrm>
            <a:off x="6096000" y="703237"/>
            <a:ext cx="6096000" cy="2584359"/>
            <a:chOff x="6096000" y="159879"/>
            <a:chExt cx="6096000" cy="2584359"/>
          </a:xfrm>
        </p:grpSpPr>
        <p:sp>
          <p:nvSpPr>
            <p:cNvPr id="8733" name="TextBox 8732">
              <a:extLst>
                <a:ext uri="{FF2B5EF4-FFF2-40B4-BE49-F238E27FC236}">
                  <a16:creationId xmlns:a16="http://schemas.microsoft.com/office/drawing/2014/main" id="{B26BECB8-FED3-4882-9FB9-C3FE661ED638}"/>
                </a:ext>
              </a:extLst>
            </p:cNvPr>
            <p:cNvSpPr txBox="1"/>
            <p:nvPr/>
          </p:nvSpPr>
          <p:spPr>
            <a:xfrm>
              <a:off x="6096000" y="1174578"/>
              <a:ext cx="6096000" cy="1569660"/>
            </a:xfrm>
            <a:prstGeom prst="rect">
              <a:avLst/>
            </a:prstGeom>
            <a:noFill/>
          </p:spPr>
          <p:txBody>
            <a:bodyPr wrap="square">
              <a:spAutoFit/>
            </a:bodyPr>
            <a:lstStyle/>
            <a:p>
              <a:r>
                <a:rPr lang="en-GB" sz="3200" dirty="0">
                  <a:solidFill>
                    <a:srgbClr val="EDB863"/>
                  </a:solidFill>
                </a:rPr>
                <a:t>Paper 1 – arithmetic</a:t>
              </a:r>
            </a:p>
            <a:p>
              <a:r>
                <a:rPr lang="en-GB" sz="3200" dirty="0">
                  <a:solidFill>
                    <a:srgbClr val="EDB863"/>
                  </a:solidFill>
                </a:rPr>
                <a:t>Paper 2 – reasoning</a:t>
              </a:r>
            </a:p>
            <a:p>
              <a:r>
                <a:rPr lang="en-GB" sz="3200" dirty="0">
                  <a:solidFill>
                    <a:srgbClr val="EDB863"/>
                  </a:solidFill>
                </a:rPr>
                <a:t>Paper 3 - reasoning</a:t>
              </a:r>
              <a:endParaRPr lang="th-TH" sz="3200" dirty="0">
                <a:solidFill>
                  <a:srgbClr val="EDB863"/>
                </a:solidFill>
              </a:endParaRPr>
            </a:p>
          </p:txBody>
        </p:sp>
        <p:sp>
          <p:nvSpPr>
            <p:cNvPr id="8735" name="TextBox 8734">
              <a:extLst>
                <a:ext uri="{FF2B5EF4-FFF2-40B4-BE49-F238E27FC236}">
                  <a16:creationId xmlns:a16="http://schemas.microsoft.com/office/drawing/2014/main" id="{E7A24DD2-A496-423F-A969-4E5B807DAD20}"/>
                </a:ext>
              </a:extLst>
            </p:cNvPr>
            <p:cNvSpPr txBox="1"/>
            <p:nvPr/>
          </p:nvSpPr>
          <p:spPr>
            <a:xfrm>
              <a:off x="6096000" y="159879"/>
              <a:ext cx="3817501" cy="1107996"/>
            </a:xfrm>
            <a:prstGeom prst="rect">
              <a:avLst/>
            </a:prstGeom>
            <a:noFill/>
          </p:spPr>
          <p:txBody>
            <a:bodyPr wrap="square" rtlCol="0">
              <a:spAutoFit/>
            </a:bodyPr>
            <a:lstStyle/>
            <a:p>
              <a:r>
                <a:rPr lang="en-US" sz="6600" b="1" spc="300" dirty="0" err="1">
                  <a:solidFill>
                    <a:srgbClr val="EDB863"/>
                  </a:solidFill>
                  <a:latin typeface="Berlin Sans FB Demi" panose="020E0802020502020306" pitchFamily="34" charset="0"/>
                  <a:cs typeface="ARMNoklae" panose="02000506000000020004" pitchFamily="2" charset="0"/>
                </a:rPr>
                <a:t>Maths</a:t>
              </a:r>
              <a:r>
                <a:rPr lang="en-US" sz="6600" b="1" spc="300" dirty="0">
                  <a:solidFill>
                    <a:srgbClr val="0F5B42"/>
                  </a:solidFill>
                  <a:latin typeface="Berlin Sans FB Demi" panose="020E0802020502020306" pitchFamily="34" charset="0"/>
                  <a:cs typeface="ARMNoklae" panose="02000506000000020004" pitchFamily="2" charset="0"/>
                </a:rPr>
                <a:t> </a:t>
              </a:r>
              <a:endParaRPr lang="th-TH" sz="1800" spc="300" dirty="0">
                <a:solidFill>
                  <a:srgbClr val="0F5B42"/>
                </a:solidFill>
                <a:latin typeface="Berlin Sans FB Demi" panose="020E0802020502020306" pitchFamily="34" charset="0"/>
                <a:cs typeface="ARMNoklae" panose="02000506000000020004" pitchFamily="2" charset="0"/>
              </a:endParaRPr>
            </a:p>
          </p:txBody>
        </p:sp>
      </p:gr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endParaRPr lang="th-TH"/>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endParaRPr lang="th-TH"/>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endParaRPr lang="th-TH"/>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endParaRPr lang="th-TH"/>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endParaRPr lang="th-TH"/>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endParaRPr lang="th-TH"/>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endParaRPr lang="th-TH"/>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endParaRPr lang="th-TH"/>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endParaRPr lang="th-TH"/>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endParaRPr lang="th-TH"/>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endParaRPr lang="th-TH"/>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endParaRPr lang="th-TH"/>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endParaRPr lang="th-TH"/>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endParaRPr lang="th-TH"/>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endParaRPr lang="th-TH"/>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endParaRPr lang="th-TH"/>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endParaRPr lang="th-TH"/>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endParaRPr lang="th-TH"/>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endParaRPr lang="th-TH"/>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endParaRPr lang="th-TH"/>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endParaRPr lang="th-TH"/>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endParaRPr lang="th-TH"/>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endParaRPr lang="th-TH"/>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endParaRPr lang="th-TH"/>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endParaRPr lang="th-TH"/>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endParaRPr lang="th-TH"/>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endParaRPr lang="th-TH"/>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endParaRPr lang="th-TH"/>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endParaRPr lang="th-TH"/>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endParaRPr lang="th-TH"/>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endParaRPr lang="th-TH"/>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endParaRPr lang="th-TH"/>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endParaRPr lang="th-TH"/>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endParaRPr lang="th-TH"/>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endParaRPr lang="th-TH"/>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endParaRPr lang="th-TH"/>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endParaRPr lang="th-TH"/>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endParaRPr lang="th-TH"/>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endParaRPr lang="th-TH"/>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endParaRPr lang="th-TH"/>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endParaRPr lang="th-TH"/>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endParaRPr lang="th-TH"/>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endParaRPr lang="th-TH"/>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endParaRPr lang="th-TH"/>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endParaRPr lang="th-TH"/>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endParaRPr lang="th-TH"/>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endParaRPr lang="th-TH"/>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endParaRPr lang="th-TH"/>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endParaRPr lang="th-TH"/>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endParaRPr lang="th-TH"/>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endParaRPr lang="th-TH"/>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endParaRPr lang="th-TH"/>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endParaRPr lang="th-TH"/>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endParaRPr lang="th-TH"/>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endParaRPr lang="th-TH"/>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endParaRPr lang="th-TH"/>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endParaRPr lang="th-TH"/>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endParaRPr lang="th-TH"/>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endParaRPr lang="th-TH"/>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endParaRPr lang="th-TH"/>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endParaRPr lang="th-TH"/>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endParaRPr lang="th-TH"/>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endParaRPr lang="th-TH"/>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endParaRPr lang="th-TH"/>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endParaRPr lang="th-TH"/>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endParaRPr lang="th-TH"/>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endParaRPr lang="th-TH"/>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endParaRPr lang="th-TH"/>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endParaRPr lang="th-TH"/>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endParaRPr lang="th-TH"/>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endParaRPr lang="th-TH"/>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endParaRPr lang="th-TH"/>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endParaRPr lang="th-TH"/>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endParaRPr lang="th-TH"/>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endParaRPr lang="th-TH"/>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endParaRPr lang="th-TH"/>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endParaRPr lang="th-TH"/>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endParaRPr lang="th-TH"/>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endParaRPr lang="th-TH"/>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endParaRPr lang="th-TH"/>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endParaRPr lang="th-TH"/>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endParaRPr lang="th-TH"/>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endParaRPr lang="th-TH"/>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endParaRPr lang="th-TH"/>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endParaRPr lang="th-TH"/>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endParaRPr lang="th-TH"/>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endParaRPr lang="th-TH"/>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endParaRPr lang="th-TH"/>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endParaRPr lang="th-TH"/>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endParaRPr lang="th-TH"/>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endParaRPr lang="th-TH"/>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endParaRPr lang="th-TH"/>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endParaRPr lang="th-TH"/>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endParaRPr lang="th-TH"/>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endParaRPr lang="th-TH"/>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endParaRPr lang="th-TH"/>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endParaRPr lang="th-TH"/>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endParaRPr lang="th-TH"/>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endParaRPr lang="th-TH"/>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endParaRPr lang="th-TH"/>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endParaRPr lang="th-TH"/>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endParaRPr lang="th-TH"/>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endParaRPr lang="th-TH"/>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endParaRPr lang="th-TH"/>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endParaRPr lang="th-TH"/>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endParaRPr lang="th-TH"/>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endParaRPr lang="th-TH"/>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endParaRPr lang="th-TH"/>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endParaRPr lang="th-TH"/>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endParaRPr lang="th-TH"/>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endParaRPr lang="th-TH"/>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endParaRPr lang="th-TH"/>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endParaRPr lang="th-TH"/>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endParaRPr lang="th-TH"/>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endParaRPr lang="th-TH"/>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endParaRPr lang="th-TH"/>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endParaRPr lang="th-TH"/>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endParaRPr lang="th-TH"/>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endParaRPr lang="th-TH"/>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endParaRPr lang="th-TH"/>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endParaRPr lang="th-TH"/>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endParaRPr lang="th-TH"/>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endParaRPr lang="th-TH"/>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endParaRPr lang="th-TH"/>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endParaRPr lang="th-TH"/>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endParaRPr lang="th-TH"/>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endParaRPr lang="th-TH"/>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endParaRPr lang="th-TH"/>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endParaRPr lang="th-TH"/>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endParaRPr lang="th-TH"/>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endParaRPr lang="th-TH"/>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endParaRPr lang="th-TH"/>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endParaRPr lang="th-TH"/>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endParaRPr lang="th-TH"/>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endParaRPr lang="th-TH"/>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endParaRPr lang="th-TH"/>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endParaRPr lang="th-TH"/>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endParaRPr lang="th-TH"/>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endParaRPr lang="th-TH"/>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endParaRPr lang="th-TH"/>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endParaRPr lang="th-TH"/>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endParaRPr lang="th-TH"/>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endParaRPr lang="th-TH"/>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endParaRPr lang="th-TH"/>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endParaRPr lang="th-TH"/>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endParaRPr lang="th-TH"/>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endParaRPr lang="th-TH"/>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endParaRPr lang="th-TH"/>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endParaRPr lang="th-TH"/>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endParaRPr lang="th-TH"/>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endParaRPr lang="th-TH"/>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endParaRPr lang="th-TH"/>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endParaRPr lang="th-TH"/>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a:off x="9830935" y="2079218"/>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endParaRPr lang="th-TH"/>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endParaRPr lang="th-TH"/>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endParaRPr lang="th-TH"/>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endParaRPr lang="th-TH"/>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endParaRPr lang="th-TH"/>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endParaRPr lang="th-TH"/>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endParaRPr lang="th-TH"/>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endParaRPr lang="th-TH"/>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endParaRPr lang="th-TH"/>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endParaRPr lang="th-TH"/>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endParaRPr lang="th-TH"/>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endParaRPr lang="th-TH"/>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endParaRPr lang="th-TH"/>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endParaRPr lang="th-TH"/>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endParaRPr lang="th-TH"/>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endParaRPr lang="th-TH"/>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endParaRPr lang="th-TH"/>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endParaRPr lang="th-TH"/>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endParaRPr lang="th-TH"/>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endParaRPr lang="th-TH"/>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endParaRPr lang="th-TH"/>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endParaRPr lang="th-TH"/>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endParaRPr lang="th-TH"/>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endParaRPr lang="th-TH"/>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endParaRPr lang="th-TH"/>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endParaRPr lang="th-TH"/>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endParaRPr lang="th-TH"/>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endParaRPr lang="th-TH"/>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endParaRPr lang="th-TH"/>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endParaRPr lang="th-TH"/>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endParaRPr lang="th-TH"/>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endParaRPr lang="th-TH"/>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endParaRPr lang="th-TH"/>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endParaRPr lang="th-TH"/>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endParaRPr lang="th-TH"/>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endParaRPr lang="th-TH"/>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endParaRPr lang="th-TH"/>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endParaRPr lang="th-TH"/>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endParaRPr lang="th-TH"/>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endParaRPr lang="th-TH"/>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endParaRPr lang="th-TH"/>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endParaRPr lang="th-TH"/>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endParaRPr lang="th-TH"/>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endParaRPr lang="th-TH"/>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endParaRPr lang="th-TH"/>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endParaRPr lang="th-TH"/>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endParaRPr lang="th-TH"/>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endParaRPr lang="th-TH"/>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endParaRPr lang="th-TH"/>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endParaRPr lang="th-TH"/>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endParaRPr lang="th-TH"/>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endParaRPr lang="th-TH"/>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endParaRPr lang="th-TH"/>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endParaRPr lang="th-TH"/>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endParaRPr lang="th-TH"/>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endParaRPr lang="th-TH"/>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endParaRPr lang="th-TH"/>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endParaRPr lang="th-TH"/>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endParaRPr lang="th-TH"/>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endParaRPr lang="th-TH"/>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endParaRPr lang="th-TH"/>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endParaRPr lang="th-TH"/>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endParaRPr lang="th-TH"/>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endParaRPr lang="th-TH"/>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endParaRPr lang="th-TH"/>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endParaRPr lang="th-TH"/>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endParaRPr lang="th-TH"/>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endParaRPr lang="th-TH"/>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endParaRPr lang="th-TH"/>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endParaRPr lang="th-TH"/>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endParaRPr lang="th-TH"/>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endParaRPr lang="th-TH"/>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endParaRPr lang="th-TH"/>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endParaRPr lang="th-TH"/>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endParaRPr lang="th-TH"/>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endParaRPr lang="th-TH"/>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endParaRPr lang="th-TH"/>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endParaRPr lang="th-TH"/>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endParaRPr lang="th-TH"/>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endParaRPr lang="th-TH"/>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endParaRPr lang="th-TH"/>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endParaRPr lang="th-TH"/>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endParaRPr lang="th-TH"/>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endParaRPr lang="th-TH"/>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endParaRPr lang="th-TH"/>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endParaRPr lang="th-TH"/>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endParaRPr lang="th-TH"/>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endParaRPr lang="th-TH"/>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endParaRPr lang="th-TH"/>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endParaRPr lang="th-TH"/>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endParaRPr lang="th-TH"/>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endParaRPr lang="th-TH"/>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endParaRPr lang="th-TH"/>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endParaRPr lang="th-TH"/>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endParaRPr lang="th-TH"/>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endParaRPr lang="th-TH"/>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endParaRPr lang="th-TH"/>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endParaRPr lang="th-TH"/>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endParaRPr lang="th-TH"/>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endParaRPr lang="th-TH"/>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endParaRPr lang="th-TH"/>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endParaRPr lang="th-TH"/>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endParaRPr lang="th-TH"/>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394" name="Graphic 19325">
            <a:extLst>
              <a:ext uri="{FF2B5EF4-FFF2-40B4-BE49-F238E27FC236}">
                <a16:creationId xmlns:a16="http://schemas.microsoft.com/office/drawing/2014/main" id="{9216CD92-0672-490C-8FA5-053FEBA15FC1}"/>
              </a:ext>
            </a:extLst>
          </p:cNvPr>
          <p:cNvSpPr/>
          <p:nvPr/>
        </p:nvSpPr>
        <p:spPr>
          <a:xfrm>
            <a:off x="5289789" y="284435"/>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endParaRPr lang="th-TH"/>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endParaRPr lang="th-TH"/>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endParaRPr lang="th-TH"/>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endParaRPr lang="th-TH"/>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endParaRPr lang="th-TH"/>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endParaRPr lang="th-TH"/>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endParaRPr lang="th-TH" dirty="0"/>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endParaRPr lang="th-TH"/>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endParaRPr lang="th-TH"/>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endParaRPr lang="th-TH"/>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endParaRPr lang="th-TH"/>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endParaRPr lang="th-TH"/>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endParaRPr lang="th-TH"/>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endParaRPr lang="th-TH"/>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endParaRPr lang="th-TH"/>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endParaRPr lang="th-TH"/>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endParaRPr lang="th-TH"/>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endParaRPr lang="th-TH"/>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endParaRPr lang="th-TH"/>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endParaRPr lang="th-TH"/>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endParaRPr lang="th-TH" dirty="0"/>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endParaRPr lang="th-TH"/>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endParaRPr lang="th-TH"/>
              </a:p>
            </p:txBody>
          </p:sp>
        </p:grpSp>
      </p:grpSp>
    </p:spTree>
    <p:extLst>
      <p:ext uri="{BB962C8B-B14F-4D97-AF65-F5344CB8AC3E}">
        <p14:creationId xmlns:p14="http://schemas.microsoft.com/office/powerpoint/2010/main" val="3763294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62A3D9-E438-4E7D-891E-84BA0DF56B8A}"/>
              </a:ext>
            </a:extLst>
          </p:cNvPr>
          <p:cNvSpPr txBox="1"/>
          <p:nvPr/>
        </p:nvSpPr>
        <p:spPr>
          <a:xfrm>
            <a:off x="960139" y="1552729"/>
            <a:ext cx="7659721" cy="1938992"/>
          </a:xfrm>
          <a:prstGeom prst="rect">
            <a:avLst/>
          </a:prstGeom>
          <a:noFill/>
        </p:spPr>
        <p:txBody>
          <a:bodyPr wrap="square">
            <a:spAutoFit/>
          </a:bodyPr>
          <a:lstStyle/>
          <a:p>
            <a:r>
              <a:rPr lang="en-GB" sz="2400" dirty="0">
                <a:solidFill>
                  <a:srgbClr val="0F5B42"/>
                </a:solidFill>
              </a:rPr>
              <a:t>Paper 1 is an arithmetic test, consisting of a list of calculations to complete. This is a 30-minute test.</a:t>
            </a:r>
          </a:p>
          <a:p>
            <a:r>
              <a:rPr lang="en-GB" sz="2400" dirty="0">
                <a:solidFill>
                  <a:srgbClr val="0F5B42"/>
                </a:solidFill>
              </a:rPr>
              <a:t>You should hopefully be familiar with this style of test as the homework arithmetic papers are laid out in a very similar way.</a:t>
            </a:r>
            <a:endParaRPr lang="th-TH" sz="2400" dirty="0">
              <a:solidFill>
                <a:srgbClr val="0F5B42"/>
              </a:solidFill>
            </a:endParaRPr>
          </a:p>
        </p:txBody>
      </p:sp>
      <p:sp>
        <p:nvSpPr>
          <p:cNvPr id="7" name="TextBox 6">
            <a:extLst>
              <a:ext uri="{FF2B5EF4-FFF2-40B4-BE49-F238E27FC236}">
                <a16:creationId xmlns:a16="http://schemas.microsoft.com/office/drawing/2014/main" id="{D45D8867-50E9-4555-8F85-360737F9C91A}"/>
              </a:ext>
            </a:extLst>
          </p:cNvPr>
          <p:cNvSpPr txBox="1"/>
          <p:nvPr/>
        </p:nvSpPr>
        <p:spPr>
          <a:xfrm>
            <a:off x="970565" y="622590"/>
            <a:ext cx="5064854" cy="1107996"/>
          </a:xfrm>
          <a:prstGeom prst="rect">
            <a:avLst/>
          </a:prstGeom>
          <a:noFill/>
        </p:spPr>
        <p:txBody>
          <a:bodyPr wrap="square" rtlCol="0">
            <a:spAutoFit/>
          </a:bodyPr>
          <a:lstStyle/>
          <a:p>
            <a:r>
              <a:rPr lang="en-US" sz="6600" b="1" spc="300" dirty="0">
                <a:solidFill>
                  <a:srgbClr val="0F5B42"/>
                </a:solidFill>
                <a:latin typeface="Berlin Sans FB Demi" panose="020E0802020502020306" pitchFamily="34" charset="0"/>
                <a:cs typeface="ARMNoklae" panose="02000506000000020004" pitchFamily="2" charset="0"/>
              </a:rPr>
              <a:t>Arithmetic</a:t>
            </a:r>
            <a:endParaRPr lang="th-TH" sz="1800" spc="300" dirty="0">
              <a:solidFill>
                <a:srgbClr val="0F5B42"/>
              </a:solidFill>
              <a:latin typeface="Berlin Sans FB Demi" panose="020E0802020502020306" pitchFamily="34" charset="0"/>
              <a:cs typeface="ARMNoklae" panose="02000506000000020004" pitchFamily="2" charset="0"/>
            </a:endParaRPr>
          </a:p>
        </p:txBody>
      </p:sp>
      <p:sp>
        <p:nvSpPr>
          <p:cNvPr id="9" name="TextBox 8">
            <a:extLst>
              <a:ext uri="{FF2B5EF4-FFF2-40B4-BE49-F238E27FC236}">
                <a16:creationId xmlns:a16="http://schemas.microsoft.com/office/drawing/2014/main" id="{9E111FFE-CDD7-470E-939A-5C7FA6C1104F}"/>
              </a:ext>
            </a:extLst>
          </p:cNvPr>
          <p:cNvSpPr txBox="1"/>
          <p:nvPr/>
        </p:nvSpPr>
        <p:spPr>
          <a:xfrm>
            <a:off x="3409605" y="5020059"/>
            <a:ext cx="7621809" cy="1200329"/>
          </a:xfrm>
          <a:prstGeom prst="rect">
            <a:avLst/>
          </a:prstGeom>
          <a:noFill/>
        </p:spPr>
        <p:txBody>
          <a:bodyPr wrap="square">
            <a:spAutoFit/>
          </a:bodyPr>
          <a:lstStyle/>
          <a:p>
            <a:pPr algn="r"/>
            <a:r>
              <a:rPr lang="en-US" sz="2400" dirty="0">
                <a:solidFill>
                  <a:srgbClr val="0F5B42"/>
                </a:solidFill>
              </a:rPr>
              <a:t>Papers 2 and 3 are both reasoning papers.  They are 40-minutes each. There are a mix of shorter and longer questions the children are expected to work through.</a:t>
            </a:r>
            <a:endParaRPr lang="th-TH" sz="2400" dirty="0">
              <a:solidFill>
                <a:srgbClr val="0F5B42"/>
              </a:solidFill>
            </a:endParaRPr>
          </a:p>
        </p:txBody>
      </p:sp>
      <p:sp>
        <p:nvSpPr>
          <p:cNvPr id="11" name="TextBox 10">
            <a:extLst>
              <a:ext uri="{FF2B5EF4-FFF2-40B4-BE49-F238E27FC236}">
                <a16:creationId xmlns:a16="http://schemas.microsoft.com/office/drawing/2014/main" id="{65C64F6F-6669-4638-A025-20BAE2147185}"/>
              </a:ext>
            </a:extLst>
          </p:cNvPr>
          <p:cNvSpPr txBox="1"/>
          <p:nvPr/>
        </p:nvSpPr>
        <p:spPr>
          <a:xfrm>
            <a:off x="6960328" y="4096329"/>
            <a:ext cx="5329694" cy="1107996"/>
          </a:xfrm>
          <a:prstGeom prst="rect">
            <a:avLst/>
          </a:prstGeom>
          <a:noFill/>
        </p:spPr>
        <p:txBody>
          <a:bodyPr wrap="square" rtlCol="0">
            <a:spAutoFit/>
          </a:bodyPr>
          <a:lstStyle/>
          <a:p>
            <a:r>
              <a:rPr lang="en-US" sz="6600" b="1" spc="300" dirty="0">
                <a:solidFill>
                  <a:srgbClr val="0F5B42"/>
                </a:solidFill>
                <a:latin typeface="Berlin Sans FB Demi" panose="020E0802020502020306" pitchFamily="34" charset="0"/>
                <a:cs typeface="ARMNoklae" panose="02000506000000020004" pitchFamily="2" charset="0"/>
              </a:rPr>
              <a:t>Reasoning</a:t>
            </a:r>
            <a:endParaRPr lang="th-TH" sz="1800" spc="300" dirty="0">
              <a:solidFill>
                <a:srgbClr val="0F5B42"/>
              </a:solidFill>
              <a:latin typeface="Berlin Sans FB Demi" panose="020E0802020502020306" pitchFamily="34" charset="0"/>
              <a:cs typeface="ARMNoklae" panose="02000506000000020004" pitchFamily="2" charset="0"/>
            </a:endParaRPr>
          </a:p>
        </p:txBody>
      </p:sp>
      <p:cxnSp>
        <p:nvCxnSpPr>
          <p:cNvPr id="12" name="Straight Connector 11">
            <a:extLst>
              <a:ext uri="{FF2B5EF4-FFF2-40B4-BE49-F238E27FC236}">
                <a16:creationId xmlns:a16="http://schemas.microsoft.com/office/drawing/2014/main" id="{F7A5F431-622A-4FCE-922F-1229712A1298}"/>
              </a:ext>
            </a:extLst>
          </p:cNvPr>
          <p:cNvCxnSpPr>
            <a:cxnSpLocks/>
          </p:cNvCxnSpPr>
          <p:nvPr/>
        </p:nvCxnSpPr>
        <p:spPr>
          <a:xfrm flipH="1">
            <a:off x="757129" y="622590"/>
            <a:ext cx="1" cy="2432333"/>
          </a:xfrm>
          <a:prstGeom prst="line">
            <a:avLst/>
          </a:prstGeom>
          <a:ln w="76200">
            <a:solidFill>
              <a:srgbClr val="EDB86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79E3CB-55B9-40D4-B990-8C64D8D72AD5}"/>
              </a:ext>
            </a:extLst>
          </p:cNvPr>
          <p:cNvCxnSpPr>
            <a:cxnSpLocks/>
          </p:cNvCxnSpPr>
          <p:nvPr/>
        </p:nvCxnSpPr>
        <p:spPr>
          <a:xfrm flipH="1">
            <a:off x="11296175" y="3960113"/>
            <a:ext cx="1" cy="2432333"/>
          </a:xfrm>
          <a:prstGeom prst="line">
            <a:avLst/>
          </a:prstGeom>
          <a:ln w="76200">
            <a:solidFill>
              <a:srgbClr val="EDB863"/>
            </a:solidFill>
          </a:ln>
        </p:spPr>
        <p:style>
          <a:lnRef idx="1">
            <a:schemeClr val="accent1"/>
          </a:lnRef>
          <a:fillRef idx="0">
            <a:schemeClr val="accent1"/>
          </a:fillRef>
          <a:effectRef idx="0">
            <a:schemeClr val="accent1"/>
          </a:effectRef>
          <a:fontRef idx="minor">
            <a:schemeClr val="tx1"/>
          </a:fontRef>
        </p:style>
      </p:cxnSp>
      <p:grpSp>
        <p:nvGrpSpPr>
          <p:cNvPr id="19" name="Graphic 1">
            <a:extLst>
              <a:ext uri="{FF2B5EF4-FFF2-40B4-BE49-F238E27FC236}">
                <a16:creationId xmlns:a16="http://schemas.microsoft.com/office/drawing/2014/main" id="{8A097526-58F7-492D-B12D-814CCC12E040}"/>
              </a:ext>
            </a:extLst>
          </p:cNvPr>
          <p:cNvGrpSpPr/>
          <p:nvPr/>
        </p:nvGrpSpPr>
        <p:grpSpPr>
          <a:xfrm flipH="1">
            <a:off x="11434871" y="1046901"/>
            <a:ext cx="1799619" cy="1773824"/>
            <a:chOff x="5748337" y="3124200"/>
            <a:chExt cx="695325" cy="609600"/>
          </a:xfrm>
        </p:grpSpPr>
        <p:grpSp>
          <p:nvGrpSpPr>
            <p:cNvPr id="20" name="Graphic 1">
              <a:extLst>
                <a:ext uri="{FF2B5EF4-FFF2-40B4-BE49-F238E27FC236}">
                  <a16:creationId xmlns:a16="http://schemas.microsoft.com/office/drawing/2014/main" id="{CCEA3CD1-9A3E-4A5C-AE24-688EB0916726}"/>
                </a:ext>
              </a:extLst>
            </p:cNvPr>
            <p:cNvGrpSpPr/>
            <p:nvPr/>
          </p:nvGrpSpPr>
          <p:grpSpPr>
            <a:xfrm>
              <a:off x="6032547" y="3282867"/>
              <a:ext cx="412442" cy="452943"/>
              <a:chOff x="6032547" y="3282867"/>
              <a:chExt cx="412442" cy="452943"/>
            </a:xfrm>
          </p:grpSpPr>
          <p:sp>
            <p:nvSpPr>
              <p:cNvPr id="35" name="Freeform: Shape 34">
                <a:extLst>
                  <a:ext uri="{FF2B5EF4-FFF2-40B4-BE49-F238E27FC236}">
                    <a16:creationId xmlns:a16="http://schemas.microsoft.com/office/drawing/2014/main" id="{40BAAAD9-0005-4ADD-9E23-DB174C1C5E4C}"/>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89889D69-A9D1-4069-A69E-AA91D9A91C47}"/>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endParaRPr lang="th-TH"/>
              </a:p>
            </p:txBody>
          </p:sp>
          <p:grpSp>
            <p:nvGrpSpPr>
              <p:cNvPr id="37" name="Graphic 1">
                <a:extLst>
                  <a:ext uri="{FF2B5EF4-FFF2-40B4-BE49-F238E27FC236}">
                    <a16:creationId xmlns:a16="http://schemas.microsoft.com/office/drawing/2014/main" id="{1ACB3473-15D1-4931-B032-975AD1FEA87E}"/>
                  </a:ext>
                </a:extLst>
              </p:cNvPr>
              <p:cNvGrpSpPr/>
              <p:nvPr/>
            </p:nvGrpSpPr>
            <p:grpSpPr>
              <a:xfrm>
                <a:off x="6344125" y="3282867"/>
                <a:ext cx="100864" cy="104413"/>
                <a:chOff x="6344125" y="3282867"/>
                <a:chExt cx="100864" cy="104413"/>
              </a:xfrm>
            </p:grpSpPr>
            <p:sp>
              <p:nvSpPr>
                <p:cNvPr id="46" name="Freeform: Shape 45">
                  <a:extLst>
                    <a:ext uri="{FF2B5EF4-FFF2-40B4-BE49-F238E27FC236}">
                      <a16:creationId xmlns:a16="http://schemas.microsoft.com/office/drawing/2014/main" id="{F8CF7045-EF98-4914-A32B-21C754957FB5}"/>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D9C98198-FAC3-406A-AEF9-C06243DB1CE2}"/>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endParaRPr lang="th-TH"/>
                </a:p>
              </p:txBody>
            </p:sp>
          </p:grpSp>
          <p:grpSp>
            <p:nvGrpSpPr>
              <p:cNvPr id="38" name="Graphic 1">
                <a:extLst>
                  <a:ext uri="{FF2B5EF4-FFF2-40B4-BE49-F238E27FC236}">
                    <a16:creationId xmlns:a16="http://schemas.microsoft.com/office/drawing/2014/main" id="{6E4530E5-AEA7-493E-BA06-9E2686248512}"/>
                  </a:ext>
                </a:extLst>
              </p:cNvPr>
              <p:cNvGrpSpPr/>
              <p:nvPr/>
            </p:nvGrpSpPr>
            <p:grpSpPr>
              <a:xfrm>
                <a:off x="6047111" y="3351416"/>
                <a:ext cx="342765" cy="366929"/>
                <a:chOff x="6047111" y="3351416"/>
                <a:chExt cx="342765" cy="366929"/>
              </a:xfrm>
              <a:solidFill>
                <a:srgbClr val="3D4051"/>
              </a:solidFill>
            </p:grpSpPr>
            <p:grpSp>
              <p:nvGrpSpPr>
                <p:cNvPr id="39" name="Graphic 1">
                  <a:extLst>
                    <a:ext uri="{FF2B5EF4-FFF2-40B4-BE49-F238E27FC236}">
                      <a16:creationId xmlns:a16="http://schemas.microsoft.com/office/drawing/2014/main" id="{97BBCD4A-F64B-4F4F-81FF-918343E8EDCC}"/>
                    </a:ext>
                  </a:extLst>
                </p:cNvPr>
                <p:cNvGrpSpPr/>
                <p:nvPr/>
              </p:nvGrpSpPr>
              <p:grpSpPr>
                <a:xfrm>
                  <a:off x="6168200" y="3351416"/>
                  <a:ext cx="221676" cy="238365"/>
                  <a:chOff x="6168200" y="3351416"/>
                  <a:chExt cx="221676" cy="238365"/>
                </a:xfrm>
                <a:solidFill>
                  <a:srgbClr val="3D4051"/>
                </a:solidFill>
              </p:grpSpPr>
              <p:sp>
                <p:nvSpPr>
                  <p:cNvPr id="43" name="Freeform: Shape 42">
                    <a:extLst>
                      <a:ext uri="{FF2B5EF4-FFF2-40B4-BE49-F238E27FC236}">
                        <a16:creationId xmlns:a16="http://schemas.microsoft.com/office/drawing/2014/main" id="{E880900B-CEA4-43BF-9935-84C8237559D5}"/>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endParaRPr lang="th-TH"/>
                  </a:p>
                </p:txBody>
              </p:sp>
              <p:sp>
                <p:nvSpPr>
                  <p:cNvPr id="44" name="Freeform: Shape 43">
                    <a:extLst>
                      <a:ext uri="{FF2B5EF4-FFF2-40B4-BE49-F238E27FC236}">
                        <a16:creationId xmlns:a16="http://schemas.microsoft.com/office/drawing/2014/main" id="{3D9D03D4-2C36-4EA4-B0C2-DE9E5669385C}"/>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endParaRPr lang="th-TH"/>
                  </a:p>
                </p:txBody>
              </p:sp>
              <p:sp>
                <p:nvSpPr>
                  <p:cNvPr id="45" name="Freeform: Shape 44">
                    <a:extLst>
                      <a:ext uri="{FF2B5EF4-FFF2-40B4-BE49-F238E27FC236}">
                        <a16:creationId xmlns:a16="http://schemas.microsoft.com/office/drawing/2014/main" id="{910336D1-7B30-43BC-84C0-10C9840F438C}"/>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endParaRPr lang="th-TH"/>
                  </a:p>
                </p:txBody>
              </p:sp>
            </p:grpSp>
            <p:grpSp>
              <p:nvGrpSpPr>
                <p:cNvPr id="40" name="Graphic 1">
                  <a:extLst>
                    <a:ext uri="{FF2B5EF4-FFF2-40B4-BE49-F238E27FC236}">
                      <a16:creationId xmlns:a16="http://schemas.microsoft.com/office/drawing/2014/main" id="{F2775A87-A8B1-4C3E-BBB8-7985CC1E83C2}"/>
                    </a:ext>
                  </a:extLst>
                </p:cNvPr>
                <p:cNvGrpSpPr/>
                <p:nvPr/>
              </p:nvGrpSpPr>
              <p:grpSpPr>
                <a:xfrm>
                  <a:off x="6047111" y="3598485"/>
                  <a:ext cx="123187" cy="119861"/>
                  <a:chOff x="6047111" y="3598485"/>
                  <a:chExt cx="123187" cy="119861"/>
                </a:xfrm>
                <a:solidFill>
                  <a:srgbClr val="3D4051"/>
                </a:solidFill>
              </p:grpSpPr>
              <p:sp>
                <p:nvSpPr>
                  <p:cNvPr id="41" name="Freeform: Shape 40">
                    <a:extLst>
                      <a:ext uri="{FF2B5EF4-FFF2-40B4-BE49-F238E27FC236}">
                        <a16:creationId xmlns:a16="http://schemas.microsoft.com/office/drawing/2014/main" id="{BD913DC8-AFDD-4693-A4F6-E1F440CDF4D3}"/>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endParaRPr lang="th-TH"/>
                  </a:p>
                </p:txBody>
              </p:sp>
              <p:sp>
                <p:nvSpPr>
                  <p:cNvPr id="42" name="Freeform: Shape 41">
                    <a:extLst>
                      <a:ext uri="{FF2B5EF4-FFF2-40B4-BE49-F238E27FC236}">
                        <a16:creationId xmlns:a16="http://schemas.microsoft.com/office/drawing/2014/main" id="{7CF0C7B3-FAEF-4C68-BB60-FDE59095304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endParaRPr lang="th-TH"/>
                  </a:p>
                </p:txBody>
              </p:sp>
            </p:grpSp>
          </p:grpSp>
        </p:grpSp>
        <p:grpSp>
          <p:nvGrpSpPr>
            <p:cNvPr id="21" name="Graphic 1">
              <a:extLst>
                <a:ext uri="{FF2B5EF4-FFF2-40B4-BE49-F238E27FC236}">
                  <a16:creationId xmlns:a16="http://schemas.microsoft.com/office/drawing/2014/main" id="{3483F8C5-472E-463D-AD65-36E9B3A4605E}"/>
                </a:ext>
              </a:extLst>
            </p:cNvPr>
            <p:cNvGrpSpPr/>
            <p:nvPr/>
          </p:nvGrpSpPr>
          <p:grpSpPr>
            <a:xfrm>
              <a:off x="5748327" y="3124191"/>
              <a:ext cx="551476" cy="220228"/>
              <a:chOff x="5748327" y="3124191"/>
              <a:chExt cx="551476" cy="220228"/>
            </a:xfrm>
          </p:grpSpPr>
          <p:sp>
            <p:nvSpPr>
              <p:cNvPr id="22" name="Freeform: Shape 21">
                <a:extLst>
                  <a:ext uri="{FF2B5EF4-FFF2-40B4-BE49-F238E27FC236}">
                    <a16:creationId xmlns:a16="http://schemas.microsoft.com/office/drawing/2014/main" id="{007C900B-7591-4D07-82DF-C3259024D510}"/>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AA6B10CA-A5C5-4EAC-8887-A054E1B5F1E1}"/>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endParaRPr lang="th-TH"/>
              </a:p>
            </p:txBody>
          </p:sp>
          <p:grpSp>
            <p:nvGrpSpPr>
              <p:cNvPr id="24" name="Graphic 1">
                <a:extLst>
                  <a:ext uri="{FF2B5EF4-FFF2-40B4-BE49-F238E27FC236}">
                    <a16:creationId xmlns:a16="http://schemas.microsoft.com/office/drawing/2014/main" id="{C68EC935-104B-45CA-93E4-2281870CDE94}"/>
                  </a:ext>
                </a:extLst>
              </p:cNvPr>
              <p:cNvGrpSpPr/>
              <p:nvPr/>
            </p:nvGrpSpPr>
            <p:grpSpPr>
              <a:xfrm>
                <a:off x="6192106" y="3124420"/>
                <a:ext cx="107697" cy="79789"/>
                <a:chOff x="6192106" y="3124420"/>
                <a:chExt cx="107697" cy="79789"/>
              </a:xfrm>
            </p:grpSpPr>
            <p:sp>
              <p:nvSpPr>
                <p:cNvPr id="33" name="Freeform: Shape 32">
                  <a:extLst>
                    <a:ext uri="{FF2B5EF4-FFF2-40B4-BE49-F238E27FC236}">
                      <a16:creationId xmlns:a16="http://schemas.microsoft.com/office/drawing/2014/main" id="{8468AC3E-E950-4A57-ACAA-8F99818AF9DE}"/>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393BF8A5-CCA3-4D01-87BE-DACC48DE6478}"/>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endParaRPr lang="th-TH"/>
                </a:p>
              </p:txBody>
            </p:sp>
          </p:grpSp>
          <p:grpSp>
            <p:nvGrpSpPr>
              <p:cNvPr id="25" name="Graphic 1">
                <a:extLst>
                  <a:ext uri="{FF2B5EF4-FFF2-40B4-BE49-F238E27FC236}">
                    <a16:creationId xmlns:a16="http://schemas.microsoft.com/office/drawing/2014/main" id="{C99601A4-3DB4-40BB-A215-385D76F71098}"/>
                  </a:ext>
                </a:extLst>
              </p:cNvPr>
              <p:cNvGrpSpPr/>
              <p:nvPr/>
            </p:nvGrpSpPr>
            <p:grpSpPr>
              <a:xfrm>
                <a:off x="5777185" y="3127960"/>
                <a:ext cx="410155" cy="211733"/>
                <a:chOff x="5777185" y="3127960"/>
                <a:chExt cx="410155" cy="211733"/>
              </a:xfrm>
              <a:solidFill>
                <a:srgbClr val="3D4051"/>
              </a:solidFill>
            </p:grpSpPr>
            <p:grpSp>
              <p:nvGrpSpPr>
                <p:cNvPr id="26" name="Graphic 1">
                  <a:extLst>
                    <a:ext uri="{FF2B5EF4-FFF2-40B4-BE49-F238E27FC236}">
                      <a16:creationId xmlns:a16="http://schemas.microsoft.com/office/drawing/2014/main" id="{36C9CB37-9BBB-428A-926B-5077DA312638}"/>
                    </a:ext>
                  </a:extLst>
                </p:cNvPr>
                <p:cNvGrpSpPr/>
                <p:nvPr/>
              </p:nvGrpSpPr>
              <p:grpSpPr>
                <a:xfrm>
                  <a:off x="5915012" y="3127960"/>
                  <a:ext cx="272327" cy="137711"/>
                  <a:chOff x="5915012" y="3127960"/>
                  <a:chExt cx="272327" cy="137711"/>
                </a:xfrm>
                <a:solidFill>
                  <a:srgbClr val="3D4051"/>
                </a:solidFill>
              </p:grpSpPr>
              <p:sp>
                <p:nvSpPr>
                  <p:cNvPr id="30" name="Freeform: Shape 29">
                    <a:extLst>
                      <a:ext uri="{FF2B5EF4-FFF2-40B4-BE49-F238E27FC236}">
                        <a16:creationId xmlns:a16="http://schemas.microsoft.com/office/drawing/2014/main" id="{6335B45F-BBAE-49E5-9058-6D0BF765C2D9}"/>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6CF3B71B-4B0D-44C4-94B3-9AE4A4C24E7F}"/>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7D90081A-E819-4B9B-9694-4A71761F9090}"/>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endParaRPr lang="th-TH"/>
                  </a:p>
                </p:txBody>
              </p:sp>
            </p:grpSp>
            <p:grpSp>
              <p:nvGrpSpPr>
                <p:cNvPr id="27" name="Graphic 1">
                  <a:extLst>
                    <a:ext uri="{FF2B5EF4-FFF2-40B4-BE49-F238E27FC236}">
                      <a16:creationId xmlns:a16="http://schemas.microsoft.com/office/drawing/2014/main" id="{B67D84F2-F50E-4A46-8CEB-3AAE8F05476F}"/>
                    </a:ext>
                  </a:extLst>
                </p:cNvPr>
                <p:cNvGrpSpPr/>
                <p:nvPr/>
              </p:nvGrpSpPr>
              <p:grpSpPr>
                <a:xfrm>
                  <a:off x="5777185" y="3219280"/>
                  <a:ext cx="92584" cy="120413"/>
                  <a:chOff x="5777185" y="3219280"/>
                  <a:chExt cx="92584" cy="120413"/>
                </a:xfrm>
                <a:solidFill>
                  <a:srgbClr val="3D4051"/>
                </a:solidFill>
              </p:grpSpPr>
              <p:sp>
                <p:nvSpPr>
                  <p:cNvPr id="28" name="Freeform: Shape 27">
                    <a:extLst>
                      <a:ext uri="{FF2B5EF4-FFF2-40B4-BE49-F238E27FC236}">
                        <a16:creationId xmlns:a16="http://schemas.microsoft.com/office/drawing/2014/main" id="{28BE2FCB-BD0D-47E3-8DE6-2C865B1C086D}"/>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3A3495C3-BD13-4F1A-8B70-01C7FE267A06}"/>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grpSp>
          </p:grpSp>
        </p:grpSp>
      </p:grpSp>
      <p:grpSp>
        <p:nvGrpSpPr>
          <p:cNvPr id="48" name="Graphic 47">
            <a:extLst>
              <a:ext uri="{FF2B5EF4-FFF2-40B4-BE49-F238E27FC236}">
                <a16:creationId xmlns:a16="http://schemas.microsoft.com/office/drawing/2014/main" id="{37656F01-B54B-4AE5-90CB-917D5BF6C0C9}"/>
              </a:ext>
            </a:extLst>
          </p:cNvPr>
          <p:cNvGrpSpPr/>
          <p:nvPr/>
        </p:nvGrpSpPr>
        <p:grpSpPr>
          <a:xfrm rot="5400000">
            <a:off x="2271589" y="5928549"/>
            <a:ext cx="1544782" cy="1384995"/>
            <a:chOff x="6019800" y="3362325"/>
            <a:chExt cx="150832" cy="134189"/>
          </a:xfrm>
        </p:grpSpPr>
        <p:sp>
          <p:nvSpPr>
            <p:cNvPr id="49" name="Freeform: Shape 48">
              <a:extLst>
                <a:ext uri="{FF2B5EF4-FFF2-40B4-BE49-F238E27FC236}">
                  <a16:creationId xmlns:a16="http://schemas.microsoft.com/office/drawing/2014/main" id="{7E3F1A49-088D-48C5-B139-E42AC1080FC6}"/>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endParaRPr lang="th-TH"/>
            </a:p>
          </p:txBody>
        </p:sp>
        <p:sp>
          <p:nvSpPr>
            <p:cNvPr id="50" name="Freeform: Shape 49">
              <a:extLst>
                <a:ext uri="{FF2B5EF4-FFF2-40B4-BE49-F238E27FC236}">
                  <a16:creationId xmlns:a16="http://schemas.microsoft.com/office/drawing/2014/main" id="{8F8374F4-189A-4149-A6E8-E8FACD34A43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DB4AF115-A5A6-4037-920D-2A1BEFD0A187}"/>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endParaRPr lang="th-TH"/>
            </a:p>
          </p:txBody>
        </p:sp>
        <p:sp>
          <p:nvSpPr>
            <p:cNvPr id="52" name="Freeform: Shape 51">
              <a:extLst>
                <a:ext uri="{FF2B5EF4-FFF2-40B4-BE49-F238E27FC236}">
                  <a16:creationId xmlns:a16="http://schemas.microsoft.com/office/drawing/2014/main" id="{5DB1E732-FBA4-4AEA-BD9E-8FBD33582E26}"/>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endParaRPr lang="th-TH"/>
            </a:p>
          </p:txBody>
        </p:sp>
      </p:grpSp>
      <p:grpSp>
        <p:nvGrpSpPr>
          <p:cNvPr id="53" name="Graphic 45029">
            <a:extLst>
              <a:ext uri="{FF2B5EF4-FFF2-40B4-BE49-F238E27FC236}">
                <a16:creationId xmlns:a16="http://schemas.microsoft.com/office/drawing/2014/main" id="{2434D846-20F4-4E4B-8E32-D002B7E17F96}"/>
              </a:ext>
            </a:extLst>
          </p:cNvPr>
          <p:cNvGrpSpPr/>
          <p:nvPr/>
        </p:nvGrpSpPr>
        <p:grpSpPr>
          <a:xfrm>
            <a:off x="9632966" y="3054923"/>
            <a:ext cx="210401" cy="182708"/>
            <a:chOff x="9117820" y="2027686"/>
            <a:chExt cx="210401" cy="182708"/>
          </a:xfrm>
        </p:grpSpPr>
        <p:sp>
          <p:nvSpPr>
            <p:cNvPr id="54"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endParaRPr lang="th-TH"/>
            </a:p>
          </p:txBody>
        </p:sp>
        <p:sp>
          <p:nvSpPr>
            <p:cNvPr id="58"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endParaRPr lang="th-TH"/>
            </a:p>
          </p:txBody>
        </p:sp>
        <p:sp>
          <p:nvSpPr>
            <p:cNvPr id="59"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endParaRPr lang="th-TH"/>
            </a:p>
          </p:txBody>
        </p:sp>
        <p:sp>
          <p:nvSpPr>
            <p:cNvPr id="68"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endParaRPr lang="th-TH"/>
            </a:p>
          </p:txBody>
        </p:sp>
        <p:sp>
          <p:nvSpPr>
            <p:cNvPr id="69"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endParaRPr lang="th-TH"/>
            </a:p>
          </p:txBody>
        </p:sp>
        <p:sp>
          <p:nvSpPr>
            <p:cNvPr id="71"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endParaRPr lang="th-TH"/>
            </a:p>
          </p:txBody>
        </p:sp>
        <p:sp>
          <p:nvSpPr>
            <p:cNvPr id="72"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endParaRPr lang="th-TH"/>
            </a:p>
          </p:txBody>
        </p:sp>
        <p:sp>
          <p:nvSpPr>
            <p:cNvPr id="73"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endParaRPr lang="th-TH"/>
            </a:p>
          </p:txBody>
        </p:sp>
        <p:sp>
          <p:nvSpPr>
            <p:cNvPr id="74"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endParaRPr lang="th-TH"/>
            </a:p>
          </p:txBody>
        </p:sp>
        <p:sp>
          <p:nvSpPr>
            <p:cNvPr id="75"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endParaRPr lang="th-TH"/>
            </a:p>
          </p:txBody>
        </p:sp>
        <p:sp>
          <p:nvSpPr>
            <p:cNvPr id="77"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endParaRPr lang="th-TH"/>
            </a:p>
          </p:txBody>
        </p:sp>
        <p:sp>
          <p:nvSpPr>
            <p:cNvPr id="78"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endParaRPr lang="th-TH"/>
            </a:p>
          </p:txBody>
        </p:sp>
        <p:sp>
          <p:nvSpPr>
            <p:cNvPr id="79"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endParaRPr lang="th-TH"/>
            </a:p>
          </p:txBody>
        </p:sp>
        <p:sp>
          <p:nvSpPr>
            <p:cNvPr id="80"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endParaRPr lang="th-TH"/>
            </a:p>
          </p:txBody>
        </p:sp>
        <p:sp>
          <p:nvSpPr>
            <p:cNvPr id="82"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endParaRPr lang="th-TH"/>
            </a:p>
          </p:txBody>
        </p:sp>
        <p:sp>
          <p:nvSpPr>
            <p:cNvPr id="83"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endParaRPr lang="th-TH"/>
            </a:p>
          </p:txBody>
        </p:sp>
        <p:sp>
          <p:nvSpPr>
            <p:cNvPr id="84"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endParaRPr lang="th-TH"/>
            </a:p>
          </p:txBody>
        </p:sp>
        <p:sp>
          <p:nvSpPr>
            <p:cNvPr id="85"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endParaRPr lang="th-TH"/>
            </a:p>
          </p:txBody>
        </p:sp>
        <p:sp>
          <p:nvSpPr>
            <p:cNvPr id="86"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endParaRPr lang="th-TH"/>
            </a:p>
          </p:txBody>
        </p:sp>
        <p:sp>
          <p:nvSpPr>
            <p:cNvPr id="87"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endParaRPr lang="th-TH"/>
            </a:p>
          </p:txBody>
        </p:sp>
        <p:sp>
          <p:nvSpPr>
            <p:cNvPr id="88"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endParaRPr lang="th-TH"/>
            </a:p>
          </p:txBody>
        </p:sp>
        <p:sp>
          <p:nvSpPr>
            <p:cNvPr id="89"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endParaRPr lang="th-TH"/>
            </a:p>
          </p:txBody>
        </p:sp>
        <p:sp>
          <p:nvSpPr>
            <p:cNvPr id="90"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endParaRPr lang="th-TH"/>
            </a:p>
          </p:txBody>
        </p:sp>
        <p:sp>
          <p:nvSpPr>
            <p:cNvPr id="93"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endParaRPr lang="th-TH"/>
            </a:p>
          </p:txBody>
        </p:sp>
        <p:sp>
          <p:nvSpPr>
            <p:cNvPr id="94"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endParaRPr lang="th-TH"/>
            </a:p>
          </p:txBody>
        </p:sp>
        <p:sp>
          <p:nvSpPr>
            <p:cNvPr id="95"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endParaRPr lang="th-TH"/>
            </a:p>
          </p:txBody>
        </p:sp>
        <p:sp>
          <p:nvSpPr>
            <p:cNvPr id="97"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endParaRPr lang="th-TH"/>
            </a:p>
          </p:txBody>
        </p:sp>
        <p:sp>
          <p:nvSpPr>
            <p:cNvPr id="98"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endParaRPr lang="th-TH"/>
            </a:p>
          </p:txBody>
        </p:sp>
        <p:sp>
          <p:nvSpPr>
            <p:cNvPr id="99"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endParaRPr lang="th-TH"/>
            </a:p>
          </p:txBody>
        </p:sp>
        <p:sp>
          <p:nvSpPr>
            <p:cNvPr id="100"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endParaRPr lang="th-TH"/>
            </a:p>
          </p:txBody>
        </p:sp>
        <p:sp>
          <p:nvSpPr>
            <p:cNvPr id="101"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endParaRPr lang="th-TH"/>
            </a:p>
          </p:txBody>
        </p:sp>
        <p:sp>
          <p:nvSpPr>
            <p:cNvPr id="102"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endParaRPr lang="th-TH"/>
            </a:p>
          </p:txBody>
        </p:sp>
        <p:sp>
          <p:nvSpPr>
            <p:cNvPr id="103"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endParaRPr lang="th-TH"/>
            </a:p>
          </p:txBody>
        </p:sp>
        <p:sp>
          <p:nvSpPr>
            <p:cNvPr id="104"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endParaRPr lang="th-TH"/>
            </a:p>
          </p:txBody>
        </p:sp>
        <p:sp>
          <p:nvSpPr>
            <p:cNvPr id="106"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endParaRPr lang="th-TH"/>
            </a:p>
          </p:txBody>
        </p:sp>
        <p:sp>
          <p:nvSpPr>
            <p:cNvPr id="107"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endParaRPr lang="th-TH"/>
            </a:p>
          </p:txBody>
        </p:sp>
        <p:sp>
          <p:nvSpPr>
            <p:cNvPr id="108"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endParaRPr lang="th-TH"/>
            </a:p>
          </p:txBody>
        </p:sp>
        <p:sp>
          <p:nvSpPr>
            <p:cNvPr id="109"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endParaRPr lang="th-TH"/>
            </a:p>
          </p:txBody>
        </p:sp>
        <p:sp>
          <p:nvSpPr>
            <p:cNvPr id="110"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endParaRPr lang="th-TH"/>
            </a:p>
          </p:txBody>
        </p:sp>
        <p:sp>
          <p:nvSpPr>
            <p:cNvPr id="111"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endParaRPr lang="th-TH"/>
            </a:p>
          </p:txBody>
        </p:sp>
        <p:sp>
          <p:nvSpPr>
            <p:cNvPr id="112"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endParaRPr lang="th-TH"/>
            </a:p>
          </p:txBody>
        </p:sp>
        <p:sp>
          <p:nvSpPr>
            <p:cNvPr id="113"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endParaRPr lang="th-TH"/>
            </a:p>
          </p:txBody>
        </p:sp>
        <p:sp>
          <p:nvSpPr>
            <p:cNvPr id="114"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endParaRPr lang="th-TH"/>
            </a:p>
          </p:txBody>
        </p:sp>
        <p:sp>
          <p:nvSpPr>
            <p:cNvPr id="115"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endParaRPr lang="th-TH"/>
            </a:p>
          </p:txBody>
        </p:sp>
        <p:sp>
          <p:nvSpPr>
            <p:cNvPr id="116"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endParaRPr lang="th-TH"/>
            </a:p>
          </p:txBody>
        </p:sp>
        <p:sp>
          <p:nvSpPr>
            <p:cNvPr id="118"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endParaRPr lang="th-TH"/>
            </a:p>
          </p:txBody>
        </p:sp>
        <p:sp>
          <p:nvSpPr>
            <p:cNvPr id="119"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endParaRPr lang="th-TH"/>
            </a:p>
          </p:txBody>
        </p:sp>
        <p:sp>
          <p:nvSpPr>
            <p:cNvPr id="120"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endParaRPr lang="th-TH"/>
            </a:p>
          </p:txBody>
        </p:sp>
        <p:sp>
          <p:nvSpPr>
            <p:cNvPr id="122"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endParaRPr lang="th-TH"/>
            </a:p>
          </p:txBody>
        </p:sp>
        <p:sp>
          <p:nvSpPr>
            <p:cNvPr id="124"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endParaRPr lang="th-TH"/>
            </a:p>
          </p:txBody>
        </p:sp>
        <p:sp>
          <p:nvSpPr>
            <p:cNvPr id="136"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endParaRPr lang="th-TH"/>
            </a:p>
          </p:txBody>
        </p:sp>
        <p:sp>
          <p:nvSpPr>
            <p:cNvPr id="137"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endParaRPr lang="th-TH"/>
            </a:p>
          </p:txBody>
        </p:sp>
        <p:sp>
          <p:nvSpPr>
            <p:cNvPr id="138"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endParaRPr lang="th-TH"/>
            </a:p>
          </p:txBody>
        </p:sp>
        <p:sp>
          <p:nvSpPr>
            <p:cNvPr id="139"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endParaRPr lang="th-TH"/>
            </a:p>
          </p:txBody>
        </p:sp>
        <p:sp>
          <p:nvSpPr>
            <p:cNvPr id="140"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endParaRPr lang="th-TH"/>
            </a:p>
          </p:txBody>
        </p:sp>
        <p:sp>
          <p:nvSpPr>
            <p:cNvPr id="141"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endParaRPr lang="th-TH"/>
            </a:p>
          </p:txBody>
        </p:sp>
        <p:sp>
          <p:nvSpPr>
            <p:cNvPr id="142"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endParaRPr lang="th-TH"/>
            </a:p>
          </p:txBody>
        </p:sp>
        <p:sp>
          <p:nvSpPr>
            <p:cNvPr id="143"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endParaRPr lang="th-TH"/>
            </a:p>
          </p:txBody>
        </p:sp>
        <p:sp>
          <p:nvSpPr>
            <p:cNvPr id="144"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endParaRPr lang="th-TH"/>
            </a:p>
          </p:txBody>
        </p:sp>
        <p:sp>
          <p:nvSpPr>
            <p:cNvPr id="145"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endParaRPr lang="th-TH"/>
            </a:p>
          </p:txBody>
        </p:sp>
        <p:sp>
          <p:nvSpPr>
            <p:cNvPr id="146"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endParaRPr lang="th-TH"/>
            </a:p>
          </p:txBody>
        </p:sp>
        <p:sp>
          <p:nvSpPr>
            <p:cNvPr id="147"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endParaRPr lang="th-TH"/>
            </a:p>
          </p:txBody>
        </p:sp>
        <p:sp>
          <p:nvSpPr>
            <p:cNvPr id="148"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endParaRPr lang="th-TH"/>
            </a:p>
          </p:txBody>
        </p:sp>
        <p:sp>
          <p:nvSpPr>
            <p:cNvPr id="149"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endParaRPr lang="th-TH"/>
            </a:p>
          </p:txBody>
        </p:sp>
        <p:sp>
          <p:nvSpPr>
            <p:cNvPr id="150"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endParaRPr lang="th-TH"/>
            </a:p>
          </p:txBody>
        </p:sp>
        <p:sp>
          <p:nvSpPr>
            <p:cNvPr id="151"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endParaRPr lang="th-TH"/>
            </a:p>
          </p:txBody>
        </p:sp>
        <p:sp>
          <p:nvSpPr>
            <p:cNvPr id="152"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endParaRPr lang="th-TH"/>
            </a:p>
          </p:txBody>
        </p:sp>
        <p:sp>
          <p:nvSpPr>
            <p:cNvPr id="153"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endParaRPr lang="th-TH"/>
            </a:p>
          </p:txBody>
        </p:sp>
        <p:sp>
          <p:nvSpPr>
            <p:cNvPr id="154"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endParaRPr lang="th-TH"/>
            </a:p>
          </p:txBody>
        </p:sp>
        <p:sp>
          <p:nvSpPr>
            <p:cNvPr id="155"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endParaRPr lang="th-TH"/>
            </a:p>
          </p:txBody>
        </p:sp>
        <p:sp>
          <p:nvSpPr>
            <p:cNvPr id="156"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endParaRPr lang="th-TH"/>
            </a:p>
          </p:txBody>
        </p:sp>
      </p:grpSp>
      <p:sp>
        <p:nvSpPr>
          <p:cNvPr id="158" name="Graphic 19325">
            <a:extLst>
              <a:ext uri="{FF2B5EF4-FFF2-40B4-BE49-F238E27FC236}">
                <a16:creationId xmlns:a16="http://schemas.microsoft.com/office/drawing/2014/main" id="{801922E0-326C-4549-ABB5-F3E7F0691844}"/>
              </a:ext>
            </a:extLst>
          </p:cNvPr>
          <p:cNvSpPr/>
          <p:nvPr/>
        </p:nvSpPr>
        <p:spPr>
          <a:xfrm>
            <a:off x="3924886" y="1747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159" name="Graphic 19325">
            <a:extLst>
              <a:ext uri="{FF2B5EF4-FFF2-40B4-BE49-F238E27FC236}">
                <a16:creationId xmlns:a16="http://schemas.microsoft.com/office/drawing/2014/main" id="{3F8B1ABC-326F-4BF6-A016-A5E0149DD6C5}"/>
              </a:ext>
            </a:extLst>
          </p:cNvPr>
          <p:cNvSpPr/>
          <p:nvPr/>
        </p:nvSpPr>
        <p:spPr>
          <a:xfrm>
            <a:off x="3132573" y="385826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160" name="Graphic 19322">
            <a:extLst>
              <a:ext uri="{FF2B5EF4-FFF2-40B4-BE49-F238E27FC236}">
                <a16:creationId xmlns:a16="http://schemas.microsoft.com/office/drawing/2014/main" id="{1FA10D60-C89C-49EE-A3DF-744A65D0440A}"/>
              </a:ext>
            </a:extLst>
          </p:cNvPr>
          <p:cNvSpPr/>
          <p:nvPr/>
        </p:nvSpPr>
        <p:spPr>
          <a:xfrm>
            <a:off x="-320083" y="-1462472"/>
            <a:ext cx="12660323"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endParaRPr lang="th-TH"/>
          </a:p>
        </p:txBody>
      </p:sp>
      <p:grpSp>
        <p:nvGrpSpPr>
          <p:cNvPr id="161" name="Graphic 898">
            <a:extLst>
              <a:ext uri="{FF2B5EF4-FFF2-40B4-BE49-F238E27FC236}">
                <a16:creationId xmlns:a16="http://schemas.microsoft.com/office/drawing/2014/main" id="{499BB982-1190-4CBC-AF53-4E45B723B4E6}"/>
              </a:ext>
            </a:extLst>
          </p:cNvPr>
          <p:cNvGrpSpPr/>
          <p:nvPr/>
        </p:nvGrpSpPr>
        <p:grpSpPr>
          <a:xfrm>
            <a:off x="297825" y="5452714"/>
            <a:ext cx="1102561" cy="974494"/>
            <a:chOff x="5696322" y="3040605"/>
            <a:chExt cx="2996060" cy="2984694"/>
          </a:xfrm>
        </p:grpSpPr>
        <p:sp>
          <p:nvSpPr>
            <p:cNvPr id="162" name="Freeform: Shape 161">
              <a:extLst>
                <a:ext uri="{FF2B5EF4-FFF2-40B4-BE49-F238E27FC236}">
                  <a16:creationId xmlns:a16="http://schemas.microsoft.com/office/drawing/2014/main" id="{8E6CBFB9-05D2-4826-8C16-B078FB887ED7}"/>
                </a:ext>
              </a:extLst>
            </p:cNvPr>
            <p:cNvSpPr/>
            <p:nvPr/>
          </p:nvSpPr>
          <p:spPr>
            <a:xfrm rot="-4536647">
              <a:off x="5818475" y="3889799"/>
              <a:ext cx="2751347" cy="1286305"/>
            </a:xfrm>
            <a:custGeom>
              <a:avLst/>
              <a:gdLst>
                <a:gd name="connsiteX0" fmla="*/ 2751348 w 2751347"/>
                <a:gd name="connsiteY0" fmla="*/ 643153 h 1286305"/>
                <a:gd name="connsiteX1" fmla="*/ 1375674 w 2751347"/>
                <a:gd name="connsiteY1" fmla="*/ 1286306 h 1286305"/>
                <a:gd name="connsiteX2" fmla="*/ 0 w 2751347"/>
                <a:gd name="connsiteY2" fmla="*/ 643153 h 1286305"/>
                <a:gd name="connsiteX3" fmla="*/ 1375674 w 2751347"/>
                <a:gd name="connsiteY3" fmla="*/ 0 h 1286305"/>
                <a:gd name="connsiteX4" fmla="*/ 2751348 w 2751347"/>
                <a:gd name="connsiteY4" fmla="*/ 643153 h 1286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347" h="1286305">
                  <a:moveTo>
                    <a:pt x="2751348" y="643153"/>
                  </a:moveTo>
                  <a:cubicBezTo>
                    <a:pt x="2751348" y="998356"/>
                    <a:pt x="2135438" y="1286306"/>
                    <a:pt x="1375674" y="1286306"/>
                  </a:cubicBezTo>
                  <a:cubicBezTo>
                    <a:pt x="615910" y="1286306"/>
                    <a:pt x="0" y="998356"/>
                    <a:pt x="0" y="643153"/>
                  </a:cubicBezTo>
                  <a:cubicBezTo>
                    <a:pt x="0" y="287949"/>
                    <a:pt x="615910" y="0"/>
                    <a:pt x="1375674" y="0"/>
                  </a:cubicBezTo>
                  <a:cubicBezTo>
                    <a:pt x="2135438" y="0"/>
                    <a:pt x="2751348" y="287949"/>
                    <a:pt x="2751348" y="643153"/>
                  </a:cubicBezTo>
                  <a:close/>
                </a:path>
              </a:pathLst>
            </a:custGeom>
            <a:noFill/>
            <a:ln w="37981" cap="flat">
              <a:solidFill>
                <a:srgbClr val="1995B7"/>
              </a:solidFill>
              <a:prstDash val="solid"/>
              <a:miter/>
            </a:ln>
          </p:spPr>
          <p:txBody>
            <a:bodyPr rtlCol="0" anchor="ctr"/>
            <a:lstStyle/>
            <a:p>
              <a:endParaRPr lang="th-TH"/>
            </a:p>
          </p:txBody>
        </p:sp>
        <p:sp>
          <p:nvSpPr>
            <p:cNvPr id="163" name="Freeform: Shape 162">
              <a:extLst>
                <a:ext uri="{FF2B5EF4-FFF2-40B4-BE49-F238E27FC236}">
                  <a16:creationId xmlns:a16="http://schemas.microsoft.com/office/drawing/2014/main" id="{E73D2AC1-7268-4856-816A-F0B5EE861E05}"/>
                </a:ext>
              </a:extLst>
            </p:cNvPr>
            <p:cNvSpPr/>
            <p:nvPr/>
          </p:nvSpPr>
          <p:spPr>
            <a:xfrm rot="-2736707">
              <a:off x="6551089" y="3157213"/>
              <a:ext cx="1286315" cy="2751368"/>
            </a:xfrm>
            <a:custGeom>
              <a:avLst/>
              <a:gdLst>
                <a:gd name="connsiteX0" fmla="*/ 1286315 w 1286315"/>
                <a:gd name="connsiteY0" fmla="*/ 1375684 h 2751368"/>
                <a:gd name="connsiteX1" fmla="*/ 643158 w 1286315"/>
                <a:gd name="connsiteY1" fmla="*/ 2751369 h 2751368"/>
                <a:gd name="connsiteX2" fmla="*/ 0 w 1286315"/>
                <a:gd name="connsiteY2" fmla="*/ 1375685 h 2751368"/>
                <a:gd name="connsiteX3" fmla="*/ 643158 w 1286315"/>
                <a:gd name="connsiteY3" fmla="*/ 0 h 2751368"/>
                <a:gd name="connsiteX4" fmla="*/ 1286315 w 1286315"/>
                <a:gd name="connsiteY4" fmla="*/ 1375684 h 27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315" h="2751368">
                  <a:moveTo>
                    <a:pt x="1286315" y="1375684"/>
                  </a:moveTo>
                  <a:cubicBezTo>
                    <a:pt x="1286315" y="2135454"/>
                    <a:pt x="998364" y="2751369"/>
                    <a:pt x="643158" y="2751369"/>
                  </a:cubicBezTo>
                  <a:cubicBezTo>
                    <a:pt x="287952" y="2751369"/>
                    <a:pt x="0" y="2135454"/>
                    <a:pt x="0" y="1375685"/>
                  </a:cubicBezTo>
                  <a:cubicBezTo>
                    <a:pt x="0" y="615915"/>
                    <a:pt x="287952" y="0"/>
                    <a:pt x="643158" y="0"/>
                  </a:cubicBezTo>
                  <a:cubicBezTo>
                    <a:pt x="998364" y="0"/>
                    <a:pt x="1286315" y="615915"/>
                    <a:pt x="1286315" y="1375684"/>
                  </a:cubicBezTo>
                  <a:close/>
                </a:path>
              </a:pathLst>
            </a:custGeom>
            <a:noFill/>
            <a:ln w="37981" cap="flat">
              <a:solidFill>
                <a:srgbClr val="1995B7"/>
              </a:solidFill>
              <a:prstDash val="solid"/>
              <a:miter/>
            </a:ln>
          </p:spPr>
          <p:txBody>
            <a:bodyPr rtlCol="0" anchor="ctr"/>
            <a:lstStyle/>
            <a:p>
              <a:endParaRPr lang="th-TH"/>
            </a:p>
          </p:txBody>
        </p:sp>
        <p:sp>
          <p:nvSpPr>
            <p:cNvPr id="164" name="Freeform: Shape 163">
              <a:extLst>
                <a:ext uri="{FF2B5EF4-FFF2-40B4-BE49-F238E27FC236}">
                  <a16:creationId xmlns:a16="http://schemas.microsoft.com/office/drawing/2014/main" id="{72312B47-8EF0-4D62-A660-0341CF278E6B}"/>
                </a:ext>
              </a:extLst>
            </p:cNvPr>
            <p:cNvSpPr/>
            <p:nvPr/>
          </p:nvSpPr>
          <p:spPr>
            <a:xfrm rot="-936654">
              <a:off x="5818652" y="3889813"/>
              <a:ext cx="2751400" cy="1286329"/>
            </a:xfrm>
            <a:custGeom>
              <a:avLst/>
              <a:gdLst>
                <a:gd name="connsiteX0" fmla="*/ 2751401 w 2751400"/>
                <a:gd name="connsiteY0" fmla="*/ 643165 h 1286329"/>
                <a:gd name="connsiteX1" fmla="*/ 1375700 w 2751400"/>
                <a:gd name="connsiteY1" fmla="*/ 1286330 h 1286329"/>
                <a:gd name="connsiteX2" fmla="*/ 0 w 2751400"/>
                <a:gd name="connsiteY2" fmla="*/ 643165 h 1286329"/>
                <a:gd name="connsiteX3" fmla="*/ 1375700 w 2751400"/>
                <a:gd name="connsiteY3" fmla="*/ 0 h 1286329"/>
                <a:gd name="connsiteX4" fmla="*/ 2751401 w 2751400"/>
                <a:gd name="connsiteY4" fmla="*/ 643165 h 1286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400" h="1286329">
                  <a:moveTo>
                    <a:pt x="2751401" y="643165"/>
                  </a:moveTo>
                  <a:cubicBezTo>
                    <a:pt x="2751401" y="998375"/>
                    <a:pt x="2135479" y="1286330"/>
                    <a:pt x="1375700" y="1286330"/>
                  </a:cubicBezTo>
                  <a:cubicBezTo>
                    <a:pt x="615922" y="1286330"/>
                    <a:pt x="0" y="998375"/>
                    <a:pt x="0" y="643165"/>
                  </a:cubicBezTo>
                  <a:cubicBezTo>
                    <a:pt x="0" y="287955"/>
                    <a:pt x="615922" y="0"/>
                    <a:pt x="1375700" y="0"/>
                  </a:cubicBezTo>
                  <a:cubicBezTo>
                    <a:pt x="2135479" y="0"/>
                    <a:pt x="2751401" y="287955"/>
                    <a:pt x="2751401" y="643165"/>
                  </a:cubicBezTo>
                  <a:close/>
                </a:path>
              </a:pathLst>
            </a:custGeom>
            <a:noFill/>
            <a:ln w="37982" cap="flat">
              <a:solidFill>
                <a:srgbClr val="1995B7"/>
              </a:solidFill>
              <a:prstDash val="solid"/>
              <a:miter/>
            </a:ln>
          </p:spPr>
          <p:txBody>
            <a:bodyPr rtlCol="0" anchor="ctr"/>
            <a:lstStyle/>
            <a:p>
              <a:endParaRPr lang="th-TH"/>
            </a:p>
          </p:txBody>
        </p:sp>
        <p:sp>
          <p:nvSpPr>
            <p:cNvPr id="165" name="Freeform: Shape 164">
              <a:extLst>
                <a:ext uri="{FF2B5EF4-FFF2-40B4-BE49-F238E27FC236}">
                  <a16:creationId xmlns:a16="http://schemas.microsoft.com/office/drawing/2014/main" id="{1694DF5E-D077-476F-9C5F-327027E8DB57}"/>
                </a:ext>
              </a:extLst>
            </p:cNvPr>
            <p:cNvSpPr/>
            <p:nvPr/>
          </p:nvSpPr>
          <p:spPr>
            <a:xfrm>
              <a:off x="6997924" y="4336949"/>
              <a:ext cx="392899" cy="393066"/>
            </a:xfrm>
            <a:custGeom>
              <a:avLst/>
              <a:gdLst>
                <a:gd name="connsiteX0" fmla="*/ 386824 w 392899"/>
                <a:gd name="connsiteY0" fmla="*/ 245236 h 393066"/>
                <a:gd name="connsiteX1" fmla="*/ 147831 w 392899"/>
                <a:gd name="connsiteY1" fmla="*/ 386824 h 393066"/>
                <a:gd name="connsiteX2" fmla="*/ 6243 w 392899"/>
                <a:gd name="connsiteY2" fmla="*/ 147831 h 393066"/>
                <a:gd name="connsiteX3" fmla="*/ 245236 w 392899"/>
                <a:gd name="connsiteY3" fmla="*/ 6243 h 393066"/>
                <a:gd name="connsiteX4" fmla="*/ 386824 w 392899"/>
                <a:gd name="connsiteY4" fmla="*/ 245236 h 39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899" h="393066">
                  <a:moveTo>
                    <a:pt x="386824" y="245236"/>
                  </a:moveTo>
                  <a:cubicBezTo>
                    <a:pt x="359711" y="350172"/>
                    <a:pt x="252767" y="413937"/>
                    <a:pt x="147831" y="386824"/>
                  </a:cubicBezTo>
                  <a:cubicBezTo>
                    <a:pt x="42895" y="359711"/>
                    <a:pt x="-20870" y="252767"/>
                    <a:pt x="6243" y="147831"/>
                  </a:cubicBezTo>
                  <a:cubicBezTo>
                    <a:pt x="33355" y="42895"/>
                    <a:pt x="140300" y="-20870"/>
                    <a:pt x="245236" y="6243"/>
                  </a:cubicBezTo>
                  <a:cubicBezTo>
                    <a:pt x="350172" y="32853"/>
                    <a:pt x="413435" y="139798"/>
                    <a:pt x="386824" y="245236"/>
                  </a:cubicBezTo>
                  <a:close/>
                </a:path>
              </a:pathLst>
            </a:custGeom>
            <a:solidFill>
              <a:srgbClr val="D75903"/>
            </a:solidFill>
            <a:ln w="50094" cap="flat">
              <a:solidFill>
                <a:srgbClr val="1995B7"/>
              </a:solidFill>
              <a:prstDash val="solid"/>
              <a:miter/>
            </a:ln>
          </p:spPr>
          <p:txBody>
            <a:bodyPr rtlCol="0" anchor="ctr"/>
            <a:lstStyle/>
            <a:p>
              <a:endParaRPr lang="th-TH" dirty="0"/>
            </a:p>
          </p:txBody>
        </p:sp>
      </p:grpSp>
      <p:grpSp>
        <p:nvGrpSpPr>
          <p:cNvPr id="8" name="Graphic 15">
            <a:extLst>
              <a:ext uri="{FF2B5EF4-FFF2-40B4-BE49-F238E27FC236}">
                <a16:creationId xmlns:a16="http://schemas.microsoft.com/office/drawing/2014/main" id="{731177E2-3115-4A51-9AE1-A36502B28100}"/>
              </a:ext>
            </a:extLst>
          </p:cNvPr>
          <p:cNvGrpSpPr/>
          <p:nvPr/>
        </p:nvGrpSpPr>
        <p:grpSpPr>
          <a:xfrm rot="2587589">
            <a:off x="-614345" y="3083333"/>
            <a:ext cx="2121968" cy="1439490"/>
            <a:chOff x="6146131" y="1837154"/>
            <a:chExt cx="986043" cy="639817"/>
          </a:xfrm>
        </p:grpSpPr>
        <p:sp>
          <p:nvSpPr>
            <p:cNvPr id="10" name="Freeform: Shape 9">
              <a:extLst>
                <a:ext uri="{FF2B5EF4-FFF2-40B4-BE49-F238E27FC236}">
                  <a16:creationId xmlns:a16="http://schemas.microsoft.com/office/drawing/2014/main" id="{A89B7AE1-CDB2-49B2-8D10-A850D357B7F1}"/>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918FC600-4891-43F0-AAD5-EFBDC957EBF3}"/>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FE9FB308-5F29-4693-AA92-DF56D81932FD}"/>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261CDE19-239B-4C7E-A99B-1035890743F5}"/>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DBB30450-2674-41E3-8635-162D862DA659}"/>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98BE8E55-A0DE-4042-9143-A54FBB7581E7}"/>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endParaRPr lang="th-TH"/>
            </a:p>
          </p:txBody>
        </p:sp>
      </p:grpSp>
      <p:sp>
        <p:nvSpPr>
          <p:cNvPr id="157" name="Graphic 19325">
            <a:extLst>
              <a:ext uri="{FF2B5EF4-FFF2-40B4-BE49-F238E27FC236}">
                <a16:creationId xmlns:a16="http://schemas.microsoft.com/office/drawing/2014/main" id="{58131C11-57F2-4524-816E-694A53F852CE}"/>
              </a:ext>
            </a:extLst>
          </p:cNvPr>
          <p:cNvSpPr/>
          <p:nvPr/>
        </p:nvSpPr>
        <p:spPr>
          <a:xfrm>
            <a:off x="9325661" y="466857"/>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166" name="Graphic 44260">
            <a:extLst>
              <a:ext uri="{FF2B5EF4-FFF2-40B4-BE49-F238E27FC236}">
                <a16:creationId xmlns:a16="http://schemas.microsoft.com/office/drawing/2014/main" id="{167C7071-C253-4831-8CB3-DE05ABCEA483}"/>
              </a:ext>
            </a:extLst>
          </p:cNvPr>
          <p:cNvGrpSpPr/>
          <p:nvPr/>
        </p:nvGrpSpPr>
        <p:grpSpPr>
          <a:xfrm>
            <a:off x="8219595" y="1221339"/>
            <a:ext cx="1374335" cy="1473811"/>
            <a:chOff x="5972175" y="3276600"/>
            <a:chExt cx="245554" cy="304990"/>
          </a:xfrm>
        </p:grpSpPr>
        <p:sp>
          <p:nvSpPr>
            <p:cNvPr id="167"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168"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endParaRPr lang="th-TH"/>
            </a:p>
          </p:txBody>
        </p:sp>
      </p:grpSp>
      <p:grpSp>
        <p:nvGrpSpPr>
          <p:cNvPr id="169" name="Graphic 44264">
            <a:extLst>
              <a:ext uri="{FF2B5EF4-FFF2-40B4-BE49-F238E27FC236}">
                <a16:creationId xmlns:a16="http://schemas.microsoft.com/office/drawing/2014/main" id="{AEE59570-7737-4648-A7D2-1F1DE39603AC}"/>
              </a:ext>
            </a:extLst>
          </p:cNvPr>
          <p:cNvGrpSpPr/>
          <p:nvPr/>
        </p:nvGrpSpPr>
        <p:grpSpPr>
          <a:xfrm rot="958954">
            <a:off x="4391452" y="3181852"/>
            <a:ext cx="1140595" cy="1210499"/>
            <a:chOff x="5948362" y="3286088"/>
            <a:chExt cx="293127" cy="288168"/>
          </a:xfrm>
        </p:grpSpPr>
        <p:sp>
          <p:nvSpPr>
            <p:cNvPr id="170"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endParaRPr lang="th-TH"/>
            </a:p>
          </p:txBody>
        </p:sp>
        <p:sp>
          <p:nvSpPr>
            <p:cNvPr id="171"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endParaRPr lang="th-TH"/>
            </a:p>
          </p:txBody>
        </p:sp>
      </p:grpSp>
      <p:grpSp>
        <p:nvGrpSpPr>
          <p:cNvPr id="172" name="Graphic 44268">
            <a:extLst>
              <a:ext uri="{FF2B5EF4-FFF2-40B4-BE49-F238E27FC236}">
                <a16:creationId xmlns:a16="http://schemas.microsoft.com/office/drawing/2014/main" id="{4854520F-F500-4C5A-8C55-5D9A94701324}"/>
              </a:ext>
            </a:extLst>
          </p:cNvPr>
          <p:cNvGrpSpPr/>
          <p:nvPr/>
        </p:nvGrpSpPr>
        <p:grpSpPr>
          <a:xfrm>
            <a:off x="1459395" y="4471576"/>
            <a:ext cx="1093185" cy="1323439"/>
            <a:chOff x="5976918" y="3286115"/>
            <a:chExt cx="237163" cy="282320"/>
          </a:xfrm>
          <a:solidFill>
            <a:srgbClr val="DC755A"/>
          </a:solidFill>
        </p:grpSpPr>
        <p:sp>
          <p:nvSpPr>
            <p:cNvPr id="173" name="Freeform: Shape 44270">
              <a:extLst>
                <a:ext uri="{FF2B5EF4-FFF2-40B4-BE49-F238E27FC236}">
                  <a16:creationId xmlns:a16="http://schemas.microsoft.com/office/drawing/2014/main" id="{AAF709C3-C084-4203-B38C-738FA8CAAFA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174" name="Freeform: Shape 44271">
              <a:extLst>
                <a:ext uri="{FF2B5EF4-FFF2-40B4-BE49-F238E27FC236}">
                  <a16:creationId xmlns:a16="http://schemas.microsoft.com/office/drawing/2014/main" id="{E843BF79-B49F-4388-BAFE-3DC6CA5187C3}"/>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endParaRPr lang="th-TH"/>
            </a:p>
          </p:txBody>
        </p:sp>
      </p:grpSp>
      <p:grpSp>
        <p:nvGrpSpPr>
          <p:cNvPr id="175" name="Graphic 15">
            <a:extLst>
              <a:ext uri="{FF2B5EF4-FFF2-40B4-BE49-F238E27FC236}">
                <a16:creationId xmlns:a16="http://schemas.microsoft.com/office/drawing/2014/main" id="{CB3E4E61-DED0-4D5D-A42B-CC9D75FEDFA3}"/>
              </a:ext>
            </a:extLst>
          </p:cNvPr>
          <p:cNvGrpSpPr/>
          <p:nvPr/>
        </p:nvGrpSpPr>
        <p:grpSpPr>
          <a:xfrm rot="20537283">
            <a:off x="10256455" y="2682329"/>
            <a:ext cx="1380786" cy="1184465"/>
            <a:chOff x="8203691" y="2074073"/>
            <a:chExt cx="976788" cy="876866"/>
          </a:xfrm>
        </p:grpSpPr>
        <p:sp>
          <p:nvSpPr>
            <p:cNvPr id="176"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endParaRPr lang="th-TH"/>
            </a:p>
          </p:txBody>
        </p:sp>
        <p:sp>
          <p:nvSpPr>
            <p:cNvPr id="177"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endParaRPr lang="th-TH"/>
            </a:p>
          </p:txBody>
        </p:sp>
        <p:sp>
          <p:nvSpPr>
            <p:cNvPr id="178"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endParaRPr lang="th-TH"/>
            </a:p>
          </p:txBody>
        </p:sp>
        <p:sp>
          <p:nvSpPr>
            <p:cNvPr id="179"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endParaRPr lang="th-TH"/>
            </a:p>
          </p:txBody>
        </p:sp>
        <p:sp>
          <p:nvSpPr>
            <p:cNvPr id="180"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endParaRPr lang="th-TH"/>
            </a:p>
          </p:txBody>
        </p:sp>
        <p:sp>
          <p:nvSpPr>
            <p:cNvPr id="181"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endParaRPr lang="th-TH"/>
            </a:p>
          </p:txBody>
        </p:sp>
        <p:sp>
          <p:nvSpPr>
            <p:cNvPr id="182"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endParaRPr lang="th-TH"/>
            </a:p>
          </p:txBody>
        </p:sp>
        <p:sp>
          <p:nvSpPr>
            <p:cNvPr id="183"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endParaRPr lang="th-TH"/>
            </a:p>
          </p:txBody>
        </p:sp>
        <p:sp>
          <p:nvSpPr>
            <p:cNvPr id="184"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endParaRPr lang="th-TH"/>
            </a:p>
          </p:txBody>
        </p:sp>
        <p:sp>
          <p:nvSpPr>
            <p:cNvPr id="185"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endParaRPr lang="th-TH"/>
            </a:p>
          </p:txBody>
        </p:sp>
        <p:sp>
          <p:nvSpPr>
            <p:cNvPr id="186"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endParaRPr lang="th-TH"/>
            </a:p>
          </p:txBody>
        </p:sp>
        <p:sp>
          <p:nvSpPr>
            <p:cNvPr id="187"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endParaRPr lang="th-TH"/>
            </a:p>
          </p:txBody>
        </p:sp>
      </p:grpSp>
      <p:grpSp>
        <p:nvGrpSpPr>
          <p:cNvPr id="188" name="Graphic 828">
            <a:extLst>
              <a:ext uri="{FF2B5EF4-FFF2-40B4-BE49-F238E27FC236}">
                <a16:creationId xmlns:a16="http://schemas.microsoft.com/office/drawing/2014/main" id="{4D7972AE-D117-48A2-B0ED-804782112763}"/>
              </a:ext>
            </a:extLst>
          </p:cNvPr>
          <p:cNvGrpSpPr/>
          <p:nvPr/>
        </p:nvGrpSpPr>
        <p:grpSpPr>
          <a:xfrm>
            <a:off x="7007132" y="3211731"/>
            <a:ext cx="841681" cy="701090"/>
            <a:chOff x="6029366" y="3371852"/>
            <a:chExt cx="130719" cy="112577"/>
          </a:xfrm>
          <a:solidFill>
            <a:srgbClr val="FFC000"/>
          </a:solidFill>
        </p:grpSpPr>
        <p:sp>
          <p:nvSpPr>
            <p:cNvPr id="189"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190"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191"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sp>
        <p:nvSpPr>
          <p:cNvPr id="192" name="Graphic 19325">
            <a:extLst>
              <a:ext uri="{FF2B5EF4-FFF2-40B4-BE49-F238E27FC236}">
                <a16:creationId xmlns:a16="http://schemas.microsoft.com/office/drawing/2014/main" id="{076BFB6E-8AA9-41EA-B47A-E86D43AF214F}"/>
              </a:ext>
            </a:extLst>
          </p:cNvPr>
          <p:cNvSpPr/>
          <p:nvPr/>
        </p:nvSpPr>
        <p:spPr>
          <a:xfrm>
            <a:off x="6735245" y="111496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193" name="Graphic 19325">
            <a:extLst>
              <a:ext uri="{FF2B5EF4-FFF2-40B4-BE49-F238E27FC236}">
                <a16:creationId xmlns:a16="http://schemas.microsoft.com/office/drawing/2014/main" id="{076BFB6E-8AA9-41EA-B47A-E86D43AF214F}"/>
              </a:ext>
            </a:extLst>
          </p:cNvPr>
          <p:cNvSpPr/>
          <p:nvPr/>
        </p:nvSpPr>
        <p:spPr>
          <a:xfrm>
            <a:off x="5418405" y="619584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194" name="Graphic 27">
            <a:extLst>
              <a:ext uri="{FF2B5EF4-FFF2-40B4-BE49-F238E27FC236}">
                <a16:creationId xmlns:a16="http://schemas.microsoft.com/office/drawing/2014/main" id="{0C188F39-B2DF-4AD6-912A-E707662D5502}"/>
              </a:ext>
            </a:extLst>
          </p:cNvPr>
          <p:cNvGrpSpPr/>
          <p:nvPr/>
        </p:nvGrpSpPr>
        <p:grpSpPr>
          <a:xfrm rot="21423545">
            <a:off x="5143393" y="-484119"/>
            <a:ext cx="2197183" cy="1811888"/>
            <a:chOff x="5791019" y="2906982"/>
            <a:chExt cx="3178793" cy="2621364"/>
          </a:xfrm>
        </p:grpSpPr>
        <p:grpSp>
          <p:nvGrpSpPr>
            <p:cNvPr id="195"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197"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endParaRPr lang="th-TH"/>
              </a:p>
            </p:txBody>
          </p:sp>
          <p:grpSp>
            <p:nvGrpSpPr>
              <p:cNvPr id="198"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199"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endParaRPr lang="th-TH"/>
                </a:p>
              </p:txBody>
            </p:sp>
            <p:sp>
              <p:nvSpPr>
                <p:cNvPr id="200"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endParaRPr lang="th-TH"/>
                </a:p>
              </p:txBody>
            </p:sp>
          </p:grpSp>
        </p:grpSp>
        <p:sp>
          <p:nvSpPr>
            <p:cNvPr id="196"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endParaRPr lang="th-TH" dirty="0"/>
            </a:p>
          </p:txBody>
        </p:sp>
      </p:grpSp>
    </p:spTree>
    <p:extLst>
      <p:ext uri="{BB962C8B-B14F-4D97-AF65-F5344CB8AC3E}">
        <p14:creationId xmlns:p14="http://schemas.microsoft.com/office/powerpoint/2010/main" val="1242573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1"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72"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87"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9"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98"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0"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91"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95"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2"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93"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73"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74"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6"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85"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7"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78"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82"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80"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34"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5"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9"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6"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7"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4" name="Graphic 15">
            <a:extLst>
              <a:ext uri="{FF2B5EF4-FFF2-40B4-BE49-F238E27FC236}">
                <a16:creationId xmlns:a16="http://schemas.microsoft.com/office/drawing/2014/main" id="{8B9D6CA5-23E6-4138-8B71-8FFAB8090F84}"/>
              </a:ext>
            </a:extLst>
          </p:cNvPr>
          <p:cNvGrpSpPr/>
          <p:nvPr/>
        </p:nvGrpSpPr>
        <p:grpSpPr>
          <a:xfrm rot="2587589">
            <a:off x="-208835" y="1113115"/>
            <a:ext cx="2121968" cy="1439490"/>
            <a:chOff x="6146131" y="1837154"/>
            <a:chExt cx="986043" cy="639817"/>
          </a:xfrm>
          <a:solidFill>
            <a:schemeClr val="bg2">
              <a:lumMod val="50000"/>
            </a:schemeClr>
          </a:solidFill>
        </p:grpSpPr>
        <p:sp>
          <p:nvSpPr>
            <p:cNvPr id="15" name="Freeform: Shape 14">
              <a:extLst>
                <a:ext uri="{FF2B5EF4-FFF2-40B4-BE49-F238E27FC236}">
                  <a16:creationId xmlns:a16="http://schemas.microsoft.com/office/drawing/2014/main" id="{17379C26-75DF-4D39-9DB7-5BC2BEB80D91}"/>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 name="Freeform: Shape 15">
              <a:extLst>
                <a:ext uri="{FF2B5EF4-FFF2-40B4-BE49-F238E27FC236}">
                  <a16:creationId xmlns:a16="http://schemas.microsoft.com/office/drawing/2014/main" id="{9D48D435-A4AD-4581-84DB-D66EAC50BE0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 name="Freeform: Shape 16">
              <a:extLst>
                <a:ext uri="{FF2B5EF4-FFF2-40B4-BE49-F238E27FC236}">
                  <a16:creationId xmlns:a16="http://schemas.microsoft.com/office/drawing/2014/main" id="{35D320EB-1505-4576-9DB4-8BFC194FDBB7}"/>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63AEA5C3-45E5-4C23-810F-C725CDE1E43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 name="Freeform: Shape 18">
              <a:extLst>
                <a:ext uri="{FF2B5EF4-FFF2-40B4-BE49-F238E27FC236}">
                  <a16:creationId xmlns:a16="http://schemas.microsoft.com/office/drawing/2014/main" id="{92256969-7FDE-417E-90DD-17A10A3A3A14}"/>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 name="Freeform: Shape 19">
              <a:extLst>
                <a:ext uri="{FF2B5EF4-FFF2-40B4-BE49-F238E27FC236}">
                  <a16:creationId xmlns:a16="http://schemas.microsoft.com/office/drawing/2014/main" id="{A1022C83-4C49-4393-A741-7BCFEE22119E}"/>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 name="Graphic 15">
            <a:extLst>
              <a:ext uri="{FF2B5EF4-FFF2-40B4-BE49-F238E27FC236}">
                <a16:creationId xmlns:a16="http://schemas.microsoft.com/office/drawing/2014/main" id="{0736D167-B5CB-4CB6-9BCB-4266376FB24D}"/>
              </a:ext>
            </a:extLst>
          </p:cNvPr>
          <p:cNvGrpSpPr/>
          <p:nvPr/>
        </p:nvGrpSpPr>
        <p:grpSpPr>
          <a:xfrm rot="2587589">
            <a:off x="-268274" y="1041765"/>
            <a:ext cx="2121968" cy="1439490"/>
            <a:chOff x="6146131" y="1837154"/>
            <a:chExt cx="986043" cy="639817"/>
          </a:xfrm>
        </p:grpSpPr>
        <p:sp>
          <p:nvSpPr>
            <p:cNvPr id="5"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 name="Graphic 44264">
            <a:extLst>
              <a:ext uri="{FF2B5EF4-FFF2-40B4-BE49-F238E27FC236}">
                <a16:creationId xmlns:a16="http://schemas.microsoft.com/office/drawing/2014/main" id="{5C25F421-5298-425A-8446-012AAC86B806}"/>
              </a:ext>
            </a:extLst>
          </p:cNvPr>
          <p:cNvGrpSpPr/>
          <p:nvPr/>
        </p:nvGrpSpPr>
        <p:grpSpPr>
          <a:xfrm rot="2449016">
            <a:off x="10303211" y="5716984"/>
            <a:ext cx="935517" cy="848000"/>
            <a:chOff x="5948362" y="3286088"/>
            <a:chExt cx="293127" cy="288168"/>
          </a:xfrm>
        </p:grpSpPr>
        <p:sp>
          <p:nvSpPr>
            <p:cNvPr id="22"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25"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28"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32"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30"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1"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11680"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1168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8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68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1168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86"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688"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11689"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11690"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1"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2"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693"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11694"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5"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11696"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11697"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8"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699"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11700"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1"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702"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11703"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11704"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5"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6"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707"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11708"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9"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pic>
        <p:nvPicPr>
          <p:cNvPr id="54" name="Picture 53">
            <a:extLst>
              <a:ext uri="{FF2B5EF4-FFF2-40B4-BE49-F238E27FC236}">
                <a16:creationId xmlns:a16="http://schemas.microsoft.com/office/drawing/2014/main" id="{FB249ADF-5EFB-B054-5E34-4DAE81EBB337}"/>
              </a:ext>
            </a:extLst>
          </p:cNvPr>
          <p:cNvPicPr>
            <a:picLocks noChangeAspect="1"/>
          </p:cNvPicPr>
          <p:nvPr/>
        </p:nvPicPr>
        <p:blipFill>
          <a:blip r:embed="rId2"/>
          <a:stretch>
            <a:fillRect/>
          </a:stretch>
        </p:blipFill>
        <p:spPr>
          <a:xfrm>
            <a:off x="2714625" y="114300"/>
            <a:ext cx="7258536" cy="6205537"/>
          </a:xfrm>
          <a:prstGeom prst="rect">
            <a:avLst/>
          </a:prstGeom>
        </p:spPr>
      </p:pic>
      <p:grpSp>
        <p:nvGrpSpPr>
          <p:cNvPr id="11711" name="Graphic 11709">
            <a:extLst>
              <a:ext uri="{FF2B5EF4-FFF2-40B4-BE49-F238E27FC236}">
                <a16:creationId xmlns:a16="http://schemas.microsoft.com/office/drawing/2014/main" id="{1D81BABC-A5C1-4501-9CFF-56A9174F2173}"/>
              </a:ext>
            </a:extLst>
          </p:cNvPr>
          <p:cNvGrpSpPr/>
          <p:nvPr/>
        </p:nvGrpSpPr>
        <p:grpSpPr>
          <a:xfrm rot="3673055">
            <a:off x="11208022" y="3522179"/>
            <a:ext cx="2168913" cy="789557"/>
            <a:chOff x="5634037" y="3243322"/>
            <a:chExt cx="924539" cy="371700"/>
          </a:xfrm>
        </p:grpSpPr>
        <p:sp>
          <p:nvSpPr>
            <p:cNvPr id="41" name="Freeform: Shape 40">
              <a:extLst>
                <a:ext uri="{FF2B5EF4-FFF2-40B4-BE49-F238E27FC236}">
                  <a16:creationId xmlns:a16="http://schemas.microsoft.com/office/drawing/2014/main" id="{FEDD0545-5ABA-4F4D-B6BA-ECD79B7EA410}"/>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id="{C3080E0F-779B-408B-A6D2-B0919E7A7A88}"/>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id="{6D127A93-A5FC-4DC9-980B-CBDA395EC54C}"/>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id="{AFB8E116-1E02-4DC8-8784-ABCD711C4532}"/>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 name="Freeform: Shape 44">
              <a:extLst>
                <a:ext uri="{FF2B5EF4-FFF2-40B4-BE49-F238E27FC236}">
                  <a16:creationId xmlns:a16="http://schemas.microsoft.com/office/drawing/2014/main" id="{A37357D2-FF4D-4E12-8881-E844EB0E8D2A}"/>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 name="Freeform: Shape 45">
              <a:extLst>
                <a:ext uri="{FF2B5EF4-FFF2-40B4-BE49-F238E27FC236}">
                  <a16:creationId xmlns:a16="http://schemas.microsoft.com/office/drawing/2014/main" id="{C1EF2F9E-F502-485B-9B8D-C756401DA078}"/>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 name="Freeform: Shape 46">
              <a:extLst>
                <a:ext uri="{FF2B5EF4-FFF2-40B4-BE49-F238E27FC236}">
                  <a16:creationId xmlns:a16="http://schemas.microsoft.com/office/drawing/2014/main" id="{93EA1531-B55F-4804-A393-4AC6F8042B98}"/>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3"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124"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7" name="Graphic 828">
            <a:extLst>
              <a:ext uri="{FF2B5EF4-FFF2-40B4-BE49-F238E27FC236}">
                <a16:creationId xmlns:a16="http://schemas.microsoft.com/office/drawing/2014/main" id="{6568A5FC-1464-4185-A4FE-BA0C3C3B1BB1}"/>
              </a:ext>
            </a:extLst>
          </p:cNvPr>
          <p:cNvGrpSpPr/>
          <p:nvPr/>
        </p:nvGrpSpPr>
        <p:grpSpPr>
          <a:xfrm rot="5692648">
            <a:off x="10287065" y="1700234"/>
            <a:ext cx="682358" cy="598368"/>
            <a:chOff x="6029366" y="3371852"/>
            <a:chExt cx="130719" cy="112577"/>
          </a:xfrm>
          <a:solidFill>
            <a:srgbClr val="0F5B42"/>
          </a:solidFill>
        </p:grpSpPr>
        <p:sp>
          <p:nvSpPr>
            <p:cNvPr id="12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3" name="Graphic 837">
            <a:extLst>
              <a:ext uri="{FF2B5EF4-FFF2-40B4-BE49-F238E27FC236}">
                <a16:creationId xmlns:a16="http://schemas.microsoft.com/office/drawing/2014/main" id="{A70F7C4F-2341-441F-BF0A-5E899662CAE0}"/>
              </a:ext>
            </a:extLst>
          </p:cNvPr>
          <p:cNvGrpSpPr/>
          <p:nvPr/>
        </p:nvGrpSpPr>
        <p:grpSpPr>
          <a:xfrm>
            <a:off x="8636239" y="1078000"/>
            <a:ext cx="969490" cy="1048470"/>
            <a:chOff x="5681545" y="3195637"/>
            <a:chExt cx="2191520" cy="2054559"/>
          </a:xfrm>
        </p:grpSpPr>
        <p:grpSp>
          <p:nvGrpSpPr>
            <p:cNvPr id="254"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258"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256"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60"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Graphic 19325">
            <a:extLst>
              <a:ext uri="{FF2B5EF4-FFF2-40B4-BE49-F238E27FC236}">
                <a16:creationId xmlns:a16="http://schemas.microsoft.com/office/drawing/2014/main" id="{7D212570-F8BD-45DA-81E6-0E33BCF875FA}"/>
              </a:ext>
            </a:extLst>
          </p:cNvPr>
          <p:cNvSpPr/>
          <p:nvPr/>
        </p:nvSpPr>
        <p:spPr>
          <a:xfrm>
            <a:off x="2869079" y="612897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Graphic 19325">
            <a:extLst>
              <a:ext uri="{FF2B5EF4-FFF2-40B4-BE49-F238E27FC236}">
                <a16:creationId xmlns:a16="http://schemas.microsoft.com/office/drawing/2014/main" id="{076BFB6E-8AA9-41EA-B47A-E86D43AF214F}"/>
              </a:ext>
            </a:extLst>
          </p:cNvPr>
          <p:cNvSpPr/>
          <p:nvPr/>
        </p:nvSpPr>
        <p:spPr>
          <a:xfrm>
            <a:off x="2885318" y="288536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Graphic 19325">
            <a:extLst>
              <a:ext uri="{FF2B5EF4-FFF2-40B4-BE49-F238E27FC236}">
                <a16:creationId xmlns:a16="http://schemas.microsoft.com/office/drawing/2014/main" id="{076BFB6E-8AA9-41EA-B47A-E86D43AF214F}"/>
              </a:ext>
            </a:extLst>
          </p:cNvPr>
          <p:cNvSpPr/>
          <p:nvPr/>
        </p:nvSpPr>
        <p:spPr>
          <a:xfrm>
            <a:off x="8206769" y="45227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Graphic 19322">
            <a:extLst>
              <a:ext uri="{FF2B5EF4-FFF2-40B4-BE49-F238E27FC236}">
                <a16:creationId xmlns:a16="http://schemas.microsoft.com/office/drawing/2014/main" id="{E2D21D1C-1444-4B25-916F-66EDC58DA94B}"/>
              </a:ext>
            </a:extLst>
          </p:cNvPr>
          <p:cNvSpPr/>
          <p:nvPr/>
        </p:nvSpPr>
        <p:spPr>
          <a:xfrm rot="19266580">
            <a:off x="-5384166" y="-184251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9" name="Graphic 876">
            <a:extLst>
              <a:ext uri="{FF2B5EF4-FFF2-40B4-BE49-F238E27FC236}">
                <a16:creationId xmlns:a16="http://schemas.microsoft.com/office/drawing/2014/main" id="{7A2089B7-881F-4BB2-9150-0E870759F876}"/>
              </a:ext>
            </a:extLst>
          </p:cNvPr>
          <p:cNvGrpSpPr/>
          <p:nvPr/>
        </p:nvGrpSpPr>
        <p:grpSpPr>
          <a:xfrm rot="1656797">
            <a:off x="1805391" y="3835436"/>
            <a:ext cx="1059547" cy="866816"/>
            <a:chOff x="-380835" y="371217"/>
            <a:chExt cx="1182052" cy="823912"/>
          </a:xfrm>
        </p:grpSpPr>
        <p:grpSp>
          <p:nvGrpSpPr>
            <p:cNvPr id="300"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304"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01"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302"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 name="Graphic 47">
            <a:extLst>
              <a:ext uri="{FF2B5EF4-FFF2-40B4-BE49-F238E27FC236}">
                <a16:creationId xmlns:a16="http://schemas.microsoft.com/office/drawing/2014/main" id="{8AA32C2F-E853-4C8E-B321-F7998B7951C2}"/>
              </a:ext>
            </a:extLst>
          </p:cNvPr>
          <p:cNvGrpSpPr/>
          <p:nvPr/>
        </p:nvGrpSpPr>
        <p:grpSpPr>
          <a:xfrm rot="17376568">
            <a:off x="1458493" y="-352393"/>
            <a:ext cx="1544782" cy="1384995"/>
            <a:chOff x="6019800" y="3362325"/>
            <a:chExt cx="150832" cy="134189"/>
          </a:xfrm>
        </p:grpSpPr>
        <p:sp>
          <p:nvSpPr>
            <p:cNvPr id="50"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 name="Graphic 53">
            <a:extLst>
              <a:ext uri="{FF2B5EF4-FFF2-40B4-BE49-F238E27FC236}">
                <a16:creationId xmlns:a16="http://schemas.microsoft.com/office/drawing/2014/main" id="{5E20D5EF-8789-4BD7-B4CD-C6F09AEF99B6}"/>
              </a:ext>
            </a:extLst>
          </p:cNvPr>
          <p:cNvGrpSpPr/>
          <p:nvPr/>
        </p:nvGrpSpPr>
        <p:grpSpPr>
          <a:xfrm rot="626658">
            <a:off x="8559861" y="3749012"/>
            <a:ext cx="2317273" cy="1890225"/>
            <a:chOff x="5795949" y="3167093"/>
            <a:chExt cx="600710" cy="527646"/>
          </a:xfrm>
        </p:grpSpPr>
        <p:grpSp>
          <p:nvGrpSpPr>
            <p:cNvPr id="56"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57"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8"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59"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0"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9"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10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11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11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113"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7"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138"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1" name="Graphic 44260">
            <a:extLst>
              <a:ext uri="{FF2B5EF4-FFF2-40B4-BE49-F238E27FC236}">
                <a16:creationId xmlns:a16="http://schemas.microsoft.com/office/drawing/2014/main" id="{95DBC3B3-B454-42DA-A1F8-4242A2B28FD2}"/>
              </a:ext>
            </a:extLst>
          </p:cNvPr>
          <p:cNvGrpSpPr/>
          <p:nvPr/>
        </p:nvGrpSpPr>
        <p:grpSpPr>
          <a:xfrm>
            <a:off x="10620440" y="4659403"/>
            <a:ext cx="969040" cy="960328"/>
            <a:chOff x="5972175" y="3276600"/>
            <a:chExt cx="245554" cy="304990"/>
          </a:xfrm>
        </p:grpSpPr>
        <p:sp>
          <p:nvSpPr>
            <p:cNvPr id="1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2887083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1"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72"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87"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9"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98"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0"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91"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95"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2"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93"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73"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74"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6"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85"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7"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78"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82"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80"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34"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5"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9"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6"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7"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4" name="Graphic 15">
            <a:extLst>
              <a:ext uri="{FF2B5EF4-FFF2-40B4-BE49-F238E27FC236}">
                <a16:creationId xmlns:a16="http://schemas.microsoft.com/office/drawing/2014/main" id="{8B9D6CA5-23E6-4138-8B71-8FFAB8090F84}"/>
              </a:ext>
            </a:extLst>
          </p:cNvPr>
          <p:cNvGrpSpPr/>
          <p:nvPr/>
        </p:nvGrpSpPr>
        <p:grpSpPr>
          <a:xfrm rot="2587589">
            <a:off x="-208835" y="1113115"/>
            <a:ext cx="2121968" cy="1439490"/>
            <a:chOff x="6146131" y="1837154"/>
            <a:chExt cx="986043" cy="639817"/>
          </a:xfrm>
          <a:solidFill>
            <a:schemeClr val="bg2">
              <a:lumMod val="50000"/>
            </a:schemeClr>
          </a:solidFill>
        </p:grpSpPr>
        <p:sp>
          <p:nvSpPr>
            <p:cNvPr id="15" name="Freeform: Shape 14">
              <a:extLst>
                <a:ext uri="{FF2B5EF4-FFF2-40B4-BE49-F238E27FC236}">
                  <a16:creationId xmlns:a16="http://schemas.microsoft.com/office/drawing/2014/main" id="{17379C26-75DF-4D39-9DB7-5BC2BEB80D91}"/>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 name="Freeform: Shape 15">
              <a:extLst>
                <a:ext uri="{FF2B5EF4-FFF2-40B4-BE49-F238E27FC236}">
                  <a16:creationId xmlns:a16="http://schemas.microsoft.com/office/drawing/2014/main" id="{9D48D435-A4AD-4581-84DB-D66EAC50BE0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 name="Freeform: Shape 16">
              <a:extLst>
                <a:ext uri="{FF2B5EF4-FFF2-40B4-BE49-F238E27FC236}">
                  <a16:creationId xmlns:a16="http://schemas.microsoft.com/office/drawing/2014/main" id="{35D320EB-1505-4576-9DB4-8BFC194FDBB7}"/>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63AEA5C3-45E5-4C23-810F-C725CDE1E43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 name="Freeform: Shape 18">
              <a:extLst>
                <a:ext uri="{FF2B5EF4-FFF2-40B4-BE49-F238E27FC236}">
                  <a16:creationId xmlns:a16="http://schemas.microsoft.com/office/drawing/2014/main" id="{92256969-7FDE-417E-90DD-17A10A3A3A14}"/>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 name="Freeform: Shape 19">
              <a:extLst>
                <a:ext uri="{FF2B5EF4-FFF2-40B4-BE49-F238E27FC236}">
                  <a16:creationId xmlns:a16="http://schemas.microsoft.com/office/drawing/2014/main" id="{A1022C83-4C49-4393-A741-7BCFEE22119E}"/>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 name="Graphic 15">
            <a:extLst>
              <a:ext uri="{FF2B5EF4-FFF2-40B4-BE49-F238E27FC236}">
                <a16:creationId xmlns:a16="http://schemas.microsoft.com/office/drawing/2014/main" id="{0736D167-B5CB-4CB6-9BCB-4266376FB24D}"/>
              </a:ext>
            </a:extLst>
          </p:cNvPr>
          <p:cNvGrpSpPr/>
          <p:nvPr/>
        </p:nvGrpSpPr>
        <p:grpSpPr>
          <a:xfrm rot="2587589">
            <a:off x="-268274" y="1041765"/>
            <a:ext cx="2121968" cy="1439490"/>
            <a:chOff x="6146131" y="1837154"/>
            <a:chExt cx="986043" cy="639817"/>
          </a:xfrm>
        </p:grpSpPr>
        <p:sp>
          <p:nvSpPr>
            <p:cNvPr id="5"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 name="Graphic 44264">
            <a:extLst>
              <a:ext uri="{FF2B5EF4-FFF2-40B4-BE49-F238E27FC236}">
                <a16:creationId xmlns:a16="http://schemas.microsoft.com/office/drawing/2014/main" id="{5C25F421-5298-425A-8446-012AAC86B806}"/>
              </a:ext>
            </a:extLst>
          </p:cNvPr>
          <p:cNvGrpSpPr/>
          <p:nvPr/>
        </p:nvGrpSpPr>
        <p:grpSpPr>
          <a:xfrm rot="2449016">
            <a:off x="10303211" y="5716984"/>
            <a:ext cx="935517" cy="848000"/>
            <a:chOff x="5948362" y="3286088"/>
            <a:chExt cx="293127" cy="288168"/>
          </a:xfrm>
        </p:grpSpPr>
        <p:sp>
          <p:nvSpPr>
            <p:cNvPr id="22"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25"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48" name="Picture 47">
            <a:extLst>
              <a:ext uri="{FF2B5EF4-FFF2-40B4-BE49-F238E27FC236}">
                <a16:creationId xmlns:a16="http://schemas.microsoft.com/office/drawing/2014/main" id="{F9EEDEE3-CF8C-8903-8D18-F46F614CC765}"/>
              </a:ext>
            </a:extLst>
          </p:cNvPr>
          <p:cNvPicPr>
            <a:picLocks noChangeAspect="1"/>
          </p:cNvPicPr>
          <p:nvPr/>
        </p:nvPicPr>
        <p:blipFill>
          <a:blip r:embed="rId2"/>
          <a:stretch>
            <a:fillRect/>
          </a:stretch>
        </p:blipFill>
        <p:spPr>
          <a:xfrm>
            <a:off x="2676902" y="131093"/>
            <a:ext cx="6838950" cy="6734175"/>
          </a:xfrm>
          <a:prstGeom prst="rect">
            <a:avLst/>
          </a:prstGeom>
        </p:spPr>
      </p:pic>
      <p:grpSp>
        <p:nvGrpSpPr>
          <p:cNvPr id="27"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28"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32"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30"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1"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11680"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1168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8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68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1168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86"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688"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11689"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11690"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1"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2"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693"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11694"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5"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11696"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11697"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98"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699"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11700"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1"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702"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11703"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11704"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5"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6"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707"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11708"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09"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1711" name="Graphic 11709">
            <a:extLst>
              <a:ext uri="{FF2B5EF4-FFF2-40B4-BE49-F238E27FC236}">
                <a16:creationId xmlns:a16="http://schemas.microsoft.com/office/drawing/2014/main" id="{1D81BABC-A5C1-4501-9CFF-56A9174F2173}"/>
              </a:ext>
            </a:extLst>
          </p:cNvPr>
          <p:cNvGrpSpPr/>
          <p:nvPr/>
        </p:nvGrpSpPr>
        <p:grpSpPr>
          <a:xfrm rot="3673055">
            <a:off x="11208022" y="3522179"/>
            <a:ext cx="2168913" cy="789557"/>
            <a:chOff x="5634037" y="3243322"/>
            <a:chExt cx="924539" cy="371700"/>
          </a:xfrm>
        </p:grpSpPr>
        <p:sp>
          <p:nvSpPr>
            <p:cNvPr id="41" name="Freeform: Shape 40">
              <a:extLst>
                <a:ext uri="{FF2B5EF4-FFF2-40B4-BE49-F238E27FC236}">
                  <a16:creationId xmlns:a16="http://schemas.microsoft.com/office/drawing/2014/main" id="{FEDD0545-5ABA-4F4D-B6BA-ECD79B7EA410}"/>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 name="Freeform: Shape 41">
              <a:extLst>
                <a:ext uri="{FF2B5EF4-FFF2-40B4-BE49-F238E27FC236}">
                  <a16:creationId xmlns:a16="http://schemas.microsoft.com/office/drawing/2014/main" id="{C3080E0F-779B-408B-A6D2-B0919E7A7A88}"/>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 name="Freeform: Shape 42">
              <a:extLst>
                <a:ext uri="{FF2B5EF4-FFF2-40B4-BE49-F238E27FC236}">
                  <a16:creationId xmlns:a16="http://schemas.microsoft.com/office/drawing/2014/main" id="{6D127A93-A5FC-4DC9-980B-CBDA395EC54C}"/>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 name="Freeform: Shape 43">
              <a:extLst>
                <a:ext uri="{FF2B5EF4-FFF2-40B4-BE49-F238E27FC236}">
                  <a16:creationId xmlns:a16="http://schemas.microsoft.com/office/drawing/2014/main" id="{AFB8E116-1E02-4DC8-8784-ABCD711C4532}"/>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 name="Freeform: Shape 44">
              <a:extLst>
                <a:ext uri="{FF2B5EF4-FFF2-40B4-BE49-F238E27FC236}">
                  <a16:creationId xmlns:a16="http://schemas.microsoft.com/office/drawing/2014/main" id="{A37357D2-FF4D-4E12-8881-E844EB0E8D2A}"/>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 name="Freeform: Shape 45">
              <a:extLst>
                <a:ext uri="{FF2B5EF4-FFF2-40B4-BE49-F238E27FC236}">
                  <a16:creationId xmlns:a16="http://schemas.microsoft.com/office/drawing/2014/main" id="{C1EF2F9E-F502-485B-9B8D-C756401DA078}"/>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 name="Freeform: Shape 46">
              <a:extLst>
                <a:ext uri="{FF2B5EF4-FFF2-40B4-BE49-F238E27FC236}">
                  <a16:creationId xmlns:a16="http://schemas.microsoft.com/office/drawing/2014/main" id="{93EA1531-B55F-4804-A393-4AC6F8042B98}"/>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3"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124"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7" name="Graphic 828">
            <a:extLst>
              <a:ext uri="{FF2B5EF4-FFF2-40B4-BE49-F238E27FC236}">
                <a16:creationId xmlns:a16="http://schemas.microsoft.com/office/drawing/2014/main" id="{6568A5FC-1464-4185-A4FE-BA0C3C3B1BB1}"/>
              </a:ext>
            </a:extLst>
          </p:cNvPr>
          <p:cNvGrpSpPr/>
          <p:nvPr/>
        </p:nvGrpSpPr>
        <p:grpSpPr>
          <a:xfrm rot="5692648">
            <a:off x="10287065" y="1700234"/>
            <a:ext cx="682358" cy="598368"/>
            <a:chOff x="6029366" y="3371852"/>
            <a:chExt cx="130719" cy="112577"/>
          </a:xfrm>
          <a:solidFill>
            <a:srgbClr val="0F5B42"/>
          </a:solidFill>
        </p:grpSpPr>
        <p:sp>
          <p:nvSpPr>
            <p:cNvPr id="12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3" name="Graphic 837">
            <a:extLst>
              <a:ext uri="{FF2B5EF4-FFF2-40B4-BE49-F238E27FC236}">
                <a16:creationId xmlns:a16="http://schemas.microsoft.com/office/drawing/2014/main" id="{A70F7C4F-2341-441F-BF0A-5E899662CAE0}"/>
              </a:ext>
            </a:extLst>
          </p:cNvPr>
          <p:cNvGrpSpPr/>
          <p:nvPr/>
        </p:nvGrpSpPr>
        <p:grpSpPr>
          <a:xfrm>
            <a:off x="8636239" y="1078000"/>
            <a:ext cx="969490" cy="1048470"/>
            <a:chOff x="5681545" y="3195637"/>
            <a:chExt cx="2191520" cy="2054559"/>
          </a:xfrm>
        </p:grpSpPr>
        <p:grpSp>
          <p:nvGrpSpPr>
            <p:cNvPr id="254"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258"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256"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60"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Graphic 19325">
            <a:extLst>
              <a:ext uri="{FF2B5EF4-FFF2-40B4-BE49-F238E27FC236}">
                <a16:creationId xmlns:a16="http://schemas.microsoft.com/office/drawing/2014/main" id="{7D212570-F8BD-45DA-81E6-0E33BCF875FA}"/>
              </a:ext>
            </a:extLst>
          </p:cNvPr>
          <p:cNvSpPr/>
          <p:nvPr/>
        </p:nvSpPr>
        <p:spPr>
          <a:xfrm>
            <a:off x="2869079" y="612897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Graphic 19325">
            <a:extLst>
              <a:ext uri="{FF2B5EF4-FFF2-40B4-BE49-F238E27FC236}">
                <a16:creationId xmlns:a16="http://schemas.microsoft.com/office/drawing/2014/main" id="{076BFB6E-8AA9-41EA-B47A-E86D43AF214F}"/>
              </a:ext>
            </a:extLst>
          </p:cNvPr>
          <p:cNvSpPr/>
          <p:nvPr/>
        </p:nvSpPr>
        <p:spPr>
          <a:xfrm>
            <a:off x="2885318" y="288536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Graphic 19325">
            <a:extLst>
              <a:ext uri="{FF2B5EF4-FFF2-40B4-BE49-F238E27FC236}">
                <a16:creationId xmlns:a16="http://schemas.microsoft.com/office/drawing/2014/main" id="{076BFB6E-8AA9-41EA-B47A-E86D43AF214F}"/>
              </a:ext>
            </a:extLst>
          </p:cNvPr>
          <p:cNvSpPr/>
          <p:nvPr/>
        </p:nvSpPr>
        <p:spPr>
          <a:xfrm>
            <a:off x="8206769" y="45227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Graphic 19322">
            <a:extLst>
              <a:ext uri="{FF2B5EF4-FFF2-40B4-BE49-F238E27FC236}">
                <a16:creationId xmlns:a16="http://schemas.microsoft.com/office/drawing/2014/main" id="{E2D21D1C-1444-4B25-916F-66EDC58DA94B}"/>
              </a:ext>
            </a:extLst>
          </p:cNvPr>
          <p:cNvSpPr/>
          <p:nvPr/>
        </p:nvSpPr>
        <p:spPr>
          <a:xfrm rot="19266580">
            <a:off x="-5384166" y="-184251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9" name="Graphic 876">
            <a:extLst>
              <a:ext uri="{FF2B5EF4-FFF2-40B4-BE49-F238E27FC236}">
                <a16:creationId xmlns:a16="http://schemas.microsoft.com/office/drawing/2014/main" id="{7A2089B7-881F-4BB2-9150-0E870759F876}"/>
              </a:ext>
            </a:extLst>
          </p:cNvPr>
          <p:cNvGrpSpPr/>
          <p:nvPr/>
        </p:nvGrpSpPr>
        <p:grpSpPr>
          <a:xfrm rot="1656797">
            <a:off x="1805391" y="3835436"/>
            <a:ext cx="1059547" cy="866816"/>
            <a:chOff x="-380835" y="371217"/>
            <a:chExt cx="1182052" cy="823912"/>
          </a:xfrm>
        </p:grpSpPr>
        <p:grpSp>
          <p:nvGrpSpPr>
            <p:cNvPr id="300"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304"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01"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302"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 name="Graphic 47">
            <a:extLst>
              <a:ext uri="{FF2B5EF4-FFF2-40B4-BE49-F238E27FC236}">
                <a16:creationId xmlns:a16="http://schemas.microsoft.com/office/drawing/2014/main" id="{8AA32C2F-E853-4C8E-B321-F7998B7951C2}"/>
              </a:ext>
            </a:extLst>
          </p:cNvPr>
          <p:cNvGrpSpPr/>
          <p:nvPr/>
        </p:nvGrpSpPr>
        <p:grpSpPr>
          <a:xfrm rot="17376568">
            <a:off x="1458493" y="-352393"/>
            <a:ext cx="1544782" cy="1384995"/>
            <a:chOff x="6019800" y="3362325"/>
            <a:chExt cx="150832" cy="134189"/>
          </a:xfrm>
        </p:grpSpPr>
        <p:sp>
          <p:nvSpPr>
            <p:cNvPr id="50"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 name="Graphic 53">
            <a:extLst>
              <a:ext uri="{FF2B5EF4-FFF2-40B4-BE49-F238E27FC236}">
                <a16:creationId xmlns:a16="http://schemas.microsoft.com/office/drawing/2014/main" id="{5E20D5EF-8789-4BD7-B4CD-C6F09AEF99B6}"/>
              </a:ext>
            </a:extLst>
          </p:cNvPr>
          <p:cNvGrpSpPr/>
          <p:nvPr/>
        </p:nvGrpSpPr>
        <p:grpSpPr>
          <a:xfrm rot="626658">
            <a:off x="8559861" y="3749012"/>
            <a:ext cx="2317273" cy="1890225"/>
            <a:chOff x="5795949" y="3167093"/>
            <a:chExt cx="600710" cy="527646"/>
          </a:xfrm>
        </p:grpSpPr>
        <p:grpSp>
          <p:nvGrpSpPr>
            <p:cNvPr id="56"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57"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8"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59"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0"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9"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10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11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11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113"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7"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138"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1" name="Graphic 44260">
            <a:extLst>
              <a:ext uri="{FF2B5EF4-FFF2-40B4-BE49-F238E27FC236}">
                <a16:creationId xmlns:a16="http://schemas.microsoft.com/office/drawing/2014/main" id="{95DBC3B3-B454-42DA-A1F8-4242A2B28FD2}"/>
              </a:ext>
            </a:extLst>
          </p:cNvPr>
          <p:cNvGrpSpPr/>
          <p:nvPr/>
        </p:nvGrpSpPr>
        <p:grpSpPr>
          <a:xfrm>
            <a:off x="10620440" y="4659403"/>
            <a:ext cx="969040" cy="960328"/>
            <a:chOff x="5972175" y="3276600"/>
            <a:chExt cx="245554" cy="304990"/>
          </a:xfrm>
        </p:grpSpPr>
        <p:sp>
          <p:nvSpPr>
            <p:cNvPr id="1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2365419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EFDDA09-4420-43A8-A312-B105AD40EB82}"/>
              </a:ext>
            </a:extLst>
          </p:cNvPr>
          <p:cNvSpPr/>
          <p:nvPr/>
        </p:nvSpPr>
        <p:spPr>
          <a:xfrm rot="1975839">
            <a:off x="8547384" y="2782683"/>
            <a:ext cx="9939438" cy="10035771"/>
          </a:xfrm>
          <a:prstGeom prst="ellipse">
            <a:avLst/>
          </a:prstGeom>
          <a:solidFill>
            <a:srgbClr val="0F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2" name="Group 1">
            <a:extLst>
              <a:ext uri="{FF2B5EF4-FFF2-40B4-BE49-F238E27FC236}">
                <a16:creationId xmlns:a16="http://schemas.microsoft.com/office/drawing/2014/main" id="{0A2583EE-2331-4412-BC87-36CFDBFE9384}"/>
              </a:ext>
            </a:extLst>
          </p:cNvPr>
          <p:cNvGrpSpPr/>
          <p:nvPr/>
        </p:nvGrpSpPr>
        <p:grpSpPr>
          <a:xfrm rot="20797104">
            <a:off x="8439622" y="3497144"/>
            <a:ext cx="3244426" cy="1877412"/>
            <a:chOff x="9237642" y="5100657"/>
            <a:chExt cx="3244426" cy="1877412"/>
          </a:xfrm>
        </p:grpSpPr>
        <p:grpSp>
          <p:nvGrpSpPr>
            <p:cNvPr id="9" name="Graphic 44260">
              <a:extLst>
                <a:ext uri="{FF2B5EF4-FFF2-40B4-BE49-F238E27FC236}">
                  <a16:creationId xmlns:a16="http://schemas.microsoft.com/office/drawing/2014/main" id="{3400B377-6FEC-4363-8FB7-302615DE4488}"/>
                </a:ext>
              </a:extLst>
            </p:cNvPr>
            <p:cNvGrpSpPr/>
            <p:nvPr/>
          </p:nvGrpSpPr>
          <p:grpSpPr>
            <a:xfrm>
              <a:off x="9237642" y="6017741"/>
              <a:ext cx="969040" cy="960328"/>
              <a:chOff x="5972175" y="3276600"/>
              <a:chExt cx="245554" cy="304990"/>
            </a:xfrm>
          </p:grpSpPr>
          <p:sp>
            <p:nvSpPr>
              <p:cNvPr id="10" name="Freeform: Shape 9">
                <a:extLst>
                  <a:ext uri="{FF2B5EF4-FFF2-40B4-BE49-F238E27FC236}">
                    <a16:creationId xmlns:a16="http://schemas.microsoft.com/office/drawing/2014/main" id="{05BF3705-CC9A-46B7-B4A6-61E13DE79F1F}"/>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84EE9A98-74BB-4AA8-B364-732ECA07A8D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EDB863"/>
              </a:solidFill>
              <a:ln w="9525" cap="flat">
                <a:noFill/>
                <a:prstDash val="solid"/>
                <a:miter/>
              </a:ln>
            </p:spPr>
            <p:txBody>
              <a:bodyPr rtlCol="0" anchor="ctr"/>
              <a:lstStyle/>
              <a:p>
                <a:endParaRPr lang="th-TH" dirty="0"/>
              </a:p>
            </p:txBody>
          </p:sp>
        </p:grpSp>
        <p:grpSp>
          <p:nvGrpSpPr>
            <p:cNvPr id="12" name="Graphic 44264">
              <a:extLst>
                <a:ext uri="{FF2B5EF4-FFF2-40B4-BE49-F238E27FC236}">
                  <a16:creationId xmlns:a16="http://schemas.microsoft.com/office/drawing/2014/main" id="{4A41BD06-F047-4CED-83A2-71589D33F08E}"/>
                </a:ext>
              </a:extLst>
            </p:cNvPr>
            <p:cNvGrpSpPr/>
            <p:nvPr/>
          </p:nvGrpSpPr>
          <p:grpSpPr>
            <a:xfrm rot="2449016">
              <a:off x="10233092" y="5100657"/>
              <a:ext cx="935517" cy="848000"/>
              <a:chOff x="5948362" y="3286088"/>
              <a:chExt cx="293127" cy="288168"/>
            </a:xfrm>
          </p:grpSpPr>
          <p:sp>
            <p:nvSpPr>
              <p:cNvPr id="13" name="Freeform: Shape 12">
                <a:extLst>
                  <a:ext uri="{FF2B5EF4-FFF2-40B4-BE49-F238E27FC236}">
                    <a16:creationId xmlns:a16="http://schemas.microsoft.com/office/drawing/2014/main" id="{2D85C580-405B-4CDB-B29A-D6010C77D5C7}"/>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F15B878F-9FA2-4602-B410-5E5ECB706198}"/>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DB863"/>
              </a:solidFill>
              <a:ln w="9525" cap="flat">
                <a:noFill/>
                <a:prstDash val="solid"/>
                <a:miter/>
              </a:ln>
            </p:spPr>
            <p:txBody>
              <a:bodyPr rtlCol="0" anchor="ctr"/>
              <a:lstStyle/>
              <a:p>
                <a:endParaRPr lang="th-TH"/>
              </a:p>
            </p:txBody>
          </p:sp>
        </p:grpSp>
        <p:grpSp>
          <p:nvGrpSpPr>
            <p:cNvPr id="15" name="Graphic 44268">
              <a:extLst>
                <a:ext uri="{FF2B5EF4-FFF2-40B4-BE49-F238E27FC236}">
                  <a16:creationId xmlns:a16="http://schemas.microsoft.com/office/drawing/2014/main" id="{55B63866-2AF9-4091-B6AB-E2DAE26385C4}"/>
                </a:ext>
              </a:extLst>
            </p:cNvPr>
            <p:cNvGrpSpPr/>
            <p:nvPr/>
          </p:nvGrpSpPr>
          <p:grpSpPr>
            <a:xfrm rot="21000767">
              <a:off x="11660569" y="5221244"/>
              <a:ext cx="821499" cy="1060982"/>
              <a:chOff x="5976918" y="3286115"/>
              <a:chExt cx="237163" cy="282320"/>
            </a:xfrm>
            <a:solidFill>
              <a:srgbClr val="DC755A"/>
            </a:solidFill>
          </p:grpSpPr>
          <p:sp>
            <p:nvSpPr>
              <p:cNvPr id="16" name="Freeform: Shape 15">
                <a:extLst>
                  <a:ext uri="{FF2B5EF4-FFF2-40B4-BE49-F238E27FC236}">
                    <a16:creationId xmlns:a16="http://schemas.microsoft.com/office/drawing/2014/main" id="{D0F0EC1C-830E-470D-BE0C-35DD004DB069}"/>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7D8BF636-A031-4223-B9A1-C03E1BCB89E0}"/>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solidFill>
                <a:srgbClr val="EDB863"/>
              </a:solidFill>
              <a:ln w="9525" cap="flat">
                <a:noFill/>
                <a:prstDash val="solid"/>
                <a:miter/>
              </a:ln>
            </p:spPr>
            <p:txBody>
              <a:bodyPr rtlCol="0" anchor="ctr"/>
              <a:lstStyle/>
              <a:p>
                <a:endParaRPr lang="th-TH"/>
              </a:p>
            </p:txBody>
          </p:sp>
        </p:grpSp>
      </p:grpSp>
      <p:sp>
        <p:nvSpPr>
          <p:cNvPr id="3" name="Oval 2">
            <a:extLst>
              <a:ext uri="{FF2B5EF4-FFF2-40B4-BE49-F238E27FC236}">
                <a16:creationId xmlns:a16="http://schemas.microsoft.com/office/drawing/2014/main" id="{5A583F6D-D6AF-4090-BD62-DC235487B35E}"/>
              </a:ext>
            </a:extLst>
          </p:cNvPr>
          <p:cNvSpPr/>
          <p:nvPr/>
        </p:nvSpPr>
        <p:spPr>
          <a:xfrm rot="1063148">
            <a:off x="-3261817" y="-4848927"/>
            <a:ext cx="11370505" cy="11401962"/>
          </a:xfrm>
          <a:prstGeom prst="ellipse">
            <a:avLst/>
          </a:prstGeom>
          <a:solidFill>
            <a:srgbClr val="E9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6" name="Group 5">
            <a:extLst>
              <a:ext uri="{FF2B5EF4-FFF2-40B4-BE49-F238E27FC236}">
                <a16:creationId xmlns:a16="http://schemas.microsoft.com/office/drawing/2014/main" id="{AF2D679E-CBCD-4EB2-8DEE-93D137CC562D}"/>
              </a:ext>
            </a:extLst>
          </p:cNvPr>
          <p:cNvGrpSpPr/>
          <p:nvPr/>
        </p:nvGrpSpPr>
        <p:grpSpPr>
          <a:xfrm>
            <a:off x="773484" y="919710"/>
            <a:ext cx="6940591" cy="4431019"/>
            <a:chOff x="6096000" y="159879"/>
            <a:chExt cx="6940591" cy="4431019"/>
          </a:xfrm>
        </p:grpSpPr>
        <p:sp>
          <p:nvSpPr>
            <p:cNvPr id="7" name="TextBox 6">
              <a:extLst>
                <a:ext uri="{FF2B5EF4-FFF2-40B4-BE49-F238E27FC236}">
                  <a16:creationId xmlns:a16="http://schemas.microsoft.com/office/drawing/2014/main" id="{BCF5DFB2-48CF-4BD3-A290-108CF72D9AC4}"/>
                </a:ext>
              </a:extLst>
            </p:cNvPr>
            <p:cNvSpPr txBox="1"/>
            <p:nvPr/>
          </p:nvSpPr>
          <p:spPr>
            <a:xfrm>
              <a:off x="6096000" y="1174578"/>
              <a:ext cx="5664122" cy="3416320"/>
            </a:xfrm>
            <a:prstGeom prst="rect">
              <a:avLst/>
            </a:prstGeom>
            <a:noFill/>
          </p:spPr>
          <p:txBody>
            <a:bodyPr wrap="square">
              <a:spAutoFit/>
            </a:bodyPr>
            <a:lstStyle/>
            <a:p>
              <a:r>
                <a:rPr lang="en-US" sz="3600" dirty="0">
                  <a:solidFill>
                    <a:srgbClr val="0F5B42"/>
                  </a:solidFill>
                </a:rPr>
                <a:t>Some children will be eligible for access arrangements (such as 25% extra time).  We will discuss this individually at parents evening at the end of March.</a:t>
              </a:r>
              <a:endParaRPr lang="th-TH" sz="3600" dirty="0">
                <a:solidFill>
                  <a:srgbClr val="0F5B42"/>
                </a:solidFill>
              </a:endParaRPr>
            </a:p>
          </p:txBody>
        </p:sp>
        <p:sp>
          <p:nvSpPr>
            <p:cNvPr id="8" name="TextBox 7">
              <a:extLst>
                <a:ext uri="{FF2B5EF4-FFF2-40B4-BE49-F238E27FC236}">
                  <a16:creationId xmlns:a16="http://schemas.microsoft.com/office/drawing/2014/main" id="{678B0CD9-3772-45CD-BB6F-35B89196DCB8}"/>
                </a:ext>
              </a:extLst>
            </p:cNvPr>
            <p:cNvSpPr txBox="1"/>
            <p:nvPr/>
          </p:nvSpPr>
          <p:spPr>
            <a:xfrm>
              <a:off x="6096000" y="159879"/>
              <a:ext cx="6940591" cy="830997"/>
            </a:xfrm>
            <a:prstGeom prst="rect">
              <a:avLst/>
            </a:prstGeom>
            <a:noFill/>
          </p:spPr>
          <p:txBody>
            <a:bodyPr wrap="square" rtlCol="0">
              <a:spAutoFit/>
            </a:bodyPr>
            <a:lstStyle/>
            <a:p>
              <a:r>
                <a:rPr lang="en-US" sz="4800" b="1" spc="300" dirty="0">
                  <a:solidFill>
                    <a:srgbClr val="0F5B42"/>
                  </a:solidFill>
                  <a:latin typeface="Berlin Sans FB Demi" panose="020E0802020502020306" pitchFamily="34" charset="0"/>
                  <a:cs typeface="ARMNoklae" panose="02000506000000020004" pitchFamily="2" charset="0"/>
                </a:rPr>
                <a:t>Access Arrangements </a:t>
              </a:r>
              <a:endParaRPr lang="th-TH" sz="1200" spc="300" dirty="0">
                <a:solidFill>
                  <a:srgbClr val="0F5B42"/>
                </a:solidFill>
                <a:latin typeface="Berlin Sans FB Demi" panose="020E0802020502020306" pitchFamily="34" charset="0"/>
                <a:cs typeface="ARMNoklae" panose="02000506000000020004" pitchFamily="2" charset="0"/>
              </a:endParaRPr>
            </a:p>
          </p:txBody>
        </p:sp>
      </p:grpSp>
      <p:grpSp>
        <p:nvGrpSpPr>
          <p:cNvPr id="18" name="Graphic 3">
            <a:extLst>
              <a:ext uri="{FF2B5EF4-FFF2-40B4-BE49-F238E27FC236}">
                <a16:creationId xmlns:a16="http://schemas.microsoft.com/office/drawing/2014/main" id="{BD8614CD-8FDF-45C1-9C52-F88BB2EADD20}"/>
              </a:ext>
            </a:extLst>
          </p:cNvPr>
          <p:cNvGrpSpPr/>
          <p:nvPr/>
        </p:nvGrpSpPr>
        <p:grpSpPr>
          <a:xfrm rot="5400000">
            <a:off x="6187780" y="5412214"/>
            <a:ext cx="1454840" cy="1912917"/>
            <a:chOff x="5648325" y="2828917"/>
            <a:chExt cx="896077" cy="1204348"/>
          </a:xfrm>
        </p:grpSpPr>
        <p:sp>
          <p:nvSpPr>
            <p:cNvPr id="19" name="Freeform: Shape 18">
              <a:extLst>
                <a:ext uri="{FF2B5EF4-FFF2-40B4-BE49-F238E27FC236}">
                  <a16:creationId xmlns:a16="http://schemas.microsoft.com/office/drawing/2014/main" id="{5AE5082D-1E2C-4F1D-97D0-B5AAD48B2015}"/>
                </a:ext>
              </a:extLst>
            </p:cNvPr>
            <p:cNvSpPr/>
            <p:nvPr/>
          </p:nvSpPr>
          <p:spPr>
            <a:xfrm>
              <a:off x="6108593" y="3842340"/>
              <a:ext cx="68889" cy="190925"/>
            </a:xfrm>
            <a:custGeom>
              <a:avLst/>
              <a:gdLst>
                <a:gd name="connsiteX0" fmla="*/ 33412 w 68889"/>
                <a:gd name="connsiteY0" fmla="*/ 13094 h 190925"/>
                <a:gd name="connsiteX1" fmla="*/ 1027 w 68889"/>
                <a:gd name="connsiteY1" fmla="*/ 190926 h 190925"/>
                <a:gd name="connsiteX2" fmla="*/ 68179 w 68889"/>
                <a:gd name="connsiteY2" fmla="*/ 23095 h 190925"/>
                <a:gd name="connsiteX3" fmla="*/ 55796 w 68889"/>
                <a:gd name="connsiteY3" fmla="*/ 711 h 190925"/>
                <a:gd name="connsiteX4" fmla="*/ 33412 w 68889"/>
                <a:gd name="connsiteY4" fmla="*/ 13094 h 19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9" h="190925">
                  <a:moveTo>
                    <a:pt x="33412" y="13094"/>
                  </a:moveTo>
                  <a:cubicBezTo>
                    <a:pt x="26078" y="44622"/>
                    <a:pt x="-6116" y="173781"/>
                    <a:pt x="1027" y="190926"/>
                  </a:cubicBezTo>
                  <a:cubicBezTo>
                    <a:pt x="16267" y="180162"/>
                    <a:pt x="57606" y="53670"/>
                    <a:pt x="68179" y="23095"/>
                  </a:cubicBezTo>
                  <a:cubicBezTo>
                    <a:pt x="70941" y="13475"/>
                    <a:pt x="65416" y="3474"/>
                    <a:pt x="55796" y="711"/>
                  </a:cubicBezTo>
                  <a:cubicBezTo>
                    <a:pt x="46271" y="-2051"/>
                    <a:pt x="36270" y="3474"/>
                    <a:pt x="33412" y="13094"/>
                  </a:cubicBezTo>
                  <a:close/>
                </a:path>
              </a:pathLst>
            </a:custGeom>
            <a:solidFill>
              <a:srgbClr val="150619"/>
            </a:solidFill>
            <a:ln w="9525"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052D6758-5330-4465-A6C3-F1C861852777}"/>
                </a:ext>
              </a:extLst>
            </p:cNvPr>
            <p:cNvSpPr/>
            <p:nvPr/>
          </p:nvSpPr>
          <p:spPr>
            <a:xfrm>
              <a:off x="5648325" y="3612603"/>
              <a:ext cx="147604" cy="142913"/>
            </a:xfrm>
            <a:custGeom>
              <a:avLst/>
              <a:gdLst>
                <a:gd name="connsiteX0" fmla="*/ 142113 w 147604"/>
                <a:gd name="connsiteY0" fmla="*/ 31090 h 142913"/>
                <a:gd name="connsiteX1" fmla="*/ 0 w 147604"/>
                <a:gd name="connsiteY1" fmla="*/ 142914 h 142913"/>
                <a:gd name="connsiteX2" fmla="*/ 116967 w 147604"/>
                <a:gd name="connsiteY2" fmla="*/ 5087 h 142913"/>
                <a:gd name="connsiteX3" fmla="*/ 142589 w 147604"/>
                <a:gd name="connsiteY3" fmla="*/ 5563 h 142913"/>
                <a:gd name="connsiteX4" fmla="*/ 142113 w 147604"/>
                <a:gd name="connsiteY4" fmla="*/ 31090 h 14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04" h="142913">
                  <a:moveTo>
                    <a:pt x="142113" y="31090"/>
                  </a:moveTo>
                  <a:cubicBezTo>
                    <a:pt x="117634" y="52331"/>
                    <a:pt x="18574" y="141199"/>
                    <a:pt x="0" y="142914"/>
                  </a:cubicBezTo>
                  <a:cubicBezTo>
                    <a:pt x="2381" y="124435"/>
                    <a:pt x="94869" y="28614"/>
                    <a:pt x="116967" y="5087"/>
                  </a:cubicBezTo>
                  <a:cubicBezTo>
                    <a:pt x="124206" y="-1866"/>
                    <a:pt x="135636" y="-1676"/>
                    <a:pt x="142589" y="5563"/>
                  </a:cubicBezTo>
                  <a:cubicBezTo>
                    <a:pt x="149447" y="12707"/>
                    <a:pt x="149257" y="24137"/>
                    <a:pt x="142113" y="31090"/>
                  </a:cubicBezTo>
                  <a:close/>
                </a:path>
              </a:pathLst>
            </a:custGeom>
            <a:solidFill>
              <a:srgbClr val="150619"/>
            </a:solidFill>
            <a:ln w="9525"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51FDE9FC-37C1-4206-BA78-E30F752B85F4}"/>
                </a:ext>
              </a:extLst>
            </p:cNvPr>
            <p:cNvSpPr/>
            <p:nvPr/>
          </p:nvSpPr>
          <p:spPr>
            <a:xfrm>
              <a:off x="5726906" y="2902172"/>
              <a:ext cx="751903" cy="997743"/>
            </a:xfrm>
            <a:custGeom>
              <a:avLst/>
              <a:gdLst>
                <a:gd name="connsiteX0" fmla="*/ 0 w 751903"/>
                <a:gd name="connsiteY0" fmla="*/ 724757 h 997743"/>
                <a:gd name="connsiteX1" fmla="*/ 751904 w 751903"/>
                <a:gd name="connsiteY1" fmla="*/ 0 h 997743"/>
                <a:gd name="connsiteX2" fmla="*/ 464820 w 751903"/>
                <a:gd name="connsiteY2" fmla="*/ 997744 h 997743"/>
                <a:gd name="connsiteX3" fmla="*/ 387668 w 751903"/>
                <a:gd name="connsiteY3" fmla="*/ 975551 h 997743"/>
                <a:gd name="connsiteX4" fmla="*/ 591979 w 751903"/>
                <a:gd name="connsiteY4" fmla="*/ 265652 h 997743"/>
                <a:gd name="connsiteX5" fmla="*/ 55721 w 751903"/>
                <a:gd name="connsiteY5" fmla="*/ 782479 h 99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03" h="997743">
                  <a:moveTo>
                    <a:pt x="0" y="724757"/>
                  </a:moveTo>
                  <a:lnTo>
                    <a:pt x="751904" y="0"/>
                  </a:lnTo>
                  <a:lnTo>
                    <a:pt x="464820" y="997744"/>
                  </a:lnTo>
                  <a:lnTo>
                    <a:pt x="387668" y="975551"/>
                  </a:lnTo>
                  <a:lnTo>
                    <a:pt x="591979" y="265652"/>
                  </a:lnTo>
                  <a:lnTo>
                    <a:pt x="55721" y="782479"/>
                  </a:lnTo>
                  <a:close/>
                </a:path>
              </a:pathLst>
            </a:custGeom>
            <a:solidFill>
              <a:srgbClr val="AB8270"/>
            </a:solidFill>
            <a:ln w="9525"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212CE81F-D263-4E55-90B1-82083256C7B6}"/>
                </a:ext>
              </a:extLst>
            </p:cNvPr>
            <p:cNvSpPr/>
            <p:nvPr/>
          </p:nvSpPr>
          <p:spPr>
            <a:xfrm>
              <a:off x="6347611" y="2828917"/>
              <a:ext cx="196791" cy="252364"/>
            </a:xfrm>
            <a:custGeom>
              <a:avLst/>
              <a:gdLst>
                <a:gd name="connsiteX0" fmla="*/ 138818 w 196791"/>
                <a:gd name="connsiteY0" fmla="*/ 2294 h 252364"/>
                <a:gd name="connsiteX1" fmla="*/ 189015 w 196791"/>
                <a:gd name="connsiteY1" fmla="*/ 32488 h 252364"/>
                <a:gd name="connsiteX2" fmla="*/ 194540 w 196791"/>
                <a:gd name="connsiteY2" fmla="*/ 54586 h 252364"/>
                <a:gd name="connsiteX3" fmla="*/ 80049 w 196791"/>
                <a:gd name="connsiteY3" fmla="*/ 244610 h 252364"/>
                <a:gd name="connsiteX4" fmla="*/ 57951 w 196791"/>
                <a:gd name="connsiteY4" fmla="*/ 250134 h 252364"/>
                <a:gd name="connsiteX5" fmla="*/ 7754 w 196791"/>
                <a:gd name="connsiteY5" fmla="*/ 219940 h 252364"/>
                <a:gd name="connsiteX6" fmla="*/ 2230 w 196791"/>
                <a:gd name="connsiteY6" fmla="*/ 197842 h 252364"/>
                <a:gd name="connsiteX7" fmla="*/ 116720 w 196791"/>
                <a:gd name="connsiteY7" fmla="*/ 7818 h 252364"/>
                <a:gd name="connsiteX8" fmla="*/ 138818 w 196791"/>
                <a:gd name="connsiteY8" fmla="*/ 2294 h 25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791" h="252364">
                  <a:moveTo>
                    <a:pt x="138818" y="2294"/>
                  </a:moveTo>
                  <a:lnTo>
                    <a:pt x="189015" y="32488"/>
                  </a:lnTo>
                  <a:cubicBezTo>
                    <a:pt x="196635" y="37060"/>
                    <a:pt x="199016" y="46966"/>
                    <a:pt x="194540" y="54586"/>
                  </a:cubicBezTo>
                  <a:lnTo>
                    <a:pt x="80049" y="244610"/>
                  </a:lnTo>
                  <a:cubicBezTo>
                    <a:pt x="75477" y="252135"/>
                    <a:pt x="65571" y="254611"/>
                    <a:pt x="57951" y="250134"/>
                  </a:cubicBezTo>
                  <a:lnTo>
                    <a:pt x="7754" y="219940"/>
                  </a:lnTo>
                  <a:cubicBezTo>
                    <a:pt x="230" y="215368"/>
                    <a:pt x="-2247" y="205462"/>
                    <a:pt x="2230" y="197842"/>
                  </a:cubicBezTo>
                  <a:lnTo>
                    <a:pt x="116720" y="7818"/>
                  </a:lnTo>
                  <a:cubicBezTo>
                    <a:pt x="121292" y="198"/>
                    <a:pt x="131198" y="-2278"/>
                    <a:pt x="138818" y="2294"/>
                  </a:cubicBezTo>
                  <a:close/>
                </a:path>
              </a:pathLst>
            </a:custGeom>
            <a:solidFill>
              <a:srgbClr val="FD8F36"/>
            </a:solidFill>
            <a:ln w="9525"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B6D41F96-9DE5-45BE-9527-A409154993FE}"/>
                </a:ext>
              </a:extLst>
            </p:cNvPr>
            <p:cNvSpPr/>
            <p:nvPr/>
          </p:nvSpPr>
          <p:spPr>
            <a:xfrm>
              <a:off x="6254610" y="2941053"/>
              <a:ext cx="249421" cy="249421"/>
            </a:xfrm>
            <a:custGeom>
              <a:avLst/>
              <a:gdLst>
                <a:gd name="connsiteX0" fmla="*/ 189052 w 249421"/>
                <a:gd name="connsiteY0" fmla="*/ 17888 h 249421"/>
                <a:gd name="connsiteX1" fmla="*/ 17888 w 249421"/>
                <a:gd name="connsiteY1" fmla="*/ 60369 h 249421"/>
                <a:gd name="connsiteX2" fmla="*/ 60369 w 249421"/>
                <a:gd name="connsiteY2" fmla="*/ 231534 h 249421"/>
                <a:gd name="connsiteX3" fmla="*/ 231534 w 249421"/>
                <a:gd name="connsiteY3" fmla="*/ 189052 h 249421"/>
                <a:gd name="connsiteX4" fmla="*/ 189052 w 249421"/>
                <a:gd name="connsiteY4" fmla="*/ 17888 h 24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21" h="249421">
                  <a:moveTo>
                    <a:pt x="189052" y="17888"/>
                  </a:moveTo>
                  <a:cubicBezTo>
                    <a:pt x="129997" y="-17640"/>
                    <a:pt x="53416" y="1410"/>
                    <a:pt x="17888" y="60369"/>
                  </a:cubicBezTo>
                  <a:cubicBezTo>
                    <a:pt x="-17640" y="119329"/>
                    <a:pt x="1410" y="196005"/>
                    <a:pt x="60369" y="231534"/>
                  </a:cubicBezTo>
                  <a:cubicBezTo>
                    <a:pt x="119424" y="267062"/>
                    <a:pt x="196005" y="248012"/>
                    <a:pt x="231534" y="189052"/>
                  </a:cubicBezTo>
                  <a:cubicBezTo>
                    <a:pt x="267062" y="130092"/>
                    <a:pt x="248012" y="53416"/>
                    <a:pt x="189052" y="17888"/>
                  </a:cubicBezTo>
                  <a:close/>
                </a:path>
              </a:pathLst>
            </a:custGeom>
            <a:solidFill>
              <a:srgbClr val="FB3030"/>
            </a:solidFill>
            <a:ln w="9525"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E6101777-7C3B-4342-8153-680E1FDFF1B8}"/>
                </a:ext>
              </a:extLst>
            </p:cNvPr>
            <p:cNvSpPr/>
            <p:nvPr/>
          </p:nvSpPr>
          <p:spPr>
            <a:xfrm>
              <a:off x="5690732" y="3600674"/>
              <a:ext cx="114482" cy="115387"/>
            </a:xfrm>
            <a:custGeom>
              <a:avLst/>
              <a:gdLst>
                <a:gd name="connsiteX0" fmla="*/ 56748 w 114482"/>
                <a:gd name="connsiteY0" fmla="*/ 4824 h 115387"/>
                <a:gd name="connsiteX1" fmla="*/ 109992 w 114482"/>
                <a:gd name="connsiteY1" fmla="*/ 60069 h 115387"/>
                <a:gd name="connsiteX2" fmla="*/ 109611 w 114482"/>
                <a:gd name="connsiteY2" fmla="*/ 82833 h 115387"/>
                <a:gd name="connsiteX3" fmla="*/ 80465 w 114482"/>
                <a:gd name="connsiteY3" fmla="*/ 110932 h 115387"/>
                <a:gd name="connsiteX4" fmla="*/ 57700 w 114482"/>
                <a:gd name="connsiteY4" fmla="*/ 110551 h 115387"/>
                <a:gd name="connsiteX5" fmla="*/ 4455 w 114482"/>
                <a:gd name="connsiteY5" fmla="*/ 55306 h 115387"/>
                <a:gd name="connsiteX6" fmla="*/ 4836 w 114482"/>
                <a:gd name="connsiteY6" fmla="*/ 32542 h 115387"/>
                <a:gd name="connsiteX7" fmla="*/ 33888 w 114482"/>
                <a:gd name="connsiteY7" fmla="*/ 4538 h 115387"/>
                <a:gd name="connsiteX8" fmla="*/ 56748 w 114482"/>
                <a:gd name="connsiteY8" fmla="*/ 4824 h 1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82" h="115387">
                  <a:moveTo>
                    <a:pt x="56748" y="4824"/>
                  </a:moveTo>
                  <a:lnTo>
                    <a:pt x="109992" y="60069"/>
                  </a:lnTo>
                  <a:cubicBezTo>
                    <a:pt x="116088" y="66450"/>
                    <a:pt x="115993" y="76642"/>
                    <a:pt x="109611" y="82833"/>
                  </a:cubicBezTo>
                  <a:lnTo>
                    <a:pt x="80465" y="110932"/>
                  </a:lnTo>
                  <a:cubicBezTo>
                    <a:pt x="74083" y="117028"/>
                    <a:pt x="63891" y="116838"/>
                    <a:pt x="57700" y="110551"/>
                  </a:cubicBezTo>
                  <a:lnTo>
                    <a:pt x="4455" y="55306"/>
                  </a:lnTo>
                  <a:cubicBezTo>
                    <a:pt x="-1641" y="48925"/>
                    <a:pt x="-1450" y="38733"/>
                    <a:pt x="4836" y="32542"/>
                  </a:cubicBezTo>
                  <a:lnTo>
                    <a:pt x="33888" y="4538"/>
                  </a:lnTo>
                  <a:cubicBezTo>
                    <a:pt x="40365" y="-1653"/>
                    <a:pt x="50556" y="-1463"/>
                    <a:pt x="56748" y="4824"/>
                  </a:cubicBezTo>
                  <a:close/>
                </a:path>
              </a:pathLst>
            </a:custGeom>
            <a:solidFill>
              <a:srgbClr val="FD8F36"/>
            </a:solidFill>
            <a:ln w="9525"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D432625C-1D22-4F76-8028-B856AC4B0297}"/>
                </a:ext>
              </a:extLst>
            </p:cNvPr>
            <p:cNvSpPr/>
            <p:nvPr/>
          </p:nvSpPr>
          <p:spPr>
            <a:xfrm>
              <a:off x="6090503" y="3853652"/>
              <a:ext cx="117005" cy="92240"/>
            </a:xfrm>
            <a:custGeom>
              <a:avLst/>
              <a:gdLst>
                <a:gd name="connsiteX0" fmla="*/ 105414 w 117005"/>
                <a:gd name="connsiteY0" fmla="*/ 21879 h 92240"/>
                <a:gd name="connsiteX1" fmla="*/ 31690 w 117005"/>
                <a:gd name="connsiteY1" fmla="*/ 639 h 92240"/>
                <a:gd name="connsiteX2" fmla="*/ 11783 w 117005"/>
                <a:gd name="connsiteY2" fmla="*/ 11592 h 92240"/>
                <a:gd name="connsiteX3" fmla="*/ 639 w 117005"/>
                <a:gd name="connsiteY3" fmla="*/ 50454 h 92240"/>
                <a:gd name="connsiteX4" fmla="*/ 11592 w 117005"/>
                <a:gd name="connsiteY4" fmla="*/ 70362 h 92240"/>
                <a:gd name="connsiteX5" fmla="*/ 85316 w 117005"/>
                <a:gd name="connsiteY5" fmla="*/ 91602 h 92240"/>
                <a:gd name="connsiteX6" fmla="*/ 105223 w 117005"/>
                <a:gd name="connsiteY6" fmla="*/ 80649 h 92240"/>
                <a:gd name="connsiteX7" fmla="*/ 116367 w 117005"/>
                <a:gd name="connsiteY7" fmla="*/ 41787 h 92240"/>
                <a:gd name="connsiteX8" fmla="*/ 105414 w 117005"/>
                <a:gd name="connsiteY8" fmla="*/ 21879 h 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05" h="92240">
                  <a:moveTo>
                    <a:pt x="105414" y="21879"/>
                  </a:moveTo>
                  <a:lnTo>
                    <a:pt x="31690" y="639"/>
                  </a:lnTo>
                  <a:cubicBezTo>
                    <a:pt x="23213" y="-1838"/>
                    <a:pt x="14259" y="3115"/>
                    <a:pt x="11783" y="11592"/>
                  </a:cubicBezTo>
                  <a:lnTo>
                    <a:pt x="639" y="50454"/>
                  </a:lnTo>
                  <a:cubicBezTo>
                    <a:pt x="-1838" y="58931"/>
                    <a:pt x="3115" y="67885"/>
                    <a:pt x="11592" y="70362"/>
                  </a:cubicBezTo>
                  <a:lnTo>
                    <a:pt x="85316" y="91602"/>
                  </a:lnTo>
                  <a:cubicBezTo>
                    <a:pt x="93793" y="94079"/>
                    <a:pt x="102746" y="89126"/>
                    <a:pt x="105223" y="80649"/>
                  </a:cubicBezTo>
                  <a:lnTo>
                    <a:pt x="116367" y="41787"/>
                  </a:lnTo>
                  <a:cubicBezTo>
                    <a:pt x="118844" y="33309"/>
                    <a:pt x="113891" y="24356"/>
                    <a:pt x="105414" y="21879"/>
                  </a:cubicBezTo>
                  <a:close/>
                </a:path>
              </a:pathLst>
            </a:custGeom>
            <a:solidFill>
              <a:srgbClr val="FD8F36"/>
            </a:solidFill>
            <a:ln w="9525"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68194CD7-C22A-4038-9B55-D3C6CEF97829}"/>
                </a:ext>
              </a:extLst>
            </p:cNvPr>
            <p:cNvSpPr/>
            <p:nvPr/>
          </p:nvSpPr>
          <p:spPr>
            <a:xfrm>
              <a:off x="6326788" y="2968538"/>
              <a:ext cx="109827" cy="37077"/>
            </a:xfrm>
            <a:custGeom>
              <a:avLst/>
              <a:gdLst>
                <a:gd name="connsiteX0" fmla="*/ 107539 w 109827"/>
                <a:gd name="connsiteY0" fmla="*/ 23074 h 37077"/>
                <a:gd name="connsiteX1" fmla="*/ 107254 w 109827"/>
                <a:gd name="connsiteY1" fmla="*/ 34790 h 37077"/>
                <a:gd name="connsiteX2" fmla="*/ 95443 w 109827"/>
                <a:gd name="connsiteY2" fmla="*/ 34504 h 37077"/>
                <a:gd name="connsiteX3" fmla="*/ 55152 w 109827"/>
                <a:gd name="connsiteY3" fmla="*/ 16597 h 37077"/>
                <a:gd name="connsiteX4" fmla="*/ 14099 w 109827"/>
                <a:gd name="connsiteY4" fmla="*/ 32504 h 37077"/>
                <a:gd name="connsiteX5" fmla="*/ 2288 w 109827"/>
                <a:gd name="connsiteY5" fmla="*/ 32218 h 37077"/>
                <a:gd name="connsiteX6" fmla="*/ 2574 w 109827"/>
                <a:gd name="connsiteY6" fmla="*/ 20407 h 37077"/>
                <a:gd name="connsiteX7" fmla="*/ 55533 w 109827"/>
                <a:gd name="connsiteY7" fmla="*/ 23 h 37077"/>
                <a:gd name="connsiteX8" fmla="*/ 107539 w 109827"/>
                <a:gd name="connsiteY8" fmla="*/ 23074 h 3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27" h="37077">
                  <a:moveTo>
                    <a:pt x="107539" y="23074"/>
                  </a:moveTo>
                  <a:cubicBezTo>
                    <a:pt x="110683" y="26408"/>
                    <a:pt x="110587" y="31646"/>
                    <a:pt x="107254" y="34790"/>
                  </a:cubicBezTo>
                  <a:cubicBezTo>
                    <a:pt x="103920" y="37933"/>
                    <a:pt x="98681" y="37838"/>
                    <a:pt x="95443" y="34504"/>
                  </a:cubicBezTo>
                  <a:cubicBezTo>
                    <a:pt x="84489" y="22979"/>
                    <a:pt x="69916" y="16978"/>
                    <a:pt x="55152" y="16597"/>
                  </a:cubicBezTo>
                  <a:cubicBezTo>
                    <a:pt x="40483" y="16216"/>
                    <a:pt x="25624" y="21550"/>
                    <a:pt x="14099" y="32504"/>
                  </a:cubicBezTo>
                  <a:cubicBezTo>
                    <a:pt x="10765" y="35647"/>
                    <a:pt x="5527" y="35552"/>
                    <a:pt x="2288" y="32218"/>
                  </a:cubicBezTo>
                  <a:cubicBezTo>
                    <a:pt x="-855" y="28884"/>
                    <a:pt x="-760" y="23645"/>
                    <a:pt x="2574" y="20407"/>
                  </a:cubicBezTo>
                  <a:cubicBezTo>
                    <a:pt x="17338" y="6310"/>
                    <a:pt x="36578" y="-453"/>
                    <a:pt x="55533" y="23"/>
                  </a:cubicBezTo>
                  <a:cubicBezTo>
                    <a:pt x="74583" y="500"/>
                    <a:pt x="93347" y="8215"/>
                    <a:pt x="107539" y="23074"/>
                  </a:cubicBezTo>
                  <a:close/>
                </a:path>
              </a:pathLst>
            </a:custGeom>
            <a:solidFill>
              <a:srgbClr val="FFFFFF"/>
            </a:solidFill>
            <a:ln w="9525"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5CED8342-C86A-425A-B296-CF48E32C7DF3}"/>
                </a:ext>
              </a:extLst>
            </p:cNvPr>
            <p:cNvSpPr/>
            <p:nvPr/>
          </p:nvSpPr>
          <p:spPr>
            <a:xfrm>
              <a:off x="6121336" y="3173825"/>
              <a:ext cx="274796" cy="702659"/>
            </a:xfrm>
            <a:custGeom>
              <a:avLst/>
              <a:gdLst>
                <a:gd name="connsiteX0" fmla="*/ 274796 w 274796"/>
                <a:gd name="connsiteY0" fmla="*/ 15526 h 702659"/>
                <a:gd name="connsiteX1" fmla="*/ 195739 w 274796"/>
                <a:gd name="connsiteY1" fmla="*/ 0 h 702659"/>
                <a:gd name="connsiteX2" fmla="*/ 0 w 274796"/>
                <a:gd name="connsiteY2" fmla="*/ 680276 h 702659"/>
                <a:gd name="connsiteX3" fmla="*/ 762 w 274796"/>
                <a:gd name="connsiteY3" fmla="*/ 680466 h 702659"/>
                <a:gd name="connsiteX4" fmla="*/ 19622 w 274796"/>
                <a:gd name="connsiteY4" fmla="*/ 685895 h 702659"/>
                <a:gd name="connsiteX5" fmla="*/ 54007 w 274796"/>
                <a:gd name="connsiteY5" fmla="*/ 695801 h 702659"/>
                <a:gd name="connsiteX6" fmla="*/ 74486 w 274796"/>
                <a:gd name="connsiteY6" fmla="*/ 701707 h 702659"/>
                <a:gd name="connsiteX7" fmla="*/ 77057 w 274796"/>
                <a:gd name="connsiteY7" fmla="*/ 702659 h 702659"/>
                <a:gd name="connsiteX8" fmla="*/ 274796 w 274796"/>
                <a:gd name="connsiteY8" fmla="*/ 15526 h 70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96" h="702659">
                  <a:moveTo>
                    <a:pt x="274796" y="15526"/>
                  </a:moveTo>
                  <a:cubicBezTo>
                    <a:pt x="248317" y="19145"/>
                    <a:pt x="220599" y="14288"/>
                    <a:pt x="195739" y="0"/>
                  </a:cubicBezTo>
                  <a:lnTo>
                    <a:pt x="0" y="680276"/>
                  </a:lnTo>
                  <a:cubicBezTo>
                    <a:pt x="286" y="680371"/>
                    <a:pt x="572" y="680371"/>
                    <a:pt x="762" y="680466"/>
                  </a:cubicBezTo>
                  <a:lnTo>
                    <a:pt x="19622" y="685895"/>
                  </a:lnTo>
                  <a:lnTo>
                    <a:pt x="54007" y="695801"/>
                  </a:lnTo>
                  <a:lnTo>
                    <a:pt x="74486" y="701707"/>
                  </a:lnTo>
                  <a:cubicBezTo>
                    <a:pt x="75343" y="701993"/>
                    <a:pt x="76200" y="702278"/>
                    <a:pt x="77057" y="702659"/>
                  </a:cubicBezTo>
                  <a:lnTo>
                    <a:pt x="274796" y="15526"/>
                  </a:lnTo>
                  <a:close/>
                </a:path>
              </a:pathLst>
            </a:custGeom>
            <a:solidFill>
              <a:srgbClr val="70514C"/>
            </a:solidFill>
            <a:ln w="9525" cap="flat">
              <a:noFill/>
              <a:prstDash val="solid"/>
              <a:miter/>
            </a:ln>
          </p:spPr>
          <p:txBody>
            <a:bodyPr rtlCol="0" anchor="ctr"/>
            <a:lstStyle/>
            <a:p>
              <a:endParaRPr lang="th-TH"/>
            </a:p>
          </p:txBody>
        </p:sp>
      </p:grpSp>
      <p:grpSp>
        <p:nvGrpSpPr>
          <p:cNvPr id="29" name="Graphic 27">
            <a:extLst>
              <a:ext uri="{FF2B5EF4-FFF2-40B4-BE49-F238E27FC236}">
                <a16:creationId xmlns:a16="http://schemas.microsoft.com/office/drawing/2014/main" id="{21246DB3-9451-4052-802B-D4274F3D0779}"/>
              </a:ext>
            </a:extLst>
          </p:cNvPr>
          <p:cNvGrpSpPr/>
          <p:nvPr/>
        </p:nvGrpSpPr>
        <p:grpSpPr>
          <a:xfrm rot="2294554">
            <a:off x="9449499" y="-628360"/>
            <a:ext cx="2036728" cy="1344625"/>
            <a:chOff x="5434090" y="3005133"/>
            <a:chExt cx="1326910" cy="844153"/>
          </a:xfrm>
        </p:grpSpPr>
        <p:sp>
          <p:nvSpPr>
            <p:cNvPr id="30" name="Freeform: Shape 29">
              <a:extLst>
                <a:ext uri="{FF2B5EF4-FFF2-40B4-BE49-F238E27FC236}">
                  <a16:creationId xmlns:a16="http://schemas.microsoft.com/office/drawing/2014/main" id="{F4B07977-BDDE-4C87-9C49-C78D50701A66}"/>
                </a:ext>
              </a:extLst>
            </p:cNvPr>
            <p:cNvSpPr/>
            <p:nvPr/>
          </p:nvSpPr>
          <p:spPr>
            <a:xfrm>
              <a:off x="5434090" y="3005133"/>
              <a:ext cx="1326910" cy="844153"/>
            </a:xfrm>
            <a:custGeom>
              <a:avLst/>
              <a:gdLst>
                <a:gd name="connsiteX0" fmla="*/ 277290 w 1326910"/>
                <a:gd name="connsiteY0" fmla="*/ 1813 h 844153"/>
                <a:gd name="connsiteX1" fmla="*/ 1323706 w 1326910"/>
                <a:gd name="connsiteY1" fmla="*/ 829060 h 844153"/>
                <a:gd name="connsiteX2" fmla="*/ 1326278 w 1326910"/>
                <a:gd name="connsiteY2" fmla="*/ 838870 h 844153"/>
                <a:gd name="connsiteX3" fmla="*/ 1317610 w 1326910"/>
                <a:gd name="connsiteY3" fmla="*/ 844109 h 844153"/>
                <a:gd name="connsiteX4" fmla="*/ 7542 w 1326910"/>
                <a:gd name="connsiteY4" fmla="*/ 711140 h 844153"/>
                <a:gd name="connsiteX5" fmla="*/ 1255 w 1326910"/>
                <a:gd name="connsiteY5" fmla="*/ 707140 h 844153"/>
                <a:gd name="connsiteX6" fmla="*/ 589 w 1326910"/>
                <a:gd name="connsiteY6" fmla="*/ 699710 h 844153"/>
                <a:gd name="connsiteX7" fmla="*/ 264241 w 1326910"/>
                <a:gd name="connsiteY7" fmla="*/ 5433 h 844153"/>
                <a:gd name="connsiteX8" fmla="*/ 269860 w 1326910"/>
                <a:gd name="connsiteY8" fmla="*/ 289 h 844153"/>
                <a:gd name="connsiteX9" fmla="*/ 277290 w 1326910"/>
                <a:gd name="connsiteY9" fmla="*/ 1813 h 844153"/>
                <a:gd name="connsiteX10" fmla="*/ 277290 w 1326910"/>
                <a:gd name="connsiteY10" fmla="*/ 1813 h 844153"/>
                <a:gd name="connsiteX11" fmla="*/ 401782 w 1326910"/>
                <a:gd name="connsiteY11" fmla="*/ 362811 h 844153"/>
                <a:gd name="connsiteX12" fmla="*/ 336440 w 1326910"/>
                <a:gd name="connsiteY12" fmla="*/ 534928 h 844153"/>
                <a:gd name="connsiteX13" fmla="*/ 661147 w 1326910"/>
                <a:gd name="connsiteY13" fmla="*/ 567884 h 844153"/>
                <a:gd name="connsiteX14" fmla="*/ 401782 w 1326910"/>
                <a:gd name="connsiteY14" fmla="*/ 362811 h 84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910" h="844153">
                  <a:moveTo>
                    <a:pt x="277290" y="1813"/>
                  </a:moveTo>
                  <a:lnTo>
                    <a:pt x="1323706" y="829060"/>
                  </a:lnTo>
                  <a:cubicBezTo>
                    <a:pt x="1326659" y="831441"/>
                    <a:pt x="1327707" y="835346"/>
                    <a:pt x="1326278" y="838870"/>
                  </a:cubicBezTo>
                  <a:cubicBezTo>
                    <a:pt x="1324849" y="842395"/>
                    <a:pt x="1321420" y="844490"/>
                    <a:pt x="1317610" y="844109"/>
                  </a:cubicBezTo>
                  <a:lnTo>
                    <a:pt x="7542" y="711140"/>
                  </a:lnTo>
                  <a:cubicBezTo>
                    <a:pt x="4875" y="710854"/>
                    <a:pt x="2684" y="709521"/>
                    <a:pt x="1255" y="707140"/>
                  </a:cubicBezTo>
                  <a:cubicBezTo>
                    <a:pt x="-173" y="704854"/>
                    <a:pt x="-364" y="702282"/>
                    <a:pt x="589" y="699710"/>
                  </a:cubicBezTo>
                  <a:cubicBezTo>
                    <a:pt x="88504" y="468253"/>
                    <a:pt x="176325" y="236890"/>
                    <a:pt x="264241" y="5433"/>
                  </a:cubicBezTo>
                  <a:cubicBezTo>
                    <a:pt x="265193" y="2861"/>
                    <a:pt x="267193" y="1051"/>
                    <a:pt x="269860" y="289"/>
                  </a:cubicBezTo>
                  <a:cubicBezTo>
                    <a:pt x="272432" y="-377"/>
                    <a:pt x="275099" y="99"/>
                    <a:pt x="277290" y="1813"/>
                  </a:cubicBezTo>
                  <a:lnTo>
                    <a:pt x="277290" y="1813"/>
                  </a:lnTo>
                  <a:close/>
                  <a:moveTo>
                    <a:pt x="401782" y="362811"/>
                  </a:moveTo>
                  <a:cubicBezTo>
                    <a:pt x="379969" y="420151"/>
                    <a:pt x="358252" y="477587"/>
                    <a:pt x="336440" y="534928"/>
                  </a:cubicBezTo>
                  <a:lnTo>
                    <a:pt x="661147" y="567884"/>
                  </a:lnTo>
                  <a:lnTo>
                    <a:pt x="401782" y="362811"/>
                  </a:lnTo>
                  <a:close/>
                </a:path>
              </a:pathLst>
            </a:custGeom>
            <a:solidFill>
              <a:srgbClr val="DE6719"/>
            </a:solidFill>
            <a:ln w="9525"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1ADFB398-F829-45AD-BB92-207E002D8D18}"/>
                </a:ext>
              </a:extLst>
            </p:cNvPr>
            <p:cNvSpPr/>
            <p:nvPr/>
          </p:nvSpPr>
          <p:spPr>
            <a:xfrm>
              <a:off x="5434090" y="3130866"/>
              <a:ext cx="1099011" cy="696182"/>
            </a:xfrm>
            <a:custGeom>
              <a:avLst/>
              <a:gdLst>
                <a:gd name="connsiteX0" fmla="*/ 1099012 w 1099011"/>
                <a:gd name="connsiteY0" fmla="*/ 696182 h 696182"/>
                <a:gd name="connsiteX1" fmla="*/ 7542 w 1099011"/>
                <a:gd name="connsiteY1" fmla="*/ 585407 h 696182"/>
                <a:gd name="connsiteX2" fmla="*/ 1255 w 1099011"/>
                <a:gd name="connsiteY2" fmla="*/ 581406 h 696182"/>
                <a:gd name="connsiteX3" fmla="*/ 589 w 1099011"/>
                <a:gd name="connsiteY3" fmla="*/ 573977 h 696182"/>
                <a:gd name="connsiteX4" fmla="*/ 218521 w 1099011"/>
                <a:gd name="connsiteY4" fmla="*/ 0 h 696182"/>
                <a:gd name="connsiteX5" fmla="*/ 1099012 w 1099011"/>
                <a:gd name="connsiteY5" fmla="*/ 696182 h 696182"/>
                <a:gd name="connsiteX6" fmla="*/ 1099012 w 1099011"/>
                <a:gd name="connsiteY6" fmla="*/ 696182 h 696182"/>
                <a:gd name="connsiteX7" fmla="*/ 401782 w 1099011"/>
                <a:gd name="connsiteY7" fmla="*/ 237077 h 696182"/>
                <a:gd name="connsiteX8" fmla="*/ 336440 w 1099011"/>
                <a:gd name="connsiteY8" fmla="*/ 409194 h 696182"/>
                <a:gd name="connsiteX9" fmla="*/ 661147 w 1099011"/>
                <a:gd name="connsiteY9" fmla="*/ 442151 h 696182"/>
                <a:gd name="connsiteX10" fmla="*/ 401782 w 1099011"/>
                <a:gd name="connsiteY10" fmla="*/ 237077 h 69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9011" h="696182">
                  <a:moveTo>
                    <a:pt x="1099012" y="696182"/>
                  </a:moveTo>
                  <a:lnTo>
                    <a:pt x="7542" y="585407"/>
                  </a:lnTo>
                  <a:cubicBezTo>
                    <a:pt x="4875" y="585121"/>
                    <a:pt x="2684" y="583787"/>
                    <a:pt x="1255" y="581406"/>
                  </a:cubicBezTo>
                  <a:cubicBezTo>
                    <a:pt x="-173" y="579120"/>
                    <a:pt x="-364" y="576548"/>
                    <a:pt x="589" y="573977"/>
                  </a:cubicBezTo>
                  <a:cubicBezTo>
                    <a:pt x="73264" y="382715"/>
                    <a:pt x="145940" y="191357"/>
                    <a:pt x="218521" y="0"/>
                  </a:cubicBezTo>
                  <a:lnTo>
                    <a:pt x="1099012" y="696182"/>
                  </a:lnTo>
                  <a:lnTo>
                    <a:pt x="1099012" y="696182"/>
                  </a:lnTo>
                  <a:close/>
                  <a:moveTo>
                    <a:pt x="401782" y="237077"/>
                  </a:moveTo>
                  <a:cubicBezTo>
                    <a:pt x="379969" y="294418"/>
                    <a:pt x="358252" y="351854"/>
                    <a:pt x="336440" y="409194"/>
                  </a:cubicBezTo>
                  <a:lnTo>
                    <a:pt x="661147" y="442151"/>
                  </a:lnTo>
                  <a:lnTo>
                    <a:pt x="401782" y="237077"/>
                  </a:lnTo>
                  <a:close/>
                </a:path>
              </a:pathLst>
            </a:custGeom>
            <a:solidFill>
              <a:srgbClr val="C95B1A"/>
            </a:solidFill>
            <a:ln w="9525" cap="flat">
              <a:noFill/>
              <a:prstDash val="solid"/>
              <a:miter/>
            </a:ln>
          </p:spPr>
          <p:txBody>
            <a:bodyPr rtlCol="0" anchor="ctr"/>
            <a:lstStyle/>
            <a:p>
              <a:endParaRPr lang="th-TH"/>
            </a:p>
          </p:txBody>
        </p:sp>
        <p:grpSp>
          <p:nvGrpSpPr>
            <p:cNvPr id="32" name="Graphic 27">
              <a:extLst>
                <a:ext uri="{FF2B5EF4-FFF2-40B4-BE49-F238E27FC236}">
                  <a16:creationId xmlns:a16="http://schemas.microsoft.com/office/drawing/2014/main" id="{21246DB3-9451-4052-802B-D4274F3D0779}"/>
                </a:ext>
              </a:extLst>
            </p:cNvPr>
            <p:cNvGrpSpPr/>
            <p:nvPr/>
          </p:nvGrpSpPr>
          <p:grpSpPr>
            <a:xfrm>
              <a:off x="5740082" y="3085911"/>
              <a:ext cx="875598" cy="698558"/>
              <a:chOff x="5740082" y="3085911"/>
              <a:chExt cx="875598" cy="698558"/>
            </a:xfrm>
            <a:solidFill>
              <a:srgbClr val="FFFFFF"/>
            </a:solidFill>
          </p:grpSpPr>
          <p:sp>
            <p:nvSpPr>
              <p:cNvPr id="33" name="Freeform: Shape 32">
                <a:extLst>
                  <a:ext uri="{FF2B5EF4-FFF2-40B4-BE49-F238E27FC236}">
                    <a16:creationId xmlns:a16="http://schemas.microsoft.com/office/drawing/2014/main" id="{2AB7D319-1222-4FE8-82AE-4D18095376F9}"/>
                  </a:ext>
                </a:extLst>
              </p:cNvPr>
              <p:cNvSpPr/>
              <p:nvPr/>
            </p:nvSpPr>
            <p:spPr>
              <a:xfrm>
                <a:off x="5740082" y="3085911"/>
                <a:ext cx="39875" cy="46381"/>
              </a:xfrm>
              <a:custGeom>
                <a:avLst/>
                <a:gdLst>
                  <a:gd name="connsiteX0" fmla="*/ 24828 w 39875"/>
                  <a:gd name="connsiteY0" fmla="*/ 3236 h 46381"/>
                  <a:gd name="connsiteX1" fmla="*/ 36639 w 39875"/>
                  <a:gd name="connsiteY1" fmla="*/ 1807 h 46381"/>
                  <a:gd name="connsiteX2" fmla="*/ 38068 w 39875"/>
                  <a:gd name="connsiteY2" fmla="*/ 13618 h 46381"/>
                  <a:gd name="connsiteX3" fmla="*/ 15017 w 39875"/>
                  <a:gd name="connsiteY3" fmla="*/ 43146 h 46381"/>
                  <a:gd name="connsiteX4" fmla="*/ 3207 w 39875"/>
                  <a:gd name="connsiteY4" fmla="*/ 44574 h 46381"/>
                  <a:gd name="connsiteX5" fmla="*/ 1778 w 39875"/>
                  <a:gd name="connsiteY5" fmla="*/ 32763 h 46381"/>
                  <a:gd name="connsiteX6" fmla="*/ 24828 w 39875"/>
                  <a:gd name="connsiteY6" fmla="*/ 3236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5" h="46381">
                    <a:moveTo>
                      <a:pt x="24828" y="3236"/>
                    </a:moveTo>
                    <a:cubicBezTo>
                      <a:pt x="27686" y="-479"/>
                      <a:pt x="33020" y="-1050"/>
                      <a:pt x="36639" y="1807"/>
                    </a:cubicBezTo>
                    <a:cubicBezTo>
                      <a:pt x="40354" y="4665"/>
                      <a:pt x="40926" y="9999"/>
                      <a:pt x="38068" y="13618"/>
                    </a:cubicBezTo>
                    <a:lnTo>
                      <a:pt x="15017" y="43146"/>
                    </a:lnTo>
                    <a:cubicBezTo>
                      <a:pt x="12160" y="46860"/>
                      <a:pt x="6826" y="47432"/>
                      <a:pt x="3207" y="44574"/>
                    </a:cubicBezTo>
                    <a:cubicBezTo>
                      <a:pt x="-413" y="41717"/>
                      <a:pt x="-1080" y="36383"/>
                      <a:pt x="1778" y="32763"/>
                    </a:cubicBezTo>
                    <a:lnTo>
                      <a:pt x="24828" y="3236"/>
                    </a:lnTo>
                    <a:close/>
                  </a:path>
                </a:pathLst>
              </a:custGeom>
              <a:solidFill>
                <a:srgbClr val="FFFFFF"/>
              </a:solidFill>
              <a:ln w="9525"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23CBAB2A-AAFB-4554-9815-E51300021239}"/>
                  </a:ext>
                </a:extLst>
              </p:cNvPr>
              <p:cNvSpPr/>
              <p:nvPr/>
            </p:nvSpPr>
            <p:spPr>
              <a:xfrm>
                <a:off x="5879308" y="3194621"/>
                <a:ext cx="39904" cy="46352"/>
              </a:xfrm>
              <a:custGeom>
                <a:avLst/>
                <a:gdLst>
                  <a:gd name="connsiteX0" fmla="*/ 24858 w 39904"/>
                  <a:gd name="connsiteY0" fmla="*/ 3207 h 46352"/>
                  <a:gd name="connsiteX1" fmla="*/ 36669 w 39904"/>
                  <a:gd name="connsiteY1" fmla="*/ 1778 h 46352"/>
                  <a:gd name="connsiteX2" fmla="*/ 38097 w 39904"/>
                  <a:gd name="connsiteY2" fmla="*/ 13589 h 46352"/>
                  <a:gd name="connsiteX3" fmla="*/ 15047 w 39904"/>
                  <a:gd name="connsiteY3" fmla="*/ 43116 h 46352"/>
                  <a:gd name="connsiteX4" fmla="*/ 3236 w 39904"/>
                  <a:gd name="connsiteY4" fmla="*/ 44545 h 46352"/>
                  <a:gd name="connsiteX5" fmla="*/ 1807 w 39904"/>
                  <a:gd name="connsiteY5" fmla="*/ 32734 h 46352"/>
                  <a:gd name="connsiteX6" fmla="*/ 24858 w 39904"/>
                  <a:gd name="connsiteY6" fmla="*/ 3207 h 4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4" h="46352">
                    <a:moveTo>
                      <a:pt x="24858" y="3207"/>
                    </a:moveTo>
                    <a:cubicBezTo>
                      <a:pt x="27715" y="-413"/>
                      <a:pt x="33049" y="-1080"/>
                      <a:pt x="36669" y="1778"/>
                    </a:cubicBezTo>
                    <a:cubicBezTo>
                      <a:pt x="40383" y="4635"/>
                      <a:pt x="40955" y="9969"/>
                      <a:pt x="38097" y="13589"/>
                    </a:cubicBezTo>
                    <a:lnTo>
                      <a:pt x="15047" y="43116"/>
                    </a:lnTo>
                    <a:cubicBezTo>
                      <a:pt x="12189" y="46831"/>
                      <a:pt x="6855" y="47403"/>
                      <a:pt x="3236" y="44545"/>
                    </a:cubicBezTo>
                    <a:cubicBezTo>
                      <a:pt x="-479" y="41688"/>
                      <a:pt x="-1050" y="36353"/>
                      <a:pt x="1807" y="32734"/>
                    </a:cubicBezTo>
                    <a:lnTo>
                      <a:pt x="24858" y="3207"/>
                    </a:lnTo>
                    <a:close/>
                  </a:path>
                </a:pathLst>
              </a:custGeom>
              <a:solidFill>
                <a:srgbClr val="FFFFFF"/>
              </a:solidFill>
              <a:ln w="9525"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C6F5DE08-7A31-4D16-BB22-E7F938AFC5A2}"/>
                  </a:ext>
                </a:extLst>
              </p:cNvPr>
              <p:cNvSpPr/>
              <p:nvPr/>
            </p:nvSpPr>
            <p:spPr>
              <a:xfrm>
                <a:off x="6018659" y="3303272"/>
                <a:ext cx="39904" cy="46381"/>
              </a:xfrm>
              <a:custGeom>
                <a:avLst/>
                <a:gdLst>
                  <a:gd name="connsiteX0" fmla="*/ 24858 w 39904"/>
                  <a:gd name="connsiteY0" fmla="*/ 3236 h 46381"/>
                  <a:gd name="connsiteX1" fmla="*/ 36669 w 39904"/>
                  <a:gd name="connsiteY1" fmla="*/ 1807 h 46381"/>
                  <a:gd name="connsiteX2" fmla="*/ 38097 w 39904"/>
                  <a:gd name="connsiteY2" fmla="*/ 13618 h 46381"/>
                  <a:gd name="connsiteX3" fmla="*/ 15047 w 39904"/>
                  <a:gd name="connsiteY3" fmla="*/ 43146 h 46381"/>
                  <a:gd name="connsiteX4" fmla="*/ 3236 w 39904"/>
                  <a:gd name="connsiteY4" fmla="*/ 44574 h 46381"/>
                  <a:gd name="connsiteX5" fmla="*/ 1807 w 39904"/>
                  <a:gd name="connsiteY5" fmla="*/ 32763 h 46381"/>
                  <a:gd name="connsiteX6" fmla="*/ 24858 w 39904"/>
                  <a:gd name="connsiteY6" fmla="*/ 3236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4" h="46381">
                    <a:moveTo>
                      <a:pt x="24858" y="3236"/>
                    </a:moveTo>
                    <a:cubicBezTo>
                      <a:pt x="27715" y="-479"/>
                      <a:pt x="33049" y="-1050"/>
                      <a:pt x="36669" y="1807"/>
                    </a:cubicBezTo>
                    <a:cubicBezTo>
                      <a:pt x="40383" y="4665"/>
                      <a:pt x="40955" y="9999"/>
                      <a:pt x="38097" y="13618"/>
                    </a:cubicBezTo>
                    <a:lnTo>
                      <a:pt x="15047" y="43146"/>
                    </a:lnTo>
                    <a:cubicBezTo>
                      <a:pt x="12189" y="46860"/>
                      <a:pt x="6855" y="47432"/>
                      <a:pt x="3236" y="44574"/>
                    </a:cubicBezTo>
                    <a:cubicBezTo>
                      <a:pt x="-479" y="41717"/>
                      <a:pt x="-1050" y="36383"/>
                      <a:pt x="1807" y="32763"/>
                    </a:cubicBezTo>
                    <a:lnTo>
                      <a:pt x="24858" y="3236"/>
                    </a:lnTo>
                    <a:close/>
                  </a:path>
                </a:pathLst>
              </a:custGeom>
              <a:solidFill>
                <a:srgbClr val="FFFFFF"/>
              </a:solidFill>
              <a:ln w="9525"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9802F2CE-F6E4-4769-AAEC-718B5952F93B}"/>
                  </a:ext>
                </a:extLst>
              </p:cNvPr>
              <p:cNvSpPr/>
              <p:nvPr/>
            </p:nvSpPr>
            <p:spPr>
              <a:xfrm>
                <a:off x="6157943" y="3411952"/>
                <a:ext cx="39845" cy="46352"/>
              </a:xfrm>
              <a:custGeom>
                <a:avLst/>
                <a:gdLst>
                  <a:gd name="connsiteX0" fmla="*/ 24828 w 39845"/>
                  <a:gd name="connsiteY0" fmla="*/ 3236 h 46352"/>
                  <a:gd name="connsiteX1" fmla="*/ 36639 w 39845"/>
                  <a:gd name="connsiteY1" fmla="*/ 1807 h 46352"/>
                  <a:gd name="connsiteX2" fmla="*/ 38068 w 39845"/>
                  <a:gd name="connsiteY2" fmla="*/ 13618 h 46352"/>
                  <a:gd name="connsiteX3" fmla="*/ 15018 w 39845"/>
                  <a:gd name="connsiteY3" fmla="*/ 43146 h 46352"/>
                  <a:gd name="connsiteX4" fmla="*/ 3206 w 39845"/>
                  <a:gd name="connsiteY4" fmla="*/ 44574 h 46352"/>
                  <a:gd name="connsiteX5" fmla="*/ 1778 w 39845"/>
                  <a:gd name="connsiteY5" fmla="*/ 32763 h 46352"/>
                  <a:gd name="connsiteX6" fmla="*/ 24828 w 39845"/>
                  <a:gd name="connsiteY6" fmla="*/ 3236 h 4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45" h="46352">
                    <a:moveTo>
                      <a:pt x="24828" y="3236"/>
                    </a:moveTo>
                    <a:cubicBezTo>
                      <a:pt x="27686" y="-479"/>
                      <a:pt x="33020" y="-1050"/>
                      <a:pt x="36639" y="1807"/>
                    </a:cubicBezTo>
                    <a:cubicBezTo>
                      <a:pt x="40259" y="4665"/>
                      <a:pt x="40926" y="9999"/>
                      <a:pt x="38068" y="13618"/>
                    </a:cubicBezTo>
                    <a:lnTo>
                      <a:pt x="15018" y="43146"/>
                    </a:lnTo>
                    <a:cubicBezTo>
                      <a:pt x="12160" y="46765"/>
                      <a:pt x="6826" y="47432"/>
                      <a:pt x="3206" y="44574"/>
                    </a:cubicBezTo>
                    <a:cubicBezTo>
                      <a:pt x="-413" y="41717"/>
                      <a:pt x="-1080" y="36383"/>
                      <a:pt x="1778" y="32763"/>
                    </a:cubicBezTo>
                    <a:lnTo>
                      <a:pt x="24828" y="3236"/>
                    </a:lnTo>
                    <a:close/>
                  </a:path>
                </a:pathLst>
              </a:custGeom>
              <a:solidFill>
                <a:srgbClr val="FFFFFF"/>
              </a:solidFill>
              <a:ln w="9525"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728CEE3E-E2D6-48B2-9E4C-152FAA3672EF}"/>
                  </a:ext>
                </a:extLst>
              </p:cNvPr>
              <p:cNvSpPr/>
              <p:nvPr/>
            </p:nvSpPr>
            <p:spPr>
              <a:xfrm>
                <a:off x="6297199" y="3520632"/>
                <a:ext cx="39875" cy="46381"/>
              </a:xfrm>
              <a:custGeom>
                <a:avLst/>
                <a:gdLst>
                  <a:gd name="connsiteX0" fmla="*/ 24828 w 39875"/>
                  <a:gd name="connsiteY0" fmla="*/ 3236 h 46381"/>
                  <a:gd name="connsiteX1" fmla="*/ 36639 w 39875"/>
                  <a:gd name="connsiteY1" fmla="*/ 1807 h 46381"/>
                  <a:gd name="connsiteX2" fmla="*/ 38068 w 39875"/>
                  <a:gd name="connsiteY2" fmla="*/ 13618 h 46381"/>
                  <a:gd name="connsiteX3" fmla="*/ 15017 w 39875"/>
                  <a:gd name="connsiteY3" fmla="*/ 43146 h 46381"/>
                  <a:gd name="connsiteX4" fmla="*/ 3206 w 39875"/>
                  <a:gd name="connsiteY4" fmla="*/ 44574 h 46381"/>
                  <a:gd name="connsiteX5" fmla="*/ 1778 w 39875"/>
                  <a:gd name="connsiteY5" fmla="*/ 32763 h 46381"/>
                  <a:gd name="connsiteX6" fmla="*/ 24828 w 39875"/>
                  <a:gd name="connsiteY6" fmla="*/ 3236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5" h="46381">
                    <a:moveTo>
                      <a:pt x="24828" y="3236"/>
                    </a:moveTo>
                    <a:cubicBezTo>
                      <a:pt x="27686" y="-479"/>
                      <a:pt x="33020" y="-1050"/>
                      <a:pt x="36639" y="1807"/>
                    </a:cubicBezTo>
                    <a:cubicBezTo>
                      <a:pt x="40354" y="4665"/>
                      <a:pt x="40925" y="9999"/>
                      <a:pt x="38068" y="13618"/>
                    </a:cubicBezTo>
                    <a:lnTo>
                      <a:pt x="15017" y="43146"/>
                    </a:lnTo>
                    <a:cubicBezTo>
                      <a:pt x="12160" y="46860"/>
                      <a:pt x="6826" y="47432"/>
                      <a:pt x="3206" y="44574"/>
                    </a:cubicBezTo>
                    <a:cubicBezTo>
                      <a:pt x="-413" y="41717"/>
                      <a:pt x="-1080" y="36383"/>
                      <a:pt x="1778" y="32763"/>
                    </a:cubicBezTo>
                    <a:lnTo>
                      <a:pt x="24828" y="3236"/>
                    </a:lnTo>
                    <a:close/>
                  </a:path>
                </a:pathLst>
              </a:custGeom>
              <a:solidFill>
                <a:srgbClr val="FFFFFF"/>
              </a:solidFill>
              <a:ln w="9525"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C5A53918-4DDE-4544-99ED-6109E9C1EB04}"/>
                  </a:ext>
                </a:extLst>
              </p:cNvPr>
              <p:cNvSpPr/>
              <p:nvPr/>
            </p:nvSpPr>
            <p:spPr>
              <a:xfrm>
                <a:off x="6436520" y="3629342"/>
                <a:ext cx="39904" cy="46352"/>
              </a:xfrm>
              <a:custGeom>
                <a:avLst/>
                <a:gdLst>
                  <a:gd name="connsiteX0" fmla="*/ 24858 w 39904"/>
                  <a:gd name="connsiteY0" fmla="*/ 3207 h 46352"/>
                  <a:gd name="connsiteX1" fmla="*/ 36669 w 39904"/>
                  <a:gd name="connsiteY1" fmla="*/ 1778 h 46352"/>
                  <a:gd name="connsiteX2" fmla="*/ 38097 w 39904"/>
                  <a:gd name="connsiteY2" fmla="*/ 13589 h 46352"/>
                  <a:gd name="connsiteX3" fmla="*/ 15047 w 39904"/>
                  <a:gd name="connsiteY3" fmla="*/ 43116 h 46352"/>
                  <a:gd name="connsiteX4" fmla="*/ 3236 w 39904"/>
                  <a:gd name="connsiteY4" fmla="*/ 44545 h 46352"/>
                  <a:gd name="connsiteX5" fmla="*/ 1807 w 39904"/>
                  <a:gd name="connsiteY5" fmla="*/ 32734 h 46352"/>
                  <a:gd name="connsiteX6" fmla="*/ 24858 w 39904"/>
                  <a:gd name="connsiteY6" fmla="*/ 3207 h 4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4" h="46352">
                    <a:moveTo>
                      <a:pt x="24858" y="3207"/>
                    </a:moveTo>
                    <a:cubicBezTo>
                      <a:pt x="27715" y="-413"/>
                      <a:pt x="33049" y="-1080"/>
                      <a:pt x="36669" y="1778"/>
                    </a:cubicBezTo>
                    <a:cubicBezTo>
                      <a:pt x="40383" y="4635"/>
                      <a:pt x="40955" y="9969"/>
                      <a:pt x="38097" y="13589"/>
                    </a:cubicBezTo>
                    <a:lnTo>
                      <a:pt x="15047" y="43116"/>
                    </a:lnTo>
                    <a:cubicBezTo>
                      <a:pt x="12189" y="46831"/>
                      <a:pt x="6855" y="47403"/>
                      <a:pt x="3236" y="44545"/>
                    </a:cubicBezTo>
                    <a:cubicBezTo>
                      <a:pt x="-479" y="41688"/>
                      <a:pt x="-1050" y="36354"/>
                      <a:pt x="1807" y="32734"/>
                    </a:cubicBezTo>
                    <a:lnTo>
                      <a:pt x="24858" y="3207"/>
                    </a:lnTo>
                    <a:close/>
                  </a:path>
                </a:pathLst>
              </a:custGeom>
              <a:solidFill>
                <a:srgbClr val="FFFFFF"/>
              </a:solidFill>
              <a:ln w="9525"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A04C1208-CFC6-47C0-9659-292DFC5DAB24}"/>
                  </a:ext>
                </a:extLst>
              </p:cNvPr>
              <p:cNvSpPr/>
              <p:nvPr/>
            </p:nvSpPr>
            <p:spPr>
              <a:xfrm>
                <a:off x="6575776" y="3738117"/>
                <a:ext cx="39904" cy="46352"/>
              </a:xfrm>
              <a:custGeom>
                <a:avLst/>
                <a:gdLst>
                  <a:gd name="connsiteX0" fmla="*/ 24858 w 39904"/>
                  <a:gd name="connsiteY0" fmla="*/ 3207 h 46352"/>
                  <a:gd name="connsiteX1" fmla="*/ 36669 w 39904"/>
                  <a:gd name="connsiteY1" fmla="*/ 1778 h 46352"/>
                  <a:gd name="connsiteX2" fmla="*/ 38097 w 39904"/>
                  <a:gd name="connsiteY2" fmla="*/ 13589 h 46352"/>
                  <a:gd name="connsiteX3" fmla="*/ 15047 w 39904"/>
                  <a:gd name="connsiteY3" fmla="*/ 43116 h 46352"/>
                  <a:gd name="connsiteX4" fmla="*/ 3236 w 39904"/>
                  <a:gd name="connsiteY4" fmla="*/ 44545 h 46352"/>
                  <a:gd name="connsiteX5" fmla="*/ 1807 w 39904"/>
                  <a:gd name="connsiteY5" fmla="*/ 32734 h 46352"/>
                  <a:gd name="connsiteX6" fmla="*/ 24858 w 39904"/>
                  <a:gd name="connsiteY6" fmla="*/ 3207 h 4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4" h="46352">
                    <a:moveTo>
                      <a:pt x="24858" y="3207"/>
                    </a:moveTo>
                    <a:cubicBezTo>
                      <a:pt x="27715" y="-413"/>
                      <a:pt x="33049" y="-1080"/>
                      <a:pt x="36669" y="1778"/>
                    </a:cubicBezTo>
                    <a:cubicBezTo>
                      <a:pt x="40383" y="4635"/>
                      <a:pt x="40955" y="9969"/>
                      <a:pt x="38097" y="13589"/>
                    </a:cubicBezTo>
                    <a:lnTo>
                      <a:pt x="15047" y="43116"/>
                    </a:lnTo>
                    <a:cubicBezTo>
                      <a:pt x="12189" y="46831"/>
                      <a:pt x="6855" y="47403"/>
                      <a:pt x="3236" y="44545"/>
                    </a:cubicBezTo>
                    <a:cubicBezTo>
                      <a:pt x="-479" y="41688"/>
                      <a:pt x="-1050" y="36353"/>
                      <a:pt x="1807" y="32734"/>
                    </a:cubicBezTo>
                    <a:lnTo>
                      <a:pt x="24858" y="3207"/>
                    </a:lnTo>
                    <a:close/>
                  </a:path>
                </a:pathLst>
              </a:custGeom>
              <a:solidFill>
                <a:srgbClr val="FFFFFF"/>
              </a:solidFill>
              <a:ln w="9525" cap="flat">
                <a:noFill/>
                <a:prstDash val="solid"/>
                <a:miter/>
              </a:ln>
            </p:spPr>
            <p:txBody>
              <a:bodyPr rtlCol="0" anchor="ctr"/>
              <a:lstStyle/>
              <a:p>
                <a:endParaRPr lang="th-TH"/>
              </a:p>
            </p:txBody>
          </p:sp>
        </p:grpSp>
      </p:grpSp>
      <p:grpSp>
        <p:nvGrpSpPr>
          <p:cNvPr id="107" name="Graphic 6757">
            <a:extLst>
              <a:ext uri="{FF2B5EF4-FFF2-40B4-BE49-F238E27FC236}">
                <a16:creationId xmlns:a16="http://schemas.microsoft.com/office/drawing/2014/main" id="{C4D8622B-4466-4547-8867-7076BE959E19}"/>
              </a:ext>
            </a:extLst>
          </p:cNvPr>
          <p:cNvGrpSpPr/>
          <p:nvPr/>
        </p:nvGrpSpPr>
        <p:grpSpPr>
          <a:xfrm rot="4073568">
            <a:off x="15397153" y="1072636"/>
            <a:ext cx="398129" cy="410334"/>
            <a:chOff x="6457553" y="3787386"/>
            <a:chExt cx="141162" cy="163285"/>
          </a:xfrm>
          <a:solidFill>
            <a:schemeClr val="bg1"/>
          </a:solidFill>
        </p:grpSpPr>
        <p:sp>
          <p:nvSpPr>
            <p:cNvPr id="160" name="Freeform: Shape 159">
              <a:extLst>
                <a:ext uri="{FF2B5EF4-FFF2-40B4-BE49-F238E27FC236}">
                  <a16:creationId xmlns:a16="http://schemas.microsoft.com/office/drawing/2014/main" id="{81E401DD-0659-4940-A21B-7681A8BBD6DA}"/>
                </a:ext>
              </a:extLst>
            </p:cNvPr>
            <p:cNvSpPr/>
            <p:nvPr/>
          </p:nvSpPr>
          <p:spPr>
            <a:xfrm>
              <a:off x="6546609" y="3915781"/>
              <a:ext cx="8114" cy="34890"/>
            </a:xfrm>
            <a:custGeom>
              <a:avLst/>
              <a:gdLst>
                <a:gd name="connsiteX0" fmla="*/ 6590 w 8114"/>
                <a:gd name="connsiteY0" fmla="*/ 34140 h 34890"/>
                <a:gd name="connsiteX1" fmla="*/ 8114 w 8114"/>
                <a:gd name="connsiteY1" fmla="*/ 34140 h 34890"/>
                <a:gd name="connsiteX2" fmla="*/ 1352 w 8114"/>
                <a:gd name="connsiteY2" fmla="*/ 517 h 34890"/>
                <a:gd name="connsiteX3" fmla="*/ 18 w 8114"/>
                <a:gd name="connsiteY3" fmla="*/ 707 h 34890"/>
                <a:gd name="connsiteX4" fmla="*/ 6590 w 8114"/>
                <a:gd name="connsiteY4" fmla="*/ 34140 h 34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 h="34890">
                  <a:moveTo>
                    <a:pt x="6590" y="34140"/>
                  </a:moveTo>
                  <a:cubicBezTo>
                    <a:pt x="6686" y="35092"/>
                    <a:pt x="8114" y="35188"/>
                    <a:pt x="8114" y="34140"/>
                  </a:cubicBezTo>
                  <a:cubicBezTo>
                    <a:pt x="8019" y="23186"/>
                    <a:pt x="4304" y="10994"/>
                    <a:pt x="1352" y="517"/>
                  </a:cubicBezTo>
                  <a:cubicBezTo>
                    <a:pt x="1161" y="-245"/>
                    <a:pt x="18" y="-150"/>
                    <a:pt x="18" y="707"/>
                  </a:cubicBezTo>
                  <a:cubicBezTo>
                    <a:pt x="-363" y="11756"/>
                    <a:pt x="5352" y="22996"/>
                    <a:pt x="6590" y="34140"/>
                  </a:cubicBezTo>
                  <a:close/>
                </a:path>
              </a:pathLst>
            </a:custGeom>
            <a:grpFill/>
            <a:ln w="9525" cap="flat">
              <a:noFill/>
              <a:prstDash val="solid"/>
              <a:miter/>
            </a:ln>
          </p:spPr>
          <p:txBody>
            <a:bodyPr rtlCol="0" anchor="ctr"/>
            <a:lstStyle/>
            <a:p>
              <a:endParaRPr lang="th-TH"/>
            </a:p>
          </p:txBody>
        </p:sp>
        <p:sp>
          <p:nvSpPr>
            <p:cNvPr id="161" name="Freeform: Shape 160">
              <a:extLst>
                <a:ext uri="{FF2B5EF4-FFF2-40B4-BE49-F238E27FC236}">
                  <a16:creationId xmlns:a16="http://schemas.microsoft.com/office/drawing/2014/main" id="{8E245D63-AC4E-43FF-BF68-A4C782FA7FFB}"/>
                </a:ext>
              </a:extLst>
            </p:cNvPr>
            <p:cNvSpPr/>
            <p:nvPr/>
          </p:nvSpPr>
          <p:spPr>
            <a:xfrm>
              <a:off x="6564188" y="3869973"/>
              <a:ext cx="34527" cy="13529"/>
            </a:xfrm>
            <a:custGeom>
              <a:avLst/>
              <a:gdLst>
                <a:gd name="connsiteX0" fmla="*/ 728 w 34527"/>
                <a:gd name="connsiteY0" fmla="*/ 12797 h 13529"/>
                <a:gd name="connsiteX1" fmla="*/ 34065 w 34527"/>
                <a:gd name="connsiteY1" fmla="*/ 1748 h 13529"/>
                <a:gd name="connsiteX2" fmla="*/ 33398 w 34527"/>
                <a:gd name="connsiteY2" fmla="*/ 34 h 13529"/>
                <a:gd name="connsiteX3" fmla="*/ 20254 w 34527"/>
                <a:gd name="connsiteY3" fmla="*/ 5844 h 13529"/>
                <a:gd name="connsiteX4" fmla="*/ 1013 w 34527"/>
                <a:gd name="connsiteY4" fmla="*/ 10702 h 13529"/>
                <a:gd name="connsiteX5" fmla="*/ 728 w 34527"/>
                <a:gd name="connsiteY5" fmla="*/ 12797 h 1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27" h="13529">
                  <a:moveTo>
                    <a:pt x="728" y="12797"/>
                  </a:moveTo>
                  <a:cubicBezTo>
                    <a:pt x="11681" y="16417"/>
                    <a:pt x="24635" y="5653"/>
                    <a:pt x="34065" y="1748"/>
                  </a:cubicBezTo>
                  <a:cubicBezTo>
                    <a:pt x="35018" y="1367"/>
                    <a:pt x="34351" y="-252"/>
                    <a:pt x="33398" y="34"/>
                  </a:cubicBezTo>
                  <a:cubicBezTo>
                    <a:pt x="28922" y="1653"/>
                    <a:pt x="24635" y="3844"/>
                    <a:pt x="20254" y="5844"/>
                  </a:cubicBezTo>
                  <a:cubicBezTo>
                    <a:pt x="13682" y="8892"/>
                    <a:pt x="8062" y="10130"/>
                    <a:pt x="1013" y="10702"/>
                  </a:cubicBezTo>
                  <a:cubicBezTo>
                    <a:pt x="-130" y="10797"/>
                    <a:pt x="-415" y="12416"/>
                    <a:pt x="728" y="12797"/>
                  </a:cubicBezTo>
                  <a:close/>
                </a:path>
              </a:pathLst>
            </a:custGeom>
            <a:grpFill/>
            <a:ln w="9525" cap="flat">
              <a:noFill/>
              <a:prstDash val="solid"/>
              <a:miter/>
            </a:ln>
          </p:spPr>
          <p:txBody>
            <a:bodyPr rtlCol="0" anchor="ctr"/>
            <a:lstStyle/>
            <a:p>
              <a:endParaRPr lang="th-TH"/>
            </a:p>
          </p:txBody>
        </p:sp>
        <p:sp>
          <p:nvSpPr>
            <p:cNvPr id="162" name="Freeform: Shape 161">
              <a:extLst>
                <a:ext uri="{FF2B5EF4-FFF2-40B4-BE49-F238E27FC236}">
                  <a16:creationId xmlns:a16="http://schemas.microsoft.com/office/drawing/2014/main" id="{B4E9B739-E747-4830-88EB-E7A2B2F17388}"/>
                </a:ext>
              </a:extLst>
            </p:cNvPr>
            <p:cNvSpPr/>
            <p:nvPr/>
          </p:nvSpPr>
          <p:spPr>
            <a:xfrm>
              <a:off x="6540720" y="3834100"/>
              <a:ext cx="25106" cy="22215"/>
            </a:xfrm>
            <a:custGeom>
              <a:avLst/>
              <a:gdLst>
                <a:gd name="connsiteX0" fmla="*/ 859 w 25106"/>
                <a:gd name="connsiteY0" fmla="*/ 22190 h 22215"/>
                <a:gd name="connsiteX1" fmla="*/ 12385 w 25106"/>
                <a:gd name="connsiteY1" fmla="*/ 13904 h 22215"/>
                <a:gd name="connsiteX2" fmla="*/ 24767 w 25106"/>
                <a:gd name="connsiteY2" fmla="*/ 1997 h 22215"/>
                <a:gd name="connsiteX3" fmla="*/ 23148 w 25106"/>
                <a:gd name="connsiteY3" fmla="*/ 378 h 22215"/>
                <a:gd name="connsiteX4" fmla="*/ 12004 w 25106"/>
                <a:gd name="connsiteY4" fmla="*/ 11141 h 22215"/>
                <a:gd name="connsiteX5" fmla="*/ 193 w 25106"/>
                <a:gd name="connsiteY5" fmla="*/ 20952 h 22215"/>
                <a:gd name="connsiteX6" fmla="*/ 859 w 25106"/>
                <a:gd name="connsiteY6" fmla="*/ 22190 h 2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 h="22215">
                  <a:moveTo>
                    <a:pt x="859" y="22190"/>
                  </a:moveTo>
                  <a:cubicBezTo>
                    <a:pt x="5241" y="20666"/>
                    <a:pt x="8956" y="16952"/>
                    <a:pt x="12385" y="13904"/>
                  </a:cubicBezTo>
                  <a:cubicBezTo>
                    <a:pt x="16671" y="10094"/>
                    <a:pt x="20671" y="5998"/>
                    <a:pt x="24767" y="1997"/>
                  </a:cubicBezTo>
                  <a:cubicBezTo>
                    <a:pt x="25815" y="950"/>
                    <a:pt x="24196" y="-765"/>
                    <a:pt x="23148" y="378"/>
                  </a:cubicBezTo>
                  <a:cubicBezTo>
                    <a:pt x="19433" y="3998"/>
                    <a:pt x="15814" y="7712"/>
                    <a:pt x="12004" y="11141"/>
                  </a:cubicBezTo>
                  <a:cubicBezTo>
                    <a:pt x="8194" y="14570"/>
                    <a:pt x="3717" y="17333"/>
                    <a:pt x="193" y="20952"/>
                  </a:cubicBezTo>
                  <a:cubicBezTo>
                    <a:pt x="-284" y="21428"/>
                    <a:pt x="193" y="22381"/>
                    <a:pt x="859" y="22190"/>
                  </a:cubicBezTo>
                  <a:close/>
                </a:path>
              </a:pathLst>
            </a:custGeom>
            <a:grpFill/>
            <a:ln w="9525" cap="flat">
              <a:noFill/>
              <a:prstDash val="solid"/>
              <a:miter/>
            </a:ln>
          </p:spPr>
          <p:txBody>
            <a:bodyPr rtlCol="0" anchor="ctr"/>
            <a:lstStyle/>
            <a:p>
              <a:endParaRPr lang="th-TH"/>
            </a:p>
          </p:txBody>
        </p:sp>
        <p:sp>
          <p:nvSpPr>
            <p:cNvPr id="163" name="Freeform: Shape 162">
              <a:extLst>
                <a:ext uri="{FF2B5EF4-FFF2-40B4-BE49-F238E27FC236}">
                  <a16:creationId xmlns:a16="http://schemas.microsoft.com/office/drawing/2014/main" id="{455347BE-4458-4DC1-95CF-4C9225EF5A00}"/>
                </a:ext>
              </a:extLst>
            </p:cNvPr>
            <p:cNvSpPr/>
            <p:nvPr/>
          </p:nvSpPr>
          <p:spPr>
            <a:xfrm>
              <a:off x="6517032" y="3811532"/>
              <a:ext cx="17832" cy="21835"/>
            </a:xfrm>
            <a:custGeom>
              <a:avLst/>
              <a:gdLst>
                <a:gd name="connsiteX0" fmla="*/ 1211 w 17832"/>
                <a:gd name="connsiteY0" fmla="*/ 21708 h 21835"/>
                <a:gd name="connsiteX1" fmla="*/ 8545 w 17832"/>
                <a:gd name="connsiteY1" fmla="*/ 13421 h 21835"/>
                <a:gd name="connsiteX2" fmla="*/ 17594 w 17832"/>
                <a:gd name="connsiteY2" fmla="*/ 1610 h 21835"/>
                <a:gd name="connsiteX3" fmla="*/ 16355 w 17832"/>
                <a:gd name="connsiteY3" fmla="*/ 276 h 21835"/>
                <a:gd name="connsiteX4" fmla="*/ 8354 w 17832"/>
                <a:gd name="connsiteY4" fmla="*/ 9706 h 21835"/>
                <a:gd name="connsiteX5" fmla="*/ 68 w 17832"/>
                <a:gd name="connsiteY5" fmla="*/ 20469 h 21835"/>
                <a:gd name="connsiteX6" fmla="*/ 1211 w 17832"/>
                <a:gd name="connsiteY6" fmla="*/ 21708 h 2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2" h="21835">
                  <a:moveTo>
                    <a:pt x="1211" y="21708"/>
                  </a:moveTo>
                  <a:cubicBezTo>
                    <a:pt x="4354" y="19898"/>
                    <a:pt x="6449" y="16278"/>
                    <a:pt x="8545" y="13421"/>
                  </a:cubicBezTo>
                  <a:cubicBezTo>
                    <a:pt x="11498" y="9420"/>
                    <a:pt x="14355" y="5325"/>
                    <a:pt x="17594" y="1610"/>
                  </a:cubicBezTo>
                  <a:cubicBezTo>
                    <a:pt x="18356" y="753"/>
                    <a:pt x="17117" y="-581"/>
                    <a:pt x="16355" y="276"/>
                  </a:cubicBezTo>
                  <a:cubicBezTo>
                    <a:pt x="13498" y="3229"/>
                    <a:pt x="10926" y="6467"/>
                    <a:pt x="8354" y="9706"/>
                  </a:cubicBezTo>
                  <a:cubicBezTo>
                    <a:pt x="5687" y="13230"/>
                    <a:pt x="1973" y="16564"/>
                    <a:pt x="68" y="20469"/>
                  </a:cubicBezTo>
                  <a:cubicBezTo>
                    <a:pt x="-218" y="21231"/>
                    <a:pt x="449" y="22184"/>
                    <a:pt x="1211" y="21708"/>
                  </a:cubicBezTo>
                  <a:close/>
                </a:path>
              </a:pathLst>
            </a:custGeom>
            <a:grpFill/>
            <a:ln w="9525" cap="flat">
              <a:noFill/>
              <a:prstDash val="solid"/>
              <a:miter/>
            </a:ln>
          </p:spPr>
          <p:txBody>
            <a:bodyPr rtlCol="0" anchor="ctr"/>
            <a:lstStyle/>
            <a:p>
              <a:endParaRPr lang="th-TH"/>
            </a:p>
          </p:txBody>
        </p:sp>
        <p:sp>
          <p:nvSpPr>
            <p:cNvPr id="164" name="Freeform: Shape 163">
              <a:extLst>
                <a:ext uri="{FF2B5EF4-FFF2-40B4-BE49-F238E27FC236}">
                  <a16:creationId xmlns:a16="http://schemas.microsoft.com/office/drawing/2014/main" id="{6B866619-2212-49E2-BF75-69B70D2D4F36}"/>
                </a:ext>
              </a:extLst>
            </p:cNvPr>
            <p:cNvSpPr/>
            <p:nvPr/>
          </p:nvSpPr>
          <p:spPr>
            <a:xfrm>
              <a:off x="6491642" y="3787386"/>
              <a:ext cx="9904" cy="16237"/>
            </a:xfrm>
            <a:custGeom>
              <a:avLst/>
              <a:gdLst>
                <a:gd name="connsiteX0" fmla="*/ 1074 w 9904"/>
                <a:gd name="connsiteY0" fmla="*/ 16136 h 16237"/>
                <a:gd name="connsiteX1" fmla="*/ 9837 w 9904"/>
                <a:gd name="connsiteY1" fmla="*/ 1372 h 16237"/>
                <a:gd name="connsiteX2" fmla="*/ 7646 w 9904"/>
                <a:gd name="connsiteY2" fmla="*/ 800 h 16237"/>
                <a:gd name="connsiteX3" fmla="*/ 4598 w 9904"/>
                <a:gd name="connsiteY3" fmla="*/ 8134 h 16237"/>
                <a:gd name="connsiteX4" fmla="*/ 121 w 9904"/>
                <a:gd name="connsiteY4" fmla="*/ 15088 h 16237"/>
                <a:gd name="connsiteX5" fmla="*/ 1074 w 9904"/>
                <a:gd name="connsiteY5" fmla="*/ 16136 h 1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4" h="16237">
                  <a:moveTo>
                    <a:pt x="1074" y="16136"/>
                  </a:moveTo>
                  <a:cubicBezTo>
                    <a:pt x="5741" y="13659"/>
                    <a:pt x="8217" y="6134"/>
                    <a:pt x="9837" y="1372"/>
                  </a:cubicBezTo>
                  <a:cubicBezTo>
                    <a:pt x="10313" y="38"/>
                    <a:pt x="8122" y="-629"/>
                    <a:pt x="7646" y="800"/>
                  </a:cubicBezTo>
                  <a:cubicBezTo>
                    <a:pt x="6789" y="3372"/>
                    <a:pt x="5836" y="5753"/>
                    <a:pt x="4598" y="8134"/>
                  </a:cubicBezTo>
                  <a:cubicBezTo>
                    <a:pt x="3360" y="10516"/>
                    <a:pt x="1169" y="12611"/>
                    <a:pt x="121" y="15088"/>
                  </a:cubicBezTo>
                  <a:cubicBezTo>
                    <a:pt x="-260" y="15754"/>
                    <a:pt x="312" y="16517"/>
                    <a:pt x="1074" y="16136"/>
                  </a:cubicBezTo>
                  <a:close/>
                </a:path>
              </a:pathLst>
            </a:custGeom>
            <a:grpFill/>
            <a:ln w="9525" cap="flat">
              <a:noFill/>
              <a:prstDash val="solid"/>
              <a:miter/>
            </a:ln>
          </p:spPr>
          <p:txBody>
            <a:bodyPr rtlCol="0" anchor="ctr"/>
            <a:lstStyle/>
            <a:p>
              <a:endParaRPr lang="th-TH"/>
            </a:p>
          </p:txBody>
        </p:sp>
        <p:sp>
          <p:nvSpPr>
            <p:cNvPr id="165" name="Freeform: Shape 164">
              <a:extLst>
                <a:ext uri="{FF2B5EF4-FFF2-40B4-BE49-F238E27FC236}">
                  <a16:creationId xmlns:a16="http://schemas.microsoft.com/office/drawing/2014/main" id="{23FC0BDA-BC29-41E2-AF0D-C6073657C270}"/>
                </a:ext>
              </a:extLst>
            </p:cNvPr>
            <p:cNvSpPr/>
            <p:nvPr/>
          </p:nvSpPr>
          <p:spPr>
            <a:xfrm>
              <a:off x="6475272" y="3840136"/>
              <a:ext cx="8330" cy="14464"/>
            </a:xfrm>
            <a:custGeom>
              <a:avLst/>
              <a:gdLst>
                <a:gd name="connsiteX0" fmla="*/ 2014 w 8330"/>
                <a:gd name="connsiteY0" fmla="*/ 13773 h 14464"/>
                <a:gd name="connsiteX1" fmla="*/ 4681 w 8330"/>
                <a:gd name="connsiteY1" fmla="*/ 6820 h 14464"/>
                <a:gd name="connsiteX2" fmla="*/ 8205 w 8330"/>
                <a:gd name="connsiteY2" fmla="*/ 1772 h 14464"/>
                <a:gd name="connsiteX3" fmla="*/ 6585 w 8330"/>
                <a:gd name="connsiteY3" fmla="*/ 153 h 14464"/>
                <a:gd name="connsiteX4" fmla="*/ 13 w 8330"/>
                <a:gd name="connsiteY4" fmla="*/ 13202 h 14464"/>
                <a:gd name="connsiteX5" fmla="*/ 2014 w 8330"/>
                <a:gd name="connsiteY5" fmla="*/ 13773 h 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0" h="14464">
                  <a:moveTo>
                    <a:pt x="2014" y="13773"/>
                  </a:moveTo>
                  <a:cubicBezTo>
                    <a:pt x="2585" y="11392"/>
                    <a:pt x="3442" y="9106"/>
                    <a:pt x="4681" y="6820"/>
                  </a:cubicBezTo>
                  <a:cubicBezTo>
                    <a:pt x="5633" y="5010"/>
                    <a:pt x="7252" y="3582"/>
                    <a:pt x="8205" y="1772"/>
                  </a:cubicBezTo>
                  <a:cubicBezTo>
                    <a:pt x="8681" y="724"/>
                    <a:pt x="7729" y="-419"/>
                    <a:pt x="6585" y="153"/>
                  </a:cubicBezTo>
                  <a:cubicBezTo>
                    <a:pt x="2490" y="2153"/>
                    <a:pt x="680" y="9106"/>
                    <a:pt x="13" y="13202"/>
                  </a:cubicBezTo>
                  <a:cubicBezTo>
                    <a:pt x="-177" y="14440"/>
                    <a:pt x="1728" y="15012"/>
                    <a:pt x="2014" y="13773"/>
                  </a:cubicBezTo>
                  <a:close/>
                </a:path>
              </a:pathLst>
            </a:custGeom>
            <a:grpFill/>
            <a:ln w="9525" cap="flat">
              <a:noFill/>
              <a:prstDash val="solid"/>
              <a:miter/>
            </a:ln>
          </p:spPr>
          <p:txBody>
            <a:bodyPr rtlCol="0" anchor="ctr"/>
            <a:lstStyle/>
            <a:p>
              <a:endParaRPr lang="th-TH"/>
            </a:p>
          </p:txBody>
        </p:sp>
        <p:sp>
          <p:nvSpPr>
            <p:cNvPr id="166" name="Freeform: Shape 165">
              <a:extLst>
                <a:ext uri="{FF2B5EF4-FFF2-40B4-BE49-F238E27FC236}">
                  <a16:creationId xmlns:a16="http://schemas.microsoft.com/office/drawing/2014/main" id="{7B2F9B4E-408D-4661-B2B5-1EB3EA1FE044}"/>
                </a:ext>
              </a:extLst>
            </p:cNvPr>
            <p:cNvSpPr/>
            <p:nvPr/>
          </p:nvSpPr>
          <p:spPr>
            <a:xfrm>
              <a:off x="6502045" y="3874514"/>
              <a:ext cx="5303" cy="22203"/>
            </a:xfrm>
            <a:custGeom>
              <a:avLst/>
              <a:gdLst>
                <a:gd name="connsiteX0" fmla="*/ 1339 w 5303"/>
                <a:gd name="connsiteY0" fmla="*/ 10066 h 22203"/>
                <a:gd name="connsiteX1" fmla="*/ 5 w 5303"/>
                <a:gd name="connsiteY1" fmla="*/ 21496 h 22203"/>
                <a:gd name="connsiteX2" fmla="*/ 1339 w 5303"/>
                <a:gd name="connsiteY2" fmla="*/ 21687 h 22203"/>
                <a:gd name="connsiteX3" fmla="*/ 3910 w 5303"/>
                <a:gd name="connsiteY3" fmla="*/ 10733 h 22203"/>
                <a:gd name="connsiteX4" fmla="*/ 5149 w 5303"/>
                <a:gd name="connsiteY4" fmla="*/ 636 h 22203"/>
                <a:gd name="connsiteX5" fmla="*/ 3529 w 5303"/>
                <a:gd name="connsiteY5" fmla="*/ 446 h 22203"/>
                <a:gd name="connsiteX6" fmla="*/ 1339 w 5303"/>
                <a:gd name="connsiteY6" fmla="*/ 10066 h 2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3" h="22203">
                  <a:moveTo>
                    <a:pt x="1339" y="10066"/>
                  </a:moveTo>
                  <a:cubicBezTo>
                    <a:pt x="767" y="13876"/>
                    <a:pt x="386" y="17686"/>
                    <a:pt x="5" y="21496"/>
                  </a:cubicBezTo>
                  <a:cubicBezTo>
                    <a:pt x="-90" y="22353"/>
                    <a:pt x="1148" y="22449"/>
                    <a:pt x="1339" y="21687"/>
                  </a:cubicBezTo>
                  <a:cubicBezTo>
                    <a:pt x="2196" y="18067"/>
                    <a:pt x="3148" y="14448"/>
                    <a:pt x="3910" y="10733"/>
                  </a:cubicBezTo>
                  <a:cubicBezTo>
                    <a:pt x="4577" y="7399"/>
                    <a:pt x="5720" y="3970"/>
                    <a:pt x="5149" y="636"/>
                  </a:cubicBezTo>
                  <a:cubicBezTo>
                    <a:pt x="5053" y="-126"/>
                    <a:pt x="3910" y="-221"/>
                    <a:pt x="3529" y="446"/>
                  </a:cubicBezTo>
                  <a:cubicBezTo>
                    <a:pt x="2005" y="3303"/>
                    <a:pt x="1910" y="6828"/>
                    <a:pt x="1339" y="10066"/>
                  </a:cubicBezTo>
                  <a:close/>
                </a:path>
              </a:pathLst>
            </a:custGeom>
            <a:grpFill/>
            <a:ln w="9525" cap="flat">
              <a:noFill/>
              <a:prstDash val="solid"/>
              <a:miter/>
            </a:ln>
          </p:spPr>
          <p:txBody>
            <a:bodyPr rtlCol="0" anchor="ctr"/>
            <a:lstStyle/>
            <a:p>
              <a:endParaRPr lang="th-TH"/>
            </a:p>
          </p:txBody>
        </p:sp>
        <p:sp>
          <p:nvSpPr>
            <p:cNvPr id="167" name="Freeform: Shape 166">
              <a:extLst>
                <a:ext uri="{FF2B5EF4-FFF2-40B4-BE49-F238E27FC236}">
                  <a16:creationId xmlns:a16="http://schemas.microsoft.com/office/drawing/2014/main" id="{18966DA0-7852-4DC8-A20C-3B6861387CF3}"/>
                </a:ext>
              </a:extLst>
            </p:cNvPr>
            <p:cNvSpPr/>
            <p:nvPr/>
          </p:nvSpPr>
          <p:spPr>
            <a:xfrm>
              <a:off x="6457553" y="3814232"/>
              <a:ext cx="6688" cy="7905"/>
            </a:xfrm>
            <a:custGeom>
              <a:avLst/>
              <a:gdLst>
                <a:gd name="connsiteX0" fmla="*/ 1158 w 6688"/>
                <a:gd name="connsiteY0" fmla="*/ 7769 h 7905"/>
                <a:gd name="connsiteX1" fmla="*/ 6587 w 6688"/>
                <a:gd name="connsiteY1" fmla="*/ 1292 h 7905"/>
                <a:gd name="connsiteX2" fmla="*/ 5064 w 6688"/>
                <a:gd name="connsiteY2" fmla="*/ 435 h 7905"/>
                <a:gd name="connsiteX3" fmla="*/ 110 w 6688"/>
                <a:gd name="connsiteY3" fmla="*/ 6626 h 7905"/>
                <a:gd name="connsiteX4" fmla="*/ 1158 w 6688"/>
                <a:gd name="connsiteY4" fmla="*/ 7769 h 7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 h="7905">
                  <a:moveTo>
                    <a:pt x="1158" y="7769"/>
                  </a:moveTo>
                  <a:cubicBezTo>
                    <a:pt x="3540" y="6340"/>
                    <a:pt x="5349" y="3768"/>
                    <a:pt x="6587" y="1292"/>
                  </a:cubicBezTo>
                  <a:cubicBezTo>
                    <a:pt x="7064" y="244"/>
                    <a:pt x="5730" y="-518"/>
                    <a:pt x="5064" y="435"/>
                  </a:cubicBezTo>
                  <a:cubicBezTo>
                    <a:pt x="3540" y="2625"/>
                    <a:pt x="1349" y="4340"/>
                    <a:pt x="110" y="6626"/>
                  </a:cubicBezTo>
                  <a:cubicBezTo>
                    <a:pt x="-271" y="7388"/>
                    <a:pt x="396" y="8245"/>
                    <a:pt x="1158" y="7769"/>
                  </a:cubicBezTo>
                  <a:close/>
                </a:path>
              </a:pathLst>
            </a:custGeom>
            <a:grpFill/>
            <a:ln w="9525" cap="flat">
              <a:noFill/>
              <a:prstDash val="solid"/>
              <a:miter/>
            </a:ln>
          </p:spPr>
          <p:txBody>
            <a:bodyPr rtlCol="0" anchor="ctr"/>
            <a:lstStyle/>
            <a:p>
              <a:endParaRPr lang="th-TH"/>
            </a:p>
          </p:txBody>
        </p:sp>
      </p:grpSp>
      <p:sp>
        <p:nvSpPr>
          <p:cNvPr id="270" name="Graphic 19325">
            <a:extLst>
              <a:ext uri="{FF2B5EF4-FFF2-40B4-BE49-F238E27FC236}">
                <a16:creationId xmlns:a16="http://schemas.microsoft.com/office/drawing/2014/main" id="{2529EA4E-E373-4FBB-87F3-FE0EEA58C0D9}"/>
              </a:ext>
            </a:extLst>
          </p:cNvPr>
          <p:cNvSpPr/>
          <p:nvPr/>
        </p:nvSpPr>
        <p:spPr>
          <a:xfrm>
            <a:off x="8619840" y="-6299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71" name="Graphic 19325">
            <a:extLst>
              <a:ext uri="{FF2B5EF4-FFF2-40B4-BE49-F238E27FC236}">
                <a16:creationId xmlns:a16="http://schemas.microsoft.com/office/drawing/2014/main" id="{2DDC97E2-E5B2-47B2-8974-D5CA18FE3E85}"/>
              </a:ext>
            </a:extLst>
          </p:cNvPr>
          <p:cNvSpPr/>
          <p:nvPr/>
        </p:nvSpPr>
        <p:spPr>
          <a:xfrm>
            <a:off x="10631470" y="2510881"/>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272" name="Graphic 45029">
            <a:extLst>
              <a:ext uri="{FF2B5EF4-FFF2-40B4-BE49-F238E27FC236}">
                <a16:creationId xmlns:a16="http://schemas.microsoft.com/office/drawing/2014/main" id="{415FE92D-CE8F-4DB0-B2D9-420244B726F5}"/>
              </a:ext>
            </a:extLst>
          </p:cNvPr>
          <p:cNvGrpSpPr/>
          <p:nvPr/>
        </p:nvGrpSpPr>
        <p:grpSpPr>
          <a:xfrm>
            <a:off x="7532784" y="4760679"/>
            <a:ext cx="210401" cy="182708"/>
            <a:chOff x="9117820" y="2027686"/>
            <a:chExt cx="210401" cy="182708"/>
          </a:xfrm>
        </p:grpSpPr>
        <p:sp>
          <p:nvSpPr>
            <p:cNvPr id="273" name="Freeform: Shape 272">
              <a:extLst>
                <a:ext uri="{FF2B5EF4-FFF2-40B4-BE49-F238E27FC236}">
                  <a16:creationId xmlns:a16="http://schemas.microsoft.com/office/drawing/2014/main" id="{52155D1B-782F-4A01-9B75-B9FF1709BA34}"/>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endParaRPr lang="th-TH"/>
            </a:p>
          </p:txBody>
        </p:sp>
        <p:sp>
          <p:nvSpPr>
            <p:cNvPr id="274" name="Freeform: Shape 273">
              <a:extLst>
                <a:ext uri="{FF2B5EF4-FFF2-40B4-BE49-F238E27FC236}">
                  <a16:creationId xmlns:a16="http://schemas.microsoft.com/office/drawing/2014/main" id="{9CBACCD9-96BE-44FF-B1AD-63257EF38D3E}"/>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endParaRPr lang="th-TH"/>
            </a:p>
          </p:txBody>
        </p:sp>
        <p:sp>
          <p:nvSpPr>
            <p:cNvPr id="275" name="Freeform: Shape 274">
              <a:extLst>
                <a:ext uri="{FF2B5EF4-FFF2-40B4-BE49-F238E27FC236}">
                  <a16:creationId xmlns:a16="http://schemas.microsoft.com/office/drawing/2014/main" id="{B5236CDC-9E78-49BA-AE1F-1258F3503567}"/>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endParaRPr lang="th-TH"/>
            </a:p>
          </p:txBody>
        </p:sp>
        <p:sp>
          <p:nvSpPr>
            <p:cNvPr id="276" name="Freeform: Shape 275">
              <a:extLst>
                <a:ext uri="{FF2B5EF4-FFF2-40B4-BE49-F238E27FC236}">
                  <a16:creationId xmlns:a16="http://schemas.microsoft.com/office/drawing/2014/main" id="{60355200-D508-4E60-B491-B3B62DB0F221}"/>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endParaRPr lang="th-TH"/>
            </a:p>
          </p:txBody>
        </p:sp>
        <p:sp>
          <p:nvSpPr>
            <p:cNvPr id="277" name="Freeform: Shape 276">
              <a:extLst>
                <a:ext uri="{FF2B5EF4-FFF2-40B4-BE49-F238E27FC236}">
                  <a16:creationId xmlns:a16="http://schemas.microsoft.com/office/drawing/2014/main" id="{18F55C9D-7FEF-41E8-99C3-C51A15F3D27F}"/>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endParaRPr lang="th-TH"/>
            </a:p>
          </p:txBody>
        </p:sp>
        <p:sp>
          <p:nvSpPr>
            <p:cNvPr id="278" name="Freeform: Shape 277">
              <a:extLst>
                <a:ext uri="{FF2B5EF4-FFF2-40B4-BE49-F238E27FC236}">
                  <a16:creationId xmlns:a16="http://schemas.microsoft.com/office/drawing/2014/main" id="{FC09A3B7-AD1A-4BEE-8FBB-30EB7BB62D8D}"/>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endParaRPr lang="th-TH"/>
            </a:p>
          </p:txBody>
        </p:sp>
        <p:sp>
          <p:nvSpPr>
            <p:cNvPr id="279" name="Freeform: Shape 278">
              <a:extLst>
                <a:ext uri="{FF2B5EF4-FFF2-40B4-BE49-F238E27FC236}">
                  <a16:creationId xmlns:a16="http://schemas.microsoft.com/office/drawing/2014/main" id="{DFD7CF46-3873-4372-84DF-B25775E064F1}"/>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endParaRPr lang="th-TH"/>
            </a:p>
          </p:txBody>
        </p:sp>
        <p:sp>
          <p:nvSpPr>
            <p:cNvPr id="280" name="Freeform: Shape 279">
              <a:extLst>
                <a:ext uri="{FF2B5EF4-FFF2-40B4-BE49-F238E27FC236}">
                  <a16:creationId xmlns:a16="http://schemas.microsoft.com/office/drawing/2014/main" id="{F12D5139-2A58-412A-B148-0949BED4DB6E}"/>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endParaRPr lang="th-TH"/>
            </a:p>
          </p:txBody>
        </p:sp>
        <p:sp>
          <p:nvSpPr>
            <p:cNvPr id="281" name="Freeform: Shape 280">
              <a:extLst>
                <a:ext uri="{FF2B5EF4-FFF2-40B4-BE49-F238E27FC236}">
                  <a16:creationId xmlns:a16="http://schemas.microsoft.com/office/drawing/2014/main" id="{F989F52F-029E-401E-93A8-A9A62237BF78}"/>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endParaRPr lang="th-TH"/>
            </a:p>
          </p:txBody>
        </p:sp>
        <p:sp>
          <p:nvSpPr>
            <p:cNvPr id="282" name="Freeform: Shape 281">
              <a:extLst>
                <a:ext uri="{FF2B5EF4-FFF2-40B4-BE49-F238E27FC236}">
                  <a16:creationId xmlns:a16="http://schemas.microsoft.com/office/drawing/2014/main" id="{9F92E090-A27D-47F6-AE22-32C2B26C0027}"/>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endParaRPr lang="th-TH"/>
            </a:p>
          </p:txBody>
        </p:sp>
        <p:sp>
          <p:nvSpPr>
            <p:cNvPr id="283" name="Freeform: Shape 282">
              <a:extLst>
                <a:ext uri="{FF2B5EF4-FFF2-40B4-BE49-F238E27FC236}">
                  <a16:creationId xmlns:a16="http://schemas.microsoft.com/office/drawing/2014/main" id="{52590FEB-82E5-4406-9333-D48FB2588F48}"/>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endParaRPr lang="th-TH"/>
            </a:p>
          </p:txBody>
        </p:sp>
        <p:sp>
          <p:nvSpPr>
            <p:cNvPr id="284" name="Freeform: Shape 283">
              <a:extLst>
                <a:ext uri="{FF2B5EF4-FFF2-40B4-BE49-F238E27FC236}">
                  <a16:creationId xmlns:a16="http://schemas.microsoft.com/office/drawing/2014/main" id="{505BA86F-C0EB-4DE0-A2D4-A04296764CA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endParaRPr lang="th-TH"/>
            </a:p>
          </p:txBody>
        </p:sp>
        <p:sp>
          <p:nvSpPr>
            <p:cNvPr id="285" name="Freeform: Shape 284">
              <a:extLst>
                <a:ext uri="{FF2B5EF4-FFF2-40B4-BE49-F238E27FC236}">
                  <a16:creationId xmlns:a16="http://schemas.microsoft.com/office/drawing/2014/main" id="{54BA3966-5814-485B-B0B6-E4068704F526}"/>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endParaRPr lang="th-TH"/>
            </a:p>
          </p:txBody>
        </p:sp>
        <p:sp>
          <p:nvSpPr>
            <p:cNvPr id="286" name="Freeform: Shape 285">
              <a:extLst>
                <a:ext uri="{FF2B5EF4-FFF2-40B4-BE49-F238E27FC236}">
                  <a16:creationId xmlns:a16="http://schemas.microsoft.com/office/drawing/2014/main" id="{18A53BBC-856A-4A5D-A406-E5A55E501212}"/>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endParaRPr lang="th-TH"/>
            </a:p>
          </p:txBody>
        </p:sp>
        <p:sp>
          <p:nvSpPr>
            <p:cNvPr id="287" name="Freeform: Shape 286">
              <a:extLst>
                <a:ext uri="{FF2B5EF4-FFF2-40B4-BE49-F238E27FC236}">
                  <a16:creationId xmlns:a16="http://schemas.microsoft.com/office/drawing/2014/main" id="{31561E2D-4024-4FF9-853E-53AE8F7C0F4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endParaRPr lang="th-TH"/>
            </a:p>
          </p:txBody>
        </p:sp>
        <p:sp>
          <p:nvSpPr>
            <p:cNvPr id="288" name="Freeform: Shape 287">
              <a:extLst>
                <a:ext uri="{FF2B5EF4-FFF2-40B4-BE49-F238E27FC236}">
                  <a16:creationId xmlns:a16="http://schemas.microsoft.com/office/drawing/2014/main" id="{F4DEDDC6-D5C0-4EAB-AF6C-6702DF14AFDA}"/>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endParaRPr lang="th-TH"/>
            </a:p>
          </p:txBody>
        </p:sp>
        <p:sp>
          <p:nvSpPr>
            <p:cNvPr id="289" name="Freeform: Shape 288">
              <a:extLst>
                <a:ext uri="{FF2B5EF4-FFF2-40B4-BE49-F238E27FC236}">
                  <a16:creationId xmlns:a16="http://schemas.microsoft.com/office/drawing/2014/main" id="{DB26D8EA-B3AA-4950-B99B-55272B4D0D09}"/>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endParaRPr lang="th-TH"/>
            </a:p>
          </p:txBody>
        </p:sp>
        <p:sp>
          <p:nvSpPr>
            <p:cNvPr id="290" name="Freeform: Shape 289">
              <a:extLst>
                <a:ext uri="{FF2B5EF4-FFF2-40B4-BE49-F238E27FC236}">
                  <a16:creationId xmlns:a16="http://schemas.microsoft.com/office/drawing/2014/main" id="{C1A99AAC-6FCC-4E6D-A0A5-3CBF0A1D8BD0}"/>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endParaRPr lang="th-TH"/>
            </a:p>
          </p:txBody>
        </p:sp>
        <p:sp>
          <p:nvSpPr>
            <p:cNvPr id="291" name="Freeform: Shape 290">
              <a:extLst>
                <a:ext uri="{FF2B5EF4-FFF2-40B4-BE49-F238E27FC236}">
                  <a16:creationId xmlns:a16="http://schemas.microsoft.com/office/drawing/2014/main" id="{FD7ECEDB-B080-42AB-A3A1-D0E222B56E05}"/>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endParaRPr lang="th-TH"/>
            </a:p>
          </p:txBody>
        </p:sp>
        <p:sp>
          <p:nvSpPr>
            <p:cNvPr id="292" name="Freeform: Shape 291">
              <a:extLst>
                <a:ext uri="{FF2B5EF4-FFF2-40B4-BE49-F238E27FC236}">
                  <a16:creationId xmlns:a16="http://schemas.microsoft.com/office/drawing/2014/main" id="{6A182D3B-9F18-4984-8CC0-BDE0BD3C4764}"/>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endParaRPr lang="th-TH"/>
            </a:p>
          </p:txBody>
        </p:sp>
        <p:sp>
          <p:nvSpPr>
            <p:cNvPr id="293" name="Freeform: Shape 292">
              <a:extLst>
                <a:ext uri="{FF2B5EF4-FFF2-40B4-BE49-F238E27FC236}">
                  <a16:creationId xmlns:a16="http://schemas.microsoft.com/office/drawing/2014/main" id="{D6A7F491-D69B-48DA-A3FF-3B15552EEFF6}"/>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endParaRPr lang="th-TH"/>
            </a:p>
          </p:txBody>
        </p:sp>
        <p:sp>
          <p:nvSpPr>
            <p:cNvPr id="294" name="Freeform: Shape 293">
              <a:extLst>
                <a:ext uri="{FF2B5EF4-FFF2-40B4-BE49-F238E27FC236}">
                  <a16:creationId xmlns:a16="http://schemas.microsoft.com/office/drawing/2014/main" id="{26A92E55-565E-4ED9-AED1-C67B42F388E2}"/>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endParaRPr lang="th-TH"/>
            </a:p>
          </p:txBody>
        </p:sp>
        <p:sp>
          <p:nvSpPr>
            <p:cNvPr id="295" name="Freeform: Shape 294">
              <a:extLst>
                <a:ext uri="{FF2B5EF4-FFF2-40B4-BE49-F238E27FC236}">
                  <a16:creationId xmlns:a16="http://schemas.microsoft.com/office/drawing/2014/main" id="{18A56B57-2EFC-4ABE-9301-7B22E3FDC131}"/>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endParaRPr lang="th-TH"/>
            </a:p>
          </p:txBody>
        </p:sp>
        <p:sp>
          <p:nvSpPr>
            <p:cNvPr id="296" name="Freeform: Shape 295">
              <a:extLst>
                <a:ext uri="{FF2B5EF4-FFF2-40B4-BE49-F238E27FC236}">
                  <a16:creationId xmlns:a16="http://schemas.microsoft.com/office/drawing/2014/main" id="{7750F81F-7C57-4C52-BA89-65FE681FAB0E}"/>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endParaRPr lang="th-TH"/>
            </a:p>
          </p:txBody>
        </p:sp>
        <p:sp>
          <p:nvSpPr>
            <p:cNvPr id="297" name="Freeform: Shape 296">
              <a:extLst>
                <a:ext uri="{FF2B5EF4-FFF2-40B4-BE49-F238E27FC236}">
                  <a16:creationId xmlns:a16="http://schemas.microsoft.com/office/drawing/2014/main" id="{8C4D6490-C436-4096-88AD-E468D9AD3304}"/>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endParaRPr lang="th-TH"/>
            </a:p>
          </p:txBody>
        </p:sp>
        <p:sp>
          <p:nvSpPr>
            <p:cNvPr id="298" name="Freeform: Shape 297">
              <a:extLst>
                <a:ext uri="{FF2B5EF4-FFF2-40B4-BE49-F238E27FC236}">
                  <a16:creationId xmlns:a16="http://schemas.microsoft.com/office/drawing/2014/main" id="{CCFDE57A-AD45-46DC-A57C-A1E61BB0F50A}"/>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endParaRPr lang="th-TH"/>
            </a:p>
          </p:txBody>
        </p:sp>
        <p:sp>
          <p:nvSpPr>
            <p:cNvPr id="299" name="Freeform: Shape 298">
              <a:extLst>
                <a:ext uri="{FF2B5EF4-FFF2-40B4-BE49-F238E27FC236}">
                  <a16:creationId xmlns:a16="http://schemas.microsoft.com/office/drawing/2014/main" id="{42C733AC-91F5-47E8-8067-2960103FFE01}"/>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endParaRPr lang="th-TH"/>
            </a:p>
          </p:txBody>
        </p:sp>
        <p:sp>
          <p:nvSpPr>
            <p:cNvPr id="300" name="Freeform: Shape 299">
              <a:extLst>
                <a:ext uri="{FF2B5EF4-FFF2-40B4-BE49-F238E27FC236}">
                  <a16:creationId xmlns:a16="http://schemas.microsoft.com/office/drawing/2014/main" id="{D02522F2-8863-41B2-B412-ED661F062ED7}"/>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endParaRPr lang="th-TH"/>
            </a:p>
          </p:txBody>
        </p:sp>
        <p:sp>
          <p:nvSpPr>
            <p:cNvPr id="301" name="Freeform: Shape 300">
              <a:extLst>
                <a:ext uri="{FF2B5EF4-FFF2-40B4-BE49-F238E27FC236}">
                  <a16:creationId xmlns:a16="http://schemas.microsoft.com/office/drawing/2014/main" id="{780849BC-1DBD-4DAE-9301-C28DB3E5B6AC}"/>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endParaRPr lang="th-TH"/>
            </a:p>
          </p:txBody>
        </p:sp>
        <p:sp>
          <p:nvSpPr>
            <p:cNvPr id="302" name="Freeform: Shape 301">
              <a:extLst>
                <a:ext uri="{FF2B5EF4-FFF2-40B4-BE49-F238E27FC236}">
                  <a16:creationId xmlns:a16="http://schemas.microsoft.com/office/drawing/2014/main" id="{24BD238D-BF08-4E67-A442-DDD96616A6D1}"/>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endParaRPr lang="th-TH"/>
            </a:p>
          </p:txBody>
        </p:sp>
        <p:sp>
          <p:nvSpPr>
            <p:cNvPr id="303" name="Freeform: Shape 302">
              <a:extLst>
                <a:ext uri="{FF2B5EF4-FFF2-40B4-BE49-F238E27FC236}">
                  <a16:creationId xmlns:a16="http://schemas.microsoft.com/office/drawing/2014/main" id="{AE9D9106-BBD2-40D4-9927-3CC717543DBD}"/>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endParaRPr lang="th-TH"/>
            </a:p>
          </p:txBody>
        </p:sp>
        <p:sp>
          <p:nvSpPr>
            <p:cNvPr id="304" name="Freeform: Shape 303">
              <a:extLst>
                <a:ext uri="{FF2B5EF4-FFF2-40B4-BE49-F238E27FC236}">
                  <a16:creationId xmlns:a16="http://schemas.microsoft.com/office/drawing/2014/main" id="{AF0BA20F-0B7B-4802-9CE5-E4B62044E227}"/>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endParaRPr lang="th-TH"/>
            </a:p>
          </p:txBody>
        </p:sp>
        <p:sp>
          <p:nvSpPr>
            <p:cNvPr id="305" name="Freeform: Shape 304">
              <a:extLst>
                <a:ext uri="{FF2B5EF4-FFF2-40B4-BE49-F238E27FC236}">
                  <a16:creationId xmlns:a16="http://schemas.microsoft.com/office/drawing/2014/main" id="{C2E78E81-1C31-4B87-9A5F-DAA27E1B621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endParaRPr lang="th-TH"/>
            </a:p>
          </p:txBody>
        </p:sp>
        <p:sp>
          <p:nvSpPr>
            <p:cNvPr id="306" name="Freeform: Shape 305">
              <a:extLst>
                <a:ext uri="{FF2B5EF4-FFF2-40B4-BE49-F238E27FC236}">
                  <a16:creationId xmlns:a16="http://schemas.microsoft.com/office/drawing/2014/main" id="{1DFC04F9-BA57-42A7-956A-FC989DB37EE2}"/>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endParaRPr lang="th-TH"/>
            </a:p>
          </p:txBody>
        </p:sp>
        <p:sp>
          <p:nvSpPr>
            <p:cNvPr id="307" name="Freeform: Shape 306">
              <a:extLst>
                <a:ext uri="{FF2B5EF4-FFF2-40B4-BE49-F238E27FC236}">
                  <a16:creationId xmlns:a16="http://schemas.microsoft.com/office/drawing/2014/main" id="{0A976A42-0695-42B4-9695-FD9ABD2B10FC}"/>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endParaRPr lang="th-TH"/>
            </a:p>
          </p:txBody>
        </p:sp>
        <p:sp>
          <p:nvSpPr>
            <p:cNvPr id="308" name="Freeform: Shape 307">
              <a:extLst>
                <a:ext uri="{FF2B5EF4-FFF2-40B4-BE49-F238E27FC236}">
                  <a16:creationId xmlns:a16="http://schemas.microsoft.com/office/drawing/2014/main" id="{DFA33944-6DA8-4348-A3AD-BF27EF73A420}"/>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endParaRPr lang="th-TH"/>
            </a:p>
          </p:txBody>
        </p:sp>
        <p:sp>
          <p:nvSpPr>
            <p:cNvPr id="309" name="Freeform: Shape 308">
              <a:extLst>
                <a:ext uri="{FF2B5EF4-FFF2-40B4-BE49-F238E27FC236}">
                  <a16:creationId xmlns:a16="http://schemas.microsoft.com/office/drawing/2014/main" id="{FA7349F5-9F72-4C0A-A751-35DAB5613AE1}"/>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endParaRPr lang="th-TH"/>
            </a:p>
          </p:txBody>
        </p:sp>
        <p:sp>
          <p:nvSpPr>
            <p:cNvPr id="310" name="Freeform: Shape 309">
              <a:extLst>
                <a:ext uri="{FF2B5EF4-FFF2-40B4-BE49-F238E27FC236}">
                  <a16:creationId xmlns:a16="http://schemas.microsoft.com/office/drawing/2014/main" id="{BCFDA61B-BE3C-471B-92A0-788C7660B6B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endParaRPr lang="th-TH"/>
            </a:p>
          </p:txBody>
        </p:sp>
        <p:sp>
          <p:nvSpPr>
            <p:cNvPr id="311" name="Freeform: Shape 310">
              <a:extLst>
                <a:ext uri="{FF2B5EF4-FFF2-40B4-BE49-F238E27FC236}">
                  <a16:creationId xmlns:a16="http://schemas.microsoft.com/office/drawing/2014/main" id="{34AAE0AF-D38D-43BD-A555-B7C90455B068}"/>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endParaRPr lang="th-TH"/>
            </a:p>
          </p:txBody>
        </p:sp>
        <p:sp>
          <p:nvSpPr>
            <p:cNvPr id="312" name="Freeform: Shape 311">
              <a:extLst>
                <a:ext uri="{FF2B5EF4-FFF2-40B4-BE49-F238E27FC236}">
                  <a16:creationId xmlns:a16="http://schemas.microsoft.com/office/drawing/2014/main" id="{90A5A1E4-AD28-4F96-B262-26C28373692F}"/>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endParaRPr lang="th-TH"/>
            </a:p>
          </p:txBody>
        </p:sp>
        <p:sp>
          <p:nvSpPr>
            <p:cNvPr id="313" name="Freeform: Shape 312">
              <a:extLst>
                <a:ext uri="{FF2B5EF4-FFF2-40B4-BE49-F238E27FC236}">
                  <a16:creationId xmlns:a16="http://schemas.microsoft.com/office/drawing/2014/main" id="{05F151E5-1A60-46BB-B9E7-3016CCF58D10}"/>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endParaRPr lang="th-TH"/>
            </a:p>
          </p:txBody>
        </p:sp>
        <p:sp>
          <p:nvSpPr>
            <p:cNvPr id="314" name="Freeform: Shape 313">
              <a:extLst>
                <a:ext uri="{FF2B5EF4-FFF2-40B4-BE49-F238E27FC236}">
                  <a16:creationId xmlns:a16="http://schemas.microsoft.com/office/drawing/2014/main" id="{9B14094D-BAC0-45A0-A010-23159747EE2F}"/>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endParaRPr lang="th-TH"/>
            </a:p>
          </p:txBody>
        </p:sp>
        <p:sp>
          <p:nvSpPr>
            <p:cNvPr id="315" name="Freeform: Shape 314">
              <a:extLst>
                <a:ext uri="{FF2B5EF4-FFF2-40B4-BE49-F238E27FC236}">
                  <a16:creationId xmlns:a16="http://schemas.microsoft.com/office/drawing/2014/main" id="{DF7B47C2-99FE-4C3E-933E-C834B94D2524}"/>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endParaRPr lang="th-TH"/>
            </a:p>
          </p:txBody>
        </p:sp>
        <p:sp>
          <p:nvSpPr>
            <p:cNvPr id="316" name="Freeform: Shape 315">
              <a:extLst>
                <a:ext uri="{FF2B5EF4-FFF2-40B4-BE49-F238E27FC236}">
                  <a16:creationId xmlns:a16="http://schemas.microsoft.com/office/drawing/2014/main" id="{9F1319ED-F871-4AA7-A463-37CD36DB0006}"/>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endParaRPr lang="th-TH"/>
            </a:p>
          </p:txBody>
        </p:sp>
        <p:sp>
          <p:nvSpPr>
            <p:cNvPr id="317" name="Freeform: Shape 316">
              <a:extLst>
                <a:ext uri="{FF2B5EF4-FFF2-40B4-BE49-F238E27FC236}">
                  <a16:creationId xmlns:a16="http://schemas.microsoft.com/office/drawing/2014/main" id="{A49AA3BA-92DE-41DB-8219-E171D9BD383D}"/>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endParaRPr lang="th-TH"/>
            </a:p>
          </p:txBody>
        </p:sp>
        <p:sp>
          <p:nvSpPr>
            <p:cNvPr id="318" name="Freeform: Shape 317">
              <a:extLst>
                <a:ext uri="{FF2B5EF4-FFF2-40B4-BE49-F238E27FC236}">
                  <a16:creationId xmlns:a16="http://schemas.microsoft.com/office/drawing/2014/main" id="{40538D44-A7BE-4CC5-A0A4-283E532FCDB1}"/>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endParaRPr lang="th-TH"/>
            </a:p>
          </p:txBody>
        </p:sp>
        <p:sp>
          <p:nvSpPr>
            <p:cNvPr id="319" name="Freeform: Shape 318">
              <a:extLst>
                <a:ext uri="{FF2B5EF4-FFF2-40B4-BE49-F238E27FC236}">
                  <a16:creationId xmlns:a16="http://schemas.microsoft.com/office/drawing/2014/main" id="{F9F41C83-CA4F-4792-97B0-16CCFFA291B4}"/>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endParaRPr lang="th-TH"/>
            </a:p>
          </p:txBody>
        </p:sp>
        <p:sp>
          <p:nvSpPr>
            <p:cNvPr id="320" name="Freeform: Shape 319">
              <a:extLst>
                <a:ext uri="{FF2B5EF4-FFF2-40B4-BE49-F238E27FC236}">
                  <a16:creationId xmlns:a16="http://schemas.microsoft.com/office/drawing/2014/main" id="{0B0F7F2C-8D42-43C0-9118-27991A43A29D}"/>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endParaRPr lang="th-TH"/>
            </a:p>
          </p:txBody>
        </p:sp>
        <p:sp>
          <p:nvSpPr>
            <p:cNvPr id="321" name="Freeform: Shape 320">
              <a:extLst>
                <a:ext uri="{FF2B5EF4-FFF2-40B4-BE49-F238E27FC236}">
                  <a16:creationId xmlns:a16="http://schemas.microsoft.com/office/drawing/2014/main" id="{AC23AE12-3FD8-44E6-9231-AF4C90B65016}"/>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endParaRPr lang="th-TH"/>
            </a:p>
          </p:txBody>
        </p:sp>
        <p:sp>
          <p:nvSpPr>
            <p:cNvPr id="322" name="Freeform: Shape 321">
              <a:extLst>
                <a:ext uri="{FF2B5EF4-FFF2-40B4-BE49-F238E27FC236}">
                  <a16:creationId xmlns:a16="http://schemas.microsoft.com/office/drawing/2014/main" id="{8297EBF0-2DDA-4233-8EDE-75DC96C25FD8}"/>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endParaRPr lang="th-TH"/>
            </a:p>
          </p:txBody>
        </p:sp>
        <p:sp>
          <p:nvSpPr>
            <p:cNvPr id="323" name="Freeform: Shape 322">
              <a:extLst>
                <a:ext uri="{FF2B5EF4-FFF2-40B4-BE49-F238E27FC236}">
                  <a16:creationId xmlns:a16="http://schemas.microsoft.com/office/drawing/2014/main" id="{960C10B8-7B15-4E9C-B632-868906901C84}"/>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endParaRPr lang="th-TH"/>
            </a:p>
          </p:txBody>
        </p:sp>
        <p:sp>
          <p:nvSpPr>
            <p:cNvPr id="324" name="Freeform: Shape 323">
              <a:extLst>
                <a:ext uri="{FF2B5EF4-FFF2-40B4-BE49-F238E27FC236}">
                  <a16:creationId xmlns:a16="http://schemas.microsoft.com/office/drawing/2014/main" id="{EA9D536E-8403-49CC-A117-A3B4294C5E79}"/>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endParaRPr lang="th-TH"/>
            </a:p>
          </p:txBody>
        </p:sp>
        <p:sp>
          <p:nvSpPr>
            <p:cNvPr id="325" name="Freeform: Shape 324">
              <a:extLst>
                <a:ext uri="{FF2B5EF4-FFF2-40B4-BE49-F238E27FC236}">
                  <a16:creationId xmlns:a16="http://schemas.microsoft.com/office/drawing/2014/main" id="{2C550419-1151-4F58-AA42-C9B0287F1C66}"/>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endParaRPr lang="th-TH"/>
            </a:p>
          </p:txBody>
        </p:sp>
        <p:sp>
          <p:nvSpPr>
            <p:cNvPr id="326" name="Freeform: Shape 325">
              <a:extLst>
                <a:ext uri="{FF2B5EF4-FFF2-40B4-BE49-F238E27FC236}">
                  <a16:creationId xmlns:a16="http://schemas.microsoft.com/office/drawing/2014/main" id="{D455B00B-98C7-4ED7-96EE-DB332A5AA545}"/>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endParaRPr lang="th-TH"/>
            </a:p>
          </p:txBody>
        </p:sp>
        <p:sp>
          <p:nvSpPr>
            <p:cNvPr id="327" name="Freeform: Shape 326">
              <a:extLst>
                <a:ext uri="{FF2B5EF4-FFF2-40B4-BE49-F238E27FC236}">
                  <a16:creationId xmlns:a16="http://schemas.microsoft.com/office/drawing/2014/main" id="{222BB934-C5BD-4C16-8180-97D4F546CA1D}"/>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endParaRPr lang="th-TH"/>
            </a:p>
          </p:txBody>
        </p:sp>
        <p:sp>
          <p:nvSpPr>
            <p:cNvPr id="328" name="Freeform: Shape 327">
              <a:extLst>
                <a:ext uri="{FF2B5EF4-FFF2-40B4-BE49-F238E27FC236}">
                  <a16:creationId xmlns:a16="http://schemas.microsoft.com/office/drawing/2014/main" id="{C6485062-2F9F-41A9-94D0-426805E12BF9}"/>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endParaRPr lang="th-TH"/>
            </a:p>
          </p:txBody>
        </p:sp>
        <p:sp>
          <p:nvSpPr>
            <p:cNvPr id="329" name="Freeform: Shape 328">
              <a:extLst>
                <a:ext uri="{FF2B5EF4-FFF2-40B4-BE49-F238E27FC236}">
                  <a16:creationId xmlns:a16="http://schemas.microsoft.com/office/drawing/2014/main" id="{366B2A86-EF80-44F6-9049-CA5014080A5B}"/>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endParaRPr lang="th-TH"/>
            </a:p>
          </p:txBody>
        </p:sp>
        <p:sp>
          <p:nvSpPr>
            <p:cNvPr id="330" name="Freeform: Shape 329">
              <a:extLst>
                <a:ext uri="{FF2B5EF4-FFF2-40B4-BE49-F238E27FC236}">
                  <a16:creationId xmlns:a16="http://schemas.microsoft.com/office/drawing/2014/main" id="{32301C40-0B90-4F8B-BF42-A3F1384DFA9A}"/>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endParaRPr lang="th-TH"/>
            </a:p>
          </p:txBody>
        </p:sp>
        <p:sp>
          <p:nvSpPr>
            <p:cNvPr id="331" name="Freeform: Shape 330">
              <a:extLst>
                <a:ext uri="{FF2B5EF4-FFF2-40B4-BE49-F238E27FC236}">
                  <a16:creationId xmlns:a16="http://schemas.microsoft.com/office/drawing/2014/main" id="{0590DBD7-BAF5-4802-BC87-30E4BFC8B8B4}"/>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endParaRPr lang="th-TH"/>
            </a:p>
          </p:txBody>
        </p:sp>
        <p:sp>
          <p:nvSpPr>
            <p:cNvPr id="332" name="Freeform: Shape 331">
              <a:extLst>
                <a:ext uri="{FF2B5EF4-FFF2-40B4-BE49-F238E27FC236}">
                  <a16:creationId xmlns:a16="http://schemas.microsoft.com/office/drawing/2014/main" id="{90AEE83C-25AD-4E3A-A432-8C34640D2F29}"/>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endParaRPr lang="th-TH"/>
            </a:p>
          </p:txBody>
        </p:sp>
        <p:sp>
          <p:nvSpPr>
            <p:cNvPr id="333" name="Freeform: Shape 332">
              <a:extLst>
                <a:ext uri="{FF2B5EF4-FFF2-40B4-BE49-F238E27FC236}">
                  <a16:creationId xmlns:a16="http://schemas.microsoft.com/office/drawing/2014/main" id="{963E048F-44F1-4155-975A-FDC367C3B237}"/>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endParaRPr lang="th-TH"/>
            </a:p>
          </p:txBody>
        </p:sp>
        <p:sp>
          <p:nvSpPr>
            <p:cNvPr id="334" name="Freeform: Shape 333">
              <a:extLst>
                <a:ext uri="{FF2B5EF4-FFF2-40B4-BE49-F238E27FC236}">
                  <a16:creationId xmlns:a16="http://schemas.microsoft.com/office/drawing/2014/main" id="{E35D6F8E-1112-4463-9229-9FFA0827D41F}"/>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endParaRPr lang="th-TH"/>
            </a:p>
          </p:txBody>
        </p:sp>
        <p:sp>
          <p:nvSpPr>
            <p:cNvPr id="335" name="Freeform: Shape 334">
              <a:extLst>
                <a:ext uri="{FF2B5EF4-FFF2-40B4-BE49-F238E27FC236}">
                  <a16:creationId xmlns:a16="http://schemas.microsoft.com/office/drawing/2014/main" id="{6DB1785E-F915-4F6C-BB81-740E88D7BE28}"/>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endParaRPr lang="th-TH"/>
            </a:p>
          </p:txBody>
        </p:sp>
        <p:sp>
          <p:nvSpPr>
            <p:cNvPr id="336" name="Freeform: Shape 335">
              <a:extLst>
                <a:ext uri="{FF2B5EF4-FFF2-40B4-BE49-F238E27FC236}">
                  <a16:creationId xmlns:a16="http://schemas.microsoft.com/office/drawing/2014/main" id="{F06676E6-2560-4F18-BD9F-00CEC449E301}"/>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endParaRPr lang="th-TH"/>
            </a:p>
          </p:txBody>
        </p:sp>
        <p:sp>
          <p:nvSpPr>
            <p:cNvPr id="337" name="Freeform: Shape 336">
              <a:extLst>
                <a:ext uri="{FF2B5EF4-FFF2-40B4-BE49-F238E27FC236}">
                  <a16:creationId xmlns:a16="http://schemas.microsoft.com/office/drawing/2014/main" id="{ACCDAD71-1CF0-425D-889D-DABC8ED56D3A}"/>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endParaRPr lang="th-TH"/>
            </a:p>
          </p:txBody>
        </p:sp>
        <p:sp>
          <p:nvSpPr>
            <p:cNvPr id="338" name="Freeform: Shape 337">
              <a:extLst>
                <a:ext uri="{FF2B5EF4-FFF2-40B4-BE49-F238E27FC236}">
                  <a16:creationId xmlns:a16="http://schemas.microsoft.com/office/drawing/2014/main" id="{545341F2-4C1A-4A53-BE44-71CBB25FF996}"/>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endParaRPr lang="th-TH"/>
            </a:p>
          </p:txBody>
        </p:sp>
        <p:sp>
          <p:nvSpPr>
            <p:cNvPr id="339" name="Freeform: Shape 338">
              <a:extLst>
                <a:ext uri="{FF2B5EF4-FFF2-40B4-BE49-F238E27FC236}">
                  <a16:creationId xmlns:a16="http://schemas.microsoft.com/office/drawing/2014/main" id="{E9BB297E-1F18-472A-AF28-65DFEBB6781B}"/>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endParaRPr lang="th-TH"/>
            </a:p>
          </p:txBody>
        </p:sp>
        <p:sp>
          <p:nvSpPr>
            <p:cNvPr id="340" name="Freeform: Shape 339">
              <a:extLst>
                <a:ext uri="{FF2B5EF4-FFF2-40B4-BE49-F238E27FC236}">
                  <a16:creationId xmlns:a16="http://schemas.microsoft.com/office/drawing/2014/main" id="{4DF01B0A-4F31-4B2B-9150-A5CA8260D5A0}"/>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endParaRPr lang="th-TH"/>
            </a:p>
          </p:txBody>
        </p:sp>
        <p:sp>
          <p:nvSpPr>
            <p:cNvPr id="341" name="Freeform: Shape 340">
              <a:extLst>
                <a:ext uri="{FF2B5EF4-FFF2-40B4-BE49-F238E27FC236}">
                  <a16:creationId xmlns:a16="http://schemas.microsoft.com/office/drawing/2014/main" id="{A5FDDA32-42F1-4B26-B089-03052DE78D51}"/>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endParaRPr lang="th-TH"/>
            </a:p>
          </p:txBody>
        </p:sp>
        <p:sp>
          <p:nvSpPr>
            <p:cNvPr id="342" name="Freeform: Shape 341">
              <a:extLst>
                <a:ext uri="{FF2B5EF4-FFF2-40B4-BE49-F238E27FC236}">
                  <a16:creationId xmlns:a16="http://schemas.microsoft.com/office/drawing/2014/main" id="{2A8787B6-61BF-454F-8017-A6EBDC5D0B97}"/>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endParaRPr lang="th-TH"/>
            </a:p>
          </p:txBody>
        </p:sp>
        <p:sp>
          <p:nvSpPr>
            <p:cNvPr id="343" name="Freeform: Shape 342">
              <a:extLst>
                <a:ext uri="{FF2B5EF4-FFF2-40B4-BE49-F238E27FC236}">
                  <a16:creationId xmlns:a16="http://schemas.microsoft.com/office/drawing/2014/main" id="{8C2387E9-FBA1-4153-8D9F-F15549EE6120}"/>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endParaRPr lang="th-TH"/>
            </a:p>
          </p:txBody>
        </p:sp>
        <p:sp>
          <p:nvSpPr>
            <p:cNvPr id="344" name="Freeform: Shape 343">
              <a:extLst>
                <a:ext uri="{FF2B5EF4-FFF2-40B4-BE49-F238E27FC236}">
                  <a16:creationId xmlns:a16="http://schemas.microsoft.com/office/drawing/2014/main" id="{24ED9185-CE65-481F-A995-F358BFC006F1}"/>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endParaRPr lang="th-TH"/>
            </a:p>
          </p:txBody>
        </p:sp>
        <p:sp>
          <p:nvSpPr>
            <p:cNvPr id="345" name="Freeform: Shape 344">
              <a:extLst>
                <a:ext uri="{FF2B5EF4-FFF2-40B4-BE49-F238E27FC236}">
                  <a16:creationId xmlns:a16="http://schemas.microsoft.com/office/drawing/2014/main" id="{71499AD2-D556-4DDB-AD7E-38DA3B04681E}"/>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endParaRPr lang="th-TH"/>
            </a:p>
          </p:txBody>
        </p:sp>
        <p:sp>
          <p:nvSpPr>
            <p:cNvPr id="346" name="Freeform: Shape 345">
              <a:extLst>
                <a:ext uri="{FF2B5EF4-FFF2-40B4-BE49-F238E27FC236}">
                  <a16:creationId xmlns:a16="http://schemas.microsoft.com/office/drawing/2014/main" id="{80958F87-5AC9-41DE-81F8-7788FACF5D9E}"/>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endParaRPr lang="th-TH"/>
            </a:p>
          </p:txBody>
        </p:sp>
        <p:sp>
          <p:nvSpPr>
            <p:cNvPr id="347" name="Freeform: Shape 346">
              <a:extLst>
                <a:ext uri="{FF2B5EF4-FFF2-40B4-BE49-F238E27FC236}">
                  <a16:creationId xmlns:a16="http://schemas.microsoft.com/office/drawing/2014/main" id="{9EFD88E4-AE9D-4E37-9F7A-7E92CE98D3B3}"/>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endParaRPr lang="th-TH"/>
            </a:p>
          </p:txBody>
        </p:sp>
        <p:sp>
          <p:nvSpPr>
            <p:cNvPr id="348" name="Freeform: Shape 347">
              <a:extLst>
                <a:ext uri="{FF2B5EF4-FFF2-40B4-BE49-F238E27FC236}">
                  <a16:creationId xmlns:a16="http://schemas.microsoft.com/office/drawing/2014/main" id="{281340FC-2AC4-4394-A556-515784E2209D}"/>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endParaRPr lang="th-TH"/>
            </a:p>
          </p:txBody>
        </p:sp>
        <p:sp>
          <p:nvSpPr>
            <p:cNvPr id="349" name="Freeform: Shape 348">
              <a:extLst>
                <a:ext uri="{FF2B5EF4-FFF2-40B4-BE49-F238E27FC236}">
                  <a16:creationId xmlns:a16="http://schemas.microsoft.com/office/drawing/2014/main" id="{0A327149-BC10-40F5-A2BA-CF5974245ABD}"/>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endParaRPr lang="th-TH"/>
            </a:p>
          </p:txBody>
        </p:sp>
        <p:sp>
          <p:nvSpPr>
            <p:cNvPr id="350" name="Freeform: Shape 349">
              <a:extLst>
                <a:ext uri="{FF2B5EF4-FFF2-40B4-BE49-F238E27FC236}">
                  <a16:creationId xmlns:a16="http://schemas.microsoft.com/office/drawing/2014/main" id="{84DD79B1-ED05-4477-87A0-2638286EE02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endParaRPr lang="th-TH"/>
            </a:p>
          </p:txBody>
        </p:sp>
        <p:sp>
          <p:nvSpPr>
            <p:cNvPr id="351" name="Freeform: Shape 350">
              <a:extLst>
                <a:ext uri="{FF2B5EF4-FFF2-40B4-BE49-F238E27FC236}">
                  <a16:creationId xmlns:a16="http://schemas.microsoft.com/office/drawing/2014/main" id="{F38CF621-9F20-4824-B9C6-B5EC004EB8B3}"/>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endParaRPr lang="th-TH"/>
            </a:p>
          </p:txBody>
        </p:sp>
        <p:sp>
          <p:nvSpPr>
            <p:cNvPr id="352" name="Freeform: Shape 351">
              <a:extLst>
                <a:ext uri="{FF2B5EF4-FFF2-40B4-BE49-F238E27FC236}">
                  <a16:creationId xmlns:a16="http://schemas.microsoft.com/office/drawing/2014/main" id="{968EFEE2-C5DA-44E5-8083-2E05C0AF4792}"/>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endParaRPr lang="th-TH"/>
            </a:p>
          </p:txBody>
        </p:sp>
        <p:sp>
          <p:nvSpPr>
            <p:cNvPr id="353" name="Freeform: Shape 352">
              <a:extLst>
                <a:ext uri="{FF2B5EF4-FFF2-40B4-BE49-F238E27FC236}">
                  <a16:creationId xmlns:a16="http://schemas.microsoft.com/office/drawing/2014/main" id="{D5EC889D-D9FA-4CA2-9BBB-E3C52B145339}"/>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endParaRPr lang="th-TH"/>
            </a:p>
          </p:txBody>
        </p:sp>
        <p:sp>
          <p:nvSpPr>
            <p:cNvPr id="354" name="Freeform: Shape 353">
              <a:extLst>
                <a:ext uri="{FF2B5EF4-FFF2-40B4-BE49-F238E27FC236}">
                  <a16:creationId xmlns:a16="http://schemas.microsoft.com/office/drawing/2014/main" id="{9ECC081E-BE50-4B52-BEEA-396B13F14275}"/>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endParaRPr lang="th-TH"/>
            </a:p>
          </p:txBody>
        </p:sp>
        <p:sp>
          <p:nvSpPr>
            <p:cNvPr id="355" name="Freeform: Shape 354">
              <a:extLst>
                <a:ext uri="{FF2B5EF4-FFF2-40B4-BE49-F238E27FC236}">
                  <a16:creationId xmlns:a16="http://schemas.microsoft.com/office/drawing/2014/main" id="{F7F69327-926A-4EFA-AE05-F936649784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endParaRPr lang="th-TH"/>
            </a:p>
          </p:txBody>
        </p:sp>
        <p:sp>
          <p:nvSpPr>
            <p:cNvPr id="356" name="Freeform: Shape 355">
              <a:extLst>
                <a:ext uri="{FF2B5EF4-FFF2-40B4-BE49-F238E27FC236}">
                  <a16:creationId xmlns:a16="http://schemas.microsoft.com/office/drawing/2014/main" id="{E3757B2B-F9D2-4013-B16F-995B5C0B3EC7}"/>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endParaRPr lang="th-TH"/>
            </a:p>
          </p:txBody>
        </p:sp>
        <p:sp>
          <p:nvSpPr>
            <p:cNvPr id="357" name="Freeform: Shape 356">
              <a:extLst>
                <a:ext uri="{FF2B5EF4-FFF2-40B4-BE49-F238E27FC236}">
                  <a16:creationId xmlns:a16="http://schemas.microsoft.com/office/drawing/2014/main" id="{C507547D-4025-4F68-BF49-9CD154285380}"/>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endParaRPr lang="th-TH"/>
            </a:p>
          </p:txBody>
        </p:sp>
        <p:sp>
          <p:nvSpPr>
            <p:cNvPr id="358" name="Freeform: Shape 357">
              <a:extLst>
                <a:ext uri="{FF2B5EF4-FFF2-40B4-BE49-F238E27FC236}">
                  <a16:creationId xmlns:a16="http://schemas.microsoft.com/office/drawing/2014/main" id="{03AB7BE6-7984-4C6E-A822-2DC850F427D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endParaRPr lang="th-TH"/>
            </a:p>
          </p:txBody>
        </p:sp>
        <p:sp>
          <p:nvSpPr>
            <p:cNvPr id="359" name="Freeform: Shape 358">
              <a:extLst>
                <a:ext uri="{FF2B5EF4-FFF2-40B4-BE49-F238E27FC236}">
                  <a16:creationId xmlns:a16="http://schemas.microsoft.com/office/drawing/2014/main" id="{67321E12-9CF6-44ED-88C7-603BA0DB92A6}"/>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endParaRPr lang="th-TH"/>
            </a:p>
          </p:txBody>
        </p:sp>
        <p:sp>
          <p:nvSpPr>
            <p:cNvPr id="360" name="Freeform: Shape 359">
              <a:extLst>
                <a:ext uri="{FF2B5EF4-FFF2-40B4-BE49-F238E27FC236}">
                  <a16:creationId xmlns:a16="http://schemas.microsoft.com/office/drawing/2014/main" id="{E791CE4D-E804-4F53-B72F-1F5C38B4D39F}"/>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endParaRPr lang="th-TH"/>
            </a:p>
          </p:txBody>
        </p:sp>
        <p:sp>
          <p:nvSpPr>
            <p:cNvPr id="361" name="Freeform: Shape 360">
              <a:extLst>
                <a:ext uri="{FF2B5EF4-FFF2-40B4-BE49-F238E27FC236}">
                  <a16:creationId xmlns:a16="http://schemas.microsoft.com/office/drawing/2014/main" id="{054F13EF-C5AE-4361-A707-0AAC9D50D8B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endParaRPr lang="th-TH"/>
            </a:p>
          </p:txBody>
        </p:sp>
        <p:sp>
          <p:nvSpPr>
            <p:cNvPr id="362" name="Freeform: Shape 361">
              <a:extLst>
                <a:ext uri="{FF2B5EF4-FFF2-40B4-BE49-F238E27FC236}">
                  <a16:creationId xmlns:a16="http://schemas.microsoft.com/office/drawing/2014/main" id="{B470803D-217E-408B-9E79-35BF8B307492}"/>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endParaRPr lang="th-TH"/>
            </a:p>
          </p:txBody>
        </p:sp>
        <p:sp>
          <p:nvSpPr>
            <p:cNvPr id="363" name="Freeform: Shape 362">
              <a:extLst>
                <a:ext uri="{FF2B5EF4-FFF2-40B4-BE49-F238E27FC236}">
                  <a16:creationId xmlns:a16="http://schemas.microsoft.com/office/drawing/2014/main" id="{02A59840-F54B-458B-9169-1FC1193FC934}"/>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endParaRPr lang="th-TH"/>
            </a:p>
          </p:txBody>
        </p:sp>
        <p:sp>
          <p:nvSpPr>
            <p:cNvPr id="364" name="Freeform: Shape 363">
              <a:extLst>
                <a:ext uri="{FF2B5EF4-FFF2-40B4-BE49-F238E27FC236}">
                  <a16:creationId xmlns:a16="http://schemas.microsoft.com/office/drawing/2014/main" id="{CDF6E6DD-637E-410A-8D87-18F7A5978558}"/>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endParaRPr lang="th-TH"/>
            </a:p>
          </p:txBody>
        </p:sp>
        <p:sp>
          <p:nvSpPr>
            <p:cNvPr id="365" name="Freeform: Shape 364">
              <a:extLst>
                <a:ext uri="{FF2B5EF4-FFF2-40B4-BE49-F238E27FC236}">
                  <a16:creationId xmlns:a16="http://schemas.microsoft.com/office/drawing/2014/main" id="{85BD1E63-336A-41A2-A865-8D98993ADDC8}"/>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endParaRPr lang="th-TH"/>
            </a:p>
          </p:txBody>
        </p:sp>
        <p:sp>
          <p:nvSpPr>
            <p:cNvPr id="366" name="Freeform: Shape 365">
              <a:extLst>
                <a:ext uri="{FF2B5EF4-FFF2-40B4-BE49-F238E27FC236}">
                  <a16:creationId xmlns:a16="http://schemas.microsoft.com/office/drawing/2014/main" id="{9EBDA1DA-619C-4BB5-AAAD-6A5BF0AB1258}"/>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endParaRPr lang="th-TH"/>
            </a:p>
          </p:txBody>
        </p:sp>
        <p:sp>
          <p:nvSpPr>
            <p:cNvPr id="367" name="Freeform: Shape 366">
              <a:extLst>
                <a:ext uri="{FF2B5EF4-FFF2-40B4-BE49-F238E27FC236}">
                  <a16:creationId xmlns:a16="http://schemas.microsoft.com/office/drawing/2014/main" id="{DA078D9E-3454-4F1A-AAF6-F2DA8045E881}"/>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endParaRPr lang="th-TH"/>
            </a:p>
          </p:txBody>
        </p:sp>
        <p:sp>
          <p:nvSpPr>
            <p:cNvPr id="368" name="Freeform: Shape 367">
              <a:extLst>
                <a:ext uri="{FF2B5EF4-FFF2-40B4-BE49-F238E27FC236}">
                  <a16:creationId xmlns:a16="http://schemas.microsoft.com/office/drawing/2014/main" id="{4ED693CE-A63E-4BB6-84EA-032E7355CB73}"/>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endParaRPr lang="th-TH"/>
            </a:p>
          </p:txBody>
        </p:sp>
        <p:sp>
          <p:nvSpPr>
            <p:cNvPr id="369" name="Freeform: Shape 368">
              <a:extLst>
                <a:ext uri="{FF2B5EF4-FFF2-40B4-BE49-F238E27FC236}">
                  <a16:creationId xmlns:a16="http://schemas.microsoft.com/office/drawing/2014/main" id="{CFEFF942-4D8C-470A-A126-5DCB0A3EE6D0}"/>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endParaRPr lang="th-TH"/>
            </a:p>
          </p:txBody>
        </p:sp>
        <p:sp>
          <p:nvSpPr>
            <p:cNvPr id="370" name="Freeform: Shape 369">
              <a:extLst>
                <a:ext uri="{FF2B5EF4-FFF2-40B4-BE49-F238E27FC236}">
                  <a16:creationId xmlns:a16="http://schemas.microsoft.com/office/drawing/2014/main" id="{ED258DF9-90AE-4C10-A8B8-D6323795B8FA}"/>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endParaRPr lang="th-TH"/>
            </a:p>
          </p:txBody>
        </p:sp>
        <p:sp>
          <p:nvSpPr>
            <p:cNvPr id="371" name="Freeform: Shape 370">
              <a:extLst>
                <a:ext uri="{FF2B5EF4-FFF2-40B4-BE49-F238E27FC236}">
                  <a16:creationId xmlns:a16="http://schemas.microsoft.com/office/drawing/2014/main" id="{2F965476-633D-46B3-AFDC-C89EDE9FD0AE}"/>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endParaRPr lang="th-TH"/>
            </a:p>
          </p:txBody>
        </p:sp>
        <p:sp>
          <p:nvSpPr>
            <p:cNvPr id="372" name="Freeform: Shape 371">
              <a:extLst>
                <a:ext uri="{FF2B5EF4-FFF2-40B4-BE49-F238E27FC236}">
                  <a16:creationId xmlns:a16="http://schemas.microsoft.com/office/drawing/2014/main" id="{C3CBD34F-1A57-4883-BD7F-B2CC72E52350}"/>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endParaRPr lang="th-TH"/>
            </a:p>
          </p:txBody>
        </p:sp>
        <p:sp>
          <p:nvSpPr>
            <p:cNvPr id="373" name="Freeform: Shape 372">
              <a:extLst>
                <a:ext uri="{FF2B5EF4-FFF2-40B4-BE49-F238E27FC236}">
                  <a16:creationId xmlns:a16="http://schemas.microsoft.com/office/drawing/2014/main" id="{FDC20918-0A0B-4629-909F-642B086F98D0}"/>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endParaRPr lang="th-TH"/>
            </a:p>
          </p:txBody>
        </p:sp>
        <p:sp>
          <p:nvSpPr>
            <p:cNvPr id="374" name="Freeform: Shape 373">
              <a:extLst>
                <a:ext uri="{FF2B5EF4-FFF2-40B4-BE49-F238E27FC236}">
                  <a16:creationId xmlns:a16="http://schemas.microsoft.com/office/drawing/2014/main" id="{F0A9FF96-996C-4B31-A86F-218B0849AA73}"/>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endParaRPr lang="th-TH"/>
            </a:p>
          </p:txBody>
        </p:sp>
        <p:sp>
          <p:nvSpPr>
            <p:cNvPr id="375" name="Freeform: Shape 374">
              <a:extLst>
                <a:ext uri="{FF2B5EF4-FFF2-40B4-BE49-F238E27FC236}">
                  <a16:creationId xmlns:a16="http://schemas.microsoft.com/office/drawing/2014/main" id="{B355553B-B35D-4BBB-9158-EE3881C14BE0}"/>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endParaRPr lang="th-TH"/>
            </a:p>
          </p:txBody>
        </p:sp>
      </p:grpSp>
      <p:grpSp>
        <p:nvGrpSpPr>
          <p:cNvPr id="376" name="Graphic 1">
            <a:extLst>
              <a:ext uri="{FF2B5EF4-FFF2-40B4-BE49-F238E27FC236}">
                <a16:creationId xmlns:a16="http://schemas.microsoft.com/office/drawing/2014/main" id="{76256CA0-00BF-4068-A05F-5FC301C12394}"/>
              </a:ext>
            </a:extLst>
          </p:cNvPr>
          <p:cNvGrpSpPr/>
          <p:nvPr/>
        </p:nvGrpSpPr>
        <p:grpSpPr>
          <a:xfrm rot="18948349">
            <a:off x="11620173" y="1317213"/>
            <a:ext cx="906831" cy="1633251"/>
            <a:chOff x="5938931" y="3171868"/>
            <a:chExt cx="1512501" cy="2474078"/>
          </a:xfrm>
        </p:grpSpPr>
        <p:sp>
          <p:nvSpPr>
            <p:cNvPr id="377" name="Freeform: Shape 376">
              <a:extLst>
                <a:ext uri="{FF2B5EF4-FFF2-40B4-BE49-F238E27FC236}">
                  <a16:creationId xmlns:a16="http://schemas.microsoft.com/office/drawing/2014/main" id="{1A31D4B6-2310-4956-A158-B873854D650F}"/>
                </a:ext>
              </a:extLst>
            </p:cNvPr>
            <p:cNvSpPr/>
            <p:nvPr/>
          </p:nvSpPr>
          <p:spPr>
            <a:xfrm>
              <a:off x="6031431" y="3520366"/>
              <a:ext cx="1420001" cy="2125228"/>
            </a:xfrm>
            <a:custGeom>
              <a:avLst/>
              <a:gdLst>
                <a:gd name="connsiteX0" fmla="*/ 461799 w 1420001"/>
                <a:gd name="connsiteY0" fmla="*/ 54944 h 2125228"/>
                <a:gd name="connsiteX1" fmla="*/ 1407825 w 1420001"/>
                <a:gd name="connsiteY1" fmla="*/ 1831193 h 2125228"/>
                <a:gd name="connsiteX2" fmla="*/ 1364969 w 1420001"/>
                <a:gd name="connsiteY2" fmla="*/ 1971159 h 2125228"/>
                <a:gd name="connsiteX3" fmla="*/ 1098714 w 1420001"/>
                <a:gd name="connsiteY3" fmla="*/ 2112949 h 2125228"/>
                <a:gd name="connsiteX4" fmla="*/ 958292 w 1420001"/>
                <a:gd name="connsiteY4" fmla="*/ 2070549 h 2125228"/>
                <a:gd name="connsiteX5" fmla="*/ 12266 w 1420001"/>
                <a:gd name="connsiteY5" fmla="*/ 294755 h 2125228"/>
                <a:gd name="connsiteX6" fmla="*/ 55122 w 1420001"/>
                <a:gd name="connsiteY6" fmla="*/ 153877 h 2125228"/>
                <a:gd name="connsiteX7" fmla="*/ 321377 w 1420001"/>
                <a:gd name="connsiteY7" fmla="*/ 12087 h 2125228"/>
                <a:gd name="connsiteX8" fmla="*/ 461799 w 1420001"/>
                <a:gd name="connsiteY8" fmla="*/ 54944 h 212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001" h="2125228">
                  <a:moveTo>
                    <a:pt x="461799" y="54944"/>
                  </a:moveTo>
                  <a:lnTo>
                    <a:pt x="1407825" y="1831193"/>
                  </a:lnTo>
                  <a:cubicBezTo>
                    <a:pt x="1434724" y="1881799"/>
                    <a:pt x="1415576" y="1944260"/>
                    <a:pt x="1364969" y="1971159"/>
                  </a:cubicBezTo>
                  <a:lnTo>
                    <a:pt x="1098714" y="2112949"/>
                  </a:lnTo>
                  <a:cubicBezTo>
                    <a:pt x="1047652" y="2139848"/>
                    <a:pt x="985191" y="2121155"/>
                    <a:pt x="958292" y="2070549"/>
                  </a:cubicBezTo>
                  <a:lnTo>
                    <a:pt x="12266" y="294755"/>
                  </a:lnTo>
                  <a:cubicBezTo>
                    <a:pt x="-14633" y="244149"/>
                    <a:pt x="4060" y="181232"/>
                    <a:pt x="55122" y="153877"/>
                  </a:cubicBezTo>
                  <a:lnTo>
                    <a:pt x="321377" y="12087"/>
                  </a:lnTo>
                  <a:cubicBezTo>
                    <a:pt x="371984" y="-14812"/>
                    <a:pt x="434900" y="4793"/>
                    <a:pt x="461799" y="54944"/>
                  </a:cubicBezTo>
                  <a:close/>
                </a:path>
              </a:pathLst>
            </a:custGeom>
            <a:solidFill>
              <a:srgbClr val="FFC32E"/>
            </a:solidFill>
            <a:ln w="45316" cap="flat">
              <a:noFill/>
              <a:prstDash val="solid"/>
              <a:miter/>
            </a:ln>
          </p:spPr>
          <p:txBody>
            <a:bodyPr rtlCol="0" anchor="ctr"/>
            <a:lstStyle/>
            <a:p>
              <a:endParaRPr lang="th-TH"/>
            </a:p>
          </p:txBody>
        </p:sp>
        <p:sp>
          <p:nvSpPr>
            <p:cNvPr id="378" name="Freeform: Shape 377">
              <a:extLst>
                <a:ext uri="{FF2B5EF4-FFF2-40B4-BE49-F238E27FC236}">
                  <a16:creationId xmlns:a16="http://schemas.microsoft.com/office/drawing/2014/main" id="{327C898E-BE85-440F-B381-B043E9D9DCD4}"/>
                </a:ext>
              </a:extLst>
            </p:cNvPr>
            <p:cNvSpPr/>
            <p:nvPr/>
          </p:nvSpPr>
          <p:spPr>
            <a:xfrm>
              <a:off x="6031521" y="3603576"/>
              <a:ext cx="1231751" cy="2042370"/>
            </a:xfrm>
            <a:custGeom>
              <a:avLst/>
              <a:gdLst>
                <a:gd name="connsiteX0" fmla="*/ 55032 w 1231751"/>
                <a:gd name="connsiteY0" fmla="*/ 71123 h 2042370"/>
                <a:gd name="connsiteX1" fmla="*/ 12176 w 1231751"/>
                <a:gd name="connsiteY1" fmla="*/ 211545 h 2042370"/>
                <a:gd name="connsiteX2" fmla="*/ 958202 w 1231751"/>
                <a:gd name="connsiteY2" fmla="*/ 1987338 h 2042370"/>
                <a:gd name="connsiteX3" fmla="*/ 1098624 w 1231751"/>
                <a:gd name="connsiteY3" fmla="*/ 2030194 h 2042370"/>
                <a:gd name="connsiteX4" fmla="*/ 1231752 w 1231751"/>
                <a:gd name="connsiteY4" fmla="*/ 1959072 h 2042370"/>
                <a:gd name="connsiteX5" fmla="*/ 188160 w 1231751"/>
                <a:gd name="connsiteY5" fmla="*/ 0 h 2042370"/>
                <a:gd name="connsiteX6" fmla="*/ 55032 w 1231751"/>
                <a:gd name="connsiteY6" fmla="*/ 71123 h 204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751" h="2042370">
                  <a:moveTo>
                    <a:pt x="55032" y="71123"/>
                  </a:moveTo>
                  <a:cubicBezTo>
                    <a:pt x="4426" y="98022"/>
                    <a:pt x="-14723" y="160938"/>
                    <a:pt x="12176" y="211545"/>
                  </a:cubicBezTo>
                  <a:lnTo>
                    <a:pt x="958202" y="1987338"/>
                  </a:lnTo>
                  <a:cubicBezTo>
                    <a:pt x="985101" y="2037945"/>
                    <a:pt x="1048018" y="2057094"/>
                    <a:pt x="1098624" y="2030194"/>
                  </a:cubicBezTo>
                  <a:lnTo>
                    <a:pt x="1231752" y="1959072"/>
                  </a:lnTo>
                  <a:lnTo>
                    <a:pt x="188160" y="0"/>
                  </a:lnTo>
                  <a:lnTo>
                    <a:pt x="55032" y="71123"/>
                  </a:lnTo>
                  <a:close/>
                </a:path>
              </a:pathLst>
            </a:custGeom>
            <a:solidFill>
              <a:srgbClr val="FFD524"/>
            </a:solidFill>
            <a:ln w="45316" cap="flat">
              <a:noFill/>
              <a:prstDash val="solid"/>
              <a:miter/>
            </a:ln>
          </p:spPr>
          <p:txBody>
            <a:bodyPr rtlCol="0" anchor="ctr"/>
            <a:lstStyle/>
            <a:p>
              <a:endParaRPr lang="th-TH"/>
            </a:p>
          </p:txBody>
        </p:sp>
        <p:grpSp>
          <p:nvGrpSpPr>
            <p:cNvPr id="379" name="Graphic 1">
              <a:extLst>
                <a:ext uri="{FF2B5EF4-FFF2-40B4-BE49-F238E27FC236}">
                  <a16:creationId xmlns:a16="http://schemas.microsoft.com/office/drawing/2014/main" id="{EF94A80E-55DD-42D6-86C9-DC37B2E95177}"/>
                </a:ext>
              </a:extLst>
            </p:cNvPr>
            <p:cNvGrpSpPr/>
            <p:nvPr/>
          </p:nvGrpSpPr>
          <p:grpSpPr>
            <a:xfrm>
              <a:off x="5938931" y="3171868"/>
              <a:ext cx="433025" cy="518331"/>
              <a:chOff x="5938931" y="3171868"/>
              <a:chExt cx="433025" cy="518331"/>
            </a:xfrm>
          </p:grpSpPr>
          <p:sp>
            <p:nvSpPr>
              <p:cNvPr id="388" name="Freeform: Shape 387">
                <a:extLst>
                  <a:ext uri="{FF2B5EF4-FFF2-40B4-BE49-F238E27FC236}">
                    <a16:creationId xmlns:a16="http://schemas.microsoft.com/office/drawing/2014/main" id="{529BB9EA-6A33-4C57-9CA6-5E076396E47E}"/>
                  </a:ext>
                </a:extLst>
              </p:cNvPr>
              <p:cNvSpPr/>
              <p:nvPr/>
            </p:nvSpPr>
            <p:spPr>
              <a:xfrm>
                <a:off x="5938931" y="3171938"/>
                <a:ext cx="433025" cy="518261"/>
              </a:xfrm>
              <a:custGeom>
                <a:avLst/>
                <a:gdLst>
                  <a:gd name="connsiteX0" fmla="*/ 57351 w 433025"/>
                  <a:gd name="connsiteY0" fmla="*/ 12651 h 518261"/>
                  <a:gd name="connsiteX1" fmla="*/ 57351 w 433025"/>
                  <a:gd name="connsiteY1" fmla="*/ 12651 h 518261"/>
                  <a:gd name="connsiteX2" fmla="*/ 817 w 433025"/>
                  <a:gd name="connsiteY2" fmla="*/ 121615 h 518261"/>
                  <a:gd name="connsiteX3" fmla="*/ 10392 w 433025"/>
                  <a:gd name="connsiteY3" fmla="*/ 201856 h 518261"/>
                  <a:gd name="connsiteX4" fmla="*/ 71940 w 433025"/>
                  <a:gd name="connsiteY4" fmla="*/ 396532 h 518261"/>
                  <a:gd name="connsiteX5" fmla="*/ 136680 w 433025"/>
                  <a:gd name="connsiteY5" fmla="*/ 518262 h 518261"/>
                  <a:gd name="connsiteX6" fmla="*/ 284853 w 433025"/>
                  <a:gd name="connsiteY6" fmla="*/ 439388 h 518261"/>
                  <a:gd name="connsiteX7" fmla="*/ 433026 w 433025"/>
                  <a:gd name="connsiteY7" fmla="*/ 360515 h 518261"/>
                  <a:gd name="connsiteX8" fmla="*/ 367830 w 433025"/>
                  <a:gd name="connsiteY8" fmla="*/ 238785 h 518261"/>
                  <a:gd name="connsiteX9" fmla="*/ 240629 w 433025"/>
                  <a:gd name="connsiteY9" fmla="*/ 79215 h 518261"/>
                  <a:gd name="connsiteX10" fmla="*/ 179537 w 433025"/>
                  <a:gd name="connsiteY10" fmla="*/ 26328 h 518261"/>
                  <a:gd name="connsiteX11" fmla="*/ 57351 w 433025"/>
                  <a:gd name="connsiteY11" fmla="*/ 12651 h 51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025" h="518261">
                    <a:moveTo>
                      <a:pt x="57351" y="12651"/>
                    </a:moveTo>
                    <a:lnTo>
                      <a:pt x="57351" y="12651"/>
                    </a:lnTo>
                    <a:cubicBezTo>
                      <a:pt x="17686" y="33623"/>
                      <a:pt x="-4654" y="76935"/>
                      <a:pt x="817" y="121615"/>
                    </a:cubicBezTo>
                    <a:lnTo>
                      <a:pt x="10392" y="201856"/>
                    </a:lnTo>
                    <a:cubicBezTo>
                      <a:pt x="19054" y="269788"/>
                      <a:pt x="39570" y="335895"/>
                      <a:pt x="71940" y="396532"/>
                    </a:cubicBezTo>
                    <a:lnTo>
                      <a:pt x="136680" y="518262"/>
                    </a:lnTo>
                    <a:lnTo>
                      <a:pt x="284853" y="439388"/>
                    </a:lnTo>
                    <a:lnTo>
                      <a:pt x="433026" y="360515"/>
                    </a:lnTo>
                    <a:lnTo>
                      <a:pt x="367830" y="238785"/>
                    </a:lnTo>
                    <a:cubicBezTo>
                      <a:pt x="335460" y="178148"/>
                      <a:pt x="292604" y="123894"/>
                      <a:pt x="240629" y="79215"/>
                    </a:cubicBezTo>
                    <a:lnTo>
                      <a:pt x="179537" y="26328"/>
                    </a:lnTo>
                    <a:cubicBezTo>
                      <a:pt x="145799" y="-2850"/>
                      <a:pt x="97016" y="-8321"/>
                      <a:pt x="57351" y="12651"/>
                    </a:cubicBezTo>
                    <a:close/>
                  </a:path>
                </a:pathLst>
              </a:custGeom>
              <a:solidFill>
                <a:srgbClr val="FFC32E"/>
              </a:solidFill>
              <a:ln w="45316" cap="flat">
                <a:noFill/>
                <a:prstDash val="solid"/>
                <a:miter/>
              </a:ln>
            </p:spPr>
            <p:txBody>
              <a:bodyPr rtlCol="0" anchor="ctr"/>
              <a:lstStyle/>
              <a:p>
                <a:endParaRPr lang="th-TH"/>
              </a:p>
            </p:txBody>
          </p:sp>
          <p:sp>
            <p:nvSpPr>
              <p:cNvPr id="389" name="Freeform: Shape 388">
                <a:extLst>
                  <a:ext uri="{FF2B5EF4-FFF2-40B4-BE49-F238E27FC236}">
                    <a16:creationId xmlns:a16="http://schemas.microsoft.com/office/drawing/2014/main" id="{AFA4DCF2-012A-4A40-801C-A33EE8E7EB3A}"/>
                  </a:ext>
                </a:extLst>
              </p:cNvPr>
              <p:cNvSpPr/>
              <p:nvPr/>
            </p:nvSpPr>
            <p:spPr>
              <a:xfrm>
                <a:off x="5938931" y="3171868"/>
                <a:ext cx="284853" cy="518331"/>
              </a:xfrm>
              <a:custGeom>
                <a:avLst/>
                <a:gdLst>
                  <a:gd name="connsiteX0" fmla="*/ 150358 w 284853"/>
                  <a:gd name="connsiteY0" fmla="*/ 8618 h 518331"/>
                  <a:gd name="connsiteX1" fmla="*/ 148534 w 284853"/>
                  <a:gd name="connsiteY1" fmla="*/ 42811 h 518331"/>
                  <a:gd name="connsiteX2" fmla="*/ 158564 w 284853"/>
                  <a:gd name="connsiteY2" fmla="*/ 123052 h 518331"/>
                  <a:gd name="connsiteX3" fmla="*/ 220113 w 284853"/>
                  <a:gd name="connsiteY3" fmla="*/ 317729 h 518331"/>
                  <a:gd name="connsiteX4" fmla="*/ 284853 w 284853"/>
                  <a:gd name="connsiteY4" fmla="*/ 439002 h 518331"/>
                  <a:gd name="connsiteX5" fmla="*/ 136680 w 284853"/>
                  <a:gd name="connsiteY5" fmla="*/ 518332 h 518331"/>
                  <a:gd name="connsiteX6" fmla="*/ 71940 w 284853"/>
                  <a:gd name="connsiteY6" fmla="*/ 396602 h 518331"/>
                  <a:gd name="connsiteX7" fmla="*/ 10392 w 284853"/>
                  <a:gd name="connsiteY7" fmla="*/ 201926 h 518331"/>
                  <a:gd name="connsiteX8" fmla="*/ 817 w 284853"/>
                  <a:gd name="connsiteY8" fmla="*/ 121685 h 518331"/>
                  <a:gd name="connsiteX9" fmla="*/ 57351 w 284853"/>
                  <a:gd name="connsiteY9" fmla="*/ 12721 h 518331"/>
                  <a:gd name="connsiteX10" fmla="*/ 57807 w 284853"/>
                  <a:gd name="connsiteY10" fmla="*/ 12721 h 518331"/>
                  <a:gd name="connsiteX11" fmla="*/ 150358 w 284853"/>
                  <a:gd name="connsiteY11" fmla="*/ 8618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853" h="518331">
                    <a:moveTo>
                      <a:pt x="150358" y="8618"/>
                    </a:moveTo>
                    <a:cubicBezTo>
                      <a:pt x="147622" y="19560"/>
                      <a:pt x="147622" y="30957"/>
                      <a:pt x="148534" y="42811"/>
                    </a:cubicBezTo>
                    <a:lnTo>
                      <a:pt x="158564" y="123052"/>
                    </a:lnTo>
                    <a:cubicBezTo>
                      <a:pt x="166771" y="191440"/>
                      <a:pt x="187743" y="257092"/>
                      <a:pt x="220113" y="317729"/>
                    </a:cubicBezTo>
                    <a:lnTo>
                      <a:pt x="284853" y="439002"/>
                    </a:lnTo>
                    <a:lnTo>
                      <a:pt x="136680" y="518332"/>
                    </a:lnTo>
                    <a:lnTo>
                      <a:pt x="71940" y="396602"/>
                    </a:lnTo>
                    <a:cubicBezTo>
                      <a:pt x="39570" y="335965"/>
                      <a:pt x="18598" y="270313"/>
                      <a:pt x="10392" y="201926"/>
                    </a:cubicBezTo>
                    <a:lnTo>
                      <a:pt x="817" y="121685"/>
                    </a:lnTo>
                    <a:cubicBezTo>
                      <a:pt x="-4654" y="77005"/>
                      <a:pt x="17686" y="33693"/>
                      <a:pt x="57351" y="12721"/>
                    </a:cubicBezTo>
                    <a:lnTo>
                      <a:pt x="57807" y="12721"/>
                    </a:lnTo>
                    <a:cubicBezTo>
                      <a:pt x="86986" y="-3236"/>
                      <a:pt x="121179" y="-3692"/>
                      <a:pt x="150358" y="8618"/>
                    </a:cubicBezTo>
                    <a:close/>
                  </a:path>
                </a:pathLst>
              </a:custGeom>
              <a:solidFill>
                <a:srgbClr val="FFD524"/>
              </a:solidFill>
              <a:ln w="45316" cap="flat">
                <a:noFill/>
                <a:prstDash val="solid"/>
                <a:miter/>
              </a:ln>
            </p:spPr>
            <p:txBody>
              <a:bodyPr rtlCol="0" anchor="ctr"/>
              <a:lstStyle/>
              <a:p>
                <a:endParaRPr lang="th-TH"/>
              </a:p>
            </p:txBody>
          </p:sp>
        </p:grpSp>
        <p:grpSp>
          <p:nvGrpSpPr>
            <p:cNvPr id="380" name="Graphic 1">
              <a:extLst>
                <a:ext uri="{FF2B5EF4-FFF2-40B4-BE49-F238E27FC236}">
                  <a16:creationId xmlns:a16="http://schemas.microsoft.com/office/drawing/2014/main" id="{5CB8664C-042D-42E5-BD62-A05445799D74}"/>
                </a:ext>
              </a:extLst>
            </p:cNvPr>
            <p:cNvGrpSpPr/>
            <p:nvPr/>
          </p:nvGrpSpPr>
          <p:grpSpPr>
            <a:xfrm>
              <a:off x="6067119" y="3619950"/>
              <a:ext cx="1340968" cy="1913298"/>
              <a:chOff x="6067119" y="3619950"/>
              <a:chExt cx="1340968" cy="1913298"/>
            </a:xfrm>
            <a:solidFill>
              <a:srgbClr val="3D4051"/>
            </a:solidFill>
          </p:grpSpPr>
          <p:grpSp>
            <p:nvGrpSpPr>
              <p:cNvPr id="381" name="Graphic 1">
                <a:extLst>
                  <a:ext uri="{FF2B5EF4-FFF2-40B4-BE49-F238E27FC236}">
                    <a16:creationId xmlns:a16="http://schemas.microsoft.com/office/drawing/2014/main" id="{B9DDE25C-FD42-4F4B-A1B4-ACAB4AF872AF}"/>
                  </a:ext>
                </a:extLst>
              </p:cNvPr>
              <p:cNvGrpSpPr/>
              <p:nvPr/>
            </p:nvGrpSpPr>
            <p:grpSpPr>
              <a:xfrm>
                <a:off x="6067119" y="3619950"/>
                <a:ext cx="862343" cy="1256463"/>
                <a:chOff x="6067119" y="3619950"/>
                <a:chExt cx="862343" cy="1256463"/>
              </a:xfrm>
              <a:solidFill>
                <a:srgbClr val="3D4051"/>
              </a:solidFill>
            </p:grpSpPr>
            <p:sp>
              <p:nvSpPr>
                <p:cNvPr id="385" name="Freeform: Shape 384">
                  <a:extLst>
                    <a:ext uri="{FF2B5EF4-FFF2-40B4-BE49-F238E27FC236}">
                      <a16:creationId xmlns:a16="http://schemas.microsoft.com/office/drawing/2014/main" id="{114A4D6D-5BC2-44F7-85EA-1C99E951334E}"/>
                    </a:ext>
                  </a:extLst>
                </p:cNvPr>
                <p:cNvSpPr/>
                <p:nvPr/>
              </p:nvSpPr>
              <p:spPr>
                <a:xfrm rot="-1682469">
                  <a:off x="6061554" y="3733577"/>
                  <a:ext cx="509252" cy="103491"/>
                </a:xfrm>
                <a:custGeom>
                  <a:avLst/>
                  <a:gdLst>
                    <a:gd name="connsiteX0" fmla="*/ 0 w 509252"/>
                    <a:gd name="connsiteY0" fmla="*/ 0 h 103491"/>
                    <a:gd name="connsiteX1" fmla="*/ 509252 w 509252"/>
                    <a:gd name="connsiteY1" fmla="*/ 0 h 103491"/>
                    <a:gd name="connsiteX2" fmla="*/ 509252 w 509252"/>
                    <a:gd name="connsiteY2" fmla="*/ 103492 h 103491"/>
                    <a:gd name="connsiteX3" fmla="*/ 0 w 509252"/>
                    <a:gd name="connsiteY3" fmla="*/ 103492 h 103491"/>
                  </a:gdLst>
                  <a:ahLst/>
                  <a:cxnLst>
                    <a:cxn ang="0">
                      <a:pos x="connsiteX0" y="connsiteY0"/>
                    </a:cxn>
                    <a:cxn ang="0">
                      <a:pos x="connsiteX1" y="connsiteY1"/>
                    </a:cxn>
                    <a:cxn ang="0">
                      <a:pos x="connsiteX2" y="connsiteY2"/>
                    </a:cxn>
                    <a:cxn ang="0">
                      <a:pos x="connsiteX3" y="connsiteY3"/>
                    </a:cxn>
                  </a:cxnLst>
                  <a:rect l="l" t="t" r="r" b="b"/>
                  <a:pathLst>
                    <a:path w="509252" h="103491">
                      <a:moveTo>
                        <a:pt x="0" y="0"/>
                      </a:moveTo>
                      <a:lnTo>
                        <a:pt x="509252" y="0"/>
                      </a:lnTo>
                      <a:lnTo>
                        <a:pt x="509252" y="103492"/>
                      </a:lnTo>
                      <a:lnTo>
                        <a:pt x="0" y="103492"/>
                      </a:lnTo>
                      <a:close/>
                    </a:path>
                  </a:pathLst>
                </a:custGeom>
                <a:solidFill>
                  <a:srgbClr val="3D4051"/>
                </a:solidFill>
                <a:ln w="45315" cap="flat">
                  <a:noFill/>
                  <a:prstDash val="solid"/>
                  <a:miter/>
                </a:ln>
              </p:spPr>
              <p:txBody>
                <a:bodyPr rtlCol="0" anchor="ctr"/>
                <a:lstStyle/>
                <a:p>
                  <a:endParaRPr lang="th-TH"/>
                </a:p>
              </p:txBody>
            </p:sp>
            <p:sp>
              <p:nvSpPr>
                <p:cNvPr id="386" name="Freeform: Shape 385">
                  <a:extLst>
                    <a:ext uri="{FF2B5EF4-FFF2-40B4-BE49-F238E27FC236}">
                      <a16:creationId xmlns:a16="http://schemas.microsoft.com/office/drawing/2014/main" id="{3468F21F-BD88-4666-A5A3-BA4978530E71}"/>
                    </a:ext>
                  </a:extLst>
                </p:cNvPr>
                <p:cNvSpPr/>
                <p:nvPr/>
              </p:nvSpPr>
              <p:spPr>
                <a:xfrm rot="-1682469">
                  <a:off x="6160957" y="3920002"/>
                  <a:ext cx="509252" cy="103491"/>
                </a:xfrm>
                <a:custGeom>
                  <a:avLst/>
                  <a:gdLst>
                    <a:gd name="connsiteX0" fmla="*/ 0 w 509252"/>
                    <a:gd name="connsiteY0" fmla="*/ 0 h 103491"/>
                    <a:gd name="connsiteX1" fmla="*/ 509252 w 509252"/>
                    <a:gd name="connsiteY1" fmla="*/ 0 h 103491"/>
                    <a:gd name="connsiteX2" fmla="*/ 509252 w 509252"/>
                    <a:gd name="connsiteY2" fmla="*/ 103492 h 103491"/>
                    <a:gd name="connsiteX3" fmla="*/ 0 w 509252"/>
                    <a:gd name="connsiteY3" fmla="*/ 103492 h 103491"/>
                  </a:gdLst>
                  <a:ahLst/>
                  <a:cxnLst>
                    <a:cxn ang="0">
                      <a:pos x="connsiteX0" y="connsiteY0"/>
                    </a:cxn>
                    <a:cxn ang="0">
                      <a:pos x="connsiteX1" y="connsiteY1"/>
                    </a:cxn>
                    <a:cxn ang="0">
                      <a:pos x="connsiteX2" y="connsiteY2"/>
                    </a:cxn>
                    <a:cxn ang="0">
                      <a:pos x="connsiteX3" y="connsiteY3"/>
                    </a:cxn>
                  </a:cxnLst>
                  <a:rect l="l" t="t" r="r" b="b"/>
                  <a:pathLst>
                    <a:path w="509252" h="103491">
                      <a:moveTo>
                        <a:pt x="0" y="0"/>
                      </a:moveTo>
                      <a:lnTo>
                        <a:pt x="509252" y="0"/>
                      </a:lnTo>
                      <a:lnTo>
                        <a:pt x="509252" y="103492"/>
                      </a:lnTo>
                      <a:lnTo>
                        <a:pt x="0" y="103492"/>
                      </a:lnTo>
                      <a:close/>
                    </a:path>
                  </a:pathLst>
                </a:custGeom>
                <a:solidFill>
                  <a:srgbClr val="3D4051"/>
                </a:solidFill>
                <a:ln w="45315" cap="flat">
                  <a:noFill/>
                  <a:prstDash val="solid"/>
                  <a:miter/>
                </a:ln>
              </p:spPr>
              <p:txBody>
                <a:bodyPr rtlCol="0" anchor="ctr"/>
                <a:lstStyle/>
                <a:p>
                  <a:endParaRPr lang="th-TH"/>
                </a:p>
              </p:txBody>
            </p:sp>
            <p:sp>
              <p:nvSpPr>
                <p:cNvPr id="387" name="Freeform: Shape 386">
                  <a:extLst>
                    <a:ext uri="{FF2B5EF4-FFF2-40B4-BE49-F238E27FC236}">
                      <a16:creationId xmlns:a16="http://schemas.microsoft.com/office/drawing/2014/main" id="{8894E25A-2F3F-49BD-A3C8-BBAE5D084ACB}"/>
                    </a:ext>
                  </a:extLst>
                </p:cNvPr>
                <p:cNvSpPr/>
                <p:nvPr/>
              </p:nvSpPr>
              <p:spPr>
                <a:xfrm>
                  <a:off x="6527048" y="4241483"/>
                  <a:ext cx="402413" cy="634930"/>
                </a:xfrm>
                <a:custGeom>
                  <a:avLst/>
                  <a:gdLst>
                    <a:gd name="connsiteX0" fmla="*/ 314958 w 402413"/>
                    <a:gd name="connsiteY0" fmla="*/ 257057 h 634930"/>
                    <a:gd name="connsiteX1" fmla="*/ 367388 w 402413"/>
                    <a:gd name="connsiteY1" fmla="*/ 629084 h 634930"/>
                    <a:gd name="connsiteX2" fmla="*/ 87456 w 402413"/>
                    <a:gd name="connsiteY2" fmla="*/ 377874 h 634930"/>
                    <a:gd name="connsiteX3" fmla="*/ 35025 w 402413"/>
                    <a:gd name="connsiteY3" fmla="*/ 5847 h 634930"/>
                    <a:gd name="connsiteX4" fmla="*/ 314958 w 402413"/>
                    <a:gd name="connsiteY4" fmla="*/ 257057 h 63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13" h="634930">
                      <a:moveTo>
                        <a:pt x="314958" y="257057"/>
                      </a:moveTo>
                      <a:cubicBezTo>
                        <a:pt x="406597" y="428937"/>
                        <a:pt x="429849" y="595802"/>
                        <a:pt x="367388" y="629084"/>
                      </a:cubicBezTo>
                      <a:cubicBezTo>
                        <a:pt x="304472" y="662366"/>
                        <a:pt x="179551" y="550211"/>
                        <a:pt x="87456" y="377874"/>
                      </a:cubicBezTo>
                      <a:cubicBezTo>
                        <a:pt x="-4183" y="205994"/>
                        <a:pt x="-27435" y="39129"/>
                        <a:pt x="35025" y="5847"/>
                      </a:cubicBezTo>
                      <a:cubicBezTo>
                        <a:pt x="98398" y="-27435"/>
                        <a:pt x="223319" y="84720"/>
                        <a:pt x="314958" y="257057"/>
                      </a:cubicBezTo>
                      <a:close/>
                    </a:path>
                  </a:pathLst>
                </a:custGeom>
                <a:solidFill>
                  <a:srgbClr val="3D4051"/>
                </a:solidFill>
                <a:ln w="45316" cap="flat">
                  <a:noFill/>
                  <a:prstDash val="solid"/>
                  <a:miter/>
                </a:ln>
              </p:spPr>
              <p:txBody>
                <a:bodyPr rtlCol="0" anchor="ctr"/>
                <a:lstStyle/>
                <a:p>
                  <a:endParaRPr lang="th-TH"/>
                </a:p>
              </p:txBody>
            </p:sp>
          </p:grpSp>
          <p:grpSp>
            <p:nvGrpSpPr>
              <p:cNvPr id="382" name="Graphic 1">
                <a:extLst>
                  <a:ext uri="{FF2B5EF4-FFF2-40B4-BE49-F238E27FC236}">
                    <a16:creationId xmlns:a16="http://schemas.microsoft.com/office/drawing/2014/main" id="{3FF1DF62-25ED-4D9B-A574-58D4F7742FC9}"/>
                  </a:ext>
                </a:extLst>
              </p:cNvPr>
              <p:cNvGrpSpPr/>
              <p:nvPr/>
            </p:nvGrpSpPr>
            <p:grpSpPr>
              <a:xfrm>
                <a:off x="6811174" y="5016280"/>
                <a:ext cx="596913" cy="516968"/>
                <a:chOff x="6811174" y="5016280"/>
                <a:chExt cx="596913" cy="516968"/>
              </a:xfrm>
              <a:solidFill>
                <a:srgbClr val="3D4051"/>
              </a:solidFill>
            </p:grpSpPr>
            <p:sp>
              <p:nvSpPr>
                <p:cNvPr id="383" name="Freeform: Shape 382">
                  <a:extLst>
                    <a:ext uri="{FF2B5EF4-FFF2-40B4-BE49-F238E27FC236}">
                      <a16:creationId xmlns:a16="http://schemas.microsoft.com/office/drawing/2014/main" id="{B0F616C7-D0E3-4DA2-8A9C-42AAFB5289AD}"/>
                    </a:ext>
                  </a:extLst>
                </p:cNvPr>
                <p:cNvSpPr/>
                <p:nvPr/>
              </p:nvSpPr>
              <p:spPr>
                <a:xfrm rot="-1682469">
                  <a:off x="6805609" y="5129907"/>
                  <a:ext cx="509252" cy="103491"/>
                </a:xfrm>
                <a:custGeom>
                  <a:avLst/>
                  <a:gdLst>
                    <a:gd name="connsiteX0" fmla="*/ 0 w 509252"/>
                    <a:gd name="connsiteY0" fmla="*/ 0 h 103491"/>
                    <a:gd name="connsiteX1" fmla="*/ 509252 w 509252"/>
                    <a:gd name="connsiteY1" fmla="*/ 0 h 103491"/>
                    <a:gd name="connsiteX2" fmla="*/ 509252 w 509252"/>
                    <a:gd name="connsiteY2" fmla="*/ 103492 h 103491"/>
                    <a:gd name="connsiteX3" fmla="*/ 0 w 509252"/>
                    <a:gd name="connsiteY3" fmla="*/ 103492 h 103491"/>
                  </a:gdLst>
                  <a:ahLst/>
                  <a:cxnLst>
                    <a:cxn ang="0">
                      <a:pos x="connsiteX0" y="connsiteY0"/>
                    </a:cxn>
                    <a:cxn ang="0">
                      <a:pos x="connsiteX1" y="connsiteY1"/>
                    </a:cxn>
                    <a:cxn ang="0">
                      <a:pos x="connsiteX2" y="connsiteY2"/>
                    </a:cxn>
                    <a:cxn ang="0">
                      <a:pos x="connsiteX3" y="connsiteY3"/>
                    </a:cxn>
                  </a:cxnLst>
                  <a:rect l="l" t="t" r="r" b="b"/>
                  <a:pathLst>
                    <a:path w="509252" h="103491">
                      <a:moveTo>
                        <a:pt x="0" y="0"/>
                      </a:moveTo>
                      <a:lnTo>
                        <a:pt x="509252" y="0"/>
                      </a:lnTo>
                      <a:lnTo>
                        <a:pt x="509252" y="103492"/>
                      </a:lnTo>
                      <a:lnTo>
                        <a:pt x="0" y="103492"/>
                      </a:lnTo>
                      <a:close/>
                    </a:path>
                  </a:pathLst>
                </a:custGeom>
                <a:solidFill>
                  <a:srgbClr val="3D4051"/>
                </a:solidFill>
                <a:ln w="45315" cap="flat">
                  <a:noFill/>
                  <a:prstDash val="solid"/>
                  <a:miter/>
                </a:ln>
              </p:spPr>
              <p:txBody>
                <a:bodyPr rtlCol="0" anchor="ctr"/>
                <a:lstStyle/>
                <a:p>
                  <a:endParaRPr lang="th-TH"/>
                </a:p>
              </p:txBody>
            </p:sp>
            <p:sp>
              <p:nvSpPr>
                <p:cNvPr id="384" name="Freeform: Shape 383">
                  <a:extLst>
                    <a:ext uri="{FF2B5EF4-FFF2-40B4-BE49-F238E27FC236}">
                      <a16:creationId xmlns:a16="http://schemas.microsoft.com/office/drawing/2014/main" id="{DE401E9F-CAEF-45E5-AB2F-3FCC7C213FB2}"/>
                    </a:ext>
                  </a:extLst>
                </p:cNvPr>
                <p:cNvSpPr/>
                <p:nvPr/>
              </p:nvSpPr>
              <p:spPr>
                <a:xfrm rot="-1682469">
                  <a:off x="6904399" y="5316130"/>
                  <a:ext cx="509252" cy="103491"/>
                </a:xfrm>
                <a:custGeom>
                  <a:avLst/>
                  <a:gdLst>
                    <a:gd name="connsiteX0" fmla="*/ 0 w 509252"/>
                    <a:gd name="connsiteY0" fmla="*/ 0 h 103491"/>
                    <a:gd name="connsiteX1" fmla="*/ 509252 w 509252"/>
                    <a:gd name="connsiteY1" fmla="*/ 0 h 103491"/>
                    <a:gd name="connsiteX2" fmla="*/ 509252 w 509252"/>
                    <a:gd name="connsiteY2" fmla="*/ 103492 h 103491"/>
                    <a:gd name="connsiteX3" fmla="*/ 0 w 509252"/>
                    <a:gd name="connsiteY3" fmla="*/ 103492 h 103491"/>
                  </a:gdLst>
                  <a:ahLst/>
                  <a:cxnLst>
                    <a:cxn ang="0">
                      <a:pos x="connsiteX0" y="connsiteY0"/>
                    </a:cxn>
                    <a:cxn ang="0">
                      <a:pos x="connsiteX1" y="connsiteY1"/>
                    </a:cxn>
                    <a:cxn ang="0">
                      <a:pos x="connsiteX2" y="connsiteY2"/>
                    </a:cxn>
                    <a:cxn ang="0">
                      <a:pos x="connsiteX3" y="connsiteY3"/>
                    </a:cxn>
                  </a:cxnLst>
                  <a:rect l="l" t="t" r="r" b="b"/>
                  <a:pathLst>
                    <a:path w="509252" h="103491">
                      <a:moveTo>
                        <a:pt x="0" y="0"/>
                      </a:moveTo>
                      <a:lnTo>
                        <a:pt x="509252" y="0"/>
                      </a:lnTo>
                      <a:lnTo>
                        <a:pt x="509252" y="103492"/>
                      </a:lnTo>
                      <a:lnTo>
                        <a:pt x="0" y="103492"/>
                      </a:lnTo>
                      <a:close/>
                    </a:path>
                  </a:pathLst>
                </a:custGeom>
                <a:solidFill>
                  <a:srgbClr val="3D4051"/>
                </a:solidFill>
                <a:ln w="45315" cap="flat">
                  <a:noFill/>
                  <a:prstDash val="solid"/>
                  <a:miter/>
                </a:ln>
              </p:spPr>
              <p:txBody>
                <a:bodyPr rtlCol="0" anchor="ctr"/>
                <a:lstStyle/>
                <a:p>
                  <a:endParaRPr lang="th-TH"/>
                </a:p>
              </p:txBody>
            </p:sp>
          </p:grpSp>
        </p:grpSp>
      </p:grpSp>
      <p:grpSp>
        <p:nvGrpSpPr>
          <p:cNvPr id="390" name="Graphic 11709">
            <a:extLst>
              <a:ext uri="{FF2B5EF4-FFF2-40B4-BE49-F238E27FC236}">
                <a16:creationId xmlns:a16="http://schemas.microsoft.com/office/drawing/2014/main" id="{B31986B5-A5F4-4CA3-91F4-0B0F7848E469}"/>
              </a:ext>
            </a:extLst>
          </p:cNvPr>
          <p:cNvGrpSpPr/>
          <p:nvPr/>
        </p:nvGrpSpPr>
        <p:grpSpPr>
          <a:xfrm rot="5400000">
            <a:off x="8580383" y="6577449"/>
            <a:ext cx="1502120" cy="668611"/>
            <a:chOff x="5634037" y="3243322"/>
            <a:chExt cx="924539" cy="371700"/>
          </a:xfrm>
        </p:grpSpPr>
        <p:sp>
          <p:nvSpPr>
            <p:cNvPr id="391" name="Freeform: Shape 390">
              <a:extLst>
                <a:ext uri="{FF2B5EF4-FFF2-40B4-BE49-F238E27FC236}">
                  <a16:creationId xmlns:a16="http://schemas.microsoft.com/office/drawing/2014/main" id="{00F62C22-FACE-43A7-8FB1-9F1A3113C87F}"/>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endParaRPr lang="th-TH"/>
            </a:p>
          </p:txBody>
        </p:sp>
        <p:sp>
          <p:nvSpPr>
            <p:cNvPr id="392" name="Freeform: Shape 391">
              <a:extLst>
                <a:ext uri="{FF2B5EF4-FFF2-40B4-BE49-F238E27FC236}">
                  <a16:creationId xmlns:a16="http://schemas.microsoft.com/office/drawing/2014/main" id="{FC6D0B5A-362A-4705-970A-098D737088E5}"/>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endParaRPr lang="th-TH"/>
            </a:p>
          </p:txBody>
        </p:sp>
        <p:sp>
          <p:nvSpPr>
            <p:cNvPr id="393" name="Freeform: Shape 392">
              <a:extLst>
                <a:ext uri="{FF2B5EF4-FFF2-40B4-BE49-F238E27FC236}">
                  <a16:creationId xmlns:a16="http://schemas.microsoft.com/office/drawing/2014/main" id="{3911E92D-E837-4085-BE6F-D7D1645CC5A8}"/>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endParaRPr lang="th-TH"/>
            </a:p>
          </p:txBody>
        </p:sp>
        <p:sp>
          <p:nvSpPr>
            <p:cNvPr id="394" name="Freeform: Shape 393">
              <a:extLst>
                <a:ext uri="{FF2B5EF4-FFF2-40B4-BE49-F238E27FC236}">
                  <a16:creationId xmlns:a16="http://schemas.microsoft.com/office/drawing/2014/main" id="{901CDE91-227C-4142-9C72-DDCCB30171B5}"/>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endParaRPr lang="th-TH"/>
            </a:p>
          </p:txBody>
        </p:sp>
        <p:sp>
          <p:nvSpPr>
            <p:cNvPr id="395" name="Freeform: Shape 394">
              <a:extLst>
                <a:ext uri="{FF2B5EF4-FFF2-40B4-BE49-F238E27FC236}">
                  <a16:creationId xmlns:a16="http://schemas.microsoft.com/office/drawing/2014/main" id="{34D0F058-E14E-4A84-8522-3163CDC5DB82}"/>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endParaRPr lang="th-TH"/>
            </a:p>
          </p:txBody>
        </p:sp>
        <p:sp>
          <p:nvSpPr>
            <p:cNvPr id="396" name="Freeform: Shape 395">
              <a:extLst>
                <a:ext uri="{FF2B5EF4-FFF2-40B4-BE49-F238E27FC236}">
                  <a16:creationId xmlns:a16="http://schemas.microsoft.com/office/drawing/2014/main" id="{73B02DBD-4BB7-407D-AC3F-BBFDC085124C}"/>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endParaRPr lang="th-TH"/>
            </a:p>
          </p:txBody>
        </p:sp>
        <p:sp>
          <p:nvSpPr>
            <p:cNvPr id="397" name="Freeform: Shape 396">
              <a:extLst>
                <a:ext uri="{FF2B5EF4-FFF2-40B4-BE49-F238E27FC236}">
                  <a16:creationId xmlns:a16="http://schemas.microsoft.com/office/drawing/2014/main" id="{3AF0BB3C-395E-4DF9-ADB0-03C5896E311F}"/>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endParaRPr lang="th-TH"/>
            </a:p>
          </p:txBody>
        </p:sp>
      </p:grpSp>
      <p:grpSp>
        <p:nvGrpSpPr>
          <p:cNvPr id="400" name="Graphic 50">
            <a:extLst>
              <a:ext uri="{FF2B5EF4-FFF2-40B4-BE49-F238E27FC236}">
                <a16:creationId xmlns:a16="http://schemas.microsoft.com/office/drawing/2014/main" id="{BAF34ABD-4AA2-44E6-A28B-BC9B518ED7B9}"/>
              </a:ext>
            </a:extLst>
          </p:cNvPr>
          <p:cNvGrpSpPr/>
          <p:nvPr/>
        </p:nvGrpSpPr>
        <p:grpSpPr>
          <a:xfrm rot="1822954">
            <a:off x="8359341" y="1408210"/>
            <a:ext cx="1338769" cy="1482554"/>
            <a:chOff x="8359341" y="1408210"/>
            <a:chExt cx="1338769" cy="1482554"/>
          </a:xfrm>
        </p:grpSpPr>
        <p:grpSp>
          <p:nvGrpSpPr>
            <p:cNvPr id="401" name="Graphic 50">
              <a:extLst>
                <a:ext uri="{FF2B5EF4-FFF2-40B4-BE49-F238E27FC236}">
                  <a16:creationId xmlns:a16="http://schemas.microsoft.com/office/drawing/2014/main" id="{BAF34ABD-4AA2-44E6-A28B-BC9B518ED7B9}"/>
                </a:ext>
              </a:extLst>
            </p:cNvPr>
            <p:cNvGrpSpPr/>
            <p:nvPr/>
          </p:nvGrpSpPr>
          <p:grpSpPr>
            <a:xfrm>
              <a:off x="8359341" y="1408210"/>
              <a:ext cx="1338769" cy="1482554"/>
              <a:chOff x="8359341" y="1408210"/>
              <a:chExt cx="1338769" cy="1482554"/>
            </a:xfrm>
          </p:grpSpPr>
          <p:sp>
            <p:nvSpPr>
              <p:cNvPr id="402" name="Freeform: Shape 401">
                <a:extLst>
                  <a:ext uri="{FF2B5EF4-FFF2-40B4-BE49-F238E27FC236}">
                    <a16:creationId xmlns:a16="http://schemas.microsoft.com/office/drawing/2014/main" id="{D7FC487C-C719-42A6-8F8C-77303849F8B7}"/>
                  </a:ext>
                </a:extLst>
              </p:cNvPr>
              <p:cNvSpPr/>
              <p:nvPr/>
            </p:nvSpPr>
            <p:spPr>
              <a:xfrm>
                <a:off x="8364527" y="1408210"/>
                <a:ext cx="1157493" cy="1173989"/>
              </a:xfrm>
              <a:custGeom>
                <a:avLst/>
                <a:gdLst>
                  <a:gd name="connsiteX0" fmla="*/ 348379 w 1157493"/>
                  <a:gd name="connsiteY0" fmla="*/ 7322 h 1173989"/>
                  <a:gd name="connsiteX1" fmla="*/ 5288 w 1157493"/>
                  <a:gd name="connsiteY1" fmla="*/ 541103 h 1173989"/>
                  <a:gd name="connsiteX2" fmla="*/ 6146 w 1157493"/>
                  <a:gd name="connsiteY2" fmla="*/ 571869 h 1173989"/>
                  <a:gd name="connsiteX3" fmla="*/ 635177 w 1157493"/>
                  <a:gd name="connsiteY3" fmla="*/ 1168420 h 1173989"/>
                  <a:gd name="connsiteX4" fmla="*/ 666038 w 1157493"/>
                  <a:gd name="connsiteY4" fmla="*/ 1167563 h 1173989"/>
                  <a:gd name="connsiteX5" fmla="*/ 1151146 w 1157493"/>
                  <a:gd name="connsiteY5" fmla="*/ 769703 h 1173989"/>
                  <a:gd name="connsiteX6" fmla="*/ 1150289 w 1157493"/>
                  <a:gd name="connsiteY6" fmla="*/ 738842 h 1173989"/>
                  <a:gd name="connsiteX7" fmla="*/ 379240 w 1157493"/>
                  <a:gd name="connsiteY7" fmla="*/ 6465 h 1173989"/>
                  <a:gd name="connsiteX8" fmla="*/ 348379 w 1157493"/>
                  <a:gd name="connsiteY8" fmla="*/ 7322 h 117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493" h="1173989">
                    <a:moveTo>
                      <a:pt x="348379" y="7322"/>
                    </a:moveTo>
                    <a:lnTo>
                      <a:pt x="5288" y="541103"/>
                    </a:lnTo>
                    <a:cubicBezTo>
                      <a:pt x="-1189" y="551200"/>
                      <a:pt x="-2617" y="563678"/>
                      <a:pt x="6146" y="571869"/>
                    </a:cubicBezTo>
                    <a:lnTo>
                      <a:pt x="635177" y="1168420"/>
                    </a:lnTo>
                    <a:cubicBezTo>
                      <a:pt x="643844" y="1176707"/>
                      <a:pt x="656703" y="1175183"/>
                      <a:pt x="666038" y="1167563"/>
                    </a:cubicBezTo>
                    <a:lnTo>
                      <a:pt x="1151146" y="769703"/>
                    </a:lnTo>
                    <a:cubicBezTo>
                      <a:pt x="1160385" y="762083"/>
                      <a:pt x="1159052" y="747129"/>
                      <a:pt x="1150289" y="738842"/>
                    </a:cubicBezTo>
                    <a:lnTo>
                      <a:pt x="379240" y="6465"/>
                    </a:lnTo>
                    <a:cubicBezTo>
                      <a:pt x="370572" y="-1822"/>
                      <a:pt x="354856" y="-2774"/>
                      <a:pt x="348379" y="7322"/>
                    </a:cubicBezTo>
                    <a:close/>
                  </a:path>
                </a:pathLst>
              </a:custGeom>
              <a:solidFill>
                <a:srgbClr val="1E3630"/>
              </a:solidFill>
              <a:ln w="9525" cap="flat">
                <a:noFill/>
                <a:prstDash val="solid"/>
                <a:miter/>
              </a:ln>
            </p:spPr>
            <p:txBody>
              <a:bodyPr rtlCol="0" anchor="ctr"/>
              <a:lstStyle/>
              <a:p>
                <a:endParaRPr lang="th-TH"/>
              </a:p>
            </p:txBody>
          </p:sp>
          <p:sp>
            <p:nvSpPr>
              <p:cNvPr id="403" name="Freeform: Shape 402">
                <a:extLst>
                  <a:ext uri="{FF2B5EF4-FFF2-40B4-BE49-F238E27FC236}">
                    <a16:creationId xmlns:a16="http://schemas.microsoft.com/office/drawing/2014/main" id="{D88F7B7E-0063-435D-89CB-3D4725CB0AE3}"/>
                  </a:ext>
                </a:extLst>
              </p:cNvPr>
              <p:cNvSpPr/>
              <p:nvPr/>
            </p:nvSpPr>
            <p:spPr>
              <a:xfrm>
                <a:off x="8427155" y="1498877"/>
                <a:ext cx="489966" cy="441864"/>
              </a:xfrm>
              <a:custGeom>
                <a:avLst/>
                <a:gdLst>
                  <a:gd name="connsiteX0" fmla="*/ 0 w 489966"/>
                  <a:gd name="connsiteY0" fmla="*/ 431006 h 441864"/>
                  <a:gd name="connsiteX1" fmla="*/ 131255 w 489966"/>
                  <a:gd name="connsiteY1" fmla="*/ 441865 h 441864"/>
                  <a:gd name="connsiteX2" fmla="*/ 489966 w 489966"/>
                  <a:gd name="connsiteY2" fmla="*/ 56864 h 441864"/>
                  <a:gd name="connsiteX3" fmla="*/ 322707 w 489966"/>
                  <a:gd name="connsiteY3" fmla="*/ 0 h 441864"/>
                  <a:gd name="connsiteX4" fmla="*/ 0 w 489966"/>
                  <a:gd name="connsiteY4" fmla="*/ 431006 h 441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966" h="441864">
                    <a:moveTo>
                      <a:pt x="0" y="431006"/>
                    </a:moveTo>
                    <a:cubicBezTo>
                      <a:pt x="131255" y="441865"/>
                      <a:pt x="131255" y="441865"/>
                      <a:pt x="131255" y="441865"/>
                    </a:cubicBezTo>
                    <a:lnTo>
                      <a:pt x="489966" y="56864"/>
                    </a:lnTo>
                    <a:cubicBezTo>
                      <a:pt x="413671" y="53435"/>
                      <a:pt x="384524" y="43434"/>
                      <a:pt x="322707" y="0"/>
                    </a:cubicBezTo>
                    <a:lnTo>
                      <a:pt x="0" y="431006"/>
                    </a:lnTo>
                    <a:close/>
                  </a:path>
                </a:pathLst>
              </a:custGeom>
              <a:solidFill>
                <a:srgbClr val="FFFFCC"/>
              </a:solidFill>
              <a:ln w="9525" cap="flat">
                <a:noFill/>
                <a:prstDash val="solid"/>
                <a:miter/>
              </a:ln>
            </p:spPr>
            <p:txBody>
              <a:bodyPr rtlCol="0" anchor="ctr"/>
              <a:lstStyle/>
              <a:p>
                <a:endParaRPr lang="th-TH"/>
              </a:p>
            </p:txBody>
          </p:sp>
          <p:sp>
            <p:nvSpPr>
              <p:cNvPr id="404" name="Freeform: Shape 403">
                <a:extLst>
                  <a:ext uri="{FF2B5EF4-FFF2-40B4-BE49-F238E27FC236}">
                    <a16:creationId xmlns:a16="http://schemas.microsoft.com/office/drawing/2014/main" id="{921E4A9C-DCD5-44A5-B045-183DEDAFB157}"/>
                  </a:ext>
                </a:extLst>
              </p:cNvPr>
              <p:cNvSpPr/>
              <p:nvPr/>
            </p:nvSpPr>
            <p:spPr>
              <a:xfrm>
                <a:off x="9100899" y="2511863"/>
                <a:ext cx="234179" cy="378901"/>
              </a:xfrm>
              <a:custGeom>
                <a:avLst/>
                <a:gdLst>
                  <a:gd name="connsiteX0" fmla="*/ 18724 w 234179"/>
                  <a:gd name="connsiteY0" fmla="*/ 109249 h 378901"/>
                  <a:gd name="connsiteX1" fmla="*/ 134452 w 234179"/>
                  <a:gd name="connsiteY1" fmla="*/ 300892 h 378901"/>
                  <a:gd name="connsiteX2" fmla="*/ 178744 w 234179"/>
                  <a:gd name="connsiteY2" fmla="*/ 330324 h 378901"/>
                  <a:gd name="connsiteX3" fmla="*/ 234179 w 234179"/>
                  <a:gd name="connsiteY3" fmla="*/ 378902 h 378901"/>
                  <a:gd name="connsiteX4" fmla="*/ 174838 w 234179"/>
                  <a:gd name="connsiteY4" fmla="*/ 145825 h 378901"/>
                  <a:gd name="connsiteX5" fmla="*/ 626 w 234179"/>
                  <a:gd name="connsiteY5" fmla="*/ 14666 h 378901"/>
                  <a:gd name="connsiteX6" fmla="*/ 18724 w 234179"/>
                  <a:gd name="connsiteY6" fmla="*/ 109249 h 37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79" h="378901">
                    <a:moveTo>
                      <a:pt x="18724" y="109249"/>
                    </a:moveTo>
                    <a:cubicBezTo>
                      <a:pt x="87970" y="180306"/>
                      <a:pt x="121975" y="232217"/>
                      <a:pt x="134452" y="300892"/>
                    </a:cubicBezTo>
                    <a:cubicBezTo>
                      <a:pt x="144644" y="356899"/>
                      <a:pt x="101686" y="416907"/>
                      <a:pt x="178744" y="330324"/>
                    </a:cubicBezTo>
                    <a:lnTo>
                      <a:pt x="234179" y="378902"/>
                    </a:lnTo>
                    <a:cubicBezTo>
                      <a:pt x="227607" y="263554"/>
                      <a:pt x="223511" y="224692"/>
                      <a:pt x="174838" y="145825"/>
                    </a:cubicBezTo>
                    <a:cubicBezTo>
                      <a:pt x="147692" y="101915"/>
                      <a:pt x="-11185" y="-46770"/>
                      <a:pt x="626" y="14666"/>
                    </a:cubicBezTo>
                    <a:lnTo>
                      <a:pt x="18724" y="109249"/>
                    </a:lnTo>
                    <a:close/>
                  </a:path>
                </a:pathLst>
              </a:custGeom>
              <a:solidFill>
                <a:srgbClr val="FB3030"/>
              </a:solidFill>
              <a:ln w="9525" cap="flat">
                <a:noFill/>
                <a:prstDash val="solid"/>
                <a:miter/>
              </a:ln>
            </p:spPr>
            <p:txBody>
              <a:bodyPr rtlCol="0" anchor="ctr"/>
              <a:lstStyle/>
              <a:p>
                <a:endParaRPr lang="th-TH"/>
              </a:p>
            </p:txBody>
          </p:sp>
          <p:sp>
            <p:nvSpPr>
              <p:cNvPr id="405" name="Freeform: Shape 404">
                <a:extLst>
                  <a:ext uri="{FF2B5EF4-FFF2-40B4-BE49-F238E27FC236}">
                    <a16:creationId xmlns:a16="http://schemas.microsoft.com/office/drawing/2014/main" id="{38422558-DD8C-42CB-A180-D2AD9C24EC8A}"/>
                  </a:ext>
                </a:extLst>
              </p:cNvPr>
              <p:cNvSpPr/>
              <p:nvPr/>
            </p:nvSpPr>
            <p:spPr>
              <a:xfrm>
                <a:off x="8359341" y="1958279"/>
                <a:ext cx="877450" cy="712368"/>
              </a:xfrm>
              <a:custGeom>
                <a:avLst/>
                <a:gdLst>
                  <a:gd name="connsiteX0" fmla="*/ 5902 w 877450"/>
                  <a:gd name="connsiteY0" fmla="*/ 1227 h 712368"/>
                  <a:gd name="connsiteX1" fmla="*/ 178400 w 877450"/>
                  <a:gd name="connsiteY1" fmla="*/ 4465 h 712368"/>
                  <a:gd name="connsiteX2" fmla="*/ 874963 w 877450"/>
                  <a:gd name="connsiteY2" fmla="*/ 671215 h 712368"/>
                  <a:gd name="connsiteX3" fmla="*/ 743137 w 877450"/>
                  <a:gd name="connsiteY3" fmla="*/ 711792 h 712368"/>
                  <a:gd name="connsiteX4" fmla="*/ 683225 w 877450"/>
                  <a:gd name="connsiteY4" fmla="*/ 679883 h 712368"/>
                  <a:gd name="connsiteX5" fmla="*/ 676938 w 877450"/>
                  <a:gd name="connsiteY5" fmla="*/ 673977 h 712368"/>
                  <a:gd name="connsiteX6" fmla="*/ 6759 w 877450"/>
                  <a:gd name="connsiteY6" fmla="*/ 31992 h 712368"/>
                  <a:gd name="connsiteX7" fmla="*/ 5902 w 877450"/>
                  <a:gd name="connsiteY7" fmla="*/ 1227 h 7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450" h="712368">
                    <a:moveTo>
                      <a:pt x="5902" y="1227"/>
                    </a:moveTo>
                    <a:cubicBezTo>
                      <a:pt x="9712" y="-2774"/>
                      <a:pt x="178209" y="4275"/>
                      <a:pt x="178400" y="4465"/>
                    </a:cubicBezTo>
                    <a:lnTo>
                      <a:pt x="874963" y="671215"/>
                    </a:lnTo>
                    <a:cubicBezTo>
                      <a:pt x="893156" y="688646"/>
                      <a:pt x="807717" y="716745"/>
                      <a:pt x="743137" y="711792"/>
                    </a:cubicBezTo>
                    <a:cubicBezTo>
                      <a:pt x="713895" y="709506"/>
                      <a:pt x="701894" y="697504"/>
                      <a:pt x="683225" y="679883"/>
                    </a:cubicBezTo>
                    <a:lnTo>
                      <a:pt x="676938" y="673977"/>
                    </a:lnTo>
                    <a:lnTo>
                      <a:pt x="6759" y="31992"/>
                    </a:lnTo>
                    <a:cubicBezTo>
                      <a:pt x="-1908" y="23706"/>
                      <a:pt x="-2289" y="9894"/>
                      <a:pt x="5902" y="1227"/>
                    </a:cubicBezTo>
                    <a:close/>
                  </a:path>
                </a:pathLst>
              </a:custGeom>
              <a:solidFill>
                <a:srgbClr val="1E3630"/>
              </a:solidFill>
              <a:ln w="9525" cap="flat">
                <a:noFill/>
                <a:prstDash val="solid"/>
                <a:miter/>
              </a:ln>
            </p:spPr>
            <p:txBody>
              <a:bodyPr rtlCol="0" anchor="ctr"/>
              <a:lstStyle/>
              <a:p>
                <a:endParaRPr lang="th-TH"/>
              </a:p>
            </p:txBody>
          </p:sp>
          <p:sp>
            <p:nvSpPr>
              <p:cNvPr id="406" name="Freeform: Shape 405">
                <a:extLst>
                  <a:ext uri="{FF2B5EF4-FFF2-40B4-BE49-F238E27FC236}">
                    <a16:creationId xmlns:a16="http://schemas.microsoft.com/office/drawing/2014/main" id="{5F28349C-6797-49DB-886D-293CEDC012BD}"/>
                  </a:ext>
                </a:extLst>
              </p:cNvPr>
              <p:cNvSpPr/>
              <p:nvPr/>
            </p:nvSpPr>
            <p:spPr>
              <a:xfrm>
                <a:off x="8530944" y="1474483"/>
                <a:ext cx="1167165" cy="1160794"/>
              </a:xfrm>
              <a:custGeom>
                <a:avLst/>
                <a:gdLst>
                  <a:gd name="connsiteX0" fmla="*/ 432945 w 1167165"/>
                  <a:gd name="connsiteY0" fmla="*/ 6773 h 1160794"/>
                  <a:gd name="connsiteX1" fmla="*/ 5939 w 1167165"/>
                  <a:gd name="connsiteY1" fmla="*/ 457305 h 1160794"/>
                  <a:gd name="connsiteX2" fmla="*/ 6796 w 1167165"/>
                  <a:gd name="connsiteY2" fmla="*/ 488071 h 1160794"/>
                  <a:gd name="connsiteX3" fmla="*/ 703360 w 1167165"/>
                  <a:gd name="connsiteY3" fmla="*/ 1154821 h 1160794"/>
                  <a:gd name="connsiteX4" fmla="*/ 734221 w 1167165"/>
                  <a:gd name="connsiteY4" fmla="*/ 1153964 h 1160794"/>
                  <a:gd name="connsiteX5" fmla="*/ 1161226 w 1167165"/>
                  <a:gd name="connsiteY5" fmla="*/ 703431 h 1160794"/>
                  <a:gd name="connsiteX6" fmla="*/ 1160369 w 1167165"/>
                  <a:gd name="connsiteY6" fmla="*/ 672570 h 1160794"/>
                  <a:gd name="connsiteX7" fmla="*/ 463806 w 1167165"/>
                  <a:gd name="connsiteY7" fmla="*/ 5820 h 1160794"/>
                  <a:gd name="connsiteX8" fmla="*/ 432945 w 1167165"/>
                  <a:gd name="connsiteY8" fmla="*/ 6773 h 116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165" h="1160794">
                    <a:moveTo>
                      <a:pt x="432945" y="6773"/>
                    </a:moveTo>
                    <a:lnTo>
                      <a:pt x="5939" y="457305"/>
                    </a:lnTo>
                    <a:cubicBezTo>
                      <a:pt x="-2348" y="465973"/>
                      <a:pt x="-1871" y="479784"/>
                      <a:pt x="6796" y="488071"/>
                    </a:cubicBezTo>
                    <a:lnTo>
                      <a:pt x="703360" y="1154821"/>
                    </a:lnTo>
                    <a:cubicBezTo>
                      <a:pt x="712027" y="1163108"/>
                      <a:pt x="725934" y="1162727"/>
                      <a:pt x="734221" y="1153964"/>
                    </a:cubicBezTo>
                    <a:lnTo>
                      <a:pt x="1161226" y="703431"/>
                    </a:lnTo>
                    <a:cubicBezTo>
                      <a:pt x="1169513" y="694763"/>
                      <a:pt x="1169037" y="680857"/>
                      <a:pt x="1160369" y="672570"/>
                    </a:cubicBezTo>
                    <a:lnTo>
                      <a:pt x="463806" y="5820"/>
                    </a:lnTo>
                    <a:cubicBezTo>
                      <a:pt x="455043" y="-2276"/>
                      <a:pt x="441136" y="-1895"/>
                      <a:pt x="432945" y="6773"/>
                    </a:cubicBezTo>
                    <a:close/>
                  </a:path>
                </a:pathLst>
              </a:custGeom>
              <a:solidFill>
                <a:srgbClr val="3A6E63"/>
              </a:solidFill>
              <a:ln w="9525" cap="flat">
                <a:noFill/>
                <a:prstDash val="solid"/>
                <a:miter/>
              </a:ln>
            </p:spPr>
            <p:txBody>
              <a:bodyPr rtlCol="0" anchor="ctr"/>
              <a:lstStyle/>
              <a:p>
                <a:endParaRPr lang="th-TH"/>
              </a:p>
            </p:txBody>
          </p:sp>
          <p:sp>
            <p:nvSpPr>
              <p:cNvPr id="407" name="Freeform: Shape 406">
                <a:extLst>
                  <a:ext uri="{FF2B5EF4-FFF2-40B4-BE49-F238E27FC236}">
                    <a16:creationId xmlns:a16="http://schemas.microsoft.com/office/drawing/2014/main" id="{6EDEC615-519F-4C66-80AB-6EA815D47B62}"/>
                  </a:ext>
                </a:extLst>
              </p:cNvPr>
              <p:cNvSpPr/>
              <p:nvPr/>
            </p:nvSpPr>
            <p:spPr>
              <a:xfrm>
                <a:off x="8761677" y="1694928"/>
                <a:ext cx="435095" cy="441834"/>
              </a:xfrm>
              <a:custGeom>
                <a:avLst/>
                <a:gdLst>
                  <a:gd name="connsiteX0" fmla="*/ 288509 w 435095"/>
                  <a:gd name="connsiteY0" fmla="*/ 5973 h 441834"/>
                  <a:gd name="connsiteX1" fmla="*/ 428336 w 435095"/>
                  <a:gd name="connsiteY1" fmla="*/ 138466 h 441834"/>
                  <a:gd name="connsiteX2" fmla="*/ 429193 w 435095"/>
                  <a:gd name="connsiteY2" fmla="*/ 169327 h 441834"/>
                  <a:gd name="connsiteX3" fmla="*/ 177352 w 435095"/>
                  <a:gd name="connsiteY3" fmla="*/ 435075 h 441834"/>
                  <a:gd name="connsiteX4" fmla="*/ 146491 w 435095"/>
                  <a:gd name="connsiteY4" fmla="*/ 435932 h 441834"/>
                  <a:gd name="connsiteX5" fmla="*/ 6759 w 435095"/>
                  <a:gd name="connsiteY5" fmla="*/ 303344 h 441834"/>
                  <a:gd name="connsiteX6" fmla="*/ 5902 w 435095"/>
                  <a:gd name="connsiteY6" fmla="*/ 272578 h 441834"/>
                  <a:gd name="connsiteX7" fmla="*/ 257743 w 435095"/>
                  <a:gd name="connsiteY7" fmla="*/ 6831 h 441834"/>
                  <a:gd name="connsiteX8" fmla="*/ 288509 w 435095"/>
                  <a:gd name="connsiteY8" fmla="*/ 5973 h 44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095" h="441834">
                    <a:moveTo>
                      <a:pt x="288509" y="5973"/>
                    </a:moveTo>
                    <a:lnTo>
                      <a:pt x="428336" y="138466"/>
                    </a:lnTo>
                    <a:cubicBezTo>
                      <a:pt x="437004" y="146753"/>
                      <a:pt x="437385" y="160564"/>
                      <a:pt x="429193" y="169327"/>
                    </a:cubicBezTo>
                    <a:lnTo>
                      <a:pt x="177352" y="435075"/>
                    </a:lnTo>
                    <a:cubicBezTo>
                      <a:pt x="169065" y="443742"/>
                      <a:pt x="155254" y="444124"/>
                      <a:pt x="146491" y="435932"/>
                    </a:cubicBezTo>
                    <a:lnTo>
                      <a:pt x="6759" y="303344"/>
                    </a:lnTo>
                    <a:cubicBezTo>
                      <a:pt x="-1908" y="295057"/>
                      <a:pt x="-2289" y="281246"/>
                      <a:pt x="5902" y="272578"/>
                    </a:cubicBezTo>
                    <a:lnTo>
                      <a:pt x="257743" y="6831"/>
                    </a:lnTo>
                    <a:cubicBezTo>
                      <a:pt x="265935" y="-1932"/>
                      <a:pt x="279841" y="-2313"/>
                      <a:pt x="288509" y="5973"/>
                    </a:cubicBezTo>
                    <a:close/>
                  </a:path>
                </a:pathLst>
              </a:custGeom>
              <a:solidFill>
                <a:srgbClr val="FFFFFF"/>
              </a:solidFill>
              <a:ln w="9525" cap="flat">
                <a:noFill/>
                <a:prstDash val="solid"/>
                <a:miter/>
              </a:ln>
            </p:spPr>
            <p:txBody>
              <a:bodyPr rtlCol="0" anchor="ctr"/>
              <a:lstStyle/>
              <a:p>
                <a:endParaRPr lang="th-TH"/>
              </a:p>
            </p:txBody>
          </p:sp>
          <p:grpSp>
            <p:nvGrpSpPr>
              <p:cNvPr id="408" name="Graphic 50">
                <a:extLst>
                  <a:ext uri="{FF2B5EF4-FFF2-40B4-BE49-F238E27FC236}">
                    <a16:creationId xmlns:a16="http://schemas.microsoft.com/office/drawing/2014/main" id="{BAF34ABD-4AA2-44E6-A28B-BC9B518ED7B9}"/>
                  </a:ext>
                </a:extLst>
              </p:cNvPr>
              <p:cNvGrpSpPr/>
              <p:nvPr/>
            </p:nvGrpSpPr>
            <p:grpSpPr>
              <a:xfrm>
                <a:off x="8825261" y="1751059"/>
                <a:ext cx="315928" cy="334312"/>
                <a:chOff x="8825261" y="1751059"/>
                <a:chExt cx="315928" cy="334312"/>
              </a:xfrm>
              <a:solidFill>
                <a:srgbClr val="999999"/>
              </a:solidFill>
            </p:grpSpPr>
            <p:sp>
              <p:nvSpPr>
                <p:cNvPr id="409" name="Freeform: Shape 408">
                  <a:extLst>
                    <a:ext uri="{FF2B5EF4-FFF2-40B4-BE49-F238E27FC236}">
                      <a16:creationId xmlns:a16="http://schemas.microsoft.com/office/drawing/2014/main" id="{D9074FDB-0253-458A-A04A-80350A4867A3}"/>
                    </a:ext>
                  </a:extLst>
                </p:cNvPr>
                <p:cNvSpPr/>
                <p:nvPr/>
              </p:nvSpPr>
              <p:spPr>
                <a:xfrm>
                  <a:off x="8825261" y="1751059"/>
                  <a:ext cx="233156" cy="245348"/>
                </a:xfrm>
                <a:custGeom>
                  <a:avLst/>
                  <a:gdLst>
                    <a:gd name="connsiteX0" fmla="*/ 11279 w 233156"/>
                    <a:gd name="connsiteY0" fmla="*/ 243308 h 245348"/>
                    <a:gd name="connsiteX1" fmla="*/ 2040 w 233156"/>
                    <a:gd name="connsiteY1" fmla="*/ 243594 h 245348"/>
                    <a:gd name="connsiteX2" fmla="*/ 1754 w 233156"/>
                    <a:gd name="connsiteY2" fmla="*/ 234355 h 245348"/>
                    <a:gd name="connsiteX3" fmla="*/ 221877 w 233156"/>
                    <a:gd name="connsiteY3" fmla="*/ 2040 h 245348"/>
                    <a:gd name="connsiteX4" fmla="*/ 231116 w 233156"/>
                    <a:gd name="connsiteY4" fmla="*/ 1754 h 245348"/>
                    <a:gd name="connsiteX5" fmla="*/ 231402 w 233156"/>
                    <a:gd name="connsiteY5" fmla="*/ 10994 h 245348"/>
                    <a:gd name="connsiteX6" fmla="*/ 11279 w 233156"/>
                    <a:gd name="connsiteY6" fmla="*/ 243308 h 24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56" h="245348">
                      <a:moveTo>
                        <a:pt x="11279" y="243308"/>
                      </a:moveTo>
                      <a:cubicBezTo>
                        <a:pt x="8803" y="245880"/>
                        <a:pt x="4707" y="246071"/>
                        <a:pt x="2040" y="243594"/>
                      </a:cubicBezTo>
                      <a:cubicBezTo>
                        <a:pt x="-532" y="241118"/>
                        <a:pt x="-722" y="237022"/>
                        <a:pt x="1754" y="234355"/>
                      </a:cubicBezTo>
                      <a:lnTo>
                        <a:pt x="221877" y="2040"/>
                      </a:lnTo>
                      <a:cubicBezTo>
                        <a:pt x="224354" y="-532"/>
                        <a:pt x="228449" y="-722"/>
                        <a:pt x="231116" y="1754"/>
                      </a:cubicBezTo>
                      <a:cubicBezTo>
                        <a:pt x="233688" y="4231"/>
                        <a:pt x="233879" y="8327"/>
                        <a:pt x="231402" y="10994"/>
                      </a:cubicBezTo>
                      <a:lnTo>
                        <a:pt x="11279" y="243308"/>
                      </a:lnTo>
                      <a:close/>
                    </a:path>
                  </a:pathLst>
                </a:custGeom>
                <a:solidFill>
                  <a:srgbClr val="999999"/>
                </a:solidFill>
                <a:ln w="9525" cap="flat">
                  <a:noFill/>
                  <a:prstDash val="solid"/>
                  <a:miter/>
                </a:ln>
              </p:spPr>
              <p:txBody>
                <a:bodyPr rtlCol="0" anchor="ctr"/>
                <a:lstStyle/>
                <a:p>
                  <a:endParaRPr lang="th-TH"/>
                </a:p>
              </p:txBody>
            </p:sp>
            <p:sp>
              <p:nvSpPr>
                <p:cNvPr id="410" name="Freeform: Shape 409">
                  <a:extLst>
                    <a:ext uri="{FF2B5EF4-FFF2-40B4-BE49-F238E27FC236}">
                      <a16:creationId xmlns:a16="http://schemas.microsoft.com/office/drawing/2014/main" id="{E558DDEC-A0D3-41EE-ACFF-CBD104AFEC88}"/>
                    </a:ext>
                  </a:extLst>
                </p:cNvPr>
                <p:cNvSpPr/>
                <p:nvPr/>
              </p:nvSpPr>
              <p:spPr>
                <a:xfrm>
                  <a:off x="8866599" y="1795540"/>
                  <a:ext cx="233156" cy="245382"/>
                </a:xfrm>
                <a:custGeom>
                  <a:avLst/>
                  <a:gdLst>
                    <a:gd name="connsiteX0" fmla="*/ 11279 w 233156"/>
                    <a:gd name="connsiteY0" fmla="*/ 243308 h 245382"/>
                    <a:gd name="connsiteX1" fmla="*/ 2040 w 233156"/>
                    <a:gd name="connsiteY1" fmla="*/ 243594 h 245382"/>
                    <a:gd name="connsiteX2" fmla="*/ 1754 w 233156"/>
                    <a:gd name="connsiteY2" fmla="*/ 234355 h 245382"/>
                    <a:gd name="connsiteX3" fmla="*/ 221877 w 233156"/>
                    <a:gd name="connsiteY3" fmla="*/ 2040 h 245382"/>
                    <a:gd name="connsiteX4" fmla="*/ 231116 w 233156"/>
                    <a:gd name="connsiteY4" fmla="*/ 1754 h 245382"/>
                    <a:gd name="connsiteX5" fmla="*/ 231402 w 233156"/>
                    <a:gd name="connsiteY5" fmla="*/ 10994 h 245382"/>
                    <a:gd name="connsiteX6" fmla="*/ 11279 w 233156"/>
                    <a:gd name="connsiteY6" fmla="*/ 243308 h 2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56" h="245382">
                      <a:moveTo>
                        <a:pt x="11279" y="243308"/>
                      </a:moveTo>
                      <a:cubicBezTo>
                        <a:pt x="8803" y="245975"/>
                        <a:pt x="4707" y="246071"/>
                        <a:pt x="2040" y="243594"/>
                      </a:cubicBezTo>
                      <a:cubicBezTo>
                        <a:pt x="-532" y="241118"/>
                        <a:pt x="-722" y="237022"/>
                        <a:pt x="1754" y="234355"/>
                      </a:cubicBezTo>
                      <a:lnTo>
                        <a:pt x="221877" y="2040"/>
                      </a:lnTo>
                      <a:cubicBezTo>
                        <a:pt x="224354" y="-532"/>
                        <a:pt x="228449" y="-722"/>
                        <a:pt x="231116" y="1754"/>
                      </a:cubicBezTo>
                      <a:cubicBezTo>
                        <a:pt x="233688" y="4231"/>
                        <a:pt x="233879" y="8327"/>
                        <a:pt x="231402" y="10994"/>
                      </a:cubicBezTo>
                      <a:lnTo>
                        <a:pt x="11279" y="243308"/>
                      </a:lnTo>
                      <a:close/>
                    </a:path>
                  </a:pathLst>
                </a:custGeom>
                <a:solidFill>
                  <a:srgbClr val="999999"/>
                </a:solidFill>
                <a:ln w="9525" cap="flat">
                  <a:noFill/>
                  <a:prstDash val="solid"/>
                  <a:miter/>
                </a:ln>
              </p:spPr>
              <p:txBody>
                <a:bodyPr rtlCol="0" anchor="ctr"/>
                <a:lstStyle/>
                <a:p>
                  <a:endParaRPr lang="th-TH"/>
                </a:p>
              </p:txBody>
            </p:sp>
            <p:sp>
              <p:nvSpPr>
                <p:cNvPr id="411" name="Freeform: Shape 410">
                  <a:extLst>
                    <a:ext uri="{FF2B5EF4-FFF2-40B4-BE49-F238E27FC236}">
                      <a16:creationId xmlns:a16="http://schemas.microsoft.com/office/drawing/2014/main" id="{9E50FD30-F489-4AB0-8DF7-D4733D6CFBB6}"/>
                    </a:ext>
                  </a:extLst>
                </p:cNvPr>
                <p:cNvSpPr/>
                <p:nvPr/>
              </p:nvSpPr>
              <p:spPr>
                <a:xfrm>
                  <a:off x="8907938" y="1839927"/>
                  <a:ext cx="233251" cy="245443"/>
                </a:xfrm>
                <a:custGeom>
                  <a:avLst/>
                  <a:gdLst>
                    <a:gd name="connsiteX0" fmla="*/ 11279 w 233251"/>
                    <a:gd name="connsiteY0" fmla="*/ 243404 h 245443"/>
                    <a:gd name="connsiteX1" fmla="*/ 2040 w 233251"/>
                    <a:gd name="connsiteY1" fmla="*/ 243689 h 245443"/>
                    <a:gd name="connsiteX2" fmla="*/ 1754 w 233251"/>
                    <a:gd name="connsiteY2" fmla="*/ 234450 h 245443"/>
                    <a:gd name="connsiteX3" fmla="*/ 221972 w 233251"/>
                    <a:gd name="connsiteY3" fmla="*/ 2040 h 245443"/>
                    <a:gd name="connsiteX4" fmla="*/ 231212 w 233251"/>
                    <a:gd name="connsiteY4" fmla="*/ 1754 h 245443"/>
                    <a:gd name="connsiteX5" fmla="*/ 231497 w 233251"/>
                    <a:gd name="connsiteY5" fmla="*/ 10994 h 245443"/>
                    <a:gd name="connsiteX6" fmla="*/ 11279 w 233251"/>
                    <a:gd name="connsiteY6" fmla="*/ 243404 h 24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51" h="245443">
                      <a:moveTo>
                        <a:pt x="11279" y="243404"/>
                      </a:moveTo>
                      <a:cubicBezTo>
                        <a:pt x="8803" y="245975"/>
                        <a:pt x="4612" y="246166"/>
                        <a:pt x="2040" y="243689"/>
                      </a:cubicBezTo>
                      <a:cubicBezTo>
                        <a:pt x="-532" y="241213"/>
                        <a:pt x="-722" y="237117"/>
                        <a:pt x="1754" y="234450"/>
                      </a:cubicBezTo>
                      <a:lnTo>
                        <a:pt x="221972" y="2040"/>
                      </a:lnTo>
                      <a:cubicBezTo>
                        <a:pt x="224449" y="-532"/>
                        <a:pt x="228545" y="-722"/>
                        <a:pt x="231212" y="1754"/>
                      </a:cubicBezTo>
                      <a:cubicBezTo>
                        <a:pt x="233783" y="4231"/>
                        <a:pt x="233974" y="8327"/>
                        <a:pt x="231497" y="10994"/>
                      </a:cubicBezTo>
                      <a:lnTo>
                        <a:pt x="11279" y="243404"/>
                      </a:lnTo>
                      <a:close/>
                    </a:path>
                  </a:pathLst>
                </a:custGeom>
                <a:solidFill>
                  <a:srgbClr val="999999"/>
                </a:solidFill>
                <a:ln w="9525" cap="flat">
                  <a:noFill/>
                  <a:prstDash val="solid"/>
                  <a:miter/>
                </a:ln>
              </p:spPr>
              <p:txBody>
                <a:bodyPr rtlCol="0" anchor="ctr"/>
                <a:lstStyle/>
                <a:p>
                  <a:endParaRPr lang="th-TH"/>
                </a:p>
              </p:txBody>
            </p:sp>
          </p:grpSp>
        </p:grpSp>
        <p:sp>
          <p:nvSpPr>
            <p:cNvPr id="412" name="Freeform: Shape 411">
              <a:extLst>
                <a:ext uri="{FF2B5EF4-FFF2-40B4-BE49-F238E27FC236}">
                  <a16:creationId xmlns:a16="http://schemas.microsoft.com/office/drawing/2014/main" id="{BAD7FBB2-CED9-4A7F-8FDC-5A1054B0F8E2}"/>
                </a:ext>
              </a:extLst>
            </p:cNvPr>
            <p:cNvSpPr/>
            <p:nvPr/>
          </p:nvSpPr>
          <p:spPr>
            <a:xfrm>
              <a:off x="8725358" y="1532093"/>
              <a:ext cx="518071" cy="281705"/>
            </a:xfrm>
            <a:custGeom>
              <a:avLst/>
              <a:gdLst>
                <a:gd name="connsiteX0" fmla="*/ 15647 w 518071"/>
                <a:gd name="connsiteY0" fmla="*/ 278918 h 281705"/>
                <a:gd name="connsiteX1" fmla="*/ 2788 w 518071"/>
                <a:gd name="connsiteY1" fmla="*/ 279204 h 281705"/>
                <a:gd name="connsiteX2" fmla="*/ 2502 w 518071"/>
                <a:gd name="connsiteY2" fmla="*/ 266345 h 281705"/>
                <a:gd name="connsiteX3" fmla="*/ 255677 w 518071"/>
                <a:gd name="connsiteY3" fmla="*/ 2788 h 281705"/>
                <a:gd name="connsiteX4" fmla="*/ 268536 w 518071"/>
                <a:gd name="connsiteY4" fmla="*/ 2502 h 281705"/>
                <a:gd name="connsiteX5" fmla="*/ 268726 w 518071"/>
                <a:gd name="connsiteY5" fmla="*/ 2693 h 281705"/>
                <a:gd name="connsiteX6" fmla="*/ 515233 w 518071"/>
                <a:gd name="connsiteY6" fmla="*/ 234150 h 281705"/>
                <a:gd name="connsiteX7" fmla="*/ 515614 w 518071"/>
                <a:gd name="connsiteY7" fmla="*/ 247009 h 281705"/>
                <a:gd name="connsiteX8" fmla="*/ 502755 w 518071"/>
                <a:gd name="connsiteY8" fmla="*/ 247390 h 281705"/>
                <a:gd name="connsiteX9" fmla="*/ 262630 w 518071"/>
                <a:gd name="connsiteY9" fmla="*/ 21933 h 281705"/>
                <a:gd name="connsiteX10" fmla="*/ 15647 w 518071"/>
                <a:gd name="connsiteY10" fmla="*/ 278918 h 28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071" h="281705">
                  <a:moveTo>
                    <a:pt x="15647" y="278918"/>
                  </a:moveTo>
                  <a:cubicBezTo>
                    <a:pt x="12122" y="282537"/>
                    <a:pt x="6407" y="282633"/>
                    <a:pt x="2788" y="279204"/>
                  </a:cubicBezTo>
                  <a:cubicBezTo>
                    <a:pt x="-832" y="275679"/>
                    <a:pt x="-927" y="269964"/>
                    <a:pt x="2502" y="266345"/>
                  </a:cubicBezTo>
                  <a:lnTo>
                    <a:pt x="255677" y="2788"/>
                  </a:lnTo>
                  <a:cubicBezTo>
                    <a:pt x="259201" y="-832"/>
                    <a:pt x="264916" y="-927"/>
                    <a:pt x="268536" y="2502"/>
                  </a:cubicBezTo>
                  <a:lnTo>
                    <a:pt x="268726" y="2693"/>
                  </a:lnTo>
                  <a:lnTo>
                    <a:pt x="515233" y="234150"/>
                  </a:lnTo>
                  <a:cubicBezTo>
                    <a:pt x="518853" y="237579"/>
                    <a:pt x="519043" y="243390"/>
                    <a:pt x="515614" y="247009"/>
                  </a:cubicBezTo>
                  <a:cubicBezTo>
                    <a:pt x="512185" y="250628"/>
                    <a:pt x="506375" y="250819"/>
                    <a:pt x="502755" y="247390"/>
                  </a:cubicBezTo>
                  <a:lnTo>
                    <a:pt x="262630" y="21933"/>
                  </a:lnTo>
                  <a:lnTo>
                    <a:pt x="15647" y="278918"/>
                  </a:lnTo>
                  <a:close/>
                </a:path>
              </a:pathLst>
            </a:custGeom>
            <a:solidFill>
              <a:srgbClr val="5A8A7B"/>
            </a:solidFill>
            <a:ln w="9525" cap="flat">
              <a:noFill/>
              <a:prstDash val="solid"/>
              <a:miter/>
            </a:ln>
          </p:spPr>
          <p:txBody>
            <a:bodyPr rtlCol="0" anchor="ctr"/>
            <a:lstStyle/>
            <a:p>
              <a:endParaRPr lang="th-TH"/>
            </a:p>
          </p:txBody>
        </p:sp>
      </p:grpSp>
      <p:grpSp>
        <p:nvGrpSpPr>
          <p:cNvPr id="222" name="Graphic 53">
            <a:extLst>
              <a:ext uri="{FF2B5EF4-FFF2-40B4-BE49-F238E27FC236}">
                <a16:creationId xmlns:a16="http://schemas.microsoft.com/office/drawing/2014/main" id="{5E20D5EF-8789-4BD7-B4CD-C6F09AEF99B6}"/>
              </a:ext>
            </a:extLst>
          </p:cNvPr>
          <p:cNvGrpSpPr/>
          <p:nvPr/>
        </p:nvGrpSpPr>
        <p:grpSpPr>
          <a:xfrm rot="626658">
            <a:off x="6734562" y="-72621"/>
            <a:ext cx="2317273" cy="1890225"/>
            <a:chOff x="5795949" y="3167093"/>
            <a:chExt cx="600710" cy="527646"/>
          </a:xfrm>
        </p:grpSpPr>
        <p:grpSp>
          <p:nvGrpSpPr>
            <p:cNvPr id="224"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250"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endParaRPr lang="th-TH"/>
              </a:p>
            </p:txBody>
          </p:sp>
          <p:grpSp>
            <p:nvGrpSpPr>
              <p:cNvPr id="251"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252"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26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endParaRPr lang="th-TH"/>
                  </a:p>
                </p:txBody>
              </p:sp>
              <p:sp>
                <p:nvSpPr>
                  <p:cNvPr id="26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endParaRPr lang="th-TH"/>
                  </a:p>
                </p:txBody>
              </p:sp>
              <p:sp>
                <p:nvSpPr>
                  <p:cNvPr id="398"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413"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414"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endParaRPr lang="th-TH"/>
                  </a:p>
                </p:txBody>
              </p:sp>
              <p:sp>
                <p:nvSpPr>
                  <p:cNvPr id="415"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416"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417"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grpSp>
            <p:grpSp>
              <p:nvGrpSpPr>
                <p:cNvPr id="253"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254"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endParaRPr lang="th-TH"/>
                  </a:p>
                </p:txBody>
              </p:sp>
              <p:sp>
                <p:nvSpPr>
                  <p:cNvPr id="25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endParaRPr lang="th-TH"/>
                  </a:p>
                </p:txBody>
              </p:sp>
              <p:sp>
                <p:nvSpPr>
                  <p:cNvPr id="25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endParaRPr lang="th-TH"/>
                  </a:p>
                </p:txBody>
              </p:sp>
              <p:sp>
                <p:nvSpPr>
                  <p:cNvPr id="26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endParaRPr lang="th-TH"/>
                  </a:p>
                </p:txBody>
              </p:sp>
              <p:sp>
                <p:nvSpPr>
                  <p:cNvPr id="26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grpSp>
          </p:grpSp>
        </p:grpSp>
        <p:grpSp>
          <p:nvGrpSpPr>
            <p:cNvPr id="225"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226"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endParaRPr lang="th-TH"/>
              </a:p>
            </p:txBody>
          </p:sp>
          <p:grpSp>
            <p:nvGrpSpPr>
              <p:cNvPr id="227"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229"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242"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endParaRPr lang="th-TH"/>
                  </a:p>
                </p:txBody>
              </p:sp>
              <p:sp>
                <p:nvSpPr>
                  <p:cNvPr id="243"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44"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45"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46"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endParaRPr lang="th-TH"/>
                  </a:p>
                </p:txBody>
              </p:sp>
              <p:sp>
                <p:nvSpPr>
                  <p:cNvPr id="247"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248"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249"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grpSp>
            <p:grpSp>
              <p:nvGrpSpPr>
                <p:cNvPr id="230"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231"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endParaRPr lang="th-TH"/>
                  </a:p>
                </p:txBody>
              </p:sp>
              <p:sp>
                <p:nvSpPr>
                  <p:cNvPr id="232"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33"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34"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35"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endParaRPr lang="th-TH"/>
                  </a:p>
                </p:txBody>
              </p:sp>
              <p:sp>
                <p:nvSpPr>
                  <p:cNvPr id="236"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237"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endParaRPr lang="th-TH"/>
                  </a:p>
                </p:txBody>
              </p:sp>
              <p:sp>
                <p:nvSpPr>
                  <p:cNvPr id="238"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39"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endParaRPr lang="th-TH"/>
                  </a:p>
                </p:txBody>
              </p:sp>
              <p:sp>
                <p:nvSpPr>
                  <p:cNvPr id="240"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41"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grpSp>
          </p:grpSp>
        </p:grpSp>
      </p:grpSp>
      <p:sp>
        <p:nvSpPr>
          <p:cNvPr id="418" name="Graphic 19322">
            <a:extLst>
              <a:ext uri="{FF2B5EF4-FFF2-40B4-BE49-F238E27FC236}">
                <a16:creationId xmlns:a16="http://schemas.microsoft.com/office/drawing/2014/main" id="{75DD5234-0253-49F2-99D0-139B1B1EC09E}"/>
              </a:ext>
            </a:extLst>
          </p:cNvPr>
          <p:cNvSpPr/>
          <p:nvPr/>
        </p:nvSpPr>
        <p:spPr>
          <a:xfrm rot="19266580">
            <a:off x="-4948593" y="-418928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endParaRPr lang="th-TH"/>
          </a:p>
        </p:txBody>
      </p:sp>
      <p:grpSp>
        <p:nvGrpSpPr>
          <p:cNvPr id="419" name="Graphic 828">
            <a:extLst>
              <a:ext uri="{FF2B5EF4-FFF2-40B4-BE49-F238E27FC236}">
                <a16:creationId xmlns:a16="http://schemas.microsoft.com/office/drawing/2014/main" id="{4D7972AE-D117-48A2-B0ED-804782112763}"/>
              </a:ext>
            </a:extLst>
          </p:cNvPr>
          <p:cNvGrpSpPr/>
          <p:nvPr/>
        </p:nvGrpSpPr>
        <p:grpSpPr>
          <a:xfrm>
            <a:off x="4380688" y="5810149"/>
            <a:ext cx="841681" cy="701090"/>
            <a:chOff x="6029366" y="3371852"/>
            <a:chExt cx="130719" cy="112577"/>
          </a:xfrm>
          <a:solidFill>
            <a:srgbClr val="FFC000"/>
          </a:solidFill>
        </p:grpSpPr>
        <p:sp>
          <p:nvSpPr>
            <p:cNvPr id="420"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421"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422"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grpSp>
        <p:nvGrpSpPr>
          <p:cNvPr id="423" name="Graphic 876">
            <a:extLst>
              <a:ext uri="{FF2B5EF4-FFF2-40B4-BE49-F238E27FC236}">
                <a16:creationId xmlns:a16="http://schemas.microsoft.com/office/drawing/2014/main" id="{7A2089B7-881F-4BB2-9150-0E870759F876}"/>
              </a:ext>
            </a:extLst>
          </p:cNvPr>
          <p:cNvGrpSpPr/>
          <p:nvPr/>
        </p:nvGrpSpPr>
        <p:grpSpPr>
          <a:xfrm rot="1656797">
            <a:off x="7460343" y="3582736"/>
            <a:ext cx="1228574" cy="1005097"/>
            <a:chOff x="-380835" y="371217"/>
            <a:chExt cx="1182052" cy="823912"/>
          </a:xfrm>
        </p:grpSpPr>
        <p:grpSp>
          <p:nvGrpSpPr>
            <p:cNvPr id="424"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428"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endParaRPr lang="th-TH"/>
              </a:p>
            </p:txBody>
          </p:sp>
          <p:sp>
            <p:nvSpPr>
              <p:cNvPr id="429"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endParaRPr lang="th-TH"/>
              </a:p>
            </p:txBody>
          </p:sp>
          <p:sp>
            <p:nvSpPr>
              <p:cNvPr id="430"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endParaRPr lang="th-TH"/>
              </a:p>
            </p:txBody>
          </p:sp>
        </p:grpSp>
        <p:grpSp>
          <p:nvGrpSpPr>
            <p:cNvPr id="425"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426"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endParaRPr lang="th-TH"/>
              </a:p>
            </p:txBody>
          </p:sp>
          <p:sp>
            <p:nvSpPr>
              <p:cNvPr id="427"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endParaRPr lang="th-TH"/>
              </a:p>
            </p:txBody>
          </p:sp>
        </p:grpSp>
      </p:grpSp>
    </p:spTree>
    <p:extLst>
      <p:ext uri="{BB962C8B-B14F-4D97-AF65-F5344CB8AC3E}">
        <p14:creationId xmlns:p14="http://schemas.microsoft.com/office/powerpoint/2010/main" val="1927855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92" name="Graphic 2">
            <a:extLst>
              <a:ext uri="{FF2B5EF4-FFF2-40B4-BE49-F238E27FC236}">
                <a16:creationId xmlns:a16="http://schemas.microsoft.com/office/drawing/2014/main" id="{42B4C6AF-14FB-498D-8020-9BF1DE471872}"/>
              </a:ext>
            </a:extLst>
          </p:cNvPr>
          <p:cNvGrpSpPr/>
          <p:nvPr/>
        </p:nvGrpSpPr>
        <p:grpSpPr>
          <a:xfrm>
            <a:off x="11226940" y="4338194"/>
            <a:ext cx="1131858" cy="1386344"/>
            <a:chOff x="5881684" y="3147949"/>
            <a:chExt cx="428090" cy="557286"/>
          </a:xfrm>
          <a:solidFill>
            <a:schemeClr val="bg2">
              <a:lumMod val="75000"/>
            </a:schemeClr>
          </a:solidFill>
        </p:grpSpPr>
        <p:grpSp>
          <p:nvGrpSpPr>
            <p:cNvPr id="193" name="Graphic 2">
              <a:extLst>
                <a:ext uri="{FF2B5EF4-FFF2-40B4-BE49-F238E27FC236}">
                  <a16:creationId xmlns:a16="http://schemas.microsoft.com/office/drawing/2014/main" id="{BE9F2FAC-8E0D-4FE7-B679-CBEDCA1B3036}"/>
                </a:ext>
              </a:extLst>
            </p:cNvPr>
            <p:cNvGrpSpPr/>
            <p:nvPr/>
          </p:nvGrpSpPr>
          <p:grpSpPr>
            <a:xfrm>
              <a:off x="5881684" y="3147949"/>
              <a:ext cx="428090" cy="557286"/>
              <a:chOff x="5881684" y="3147949"/>
              <a:chExt cx="428090" cy="557286"/>
            </a:xfrm>
            <a:grpFill/>
          </p:grpSpPr>
          <p:sp>
            <p:nvSpPr>
              <p:cNvPr id="195" name="Freeform: Shape 194">
                <a:extLst>
                  <a:ext uri="{FF2B5EF4-FFF2-40B4-BE49-F238E27FC236}">
                    <a16:creationId xmlns:a16="http://schemas.microsoft.com/office/drawing/2014/main" id="{8D8737F7-6B96-430E-BEB3-79824E2C0377}"/>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grpFill/>
              <a:ln w="9525" cap="flat">
                <a:noFill/>
                <a:prstDash val="solid"/>
                <a:miter/>
              </a:ln>
            </p:spPr>
            <p:txBody>
              <a:bodyPr rtlCol="0" anchor="ctr"/>
              <a:lstStyle/>
              <a:p>
                <a:endParaRPr lang="th-TH"/>
              </a:p>
            </p:txBody>
          </p:sp>
          <p:sp>
            <p:nvSpPr>
              <p:cNvPr id="196" name="Freeform: Shape 195">
                <a:extLst>
                  <a:ext uri="{FF2B5EF4-FFF2-40B4-BE49-F238E27FC236}">
                    <a16:creationId xmlns:a16="http://schemas.microsoft.com/office/drawing/2014/main" id="{B31C8BF1-00AA-483C-8B89-D391E01E9F7D}"/>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grpFill/>
              <a:ln w="9525" cap="flat">
                <a:noFill/>
                <a:prstDash val="solid"/>
                <a:miter/>
              </a:ln>
            </p:spPr>
            <p:txBody>
              <a:bodyPr rtlCol="0" anchor="ctr"/>
              <a:lstStyle/>
              <a:p>
                <a:endParaRPr lang="th-TH"/>
              </a:p>
            </p:txBody>
          </p:sp>
          <p:sp>
            <p:nvSpPr>
              <p:cNvPr id="197" name="Freeform: Shape 196">
                <a:extLst>
                  <a:ext uri="{FF2B5EF4-FFF2-40B4-BE49-F238E27FC236}">
                    <a16:creationId xmlns:a16="http://schemas.microsoft.com/office/drawing/2014/main" id="{61E409EC-F993-4F6C-9F64-11E1B1E04467}"/>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grpFill/>
              <a:ln w="9525" cap="flat">
                <a:noFill/>
                <a:prstDash val="solid"/>
                <a:miter/>
              </a:ln>
            </p:spPr>
            <p:txBody>
              <a:bodyPr rtlCol="0" anchor="ctr"/>
              <a:lstStyle/>
              <a:p>
                <a:endParaRPr lang="th-TH"/>
              </a:p>
            </p:txBody>
          </p:sp>
          <p:sp>
            <p:nvSpPr>
              <p:cNvPr id="198" name="Freeform: Shape 197">
                <a:extLst>
                  <a:ext uri="{FF2B5EF4-FFF2-40B4-BE49-F238E27FC236}">
                    <a16:creationId xmlns:a16="http://schemas.microsoft.com/office/drawing/2014/main" id="{32C501C1-2A5D-42B0-AD1C-8E8AECAB0EAE}"/>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grpFill/>
              <a:ln w="9525" cap="flat">
                <a:noFill/>
                <a:prstDash val="solid"/>
                <a:miter/>
              </a:ln>
            </p:spPr>
            <p:txBody>
              <a:bodyPr rtlCol="0" anchor="ctr"/>
              <a:lstStyle/>
              <a:p>
                <a:endParaRPr lang="th-TH" dirty="0"/>
              </a:p>
            </p:txBody>
          </p:sp>
          <p:sp>
            <p:nvSpPr>
              <p:cNvPr id="199" name="Freeform: Shape 198">
                <a:extLst>
                  <a:ext uri="{FF2B5EF4-FFF2-40B4-BE49-F238E27FC236}">
                    <a16:creationId xmlns:a16="http://schemas.microsoft.com/office/drawing/2014/main" id="{4B73067B-947A-4457-801F-FD01848B7F93}"/>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grpFill/>
              <a:ln w="9525" cap="flat">
                <a:noFill/>
                <a:prstDash val="solid"/>
                <a:miter/>
              </a:ln>
            </p:spPr>
            <p:txBody>
              <a:bodyPr rtlCol="0" anchor="ctr"/>
              <a:lstStyle/>
              <a:p>
                <a:endParaRPr lang="th-TH" dirty="0"/>
              </a:p>
            </p:txBody>
          </p:sp>
          <p:sp>
            <p:nvSpPr>
              <p:cNvPr id="200" name="Freeform: Shape 199">
                <a:extLst>
                  <a:ext uri="{FF2B5EF4-FFF2-40B4-BE49-F238E27FC236}">
                    <a16:creationId xmlns:a16="http://schemas.microsoft.com/office/drawing/2014/main" id="{7F90A524-28B8-4062-9E38-C09F7C987556}"/>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grpFill/>
              <a:ln w="9525" cap="flat">
                <a:noFill/>
                <a:prstDash val="solid"/>
                <a:miter/>
              </a:ln>
            </p:spPr>
            <p:txBody>
              <a:bodyPr rtlCol="0" anchor="ctr"/>
              <a:lstStyle/>
              <a:p>
                <a:endParaRPr lang="th-TH"/>
              </a:p>
            </p:txBody>
          </p:sp>
          <p:sp>
            <p:nvSpPr>
              <p:cNvPr id="201" name="Freeform: Shape 200">
                <a:extLst>
                  <a:ext uri="{FF2B5EF4-FFF2-40B4-BE49-F238E27FC236}">
                    <a16:creationId xmlns:a16="http://schemas.microsoft.com/office/drawing/2014/main" id="{6FCA967D-0D58-4CBB-ADBA-069D46BCFCB3}"/>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grpFill/>
              <a:ln w="9525" cap="flat">
                <a:noFill/>
                <a:prstDash val="solid"/>
                <a:miter/>
              </a:ln>
            </p:spPr>
            <p:txBody>
              <a:bodyPr rtlCol="0" anchor="ctr"/>
              <a:lstStyle/>
              <a:p>
                <a:endParaRPr lang="th-TH"/>
              </a:p>
            </p:txBody>
          </p:sp>
          <p:sp>
            <p:nvSpPr>
              <p:cNvPr id="202" name="Freeform: Shape 201">
                <a:extLst>
                  <a:ext uri="{FF2B5EF4-FFF2-40B4-BE49-F238E27FC236}">
                    <a16:creationId xmlns:a16="http://schemas.microsoft.com/office/drawing/2014/main" id="{2335C05E-D5AC-4559-A6D9-D908BBF7F7BA}"/>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grpFill/>
              <a:ln w="9525" cap="flat">
                <a:noFill/>
                <a:prstDash val="solid"/>
                <a:miter/>
              </a:ln>
            </p:spPr>
            <p:txBody>
              <a:bodyPr rtlCol="0" anchor="ctr"/>
              <a:lstStyle/>
              <a:p>
                <a:endParaRPr lang="th-TH"/>
              </a:p>
            </p:txBody>
          </p:sp>
          <p:sp>
            <p:nvSpPr>
              <p:cNvPr id="203" name="Freeform: Shape 202">
                <a:extLst>
                  <a:ext uri="{FF2B5EF4-FFF2-40B4-BE49-F238E27FC236}">
                    <a16:creationId xmlns:a16="http://schemas.microsoft.com/office/drawing/2014/main" id="{0D781C59-EC00-4D90-BBAB-27D6623BB508}"/>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grpFill/>
              <a:ln w="9525" cap="flat">
                <a:noFill/>
                <a:prstDash val="solid"/>
                <a:miter/>
              </a:ln>
            </p:spPr>
            <p:txBody>
              <a:bodyPr rtlCol="0" anchor="ctr"/>
              <a:lstStyle/>
              <a:p>
                <a:endParaRPr lang="th-TH"/>
              </a:p>
            </p:txBody>
          </p:sp>
          <p:sp>
            <p:nvSpPr>
              <p:cNvPr id="204" name="Freeform: Shape 203">
                <a:extLst>
                  <a:ext uri="{FF2B5EF4-FFF2-40B4-BE49-F238E27FC236}">
                    <a16:creationId xmlns:a16="http://schemas.microsoft.com/office/drawing/2014/main" id="{FEA41533-803C-425B-A7A2-F838FD0F5800}"/>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grpFill/>
              <a:ln w="9525" cap="flat">
                <a:noFill/>
                <a:prstDash val="solid"/>
                <a:miter/>
              </a:ln>
            </p:spPr>
            <p:txBody>
              <a:bodyPr rtlCol="0" anchor="ctr"/>
              <a:lstStyle/>
              <a:p>
                <a:endParaRPr lang="th-TH"/>
              </a:p>
            </p:txBody>
          </p:sp>
          <p:grpSp>
            <p:nvGrpSpPr>
              <p:cNvPr id="205" name="Graphic 2">
                <a:extLst>
                  <a:ext uri="{FF2B5EF4-FFF2-40B4-BE49-F238E27FC236}">
                    <a16:creationId xmlns:a16="http://schemas.microsoft.com/office/drawing/2014/main" id="{70489F3A-41EB-43ED-8153-DA69C5BA7091}"/>
                  </a:ext>
                </a:extLst>
              </p:cNvPr>
              <p:cNvGrpSpPr/>
              <p:nvPr/>
            </p:nvGrpSpPr>
            <p:grpSpPr>
              <a:xfrm>
                <a:off x="5881684" y="3256226"/>
                <a:ext cx="96300" cy="100097"/>
                <a:chOff x="5881684" y="3256226"/>
                <a:chExt cx="96300" cy="100097"/>
              </a:xfrm>
              <a:grpFill/>
            </p:grpSpPr>
            <p:sp>
              <p:nvSpPr>
                <p:cNvPr id="223" name="Freeform: Shape 222">
                  <a:extLst>
                    <a:ext uri="{FF2B5EF4-FFF2-40B4-BE49-F238E27FC236}">
                      <a16:creationId xmlns:a16="http://schemas.microsoft.com/office/drawing/2014/main" id="{5392CF27-08C6-4E3E-9CDA-6E0FD953DD1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grpFill/>
                <a:ln w="9525" cap="flat">
                  <a:noFill/>
                  <a:prstDash val="solid"/>
                  <a:miter/>
                </a:ln>
              </p:spPr>
              <p:txBody>
                <a:bodyPr rtlCol="0" anchor="ctr"/>
                <a:lstStyle/>
                <a:p>
                  <a:endParaRPr lang="th-TH"/>
                </a:p>
              </p:txBody>
            </p:sp>
            <p:sp>
              <p:nvSpPr>
                <p:cNvPr id="224" name="Freeform: Shape 223">
                  <a:extLst>
                    <a:ext uri="{FF2B5EF4-FFF2-40B4-BE49-F238E27FC236}">
                      <a16:creationId xmlns:a16="http://schemas.microsoft.com/office/drawing/2014/main" id="{B8B74012-028B-471A-9977-923386A262A1}"/>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grpFill/>
                <a:ln w="9525" cap="flat">
                  <a:noFill/>
                  <a:prstDash val="solid"/>
                  <a:miter/>
                </a:ln>
              </p:spPr>
              <p:txBody>
                <a:bodyPr rtlCol="0" anchor="ctr"/>
                <a:lstStyle/>
                <a:p>
                  <a:endParaRPr lang="th-TH"/>
                </a:p>
              </p:txBody>
            </p:sp>
          </p:grpSp>
          <p:sp>
            <p:nvSpPr>
              <p:cNvPr id="206" name="Freeform: Shape 205">
                <a:extLst>
                  <a:ext uri="{FF2B5EF4-FFF2-40B4-BE49-F238E27FC236}">
                    <a16:creationId xmlns:a16="http://schemas.microsoft.com/office/drawing/2014/main" id="{A10B5EEE-BDFF-4162-B610-60921E96943E}"/>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grpFill/>
              <a:ln w="9525" cap="flat">
                <a:noFill/>
                <a:prstDash val="solid"/>
                <a:miter/>
              </a:ln>
            </p:spPr>
            <p:txBody>
              <a:bodyPr rtlCol="0" anchor="ctr"/>
              <a:lstStyle/>
              <a:p>
                <a:endParaRPr lang="th-TH"/>
              </a:p>
            </p:txBody>
          </p:sp>
          <p:sp>
            <p:nvSpPr>
              <p:cNvPr id="207" name="Freeform: Shape 206">
                <a:extLst>
                  <a:ext uri="{FF2B5EF4-FFF2-40B4-BE49-F238E27FC236}">
                    <a16:creationId xmlns:a16="http://schemas.microsoft.com/office/drawing/2014/main" id="{E8A34898-67B7-47D8-BB7B-9B7A773A63BE}"/>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grpFill/>
              <a:ln w="9525" cap="flat">
                <a:noFill/>
                <a:prstDash val="solid"/>
                <a:miter/>
              </a:ln>
            </p:spPr>
            <p:txBody>
              <a:bodyPr rtlCol="0" anchor="ctr"/>
              <a:lstStyle/>
              <a:p>
                <a:endParaRPr lang="th-TH"/>
              </a:p>
            </p:txBody>
          </p:sp>
          <p:sp>
            <p:nvSpPr>
              <p:cNvPr id="208" name="Freeform: Shape 207">
                <a:extLst>
                  <a:ext uri="{FF2B5EF4-FFF2-40B4-BE49-F238E27FC236}">
                    <a16:creationId xmlns:a16="http://schemas.microsoft.com/office/drawing/2014/main" id="{FE3418B9-D8B6-42E9-A3C3-A0A1667390DC}"/>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grpFill/>
              <a:ln w="9525" cap="flat">
                <a:noFill/>
                <a:prstDash val="solid"/>
                <a:miter/>
              </a:ln>
            </p:spPr>
            <p:txBody>
              <a:bodyPr rtlCol="0" anchor="ctr"/>
              <a:lstStyle/>
              <a:p>
                <a:endParaRPr lang="th-TH"/>
              </a:p>
            </p:txBody>
          </p:sp>
          <p:sp>
            <p:nvSpPr>
              <p:cNvPr id="209" name="Freeform: Shape 208">
                <a:extLst>
                  <a:ext uri="{FF2B5EF4-FFF2-40B4-BE49-F238E27FC236}">
                    <a16:creationId xmlns:a16="http://schemas.microsoft.com/office/drawing/2014/main" id="{EC39006C-6757-407E-8AB1-B02D3BFF04BA}"/>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grpFill/>
              <a:ln w="9525" cap="flat">
                <a:noFill/>
                <a:prstDash val="solid"/>
                <a:miter/>
              </a:ln>
            </p:spPr>
            <p:txBody>
              <a:bodyPr rtlCol="0" anchor="ctr"/>
              <a:lstStyle/>
              <a:p>
                <a:endParaRPr lang="th-TH"/>
              </a:p>
            </p:txBody>
          </p:sp>
          <p:sp>
            <p:nvSpPr>
              <p:cNvPr id="210" name="Freeform: Shape 209">
                <a:extLst>
                  <a:ext uri="{FF2B5EF4-FFF2-40B4-BE49-F238E27FC236}">
                    <a16:creationId xmlns:a16="http://schemas.microsoft.com/office/drawing/2014/main" id="{6754A628-91BF-4AC1-B351-9DD801C8F960}"/>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grpFill/>
              <a:ln w="9525" cap="flat">
                <a:noFill/>
                <a:prstDash val="solid"/>
                <a:miter/>
              </a:ln>
            </p:spPr>
            <p:txBody>
              <a:bodyPr rtlCol="0" anchor="ctr"/>
              <a:lstStyle/>
              <a:p>
                <a:endParaRPr lang="th-TH"/>
              </a:p>
            </p:txBody>
          </p:sp>
          <p:sp>
            <p:nvSpPr>
              <p:cNvPr id="211" name="Freeform: Shape 210">
                <a:extLst>
                  <a:ext uri="{FF2B5EF4-FFF2-40B4-BE49-F238E27FC236}">
                    <a16:creationId xmlns:a16="http://schemas.microsoft.com/office/drawing/2014/main" id="{E08A15E8-1091-413F-9310-9B036E19E1C1}"/>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grpFill/>
              <a:ln w="9525" cap="flat">
                <a:noFill/>
                <a:prstDash val="solid"/>
                <a:miter/>
              </a:ln>
            </p:spPr>
            <p:txBody>
              <a:bodyPr rtlCol="0" anchor="ctr"/>
              <a:lstStyle/>
              <a:p>
                <a:endParaRPr lang="th-TH"/>
              </a:p>
            </p:txBody>
          </p:sp>
          <p:sp>
            <p:nvSpPr>
              <p:cNvPr id="212" name="Freeform: Shape 211">
                <a:extLst>
                  <a:ext uri="{FF2B5EF4-FFF2-40B4-BE49-F238E27FC236}">
                    <a16:creationId xmlns:a16="http://schemas.microsoft.com/office/drawing/2014/main" id="{EF433109-084B-4B15-8D03-F9084EE0408D}"/>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grpFill/>
              <a:ln w="9525" cap="flat">
                <a:noFill/>
                <a:prstDash val="solid"/>
                <a:miter/>
              </a:ln>
            </p:spPr>
            <p:txBody>
              <a:bodyPr rtlCol="0" anchor="ctr"/>
              <a:lstStyle/>
              <a:p>
                <a:endParaRPr lang="th-TH"/>
              </a:p>
            </p:txBody>
          </p:sp>
          <p:sp>
            <p:nvSpPr>
              <p:cNvPr id="213" name="Freeform: Shape 212">
                <a:extLst>
                  <a:ext uri="{FF2B5EF4-FFF2-40B4-BE49-F238E27FC236}">
                    <a16:creationId xmlns:a16="http://schemas.microsoft.com/office/drawing/2014/main" id="{190BBC10-E8D0-48BF-867E-1BA2E865566D}"/>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grpFill/>
              <a:ln w="9525" cap="flat">
                <a:noFill/>
                <a:prstDash val="solid"/>
                <a:miter/>
              </a:ln>
            </p:spPr>
            <p:txBody>
              <a:bodyPr rtlCol="0" anchor="ctr"/>
              <a:lstStyle/>
              <a:p>
                <a:endParaRPr lang="th-TH"/>
              </a:p>
            </p:txBody>
          </p:sp>
          <p:sp>
            <p:nvSpPr>
              <p:cNvPr id="214" name="Freeform: Shape 213">
                <a:extLst>
                  <a:ext uri="{FF2B5EF4-FFF2-40B4-BE49-F238E27FC236}">
                    <a16:creationId xmlns:a16="http://schemas.microsoft.com/office/drawing/2014/main" id="{2F2F31B4-10BE-4AE5-AAFB-8CC3467EEB5C}"/>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grpFill/>
              <a:ln w="9525" cap="flat">
                <a:noFill/>
                <a:prstDash val="solid"/>
                <a:miter/>
              </a:ln>
            </p:spPr>
            <p:txBody>
              <a:bodyPr rtlCol="0" anchor="ctr"/>
              <a:lstStyle/>
              <a:p>
                <a:endParaRPr lang="th-TH"/>
              </a:p>
            </p:txBody>
          </p:sp>
          <p:sp>
            <p:nvSpPr>
              <p:cNvPr id="215" name="Freeform: Shape 214">
                <a:extLst>
                  <a:ext uri="{FF2B5EF4-FFF2-40B4-BE49-F238E27FC236}">
                    <a16:creationId xmlns:a16="http://schemas.microsoft.com/office/drawing/2014/main" id="{51A6B328-3697-4BB7-9919-01BCF0E75F85}"/>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grpFill/>
              <a:ln w="9525" cap="flat">
                <a:noFill/>
                <a:prstDash val="solid"/>
                <a:miter/>
              </a:ln>
            </p:spPr>
            <p:txBody>
              <a:bodyPr rtlCol="0" anchor="ctr"/>
              <a:lstStyle/>
              <a:p>
                <a:endParaRPr lang="th-TH"/>
              </a:p>
            </p:txBody>
          </p:sp>
          <p:sp>
            <p:nvSpPr>
              <p:cNvPr id="216" name="Freeform: Shape 215">
                <a:extLst>
                  <a:ext uri="{FF2B5EF4-FFF2-40B4-BE49-F238E27FC236}">
                    <a16:creationId xmlns:a16="http://schemas.microsoft.com/office/drawing/2014/main" id="{0FD75DB0-AFA1-46FC-B09B-4E04E388775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grpFill/>
              <a:ln w="9525" cap="flat">
                <a:noFill/>
                <a:prstDash val="solid"/>
                <a:miter/>
              </a:ln>
            </p:spPr>
            <p:txBody>
              <a:bodyPr rtlCol="0" anchor="ctr"/>
              <a:lstStyle/>
              <a:p>
                <a:endParaRPr lang="th-TH"/>
              </a:p>
            </p:txBody>
          </p:sp>
          <p:grpSp>
            <p:nvGrpSpPr>
              <p:cNvPr id="217" name="Graphic 2">
                <a:extLst>
                  <a:ext uri="{FF2B5EF4-FFF2-40B4-BE49-F238E27FC236}">
                    <a16:creationId xmlns:a16="http://schemas.microsoft.com/office/drawing/2014/main" id="{05CD0F9D-FAE8-4B79-B048-6FB2235567B1}"/>
                  </a:ext>
                </a:extLst>
              </p:cNvPr>
              <p:cNvGrpSpPr/>
              <p:nvPr/>
            </p:nvGrpSpPr>
            <p:grpSpPr>
              <a:xfrm>
                <a:off x="6089575" y="3442542"/>
                <a:ext cx="29041" cy="29075"/>
                <a:chOff x="6089575" y="3442542"/>
                <a:chExt cx="29041" cy="29075"/>
              </a:xfrm>
              <a:grpFill/>
            </p:grpSpPr>
            <p:sp>
              <p:nvSpPr>
                <p:cNvPr id="221" name="Freeform: Shape 220">
                  <a:extLst>
                    <a:ext uri="{FF2B5EF4-FFF2-40B4-BE49-F238E27FC236}">
                      <a16:creationId xmlns:a16="http://schemas.microsoft.com/office/drawing/2014/main" id="{17E0069D-4BCE-46B9-A5F6-3A7BE6D85EA5}"/>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grpFill/>
                <a:ln w="9525" cap="flat">
                  <a:noFill/>
                  <a:prstDash val="solid"/>
                  <a:miter/>
                </a:ln>
              </p:spPr>
              <p:txBody>
                <a:bodyPr rtlCol="0" anchor="ctr"/>
                <a:lstStyle/>
                <a:p>
                  <a:endParaRPr lang="th-TH"/>
                </a:p>
              </p:txBody>
            </p:sp>
            <p:sp>
              <p:nvSpPr>
                <p:cNvPr id="222" name="Freeform: Shape 221">
                  <a:extLst>
                    <a:ext uri="{FF2B5EF4-FFF2-40B4-BE49-F238E27FC236}">
                      <a16:creationId xmlns:a16="http://schemas.microsoft.com/office/drawing/2014/main" id="{CADDB2DB-0BC7-43E5-802B-E94578B1ADA1}"/>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grpFill/>
                <a:ln w="9525" cap="flat">
                  <a:noFill/>
                  <a:prstDash val="solid"/>
                  <a:miter/>
                </a:ln>
              </p:spPr>
              <p:txBody>
                <a:bodyPr rtlCol="0" anchor="ctr"/>
                <a:lstStyle/>
                <a:p>
                  <a:endParaRPr lang="th-TH"/>
                </a:p>
              </p:txBody>
            </p:sp>
          </p:grpSp>
          <p:grpSp>
            <p:nvGrpSpPr>
              <p:cNvPr id="218" name="Graphic 2">
                <a:extLst>
                  <a:ext uri="{FF2B5EF4-FFF2-40B4-BE49-F238E27FC236}">
                    <a16:creationId xmlns:a16="http://schemas.microsoft.com/office/drawing/2014/main" id="{E261253A-E872-4C60-897B-D79E56E196E9}"/>
                  </a:ext>
                </a:extLst>
              </p:cNvPr>
              <p:cNvGrpSpPr/>
              <p:nvPr/>
            </p:nvGrpSpPr>
            <p:grpSpPr>
              <a:xfrm>
                <a:off x="6097142" y="3196401"/>
                <a:ext cx="112446" cy="63243"/>
                <a:chOff x="6097142" y="3196401"/>
                <a:chExt cx="112446" cy="63243"/>
              </a:xfrm>
              <a:grpFill/>
            </p:grpSpPr>
            <p:sp>
              <p:nvSpPr>
                <p:cNvPr id="219" name="Freeform: Shape 218">
                  <a:extLst>
                    <a:ext uri="{FF2B5EF4-FFF2-40B4-BE49-F238E27FC236}">
                      <a16:creationId xmlns:a16="http://schemas.microsoft.com/office/drawing/2014/main" id="{9F7A445D-55D1-4435-B2BC-9C480D63926A}"/>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grpFill/>
                <a:ln w="9525" cap="flat">
                  <a:noFill/>
                  <a:prstDash val="solid"/>
                  <a:miter/>
                </a:ln>
              </p:spPr>
              <p:txBody>
                <a:bodyPr rtlCol="0" anchor="ctr"/>
                <a:lstStyle/>
                <a:p>
                  <a:endParaRPr lang="th-TH"/>
                </a:p>
              </p:txBody>
            </p:sp>
            <p:sp>
              <p:nvSpPr>
                <p:cNvPr id="220" name="Freeform: Shape 219">
                  <a:extLst>
                    <a:ext uri="{FF2B5EF4-FFF2-40B4-BE49-F238E27FC236}">
                      <a16:creationId xmlns:a16="http://schemas.microsoft.com/office/drawing/2014/main" id="{4401FC8B-DF3F-4E42-A245-20958172B53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grpFill/>
                <a:ln w="9525" cap="flat">
                  <a:noFill/>
                  <a:prstDash val="solid"/>
                  <a:miter/>
                </a:ln>
              </p:spPr>
              <p:txBody>
                <a:bodyPr rtlCol="0" anchor="ctr"/>
                <a:lstStyle/>
                <a:p>
                  <a:endParaRPr lang="th-TH"/>
                </a:p>
              </p:txBody>
            </p:sp>
          </p:grpSp>
        </p:grpSp>
        <p:sp>
          <p:nvSpPr>
            <p:cNvPr id="194" name="Freeform: Shape 193">
              <a:extLst>
                <a:ext uri="{FF2B5EF4-FFF2-40B4-BE49-F238E27FC236}">
                  <a16:creationId xmlns:a16="http://schemas.microsoft.com/office/drawing/2014/main" id="{36C09629-EFF3-4063-97AE-8E8AFF668FC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grpFill/>
            <a:ln w="9525" cap="flat">
              <a:noFill/>
              <a:prstDash val="solid"/>
              <a:miter/>
            </a:ln>
          </p:spPr>
          <p:txBody>
            <a:bodyPr rtlCol="0" anchor="ctr"/>
            <a:lstStyle/>
            <a:p>
              <a:endParaRPr lang="th-TH"/>
            </a:p>
          </p:txBody>
        </p:sp>
      </p:grpSp>
      <p:sp>
        <p:nvSpPr>
          <p:cNvPr id="2" name="Freeform: Shape 1">
            <a:extLst>
              <a:ext uri="{FF2B5EF4-FFF2-40B4-BE49-F238E27FC236}">
                <a16:creationId xmlns:a16="http://schemas.microsoft.com/office/drawing/2014/main" id="{9604A510-BC28-4167-81A7-B0B36BBE40D9}"/>
              </a:ext>
            </a:extLst>
          </p:cNvPr>
          <p:cNvSpPr/>
          <p:nvPr/>
        </p:nvSpPr>
        <p:spPr>
          <a:xfrm rot="13678603">
            <a:off x="2373193" y="-2509540"/>
            <a:ext cx="3950505" cy="454292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chemeClr val="bg2">
              <a:lumMod val="75000"/>
            </a:schemeClr>
          </a:solidFill>
          <a:ln w="13091" cap="flat">
            <a:noFill/>
            <a:prstDash val="solid"/>
            <a:miter/>
          </a:ln>
        </p:spPr>
        <p:txBody>
          <a:bodyPr rtlCol="0" anchor="ctr"/>
          <a:lstStyle/>
          <a:p>
            <a:endParaRPr lang="th-TH" dirty="0"/>
          </a:p>
        </p:txBody>
      </p:sp>
      <p:sp>
        <p:nvSpPr>
          <p:cNvPr id="30397" name="TextBox 30396">
            <a:extLst>
              <a:ext uri="{FF2B5EF4-FFF2-40B4-BE49-F238E27FC236}">
                <a16:creationId xmlns:a16="http://schemas.microsoft.com/office/drawing/2014/main" id="{EA6935B4-94E6-4CC4-B05F-2EED45CAF414}"/>
              </a:ext>
            </a:extLst>
          </p:cNvPr>
          <p:cNvSpPr txBox="1"/>
          <p:nvPr/>
        </p:nvSpPr>
        <p:spPr>
          <a:xfrm>
            <a:off x="126054" y="1347307"/>
            <a:ext cx="6004089" cy="1200329"/>
          </a:xfrm>
          <a:prstGeom prst="rect">
            <a:avLst/>
          </a:prstGeom>
          <a:noFill/>
        </p:spPr>
        <p:txBody>
          <a:bodyPr wrap="square" rtlCol="0">
            <a:spAutoFit/>
          </a:bodyPr>
          <a:lstStyle/>
          <a:p>
            <a:pPr algn="ctr"/>
            <a:r>
              <a:rPr lang="en-US" sz="7200" b="1" spc="300" dirty="0">
                <a:solidFill>
                  <a:srgbClr val="0F5B42"/>
                </a:solidFill>
                <a:latin typeface="Berlin Sans FB Demi" panose="020E0802020502020306" pitchFamily="34" charset="0"/>
                <a:cs typeface="ARMNoklae" panose="02000506000000020004" pitchFamily="2" charset="0"/>
              </a:rPr>
              <a:t>Results </a:t>
            </a:r>
            <a:endParaRPr lang="th-TH" spc="300" dirty="0">
              <a:solidFill>
                <a:srgbClr val="0F5B42"/>
              </a:solidFill>
              <a:latin typeface="Berlin Sans FB Demi" panose="020E0802020502020306" pitchFamily="34" charset="0"/>
              <a:cs typeface="ARMNoklae" panose="02000506000000020004" pitchFamily="2" charset="0"/>
            </a:endParaRPr>
          </a:p>
        </p:txBody>
      </p:sp>
      <p:sp>
        <p:nvSpPr>
          <p:cNvPr id="30398" name="TextBox 30397">
            <a:extLst>
              <a:ext uri="{FF2B5EF4-FFF2-40B4-BE49-F238E27FC236}">
                <a16:creationId xmlns:a16="http://schemas.microsoft.com/office/drawing/2014/main" id="{B90A2041-C0E2-4656-9A3B-D3E8F0298AE5}"/>
              </a:ext>
            </a:extLst>
          </p:cNvPr>
          <p:cNvSpPr txBox="1"/>
          <p:nvPr/>
        </p:nvSpPr>
        <p:spPr>
          <a:xfrm>
            <a:off x="1250966" y="2329382"/>
            <a:ext cx="9459899" cy="3539430"/>
          </a:xfrm>
          <a:prstGeom prst="rect">
            <a:avLst/>
          </a:prstGeom>
          <a:noFill/>
        </p:spPr>
        <p:txBody>
          <a:bodyPr wrap="square">
            <a:spAutoFit/>
          </a:bodyPr>
          <a:lstStyle/>
          <a:p>
            <a:pPr algn="ctr"/>
            <a:r>
              <a:rPr lang="en-GB" sz="2400" dirty="0">
                <a:solidFill>
                  <a:srgbClr val="0F5B42"/>
                </a:solidFill>
              </a:rPr>
              <a:t>Test papers will be sent off and marked externally and children will be given a scaled score. In addition, each child will receive an overall result saying whether they have achieved the required standard in the tests (AS) or not (NS).</a:t>
            </a:r>
          </a:p>
          <a:p>
            <a:pPr algn="ctr"/>
            <a:r>
              <a:rPr lang="en-GB" sz="2400" dirty="0">
                <a:solidFill>
                  <a:srgbClr val="0F5B42"/>
                </a:solidFill>
              </a:rPr>
              <a:t>Teacher assessments will also be used to build up a picture of your child’s learning and achievements.</a:t>
            </a:r>
          </a:p>
          <a:p>
            <a:pPr algn="ctr"/>
            <a:endParaRPr lang="en-GB" sz="2400" dirty="0">
              <a:solidFill>
                <a:srgbClr val="0F5B42"/>
              </a:solidFill>
            </a:endParaRPr>
          </a:p>
          <a:p>
            <a:pPr algn="ctr"/>
            <a:r>
              <a:rPr lang="en-GB" sz="2400" dirty="0">
                <a:solidFill>
                  <a:srgbClr val="0F5B42"/>
                </a:solidFill>
              </a:rPr>
              <a:t>All test and Teacher Assessment results will be reported to you in July along with your child’s school report.</a:t>
            </a:r>
          </a:p>
        </p:txBody>
      </p:sp>
      <p:sp>
        <p:nvSpPr>
          <p:cNvPr id="30400" name="Freeform: Shape 30399">
            <a:extLst>
              <a:ext uri="{FF2B5EF4-FFF2-40B4-BE49-F238E27FC236}">
                <a16:creationId xmlns:a16="http://schemas.microsoft.com/office/drawing/2014/main" id="{3BB6DBEF-F9D1-4D7D-804E-3F41579F6888}"/>
              </a:ext>
            </a:extLst>
          </p:cNvPr>
          <p:cNvSpPr/>
          <p:nvPr/>
        </p:nvSpPr>
        <p:spPr>
          <a:xfrm rot="13678603">
            <a:off x="2270519" y="-2573362"/>
            <a:ext cx="3950505" cy="454292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endParaRPr lang="th-TH" dirty="0"/>
          </a:p>
        </p:txBody>
      </p:sp>
      <p:grpSp>
        <p:nvGrpSpPr>
          <p:cNvPr id="5" name="Graphic 2">
            <a:extLst>
              <a:ext uri="{FF2B5EF4-FFF2-40B4-BE49-F238E27FC236}">
                <a16:creationId xmlns:a16="http://schemas.microsoft.com/office/drawing/2014/main" id="{F4D7C90A-9AA6-48B1-BDE9-F49176B78E46}"/>
              </a:ext>
            </a:extLst>
          </p:cNvPr>
          <p:cNvGrpSpPr/>
          <p:nvPr/>
        </p:nvGrpSpPr>
        <p:grpSpPr>
          <a:xfrm>
            <a:off x="11160695" y="4267543"/>
            <a:ext cx="1131858" cy="1386344"/>
            <a:chOff x="5881684" y="3147949"/>
            <a:chExt cx="428090" cy="557286"/>
          </a:xfrm>
        </p:grpSpPr>
        <p:grpSp>
          <p:nvGrpSpPr>
            <p:cNvPr id="6" name="Graphic 2">
              <a:extLst>
                <a:ext uri="{FF2B5EF4-FFF2-40B4-BE49-F238E27FC236}">
                  <a16:creationId xmlns:a16="http://schemas.microsoft.com/office/drawing/2014/main" id="{DCB377F5-1EE8-4D4E-9E2A-F53D5E937F93}"/>
                </a:ext>
              </a:extLst>
            </p:cNvPr>
            <p:cNvGrpSpPr/>
            <p:nvPr/>
          </p:nvGrpSpPr>
          <p:grpSpPr>
            <a:xfrm>
              <a:off x="5881684" y="3147949"/>
              <a:ext cx="428090" cy="557286"/>
              <a:chOff x="5881684" y="3147949"/>
              <a:chExt cx="428090" cy="557286"/>
            </a:xfrm>
          </p:grpSpPr>
          <p:sp>
            <p:nvSpPr>
              <p:cNvPr id="8" name="Freeform: Shape 7">
                <a:extLst>
                  <a:ext uri="{FF2B5EF4-FFF2-40B4-BE49-F238E27FC236}">
                    <a16:creationId xmlns:a16="http://schemas.microsoft.com/office/drawing/2014/main" id="{2365D25C-B2CA-48B8-B767-FADD9948DB57}"/>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2CE49347-4AED-4279-A978-0F22D750B532}"/>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DC3A92BE-3013-4494-AD87-2B86EBF3815F}"/>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24F4231B-63D4-441F-A4DB-3C1CC34364DF}"/>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endParaRPr lang="th-TH" dirty="0"/>
              </a:p>
            </p:txBody>
          </p:sp>
          <p:sp>
            <p:nvSpPr>
              <p:cNvPr id="12" name="Freeform: Shape 11">
                <a:extLst>
                  <a:ext uri="{FF2B5EF4-FFF2-40B4-BE49-F238E27FC236}">
                    <a16:creationId xmlns:a16="http://schemas.microsoft.com/office/drawing/2014/main" id="{16249270-A875-4871-B2D4-B944F855831C}"/>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endParaRPr lang="th-TH" dirty="0"/>
              </a:p>
            </p:txBody>
          </p:sp>
          <p:sp>
            <p:nvSpPr>
              <p:cNvPr id="13" name="Freeform: Shape 12">
                <a:extLst>
                  <a:ext uri="{FF2B5EF4-FFF2-40B4-BE49-F238E27FC236}">
                    <a16:creationId xmlns:a16="http://schemas.microsoft.com/office/drawing/2014/main" id="{FE206712-6636-43E0-95BD-4BB7A1D7DB1A}"/>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0C9403E3-C59A-4FA2-9225-9EAAEABB7C75}"/>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endParaRPr lang="th-TH"/>
              </a:p>
            </p:txBody>
          </p:sp>
          <p:sp>
            <p:nvSpPr>
              <p:cNvPr id="15" name="Freeform: Shape 14">
                <a:extLst>
                  <a:ext uri="{FF2B5EF4-FFF2-40B4-BE49-F238E27FC236}">
                    <a16:creationId xmlns:a16="http://schemas.microsoft.com/office/drawing/2014/main" id="{380A5856-C002-47DB-9165-63FB8BEFC9CD}"/>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1752FAFF-0954-447E-BF21-B1ECDB848AC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DE149C15-9026-434B-981F-B524F0E0277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endParaRPr lang="th-TH"/>
              </a:p>
            </p:txBody>
          </p:sp>
          <p:grpSp>
            <p:nvGrpSpPr>
              <p:cNvPr id="18" name="Graphic 2">
                <a:extLst>
                  <a:ext uri="{FF2B5EF4-FFF2-40B4-BE49-F238E27FC236}">
                    <a16:creationId xmlns:a16="http://schemas.microsoft.com/office/drawing/2014/main" id="{743244EB-FFDC-410D-A1B0-177177DF11BD}"/>
                  </a:ext>
                </a:extLst>
              </p:cNvPr>
              <p:cNvGrpSpPr/>
              <p:nvPr/>
            </p:nvGrpSpPr>
            <p:grpSpPr>
              <a:xfrm>
                <a:off x="5881684" y="3256226"/>
                <a:ext cx="96300" cy="100097"/>
                <a:chOff x="5881684" y="3256226"/>
                <a:chExt cx="96300" cy="100097"/>
              </a:xfrm>
            </p:grpSpPr>
            <p:sp>
              <p:nvSpPr>
                <p:cNvPr id="36" name="Freeform: Shape 35">
                  <a:extLst>
                    <a:ext uri="{FF2B5EF4-FFF2-40B4-BE49-F238E27FC236}">
                      <a16:creationId xmlns:a16="http://schemas.microsoft.com/office/drawing/2014/main" id="{05D984B4-9EA3-424D-BD98-1A9228FD3817}"/>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5255EE6C-BE9C-4792-9857-4BFA7D2D5094}"/>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endParaRPr lang="th-TH"/>
                </a:p>
              </p:txBody>
            </p:sp>
          </p:grpSp>
          <p:sp>
            <p:nvSpPr>
              <p:cNvPr id="19" name="Freeform: Shape 18">
                <a:extLst>
                  <a:ext uri="{FF2B5EF4-FFF2-40B4-BE49-F238E27FC236}">
                    <a16:creationId xmlns:a16="http://schemas.microsoft.com/office/drawing/2014/main" id="{7B1C9FD5-9663-4358-B2FD-FA037F33146D}"/>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4BFEC091-369D-4B5E-88C3-AFCC0882BF41}"/>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ED5A9A77-E452-43E9-A6CF-776C6C3AE4B8}"/>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478F58EE-E2F4-4ACB-9B46-A2CF4AB8ED55}"/>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14C0880B-D74A-4785-A0B6-894C7F6E770E}"/>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1C6261B9-744C-4B85-AB7C-AE9F1A5026AF}"/>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13DE318C-268F-4D79-BE7A-0540E71E94CE}"/>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FD599422-2426-487C-9DB2-780627718082}"/>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6066BCF2-8D81-4469-A6A8-EF162000F122}"/>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116920D8-4B03-4A49-8C19-4D8FE8642A52}"/>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E658CAB9-C280-4CB7-A410-D21F345D44BF}"/>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endParaRPr lang="th-TH"/>
              </a:p>
            </p:txBody>
          </p:sp>
          <p:grpSp>
            <p:nvGrpSpPr>
              <p:cNvPr id="30" name="Graphic 2">
                <a:extLst>
                  <a:ext uri="{FF2B5EF4-FFF2-40B4-BE49-F238E27FC236}">
                    <a16:creationId xmlns:a16="http://schemas.microsoft.com/office/drawing/2014/main" id="{EDD62D3F-3180-4D4F-9B36-034DE8306231}"/>
                  </a:ext>
                </a:extLst>
              </p:cNvPr>
              <p:cNvGrpSpPr/>
              <p:nvPr/>
            </p:nvGrpSpPr>
            <p:grpSpPr>
              <a:xfrm>
                <a:off x="6089575" y="3442542"/>
                <a:ext cx="29041" cy="29075"/>
                <a:chOff x="6089575" y="3442542"/>
                <a:chExt cx="29041" cy="29075"/>
              </a:xfrm>
            </p:grpSpPr>
            <p:sp>
              <p:nvSpPr>
                <p:cNvPr id="34" name="Freeform: Shape 33">
                  <a:extLst>
                    <a:ext uri="{FF2B5EF4-FFF2-40B4-BE49-F238E27FC236}">
                      <a16:creationId xmlns:a16="http://schemas.microsoft.com/office/drawing/2014/main" id="{51463581-E836-471A-8039-795F9D8ADDAB}"/>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D56732C0-B6E3-4A16-B70D-A5539BE3282B}"/>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endParaRPr lang="th-TH"/>
                </a:p>
              </p:txBody>
            </p:sp>
          </p:grpSp>
          <p:grpSp>
            <p:nvGrpSpPr>
              <p:cNvPr id="31" name="Graphic 2">
                <a:extLst>
                  <a:ext uri="{FF2B5EF4-FFF2-40B4-BE49-F238E27FC236}">
                    <a16:creationId xmlns:a16="http://schemas.microsoft.com/office/drawing/2014/main" id="{3602116F-447A-4F8F-9C2C-D68181DDCF45}"/>
                  </a:ext>
                </a:extLst>
              </p:cNvPr>
              <p:cNvGrpSpPr/>
              <p:nvPr/>
            </p:nvGrpSpPr>
            <p:grpSpPr>
              <a:xfrm>
                <a:off x="6097142" y="3196401"/>
                <a:ext cx="112446" cy="63243"/>
                <a:chOff x="6097142" y="3196401"/>
                <a:chExt cx="112446" cy="63243"/>
              </a:xfrm>
            </p:grpSpPr>
            <p:sp>
              <p:nvSpPr>
                <p:cNvPr id="32" name="Freeform: Shape 31">
                  <a:extLst>
                    <a:ext uri="{FF2B5EF4-FFF2-40B4-BE49-F238E27FC236}">
                      <a16:creationId xmlns:a16="http://schemas.microsoft.com/office/drawing/2014/main" id="{455DC751-7689-4241-8504-D4F4805DF608}"/>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A3A1047F-0005-4EBC-B6C2-6FC1079B383D}"/>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endParaRPr lang="th-TH"/>
                </a:p>
              </p:txBody>
            </p:sp>
          </p:grpSp>
        </p:grpSp>
        <p:sp>
          <p:nvSpPr>
            <p:cNvPr id="7" name="Freeform: Shape 6">
              <a:extLst>
                <a:ext uri="{FF2B5EF4-FFF2-40B4-BE49-F238E27FC236}">
                  <a16:creationId xmlns:a16="http://schemas.microsoft.com/office/drawing/2014/main" id="{68612FC7-2E4F-48C5-AEF7-B440F0128D63}"/>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endParaRPr lang="th-TH"/>
            </a:p>
          </p:txBody>
        </p:sp>
      </p:grpSp>
      <p:grpSp>
        <p:nvGrpSpPr>
          <p:cNvPr id="38" name="Group 37">
            <a:extLst>
              <a:ext uri="{FF2B5EF4-FFF2-40B4-BE49-F238E27FC236}">
                <a16:creationId xmlns:a16="http://schemas.microsoft.com/office/drawing/2014/main" id="{C52355A8-94B0-42E4-BC99-604904211584}"/>
              </a:ext>
            </a:extLst>
          </p:cNvPr>
          <p:cNvGrpSpPr/>
          <p:nvPr/>
        </p:nvGrpSpPr>
        <p:grpSpPr>
          <a:xfrm>
            <a:off x="6150971" y="5670625"/>
            <a:ext cx="2321182" cy="2091093"/>
            <a:chOff x="6096000" y="5445343"/>
            <a:chExt cx="2321182" cy="2091093"/>
          </a:xfrm>
        </p:grpSpPr>
        <p:grpSp>
          <p:nvGrpSpPr>
            <p:cNvPr id="39" name="Graphic 41">
              <a:extLst>
                <a:ext uri="{FF2B5EF4-FFF2-40B4-BE49-F238E27FC236}">
                  <a16:creationId xmlns:a16="http://schemas.microsoft.com/office/drawing/2014/main" id="{DFA8F4F8-923C-4726-B4ED-7255843C3636}"/>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70" name="Graphic 41">
                <a:extLst>
                  <a:ext uri="{FF2B5EF4-FFF2-40B4-BE49-F238E27FC236}">
                    <a16:creationId xmlns:a16="http://schemas.microsoft.com/office/drawing/2014/main" id="{22D15FA5-376C-4684-A191-6FC02596052D}"/>
                  </a:ext>
                </a:extLst>
              </p:cNvPr>
              <p:cNvGrpSpPr/>
              <p:nvPr/>
            </p:nvGrpSpPr>
            <p:grpSpPr>
              <a:xfrm>
                <a:off x="5533993" y="2919380"/>
                <a:ext cx="696150" cy="754633"/>
                <a:chOff x="5533993" y="2919380"/>
                <a:chExt cx="696150" cy="754633"/>
              </a:xfrm>
              <a:grpFill/>
            </p:grpSpPr>
            <p:sp>
              <p:nvSpPr>
                <p:cNvPr id="87" name="Freeform: Shape 86">
                  <a:extLst>
                    <a:ext uri="{FF2B5EF4-FFF2-40B4-BE49-F238E27FC236}">
                      <a16:creationId xmlns:a16="http://schemas.microsoft.com/office/drawing/2014/main" id="{174E9B62-94DE-46B8-8F58-D2A9DC3715BE}"/>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endParaRPr lang="th-TH" dirty="0"/>
                </a:p>
              </p:txBody>
            </p:sp>
            <p:sp>
              <p:nvSpPr>
                <p:cNvPr id="88" name="Freeform: Shape 87">
                  <a:extLst>
                    <a:ext uri="{FF2B5EF4-FFF2-40B4-BE49-F238E27FC236}">
                      <a16:creationId xmlns:a16="http://schemas.microsoft.com/office/drawing/2014/main" id="{4FE6B0C8-9C53-4ACA-91BA-69CE2DDBB96E}"/>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endParaRPr lang="th-TH"/>
                </a:p>
              </p:txBody>
            </p:sp>
            <p:sp>
              <p:nvSpPr>
                <p:cNvPr id="89" name="Freeform: Shape 88">
                  <a:extLst>
                    <a:ext uri="{FF2B5EF4-FFF2-40B4-BE49-F238E27FC236}">
                      <a16:creationId xmlns:a16="http://schemas.microsoft.com/office/drawing/2014/main" id="{E0D02F88-6525-426E-94DB-39778B88F9B1}"/>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endParaRPr lang="th-TH"/>
                </a:p>
              </p:txBody>
            </p:sp>
            <p:sp>
              <p:nvSpPr>
                <p:cNvPr id="90" name="Freeform: Shape 89">
                  <a:extLst>
                    <a:ext uri="{FF2B5EF4-FFF2-40B4-BE49-F238E27FC236}">
                      <a16:creationId xmlns:a16="http://schemas.microsoft.com/office/drawing/2014/main" id="{A90DC232-DB78-4966-9261-F515DA3B0328}"/>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004F20A3-C4C7-4947-8A27-FACD93D9DF43}"/>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F2D2E65B-045D-4ECD-8B07-3DAA54D048FA}"/>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endParaRPr lang="th-TH"/>
                </a:p>
              </p:txBody>
            </p:sp>
            <p:sp>
              <p:nvSpPr>
                <p:cNvPr id="93" name="Freeform: Shape 92">
                  <a:extLst>
                    <a:ext uri="{FF2B5EF4-FFF2-40B4-BE49-F238E27FC236}">
                      <a16:creationId xmlns:a16="http://schemas.microsoft.com/office/drawing/2014/main" id="{3F4F06B9-0ADA-4718-B692-2BE70282A911}"/>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endParaRPr lang="th-TH" dirty="0"/>
                </a:p>
              </p:txBody>
            </p:sp>
            <p:sp>
              <p:nvSpPr>
                <p:cNvPr id="94" name="Freeform: Shape 93">
                  <a:extLst>
                    <a:ext uri="{FF2B5EF4-FFF2-40B4-BE49-F238E27FC236}">
                      <a16:creationId xmlns:a16="http://schemas.microsoft.com/office/drawing/2014/main" id="{05A146B6-2B82-4C5B-AC76-03862CD384FF}"/>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endParaRPr lang="th-TH"/>
                </a:p>
              </p:txBody>
            </p:sp>
            <p:sp>
              <p:nvSpPr>
                <p:cNvPr id="95" name="Freeform: Shape 94">
                  <a:extLst>
                    <a:ext uri="{FF2B5EF4-FFF2-40B4-BE49-F238E27FC236}">
                      <a16:creationId xmlns:a16="http://schemas.microsoft.com/office/drawing/2014/main" id="{E0883254-6635-4AD4-88F7-E8F02AE5049C}"/>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49C6A686-67CD-48E2-992B-2E03F383F491}"/>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endParaRPr lang="th-TH"/>
                </a:p>
              </p:txBody>
            </p:sp>
            <p:sp>
              <p:nvSpPr>
                <p:cNvPr id="97" name="Freeform: Shape 96">
                  <a:extLst>
                    <a:ext uri="{FF2B5EF4-FFF2-40B4-BE49-F238E27FC236}">
                      <a16:creationId xmlns:a16="http://schemas.microsoft.com/office/drawing/2014/main" id="{2283A8CA-3A92-4851-BCFC-06A94683E834}"/>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endParaRPr lang="th-TH"/>
                </a:p>
              </p:txBody>
            </p:sp>
            <p:sp>
              <p:nvSpPr>
                <p:cNvPr id="98" name="Freeform: Shape 97">
                  <a:extLst>
                    <a:ext uri="{FF2B5EF4-FFF2-40B4-BE49-F238E27FC236}">
                      <a16:creationId xmlns:a16="http://schemas.microsoft.com/office/drawing/2014/main" id="{78BC9E43-5182-4DE2-852C-8F092FAFE029}"/>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endParaRPr lang="th-TH"/>
                </a:p>
              </p:txBody>
            </p:sp>
          </p:grpSp>
          <p:grpSp>
            <p:nvGrpSpPr>
              <p:cNvPr id="71" name="Graphic 41">
                <a:extLst>
                  <a:ext uri="{FF2B5EF4-FFF2-40B4-BE49-F238E27FC236}">
                    <a16:creationId xmlns:a16="http://schemas.microsoft.com/office/drawing/2014/main" id="{FE1CDB6D-27E9-4790-8939-A899C4B44936}"/>
                  </a:ext>
                </a:extLst>
              </p:cNvPr>
              <p:cNvGrpSpPr/>
              <p:nvPr/>
            </p:nvGrpSpPr>
            <p:grpSpPr>
              <a:xfrm>
                <a:off x="5927264" y="3155818"/>
                <a:ext cx="731349" cy="786133"/>
                <a:chOff x="5927264" y="3155818"/>
                <a:chExt cx="731349" cy="786133"/>
              </a:xfrm>
              <a:grpFill/>
            </p:grpSpPr>
            <p:grpSp>
              <p:nvGrpSpPr>
                <p:cNvPr id="72" name="Graphic 41">
                  <a:extLst>
                    <a:ext uri="{FF2B5EF4-FFF2-40B4-BE49-F238E27FC236}">
                      <a16:creationId xmlns:a16="http://schemas.microsoft.com/office/drawing/2014/main" id="{BC98E98F-1B94-4E4F-813D-3BE7AD03E0F2}"/>
                    </a:ext>
                  </a:extLst>
                </p:cNvPr>
                <p:cNvGrpSpPr/>
                <p:nvPr/>
              </p:nvGrpSpPr>
              <p:grpSpPr>
                <a:xfrm>
                  <a:off x="6018094" y="3335962"/>
                  <a:ext cx="640519" cy="361519"/>
                  <a:chOff x="6018094" y="3335962"/>
                  <a:chExt cx="640519" cy="361519"/>
                </a:xfrm>
                <a:grpFill/>
              </p:grpSpPr>
              <p:sp>
                <p:nvSpPr>
                  <p:cNvPr id="83" name="Freeform: Shape 82">
                    <a:extLst>
                      <a:ext uri="{FF2B5EF4-FFF2-40B4-BE49-F238E27FC236}">
                        <a16:creationId xmlns:a16="http://schemas.microsoft.com/office/drawing/2014/main" id="{2B20EE41-5BB1-4E03-A9C7-FFFDDC1FBB55}"/>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endParaRPr lang="th-TH"/>
                  </a:p>
                </p:txBody>
              </p:sp>
              <p:sp>
                <p:nvSpPr>
                  <p:cNvPr id="84" name="Freeform: Shape 83">
                    <a:extLst>
                      <a:ext uri="{FF2B5EF4-FFF2-40B4-BE49-F238E27FC236}">
                        <a16:creationId xmlns:a16="http://schemas.microsoft.com/office/drawing/2014/main" id="{0808E023-A66E-4331-87CA-80421504887A}"/>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endParaRPr lang="th-TH"/>
                  </a:p>
                </p:txBody>
              </p:sp>
              <p:sp>
                <p:nvSpPr>
                  <p:cNvPr id="85" name="Freeform: Shape 84">
                    <a:extLst>
                      <a:ext uri="{FF2B5EF4-FFF2-40B4-BE49-F238E27FC236}">
                        <a16:creationId xmlns:a16="http://schemas.microsoft.com/office/drawing/2014/main" id="{B8BDC30D-85D1-4F04-9FE0-8DF88C02CA7D}"/>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endParaRPr lang="th-TH"/>
                  </a:p>
                </p:txBody>
              </p:sp>
              <p:sp>
                <p:nvSpPr>
                  <p:cNvPr id="86" name="Freeform: Shape 85">
                    <a:extLst>
                      <a:ext uri="{FF2B5EF4-FFF2-40B4-BE49-F238E27FC236}">
                        <a16:creationId xmlns:a16="http://schemas.microsoft.com/office/drawing/2014/main" id="{6212E870-60E2-4CC9-AD4C-97E48A7CBC7C}"/>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endParaRPr lang="th-TH"/>
                  </a:p>
                </p:txBody>
              </p:sp>
            </p:grpSp>
            <p:grpSp>
              <p:nvGrpSpPr>
                <p:cNvPr id="73" name="Graphic 41">
                  <a:extLst>
                    <a:ext uri="{FF2B5EF4-FFF2-40B4-BE49-F238E27FC236}">
                      <a16:creationId xmlns:a16="http://schemas.microsoft.com/office/drawing/2014/main" id="{FB586098-87B4-44B7-8DF2-5A9FF3DDA51B}"/>
                    </a:ext>
                  </a:extLst>
                </p:cNvPr>
                <p:cNvGrpSpPr/>
                <p:nvPr/>
              </p:nvGrpSpPr>
              <p:grpSpPr>
                <a:xfrm>
                  <a:off x="5927264" y="3324350"/>
                  <a:ext cx="588244" cy="617601"/>
                  <a:chOff x="5927264" y="3324350"/>
                  <a:chExt cx="588244" cy="617601"/>
                </a:xfrm>
                <a:grpFill/>
              </p:grpSpPr>
              <p:sp>
                <p:nvSpPr>
                  <p:cNvPr id="79" name="Freeform: Shape 78">
                    <a:extLst>
                      <a:ext uri="{FF2B5EF4-FFF2-40B4-BE49-F238E27FC236}">
                        <a16:creationId xmlns:a16="http://schemas.microsoft.com/office/drawing/2014/main" id="{4156088F-9EEE-4F61-869C-1D0274C1010D}"/>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endParaRPr lang="th-TH"/>
                  </a:p>
                </p:txBody>
              </p:sp>
              <p:sp>
                <p:nvSpPr>
                  <p:cNvPr id="80" name="Freeform: Shape 79">
                    <a:extLst>
                      <a:ext uri="{FF2B5EF4-FFF2-40B4-BE49-F238E27FC236}">
                        <a16:creationId xmlns:a16="http://schemas.microsoft.com/office/drawing/2014/main" id="{4F30584D-A84A-42DC-90CB-5A3039F9652B}"/>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961F3DCB-4809-4E1D-AD9A-C51775927C75}"/>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endParaRPr lang="th-TH"/>
                  </a:p>
                </p:txBody>
              </p:sp>
              <p:sp>
                <p:nvSpPr>
                  <p:cNvPr id="82" name="Freeform: Shape 81">
                    <a:extLst>
                      <a:ext uri="{FF2B5EF4-FFF2-40B4-BE49-F238E27FC236}">
                        <a16:creationId xmlns:a16="http://schemas.microsoft.com/office/drawing/2014/main" id="{47AE168D-0EFB-4807-9212-BF6F8AD7942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endParaRPr lang="th-TH"/>
                  </a:p>
                </p:txBody>
              </p:sp>
            </p:grpSp>
            <p:grpSp>
              <p:nvGrpSpPr>
                <p:cNvPr id="74" name="Graphic 41">
                  <a:extLst>
                    <a:ext uri="{FF2B5EF4-FFF2-40B4-BE49-F238E27FC236}">
                      <a16:creationId xmlns:a16="http://schemas.microsoft.com/office/drawing/2014/main" id="{E570EB55-7CE8-4EB6-AE85-3553760F9C63}"/>
                    </a:ext>
                  </a:extLst>
                </p:cNvPr>
                <p:cNvGrpSpPr/>
                <p:nvPr/>
              </p:nvGrpSpPr>
              <p:grpSpPr>
                <a:xfrm>
                  <a:off x="6066281" y="3155818"/>
                  <a:ext cx="374081" cy="647597"/>
                  <a:chOff x="6066281" y="3155818"/>
                  <a:chExt cx="374081" cy="647597"/>
                </a:xfrm>
                <a:grpFill/>
              </p:grpSpPr>
              <p:sp>
                <p:nvSpPr>
                  <p:cNvPr id="75" name="Freeform: Shape 74">
                    <a:extLst>
                      <a:ext uri="{FF2B5EF4-FFF2-40B4-BE49-F238E27FC236}">
                        <a16:creationId xmlns:a16="http://schemas.microsoft.com/office/drawing/2014/main" id="{443085D6-FA0E-4B92-87FD-B99B7C9C33D7}"/>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endParaRPr lang="th-TH"/>
                  </a:p>
                </p:txBody>
              </p:sp>
              <p:sp>
                <p:nvSpPr>
                  <p:cNvPr id="76" name="Freeform: Shape 75">
                    <a:extLst>
                      <a:ext uri="{FF2B5EF4-FFF2-40B4-BE49-F238E27FC236}">
                        <a16:creationId xmlns:a16="http://schemas.microsoft.com/office/drawing/2014/main" id="{C3E790CD-5994-40F2-A3ED-12F7B19DC88B}"/>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endParaRPr lang="th-TH"/>
                  </a:p>
                </p:txBody>
              </p:sp>
              <p:sp>
                <p:nvSpPr>
                  <p:cNvPr id="77" name="Freeform: Shape 76">
                    <a:extLst>
                      <a:ext uri="{FF2B5EF4-FFF2-40B4-BE49-F238E27FC236}">
                        <a16:creationId xmlns:a16="http://schemas.microsoft.com/office/drawing/2014/main" id="{63DDACDE-FBE8-48AE-88D7-16235DC7912C}"/>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endParaRPr lang="th-TH"/>
                  </a:p>
                </p:txBody>
              </p:sp>
              <p:sp>
                <p:nvSpPr>
                  <p:cNvPr id="78" name="Freeform: Shape 77">
                    <a:extLst>
                      <a:ext uri="{FF2B5EF4-FFF2-40B4-BE49-F238E27FC236}">
                        <a16:creationId xmlns:a16="http://schemas.microsoft.com/office/drawing/2014/main" id="{7DF8493B-9D19-432A-889A-EA11BB3BC692}"/>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endParaRPr lang="th-TH"/>
                  </a:p>
                </p:txBody>
              </p:sp>
            </p:grpSp>
          </p:grpSp>
        </p:grpSp>
        <p:grpSp>
          <p:nvGrpSpPr>
            <p:cNvPr id="40" name="Graphic 41">
              <a:extLst>
                <a:ext uri="{FF2B5EF4-FFF2-40B4-BE49-F238E27FC236}">
                  <a16:creationId xmlns:a16="http://schemas.microsoft.com/office/drawing/2014/main" id="{6F02AAB8-00C3-457A-857F-5105C808100F}"/>
                </a:ext>
              </a:extLst>
            </p:cNvPr>
            <p:cNvGrpSpPr/>
            <p:nvPr/>
          </p:nvGrpSpPr>
          <p:grpSpPr>
            <a:xfrm rot="974920">
              <a:off x="6096000" y="5455423"/>
              <a:ext cx="2252547" cy="2081013"/>
              <a:chOff x="5533993" y="2919380"/>
              <a:chExt cx="1124620" cy="1022571"/>
            </a:xfrm>
          </p:grpSpPr>
          <p:grpSp>
            <p:nvGrpSpPr>
              <p:cNvPr id="41" name="Graphic 41">
                <a:extLst>
                  <a:ext uri="{FF2B5EF4-FFF2-40B4-BE49-F238E27FC236}">
                    <a16:creationId xmlns:a16="http://schemas.microsoft.com/office/drawing/2014/main" id="{CECE1EE1-4812-435F-BD06-6F3533739EB8}"/>
                  </a:ext>
                </a:extLst>
              </p:cNvPr>
              <p:cNvGrpSpPr/>
              <p:nvPr/>
            </p:nvGrpSpPr>
            <p:grpSpPr>
              <a:xfrm>
                <a:off x="5533993" y="2919380"/>
                <a:ext cx="696150" cy="754633"/>
                <a:chOff x="5533993" y="2919380"/>
                <a:chExt cx="696150" cy="754633"/>
              </a:xfrm>
            </p:grpSpPr>
            <p:sp>
              <p:nvSpPr>
                <p:cNvPr id="58" name="Freeform: Shape 57">
                  <a:extLst>
                    <a:ext uri="{FF2B5EF4-FFF2-40B4-BE49-F238E27FC236}">
                      <a16:creationId xmlns:a16="http://schemas.microsoft.com/office/drawing/2014/main" id="{B248CF06-628B-439D-A938-6B435FC1C738}"/>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endParaRPr lang="th-TH" dirty="0"/>
                </a:p>
              </p:txBody>
            </p:sp>
            <p:sp>
              <p:nvSpPr>
                <p:cNvPr id="59" name="Freeform: Shape 58">
                  <a:extLst>
                    <a:ext uri="{FF2B5EF4-FFF2-40B4-BE49-F238E27FC236}">
                      <a16:creationId xmlns:a16="http://schemas.microsoft.com/office/drawing/2014/main" id="{83C8146E-41E6-43C3-AA5A-6F5D108F411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FBABE2F9-3C84-4D10-971C-14EFBC88D7AB}"/>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4961DBEF-AB50-48B9-AB5D-1CBA66E1CA91}"/>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05B9A27D-CFDC-4DE1-9725-60559DB58FA0}"/>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51C6D110-26EE-4491-9A1F-499A9BF9F43F}"/>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F0BE017B-67DC-4D1F-A56F-5C54ECAC66C0}"/>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endParaRPr lang="th-TH" dirty="0"/>
                </a:p>
              </p:txBody>
            </p:sp>
            <p:sp>
              <p:nvSpPr>
                <p:cNvPr id="65" name="Freeform: Shape 64">
                  <a:extLst>
                    <a:ext uri="{FF2B5EF4-FFF2-40B4-BE49-F238E27FC236}">
                      <a16:creationId xmlns:a16="http://schemas.microsoft.com/office/drawing/2014/main" id="{FE4FEA85-C657-498C-B120-99378B81056A}"/>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70077C11-75AB-4627-A28D-AAF8AA6CE42D}"/>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0279EA84-CA36-49DE-AF68-FA38A4F1B5F5}"/>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endParaRPr lang="th-TH"/>
                </a:p>
              </p:txBody>
            </p:sp>
            <p:sp>
              <p:nvSpPr>
                <p:cNvPr id="68" name="Freeform: Shape 67">
                  <a:extLst>
                    <a:ext uri="{FF2B5EF4-FFF2-40B4-BE49-F238E27FC236}">
                      <a16:creationId xmlns:a16="http://schemas.microsoft.com/office/drawing/2014/main" id="{3F6FCDC6-9C30-4780-883A-6EABE4EBA63C}"/>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endParaRPr lang="th-TH"/>
                </a:p>
              </p:txBody>
            </p:sp>
            <p:sp>
              <p:nvSpPr>
                <p:cNvPr id="69" name="Freeform: Shape 68">
                  <a:extLst>
                    <a:ext uri="{FF2B5EF4-FFF2-40B4-BE49-F238E27FC236}">
                      <a16:creationId xmlns:a16="http://schemas.microsoft.com/office/drawing/2014/main" id="{4C7CE3F8-61AF-4D0E-B446-806BA7B6C111}"/>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endParaRPr lang="th-TH"/>
                </a:p>
              </p:txBody>
            </p:sp>
          </p:grpSp>
          <p:grpSp>
            <p:nvGrpSpPr>
              <p:cNvPr id="42" name="Graphic 41">
                <a:extLst>
                  <a:ext uri="{FF2B5EF4-FFF2-40B4-BE49-F238E27FC236}">
                    <a16:creationId xmlns:a16="http://schemas.microsoft.com/office/drawing/2014/main" id="{EB9BD1EF-E366-4CF7-BD52-E96BDD26DC90}"/>
                  </a:ext>
                </a:extLst>
              </p:cNvPr>
              <p:cNvGrpSpPr/>
              <p:nvPr/>
            </p:nvGrpSpPr>
            <p:grpSpPr>
              <a:xfrm>
                <a:off x="5927264" y="3155818"/>
                <a:ext cx="731349" cy="786133"/>
                <a:chOff x="5927264" y="3155818"/>
                <a:chExt cx="731349" cy="786133"/>
              </a:xfrm>
            </p:grpSpPr>
            <p:grpSp>
              <p:nvGrpSpPr>
                <p:cNvPr id="43" name="Graphic 41">
                  <a:extLst>
                    <a:ext uri="{FF2B5EF4-FFF2-40B4-BE49-F238E27FC236}">
                      <a16:creationId xmlns:a16="http://schemas.microsoft.com/office/drawing/2014/main" id="{DB0C3DD1-CF40-4A35-AC8E-67FAFA09CFF7}"/>
                    </a:ext>
                  </a:extLst>
                </p:cNvPr>
                <p:cNvGrpSpPr/>
                <p:nvPr/>
              </p:nvGrpSpPr>
              <p:grpSpPr>
                <a:xfrm>
                  <a:off x="6018094" y="3335962"/>
                  <a:ext cx="640519" cy="361519"/>
                  <a:chOff x="6018094" y="3335962"/>
                  <a:chExt cx="640519" cy="361519"/>
                </a:xfrm>
              </p:grpSpPr>
              <p:sp>
                <p:nvSpPr>
                  <p:cNvPr id="54" name="Freeform: Shape 53">
                    <a:extLst>
                      <a:ext uri="{FF2B5EF4-FFF2-40B4-BE49-F238E27FC236}">
                        <a16:creationId xmlns:a16="http://schemas.microsoft.com/office/drawing/2014/main" id="{C7F2B2C0-6C82-4F5F-B67B-4D4387E017B6}"/>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2E5A7A7A-0F84-4F92-89AA-1696C90E4C40}"/>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7884EFB2-9BB2-427C-A685-DA9789DF2787}"/>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51258AA1-B791-4B76-B09B-6B26F3FD15B0}"/>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endParaRPr lang="th-TH"/>
                  </a:p>
                </p:txBody>
              </p:sp>
            </p:grpSp>
            <p:grpSp>
              <p:nvGrpSpPr>
                <p:cNvPr id="44" name="Graphic 41">
                  <a:extLst>
                    <a:ext uri="{FF2B5EF4-FFF2-40B4-BE49-F238E27FC236}">
                      <a16:creationId xmlns:a16="http://schemas.microsoft.com/office/drawing/2014/main" id="{2A0A20F7-ACEC-4915-9D79-EEC8FD54F548}"/>
                    </a:ext>
                  </a:extLst>
                </p:cNvPr>
                <p:cNvGrpSpPr/>
                <p:nvPr/>
              </p:nvGrpSpPr>
              <p:grpSpPr>
                <a:xfrm>
                  <a:off x="5927264" y="3324350"/>
                  <a:ext cx="588244" cy="617601"/>
                  <a:chOff x="5927264" y="3324350"/>
                  <a:chExt cx="588244" cy="617601"/>
                </a:xfrm>
              </p:grpSpPr>
              <p:sp>
                <p:nvSpPr>
                  <p:cNvPr id="50" name="Freeform: Shape 49">
                    <a:extLst>
                      <a:ext uri="{FF2B5EF4-FFF2-40B4-BE49-F238E27FC236}">
                        <a16:creationId xmlns:a16="http://schemas.microsoft.com/office/drawing/2014/main" id="{20E381C8-E277-4900-B038-07BDD18D6DC7}"/>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E6D52BDA-1F5A-410B-9B50-828EB3103FE4}"/>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endParaRPr lang="th-TH"/>
                  </a:p>
                </p:txBody>
              </p:sp>
              <p:sp>
                <p:nvSpPr>
                  <p:cNvPr id="52" name="Freeform: Shape 51">
                    <a:extLst>
                      <a:ext uri="{FF2B5EF4-FFF2-40B4-BE49-F238E27FC236}">
                        <a16:creationId xmlns:a16="http://schemas.microsoft.com/office/drawing/2014/main" id="{36916C76-5372-4654-9064-0E0A238F408B}"/>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endParaRPr lang="th-TH"/>
                  </a:p>
                </p:txBody>
              </p:sp>
              <p:sp>
                <p:nvSpPr>
                  <p:cNvPr id="53" name="Freeform: Shape 52">
                    <a:extLst>
                      <a:ext uri="{FF2B5EF4-FFF2-40B4-BE49-F238E27FC236}">
                        <a16:creationId xmlns:a16="http://schemas.microsoft.com/office/drawing/2014/main" id="{A5DC4AFB-181D-445A-9BAB-63D76C9C8C93}"/>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endParaRPr lang="th-TH"/>
                  </a:p>
                </p:txBody>
              </p:sp>
            </p:grpSp>
            <p:grpSp>
              <p:nvGrpSpPr>
                <p:cNvPr id="45" name="Graphic 41">
                  <a:extLst>
                    <a:ext uri="{FF2B5EF4-FFF2-40B4-BE49-F238E27FC236}">
                      <a16:creationId xmlns:a16="http://schemas.microsoft.com/office/drawing/2014/main" id="{A35AE809-A3AD-4644-91F9-9AB17FD80B26}"/>
                    </a:ext>
                  </a:extLst>
                </p:cNvPr>
                <p:cNvGrpSpPr/>
                <p:nvPr/>
              </p:nvGrpSpPr>
              <p:grpSpPr>
                <a:xfrm>
                  <a:off x="6066281" y="3155818"/>
                  <a:ext cx="374081" cy="647597"/>
                  <a:chOff x="6066281" y="3155818"/>
                  <a:chExt cx="374081" cy="647597"/>
                </a:xfrm>
              </p:grpSpPr>
              <p:sp>
                <p:nvSpPr>
                  <p:cNvPr id="46" name="Freeform: Shape 45">
                    <a:extLst>
                      <a:ext uri="{FF2B5EF4-FFF2-40B4-BE49-F238E27FC236}">
                        <a16:creationId xmlns:a16="http://schemas.microsoft.com/office/drawing/2014/main" id="{70150535-B6E7-486B-80C8-686F2F13862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1DD24905-2C4F-4C93-A266-606700927195}"/>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endParaRPr lang="th-TH"/>
                  </a:p>
                </p:txBody>
              </p:sp>
              <p:sp>
                <p:nvSpPr>
                  <p:cNvPr id="48" name="Freeform: Shape 47">
                    <a:extLst>
                      <a:ext uri="{FF2B5EF4-FFF2-40B4-BE49-F238E27FC236}">
                        <a16:creationId xmlns:a16="http://schemas.microsoft.com/office/drawing/2014/main" id="{74DED16D-FB90-4DE2-987D-D9689AD1DAF5}"/>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endParaRPr lang="th-TH"/>
                  </a:p>
                </p:txBody>
              </p:sp>
              <p:sp>
                <p:nvSpPr>
                  <p:cNvPr id="49" name="Freeform: Shape 48">
                    <a:extLst>
                      <a:ext uri="{FF2B5EF4-FFF2-40B4-BE49-F238E27FC236}">
                        <a16:creationId xmlns:a16="http://schemas.microsoft.com/office/drawing/2014/main" id="{5E1F2D15-D025-4B9A-9798-3AAAE7664389}"/>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endParaRPr lang="th-TH"/>
                  </a:p>
                </p:txBody>
              </p:sp>
            </p:grpSp>
          </p:grpSp>
        </p:grpSp>
      </p:grpSp>
      <p:grpSp>
        <p:nvGrpSpPr>
          <p:cNvPr id="147" name="Graphic 828">
            <a:extLst>
              <a:ext uri="{FF2B5EF4-FFF2-40B4-BE49-F238E27FC236}">
                <a16:creationId xmlns:a16="http://schemas.microsoft.com/office/drawing/2014/main" id="{4D7972AE-D117-48A2-B0ED-804782112763}"/>
              </a:ext>
            </a:extLst>
          </p:cNvPr>
          <p:cNvGrpSpPr/>
          <p:nvPr/>
        </p:nvGrpSpPr>
        <p:grpSpPr>
          <a:xfrm>
            <a:off x="9496263" y="5721577"/>
            <a:ext cx="841681" cy="701090"/>
            <a:chOff x="6029366" y="3371852"/>
            <a:chExt cx="130719" cy="112577"/>
          </a:xfrm>
          <a:solidFill>
            <a:srgbClr val="FFC000"/>
          </a:solidFill>
        </p:grpSpPr>
        <p:sp>
          <p:nvSpPr>
            <p:cNvPr id="14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14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15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grpSp>
        <p:nvGrpSpPr>
          <p:cNvPr id="151" name="Graphic 828">
            <a:extLst>
              <a:ext uri="{FF2B5EF4-FFF2-40B4-BE49-F238E27FC236}">
                <a16:creationId xmlns:a16="http://schemas.microsoft.com/office/drawing/2014/main" id="{BB03E494-2B8A-4B1F-AAF0-26458E0B85A9}"/>
              </a:ext>
            </a:extLst>
          </p:cNvPr>
          <p:cNvGrpSpPr/>
          <p:nvPr/>
        </p:nvGrpSpPr>
        <p:grpSpPr>
          <a:xfrm rot="5692648">
            <a:off x="11357610" y="2675493"/>
            <a:ext cx="682358" cy="598368"/>
            <a:chOff x="6029366" y="3371852"/>
            <a:chExt cx="130719" cy="112577"/>
          </a:xfrm>
          <a:solidFill>
            <a:srgbClr val="0F5B42"/>
          </a:solidFill>
        </p:grpSpPr>
        <p:sp>
          <p:nvSpPr>
            <p:cNvPr id="152" name="Freeform: Shape 151">
              <a:extLst>
                <a:ext uri="{FF2B5EF4-FFF2-40B4-BE49-F238E27FC236}">
                  <a16:creationId xmlns:a16="http://schemas.microsoft.com/office/drawing/2014/main" id="{B458155B-2924-4D38-A9E7-0FAFF7E2341F}"/>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153" name="Freeform: Shape 152">
              <a:extLst>
                <a:ext uri="{FF2B5EF4-FFF2-40B4-BE49-F238E27FC236}">
                  <a16:creationId xmlns:a16="http://schemas.microsoft.com/office/drawing/2014/main" id="{2EC7D8CE-C5B2-426C-BEC3-F28C902C352A}"/>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154" name="Freeform: Shape 153">
              <a:extLst>
                <a:ext uri="{FF2B5EF4-FFF2-40B4-BE49-F238E27FC236}">
                  <a16:creationId xmlns:a16="http://schemas.microsoft.com/office/drawing/2014/main" id="{8AE88569-98A1-4368-8F5F-A84A9B89CF50}"/>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grpSp>
        <p:nvGrpSpPr>
          <p:cNvPr id="155" name="Graphic 837">
            <a:extLst>
              <a:ext uri="{FF2B5EF4-FFF2-40B4-BE49-F238E27FC236}">
                <a16:creationId xmlns:a16="http://schemas.microsoft.com/office/drawing/2014/main" id="{1CB67E91-0410-4674-A8CD-374389F5C9B5}"/>
              </a:ext>
            </a:extLst>
          </p:cNvPr>
          <p:cNvGrpSpPr/>
          <p:nvPr/>
        </p:nvGrpSpPr>
        <p:grpSpPr>
          <a:xfrm>
            <a:off x="10511603" y="238332"/>
            <a:ext cx="1331790" cy="1278068"/>
            <a:chOff x="5681545" y="3195637"/>
            <a:chExt cx="2191520" cy="2054559"/>
          </a:xfrm>
        </p:grpSpPr>
        <p:grpSp>
          <p:nvGrpSpPr>
            <p:cNvPr id="156" name="Graphic 837">
              <a:extLst>
                <a:ext uri="{FF2B5EF4-FFF2-40B4-BE49-F238E27FC236}">
                  <a16:creationId xmlns:a16="http://schemas.microsoft.com/office/drawing/2014/main" id="{A4FE759F-24FF-4FDC-B7D2-E20E67978FA2}"/>
                </a:ext>
              </a:extLst>
            </p:cNvPr>
            <p:cNvGrpSpPr/>
            <p:nvPr/>
          </p:nvGrpSpPr>
          <p:grpSpPr>
            <a:xfrm>
              <a:off x="6845610" y="3195637"/>
              <a:ext cx="1027455" cy="1424085"/>
              <a:chOff x="6845610" y="3195637"/>
              <a:chExt cx="1027455" cy="1424085"/>
            </a:xfrm>
          </p:grpSpPr>
          <p:sp>
            <p:nvSpPr>
              <p:cNvPr id="160" name="Freeform: Shape 159">
                <a:extLst>
                  <a:ext uri="{FF2B5EF4-FFF2-40B4-BE49-F238E27FC236}">
                    <a16:creationId xmlns:a16="http://schemas.microsoft.com/office/drawing/2014/main" id="{EF096226-3B3A-44C0-A64B-7EA982B697FD}"/>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endParaRPr lang="th-TH"/>
              </a:p>
            </p:txBody>
          </p:sp>
          <p:sp>
            <p:nvSpPr>
              <p:cNvPr id="161" name="Freeform: Shape 160">
                <a:extLst>
                  <a:ext uri="{FF2B5EF4-FFF2-40B4-BE49-F238E27FC236}">
                    <a16:creationId xmlns:a16="http://schemas.microsoft.com/office/drawing/2014/main" id="{D0DDD183-AEE6-4344-A912-5D9D3C52B493}"/>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endParaRPr lang="th-TH" dirty="0"/>
              </a:p>
            </p:txBody>
          </p:sp>
        </p:grpSp>
        <p:grpSp>
          <p:nvGrpSpPr>
            <p:cNvPr id="157" name="Graphic 837">
              <a:extLst>
                <a:ext uri="{FF2B5EF4-FFF2-40B4-BE49-F238E27FC236}">
                  <a16:creationId xmlns:a16="http://schemas.microsoft.com/office/drawing/2014/main" id="{F5C9092E-3C0F-421F-8027-BDE57090A9DF}"/>
                </a:ext>
              </a:extLst>
            </p:cNvPr>
            <p:cNvGrpSpPr/>
            <p:nvPr/>
          </p:nvGrpSpPr>
          <p:grpSpPr>
            <a:xfrm>
              <a:off x="5681545" y="3873218"/>
              <a:ext cx="837945" cy="1376978"/>
              <a:chOff x="5681545" y="3873218"/>
              <a:chExt cx="837945" cy="1376978"/>
            </a:xfrm>
          </p:grpSpPr>
          <p:sp>
            <p:nvSpPr>
              <p:cNvPr id="158" name="Freeform: Shape 157">
                <a:extLst>
                  <a:ext uri="{FF2B5EF4-FFF2-40B4-BE49-F238E27FC236}">
                    <a16:creationId xmlns:a16="http://schemas.microsoft.com/office/drawing/2014/main" id="{B271ABEC-7A91-4CAB-AB45-C52E18B587E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endParaRPr lang="th-TH"/>
              </a:p>
            </p:txBody>
          </p:sp>
          <p:sp>
            <p:nvSpPr>
              <p:cNvPr id="159" name="Freeform: Shape 158">
                <a:extLst>
                  <a:ext uri="{FF2B5EF4-FFF2-40B4-BE49-F238E27FC236}">
                    <a16:creationId xmlns:a16="http://schemas.microsoft.com/office/drawing/2014/main" id="{25D8E363-1941-45D3-B4D8-CAE4E6E5096D}"/>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endParaRPr lang="th-TH"/>
              </a:p>
            </p:txBody>
          </p:sp>
        </p:grpSp>
      </p:grpSp>
      <p:grpSp>
        <p:nvGrpSpPr>
          <p:cNvPr id="162" name="Group 161">
            <a:extLst>
              <a:ext uri="{FF2B5EF4-FFF2-40B4-BE49-F238E27FC236}">
                <a16:creationId xmlns:a16="http://schemas.microsoft.com/office/drawing/2014/main" id="{7E2AA75B-D164-42CF-915E-FFFBF6F8487F}"/>
              </a:ext>
            </a:extLst>
          </p:cNvPr>
          <p:cNvGrpSpPr/>
          <p:nvPr/>
        </p:nvGrpSpPr>
        <p:grpSpPr>
          <a:xfrm>
            <a:off x="6748210" y="-67360"/>
            <a:ext cx="1452629" cy="1067444"/>
            <a:chOff x="-403127" y="371217"/>
            <a:chExt cx="1204344" cy="852926"/>
          </a:xfrm>
        </p:grpSpPr>
        <p:grpSp>
          <p:nvGrpSpPr>
            <p:cNvPr id="163" name="Graphic 876">
              <a:extLst>
                <a:ext uri="{FF2B5EF4-FFF2-40B4-BE49-F238E27FC236}">
                  <a16:creationId xmlns:a16="http://schemas.microsoft.com/office/drawing/2014/main" id="{FBACFDAB-3B52-4518-9789-907398A7FEF5}"/>
                </a:ext>
              </a:extLst>
            </p:cNvPr>
            <p:cNvGrpSpPr/>
            <p:nvPr/>
          </p:nvGrpSpPr>
          <p:grpSpPr>
            <a:xfrm flipH="1">
              <a:off x="-403127" y="400231"/>
              <a:ext cx="1182052" cy="823912"/>
              <a:chOff x="-380835" y="371217"/>
              <a:chExt cx="1182052" cy="823912"/>
            </a:xfrm>
            <a:solidFill>
              <a:schemeClr val="bg2">
                <a:lumMod val="50000"/>
              </a:schemeClr>
            </a:solidFill>
          </p:grpSpPr>
          <p:grpSp>
            <p:nvGrpSpPr>
              <p:cNvPr id="172" name="Graphic 876">
                <a:extLst>
                  <a:ext uri="{FF2B5EF4-FFF2-40B4-BE49-F238E27FC236}">
                    <a16:creationId xmlns:a16="http://schemas.microsoft.com/office/drawing/2014/main" id="{5ADEEA66-022C-44E1-8ABB-3BEA4743BE46}"/>
                  </a:ext>
                </a:extLst>
              </p:cNvPr>
              <p:cNvGrpSpPr/>
              <p:nvPr/>
            </p:nvGrpSpPr>
            <p:grpSpPr>
              <a:xfrm>
                <a:off x="-276917" y="371217"/>
                <a:ext cx="1078134" cy="565413"/>
                <a:chOff x="-276917" y="371217"/>
                <a:chExt cx="1078134" cy="565413"/>
              </a:xfrm>
              <a:grpFill/>
            </p:grpSpPr>
            <p:sp>
              <p:nvSpPr>
                <p:cNvPr id="176" name="Freeform: Shape 175">
                  <a:extLst>
                    <a:ext uri="{FF2B5EF4-FFF2-40B4-BE49-F238E27FC236}">
                      <a16:creationId xmlns:a16="http://schemas.microsoft.com/office/drawing/2014/main" id="{F89FDB60-A9D8-423C-94A6-5597291C3FD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endParaRPr lang="th-TH"/>
                </a:p>
              </p:txBody>
            </p:sp>
            <p:sp>
              <p:nvSpPr>
                <p:cNvPr id="177" name="Freeform: Shape 176">
                  <a:extLst>
                    <a:ext uri="{FF2B5EF4-FFF2-40B4-BE49-F238E27FC236}">
                      <a16:creationId xmlns:a16="http://schemas.microsoft.com/office/drawing/2014/main" id="{17C290A6-4B64-4BAD-93E5-813C18B7A71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endParaRPr lang="th-TH"/>
                </a:p>
              </p:txBody>
            </p:sp>
            <p:sp>
              <p:nvSpPr>
                <p:cNvPr id="178" name="Freeform: Shape 177">
                  <a:extLst>
                    <a:ext uri="{FF2B5EF4-FFF2-40B4-BE49-F238E27FC236}">
                      <a16:creationId xmlns:a16="http://schemas.microsoft.com/office/drawing/2014/main" id="{06384EFF-17B8-466A-9A50-75A7D808B73C}"/>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endParaRPr lang="th-TH"/>
                </a:p>
              </p:txBody>
            </p:sp>
          </p:grpSp>
          <p:grpSp>
            <p:nvGrpSpPr>
              <p:cNvPr id="173" name="Graphic 876">
                <a:extLst>
                  <a:ext uri="{FF2B5EF4-FFF2-40B4-BE49-F238E27FC236}">
                    <a16:creationId xmlns:a16="http://schemas.microsoft.com/office/drawing/2014/main" id="{23EC0C5F-D450-4204-B08F-1586282DCDD1}"/>
                  </a:ext>
                </a:extLst>
              </p:cNvPr>
              <p:cNvGrpSpPr/>
              <p:nvPr/>
            </p:nvGrpSpPr>
            <p:grpSpPr>
              <a:xfrm>
                <a:off x="-380835" y="555811"/>
                <a:ext cx="644461" cy="639318"/>
                <a:chOff x="-380835" y="555811"/>
                <a:chExt cx="644461" cy="639318"/>
              </a:xfrm>
              <a:grpFill/>
            </p:grpSpPr>
            <p:sp>
              <p:nvSpPr>
                <p:cNvPr id="174" name="Freeform: Shape 173">
                  <a:extLst>
                    <a:ext uri="{FF2B5EF4-FFF2-40B4-BE49-F238E27FC236}">
                      <a16:creationId xmlns:a16="http://schemas.microsoft.com/office/drawing/2014/main" id="{A9318B55-38D3-4656-B518-FCD291812BD9}"/>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endParaRPr lang="th-TH"/>
                </a:p>
              </p:txBody>
            </p:sp>
            <p:sp>
              <p:nvSpPr>
                <p:cNvPr id="175" name="Freeform: Shape 174">
                  <a:extLst>
                    <a:ext uri="{FF2B5EF4-FFF2-40B4-BE49-F238E27FC236}">
                      <a16:creationId xmlns:a16="http://schemas.microsoft.com/office/drawing/2014/main" id="{B0BBD651-ECEC-4393-99A3-B1BDF2C86A1B}"/>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endParaRPr lang="th-TH"/>
                </a:p>
              </p:txBody>
            </p:sp>
          </p:grpSp>
        </p:grpSp>
        <p:grpSp>
          <p:nvGrpSpPr>
            <p:cNvPr id="164" name="Graphic 876">
              <a:extLst>
                <a:ext uri="{FF2B5EF4-FFF2-40B4-BE49-F238E27FC236}">
                  <a16:creationId xmlns:a16="http://schemas.microsoft.com/office/drawing/2014/main" id="{FDC52ADD-8F22-406A-9848-39E751F27954}"/>
                </a:ext>
              </a:extLst>
            </p:cNvPr>
            <p:cNvGrpSpPr/>
            <p:nvPr/>
          </p:nvGrpSpPr>
          <p:grpSpPr>
            <a:xfrm flipH="1">
              <a:off x="-380835" y="371217"/>
              <a:ext cx="1182052" cy="823912"/>
              <a:chOff x="-380835" y="371217"/>
              <a:chExt cx="1182052" cy="823912"/>
            </a:xfrm>
          </p:grpSpPr>
          <p:grpSp>
            <p:nvGrpSpPr>
              <p:cNvPr id="165" name="Graphic 876">
                <a:extLst>
                  <a:ext uri="{FF2B5EF4-FFF2-40B4-BE49-F238E27FC236}">
                    <a16:creationId xmlns:a16="http://schemas.microsoft.com/office/drawing/2014/main" id="{D862DAF3-B529-4F47-BAA3-99E6B0762D7D}"/>
                  </a:ext>
                </a:extLst>
              </p:cNvPr>
              <p:cNvGrpSpPr/>
              <p:nvPr/>
            </p:nvGrpSpPr>
            <p:grpSpPr>
              <a:xfrm>
                <a:off x="-276917" y="371217"/>
                <a:ext cx="1078134" cy="565413"/>
                <a:chOff x="-276917" y="371217"/>
                <a:chExt cx="1078134" cy="565413"/>
              </a:xfrm>
            </p:grpSpPr>
            <p:sp>
              <p:nvSpPr>
                <p:cNvPr id="169" name="Freeform: Shape 168">
                  <a:extLst>
                    <a:ext uri="{FF2B5EF4-FFF2-40B4-BE49-F238E27FC236}">
                      <a16:creationId xmlns:a16="http://schemas.microsoft.com/office/drawing/2014/main" id="{72DFBA86-985C-4F68-85D8-CAA7AFD30FBF}"/>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endParaRPr lang="th-TH"/>
                </a:p>
              </p:txBody>
            </p:sp>
            <p:sp>
              <p:nvSpPr>
                <p:cNvPr id="170" name="Freeform: Shape 169">
                  <a:extLst>
                    <a:ext uri="{FF2B5EF4-FFF2-40B4-BE49-F238E27FC236}">
                      <a16:creationId xmlns:a16="http://schemas.microsoft.com/office/drawing/2014/main" id="{CBB43FAA-E397-49A1-B187-27351F5A81E5}"/>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endParaRPr lang="th-TH"/>
                </a:p>
              </p:txBody>
            </p:sp>
            <p:sp>
              <p:nvSpPr>
                <p:cNvPr id="171" name="Freeform: Shape 170">
                  <a:extLst>
                    <a:ext uri="{FF2B5EF4-FFF2-40B4-BE49-F238E27FC236}">
                      <a16:creationId xmlns:a16="http://schemas.microsoft.com/office/drawing/2014/main" id="{D10F1CCC-1EEE-443E-BFD0-1FDA7470EAD2}"/>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endParaRPr lang="th-TH"/>
                </a:p>
              </p:txBody>
            </p:sp>
          </p:grpSp>
          <p:grpSp>
            <p:nvGrpSpPr>
              <p:cNvPr id="166" name="Graphic 876">
                <a:extLst>
                  <a:ext uri="{FF2B5EF4-FFF2-40B4-BE49-F238E27FC236}">
                    <a16:creationId xmlns:a16="http://schemas.microsoft.com/office/drawing/2014/main" id="{83B4AF37-C0D4-494C-9D62-E519E100655E}"/>
                  </a:ext>
                </a:extLst>
              </p:cNvPr>
              <p:cNvGrpSpPr/>
              <p:nvPr/>
            </p:nvGrpSpPr>
            <p:grpSpPr>
              <a:xfrm>
                <a:off x="-380835" y="555811"/>
                <a:ext cx="644461" cy="639318"/>
                <a:chOff x="-380835" y="555811"/>
                <a:chExt cx="644461" cy="639318"/>
              </a:xfrm>
              <a:solidFill>
                <a:srgbClr val="FFD524"/>
              </a:solidFill>
            </p:grpSpPr>
            <p:sp>
              <p:nvSpPr>
                <p:cNvPr id="167" name="Freeform: Shape 166">
                  <a:extLst>
                    <a:ext uri="{FF2B5EF4-FFF2-40B4-BE49-F238E27FC236}">
                      <a16:creationId xmlns:a16="http://schemas.microsoft.com/office/drawing/2014/main" id="{31A8340B-C465-4288-90B7-937FE910E2D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endParaRPr lang="th-TH"/>
                </a:p>
              </p:txBody>
            </p:sp>
            <p:sp>
              <p:nvSpPr>
                <p:cNvPr id="168" name="Freeform: Shape 167">
                  <a:extLst>
                    <a:ext uri="{FF2B5EF4-FFF2-40B4-BE49-F238E27FC236}">
                      <a16:creationId xmlns:a16="http://schemas.microsoft.com/office/drawing/2014/main" id="{CC9D488F-25D2-4C5F-826D-E24D074F503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endParaRPr lang="th-TH"/>
                </a:p>
              </p:txBody>
            </p:sp>
          </p:grpSp>
        </p:grpSp>
      </p:grpSp>
      <p:grpSp>
        <p:nvGrpSpPr>
          <p:cNvPr id="225" name="Graphic 26">
            <a:extLst>
              <a:ext uri="{FF2B5EF4-FFF2-40B4-BE49-F238E27FC236}">
                <a16:creationId xmlns:a16="http://schemas.microsoft.com/office/drawing/2014/main" id="{3501D4EF-6CBB-415B-8136-872D58987407}"/>
              </a:ext>
            </a:extLst>
          </p:cNvPr>
          <p:cNvGrpSpPr/>
          <p:nvPr/>
        </p:nvGrpSpPr>
        <p:grpSpPr>
          <a:xfrm rot="3850150">
            <a:off x="-315026" y="2040514"/>
            <a:ext cx="1100060" cy="1731607"/>
            <a:chOff x="5967437" y="3219475"/>
            <a:chExt cx="259743" cy="423668"/>
          </a:xfrm>
        </p:grpSpPr>
        <p:grpSp>
          <p:nvGrpSpPr>
            <p:cNvPr id="226" name="Graphic 26">
              <a:extLst>
                <a:ext uri="{FF2B5EF4-FFF2-40B4-BE49-F238E27FC236}">
                  <a16:creationId xmlns:a16="http://schemas.microsoft.com/office/drawing/2014/main" id="{10DDB7DB-BED6-4B5F-A913-4248C3436B64}"/>
                </a:ext>
              </a:extLst>
            </p:cNvPr>
            <p:cNvGrpSpPr/>
            <p:nvPr/>
          </p:nvGrpSpPr>
          <p:grpSpPr>
            <a:xfrm>
              <a:off x="5967437" y="3219475"/>
              <a:ext cx="259743" cy="423668"/>
              <a:chOff x="5967437" y="3219475"/>
              <a:chExt cx="259743" cy="423668"/>
            </a:xfrm>
          </p:grpSpPr>
          <p:sp>
            <p:nvSpPr>
              <p:cNvPr id="235" name="Freeform: Shape 234">
                <a:extLst>
                  <a:ext uri="{FF2B5EF4-FFF2-40B4-BE49-F238E27FC236}">
                    <a16:creationId xmlns:a16="http://schemas.microsoft.com/office/drawing/2014/main" id="{4656A06C-76C3-465D-8C08-F977ECD7F964}"/>
                  </a:ext>
                </a:extLst>
              </p:cNvPr>
              <p:cNvSpPr/>
              <p:nvPr/>
            </p:nvSpPr>
            <p:spPr>
              <a:xfrm>
                <a:off x="5991700" y="3244310"/>
                <a:ext cx="235480" cy="398833"/>
              </a:xfrm>
              <a:custGeom>
                <a:avLst/>
                <a:gdLst>
                  <a:gd name="connsiteX0" fmla="*/ 31052 w 235480"/>
                  <a:gd name="connsiteY0" fmla="*/ 15145 h 398833"/>
                  <a:gd name="connsiteX1" fmla="*/ 0 w 235480"/>
                  <a:gd name="connsiteY1" fmla="*/ 30194 h 398833"/>
                  <a:gd name="connsiteX2" fmla="*/ 169831 w 235480"/>
                  <a:gd name="connsiteY2" fmla="*/ 379381 h 398833"/>
                  <a:gd name="connsiteX3" fmla="*/ 216027 w 235480"/>
                  <a:gd name="connsiteY3" fmla="*/ 395383 h 398833"/>
                  <a:gd name="connsiteX4" fmla="*/ 232029 w 235480"/>
                  <a:gd name="connsiteY4" fmla="*/ 349187 h 398833"/>
                  <a:gd name="connsiteX5" fmla="*/ 62198 w 235480"/>
                  <a:gd name="connsiteY5" fmla="*/ 0 h 398833"/>
                  <a:gd name="connsiteX6" fmla="*/ 31052 w 235480"/>
                  <a:gd name="connsiteY6" fmla="*/ 15145 h 3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80" h="398833">
                    <a:moveTo>
                      <a:pt x="31052" y="15145"/>
                    </a:moveTo>
                    <a:lnTo>
                      <a:pt x="0" y="30194"/>
                    </a:lnTo>
                    <a:lnTo>
                      <a:pt x="169831" y="379381"/>
                    </a:lnTo>
                    <a:cubicBezTo>
                      <a:pt x="178213" y="396526"/>
                      <a:pt x="198882" y="403670"/>
                      <a:pt x="216027" y="395383"/>
                    </a:cubicBezTo>
                    <a:cubicBezTo>
                      <a:pt x="233172" y="387001"/>
                      <a:pt x="240316" y="366332"/>
                      <a:pt x="232029" y="349187"/>
                    </a:cubicBezTo>
                    <a:lnTo>
                      <a:pt x="62198" y="0"/>
                    </a:lnTo>
                    <a:lnTo>
                      <a:pt x="31052" y="15145"/>
                    </a:lnTo>
                    <a:close/>
                  </a:path>
                </a:pathLst>
              </a:custGeom>
              <a:solidFill>
                <a:srgbClr val="EDB863"/>
              </a:solidFill>
              <a:ln w="9525" cap="flat">
                <a:noFill/>
                <a:prstDash val="solid"/>
                <a:miter/>
              </a:ln>
            </p:spPr>
            <p:txBody>
              <a:bodyPr rtlCol="0" anchor="ctr"/>
              <a:lstStyle/>
              <a:p>
                <a:endParaRPr lang="th-TH"/>
              </a:p>
            </p:txBody>
          </p:sp>
          <p:sp>
            <p:nvSpPr>
              <p:cNvPr id="236" name="Freeform: Shape 235">
                <a:extLst>
                  <a:ext uri="{FF2B5EF4-FFF2-40B4-BE49-F238E27FC236}">
                    <a16:creationId xmlns:a16="http://schemas.microsoft.com/office/drawing/2014/main" id="{28A7469B-BADE-487C-A8E9-3879C719EA93}"/>
                  </a:ext>
                </a:extLst>
              </p:cNvPr>
              <p:cNvSpPr/>
              <p:nvPr/>
            </p:nvSpPr>
            <p:spPr>
              <a:xfrm>
                <a:off x="5967437" y="3219475"/>
                <a:ext cx="101155" cy="60388"/>
              </a:xfrm>
              <a:custGeom>
                <a:avLst/>
                <a:gdLst>
                  <a:gd name="connsiteX0" fmla="*/ 85509 w 101155"/>
                  <a:gd name="connsiteY0" fmla="*/ 1117 h 60388"/>
                  <a:gd name="connsiteX1" fmla="*/ 45790 w 101155"/>
                  <a:gd name="connsiteY1" fmla="*/ 20358 h 60388"/>
                  <a:gd name="connsiteX2" fmla="*/ 6070 w 101155"/>
                  <a:gd name="connsiteY2" fmla="*/ 39694 h 60388"/>
                  <a:gd name="connsiteX3" fmla="*/ 1117 w 101155"/>
                  <a:gd name="connsiteY3" fmla="*/ 54267 h 60388"/>
                  <a:gd name="connsiteX4" fmla="*/ 15691 w 101155"/>
                  <a:gd name="connsiteY4" fmla="*/ 59315 h 60388"/>
                  <a:gd name="connsiteX5" fmla="*/ 55315 w 101155"/>
                  <a:gd name="connsiteY5" fmla="*/ 39979 h 60388"/>
                  <a:gd name="connsiteX6" fmla="*/ 95034 w 101155"/>
                  <a:gd name="connsiteY6" fmla="*/ 20644 h 60388"/>
                  <a:gd name="connsiteX7" fmla="*/ 100082 w 101155"/>
                  <a:gd name="connsiteY7" fmla="*/ 6070 h 60388"/>
                  <a:gd name="connsiteX8" fmla="*/ 85509 w 101155"/>
                  <a:gd name="connsiteY8" fmla="*/ 1117 h 6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55" h="60388">
                    <a:moveTo>
                      <a:pt x="85509" y="1117"/>
                    </a:moveTo>
                    <a:lnTo>
                      <a:pt x="45790" y="20358"/>
                    </a:lnTo>
                    <a:lnTo>
                      <a:pt x="6070" y="39694"/>
                    </a:lnTo>
                    <a:cubicBezTo>
                      <a:pt x="736" y="42361"/>
                      <a:pt x="-1550" y="48838"/>
                      <a:pt x="1117" y="54267"/>
                    </a:cubicBezTo>
                    <a:cubicBezTo>
                      <a:pt x="3784" y="59696"/>
                      <a:pt x="10261" y="61887"/>
                      <a:pt x="15691" y="59315"/>
                    </a:cubicBezTo>
                    <a:lnTo>
                      <a:pt x="55315" y="39979"/>
                    </a:lnTo>
                    <a:lnTo>
                      <a:pt x="95034" y="20644"/>
                    </a:lnTo>
                    <a:cubicBezTo>
                      <a:pt x="100463" y="17977"/>
                      <a:pt x="102654" y="11500"/>
                      <a:pt x="100082" y="6070"/>
                    </a:cubicBezTo>
                    <a:cubicBezTo>
                      <a:pt x="97415" y="736"/>
                      <a:pt x="90938" y="-1550"/>
                      <a:pt x="85509" y="1117"/>
                    </a:cubicBezTo>
                    <a:close/>
                  </a:path>
                </a:pathLst>
              </a:custGeom>
              <a:solidFill>
                <a:srgbClr val="EDB863"/>
              </a:solidFill>
              <a:ln w="9525" cap="flat">
                <a:noFill/>
                <a:prstDash val="solid"/>
                <a:miter/>
              </a:ln>
            </p:spPr>
            <p:txBody>
              <a:bodyPr rtlCol="0" anchor="ctr"/>
              <a:lstStyle/>
              <a:p>
                <a:endParaRPr lang="th-TH" dirty="0"/>
              </a:p>
            </p:txBody>
          </p:sp>
          <p:sp>
            <p:nvSpPr>
              <p:cNvPr id="237" name="Freeform: Shape 236">
                <a:extLst>
                  <a:ext uri="{FF2B5EF4-FFF2-40B4-BE49-F238E27FC236}">
                    <a16:creationId xmlns:a16="http://schemas.microsoft.com/office/drawing/2014/main" id="{D0A1298C-54CF-4677-B2D9-266401ECB20C}"/>
                  </a:ext>
                </a:extLst>
              </p:cNvPr>
              <p:cNvSpPr/>
              <p:nvPr/>
            </p:nvSpPr>
            <p:spPr>
              <a:xfrm>
                <a:off x="5991700" y="3244310"/>
                <a:ext cx="65151" cy="36480"/>
              </a:xfrm>
              <a:custGeom>
                <a:avLst/>
                <a:gdLst>
                  <a:gd name="connsiteX0" fmla="*/ 65151 w 65151"/>
                  <a:gd name="connsiteY0" fmla="*/ 6287 h 36480"/>
                  <a:gd name="connsiteX1" fmla="*/ 62198 w 65151"/>
                  <a:gd name="connsiteY1" fmla="*/ 0 h 36480"/>
                  <a:gd name="connsiteX2" fmla="*/ 31909 w 65151"/>
                  <a:gd name="connsiteY2" fmla="*/ 14669 h 36480"/>
                  <a:gd name="connsiteX3" fmla="*/ 31528 w 65151"/>
                  <a:gd name="connsiteY3" fmla="*/ 14859 h 36480"/>
                  <a:gd name="connsiteX4" fmla="*/ 31052 w 65151"/>
                  <a:gd name="connsiteY4" fmla="*/ 15145 h 36480"/>
                  <a:gd name="connsiteX5" fmla="*/ 0 w 65151"/>
                  <a:gd name="connsiteY5" fmla="*/ 30194 h 36480"/>
                  <a:gd name="connsiteX6" fmla="*/ 3048 w 65151"/>
                  <a:gd name="connsiteY6" fmla="*/ 36481 h 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1" h="36480">
                    <a:moveTo>
                      <a:pt x="65151" y="6287"/>
                    </a:moveTo>
                    <a:lnTo>
                      <a:pt x="62198" y="0"/>
                    </a:lnTo>
                    <a:lnTo>
                      <a:pt x="31909" y="14669"/>
                    </a:lnTo>
                    <a:lnTo>
                      <a:pt x="31528" y="14859"/>
                    </a:lnTo>
                    <a:lnTo>
                      <a:pt x="31052" y="15145"/>
                    </a:lnTo>
                    <a:lnTo>
                      <a:pt x="0" y="30194"/>
                    </a:lnTo>
                    <a:lnTo>
                      <a:pt x="3048" y="36481"/>
                    </a:lnTo>
                    <a:close/>
                  </a:path>
                </a:pathLst>
              </a:custGeom>
              <a:solidFill>
                <a:srgbClr val="0F5B42"/>
              </a:solidFill>
              <a:ln w="9525" cap="flat">
                <a:noFill/>
                <a:prstDash val="solid"/>
                <a:miter/>
              </a:ln>
            </p:spPr>
            <p:txBody>
              <a:bodyPr rtlCol="0" anchor="ctr"/>
              <a:lstStyle/>
              <a:p>
                <a:endParaRPr lang="th-TH"/>
              </a:p>
            </p:txBody>
          </p:sp>
        </p:grpSp>
        <p:sp>
          <p:nvSpPr>
            <p:cNvPr id="227" name="Freeform: Shape 226">
              <a:extLst>
                <a:ext uri="{FF2B5EF4-FFF2-40B4-BE49-F238E27FC236}">
                  <a16:creationId xmlns:a16="http://schemas.microsoft.com/office/drawing/2014/main" id="{3F7278E8-F0EE-4FC3-8F9D-418E54E4BFE9}"/>
                </a:ext>
              </a:extLst>
            </p:cNvPr>
            <p:cNvSpPr/>
            <p:nvPr/>
          </p:nvSpPr>
          <p:spPr>
            <a:xfrm>
              <a:off x="6032753" y="3318890"/>
              <a:ext cx="187286" cy="317302"/>
            </a:xfrm>
            <a:custGeom>
              <a:avLst/>
              <a:gdLst>
                <a:gd name="connsiteX0" fmla="*/ 24765 w 187286"/>
                <a:gd name="connsiteY0" fmla="*/ 12097 h 317302"/>
                <a:gd name="connsiteX1" fmla="*/ 0 w 187286"/>
                <a:gd name="connsiteY1" fmla="*/ 24098 h 317302"/>
                <a:gd name="connsiteX2" fmla="*/ 135065 w 187286"/>
                <a:gd name="connsiteY2" fmla="*/ 301847 h 317302"/>
                <a:gd name="connsiteX3" fmla="*/ 171831 w 187286"/>
                <a:gd name="connsiteY3" fmla="*/ 314516 h 317302"/>
                <a:gd name="connsiteX4" fmla="*/ 184499 w 187286"/>
                <a:gd name="connsiteY4" fmla="*/ 277749 h 317302"/>
                <a:gd name="connsiteX5" fmla="*/ 49530 w 187286"/>
                <a:gd name="connsiteY5" fmla="*/ 0 h 317302"/>
                <a:gd name="connsiteX6" fmla="*/ 24765 w 187286"/>
                <a:gd name="connsiteY6" fmla="*/ 12097 h 31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286" h="317302">
                  <a:moveTo>
                    <a:pt x="24765" y="12097"/>
                  </a:moveTo>
                  <a:lnTo>
                    <a:pt x="0" y="24098"/>
                  </a:lnTo>
                  <a:lnTo>
                    <a:pt x="135065" y="301847"/>
                  </a:lnTo>
                  <a:cubicBezTo>
                    <a:pt x="141732" y="315468"/>
                    <a:pt x="158115" y="321183"/>
                    <a:pt x="171831" y="314516"/>
                  </a:cubicBezTo>
                  <a:cubicBezTo>
                    <a:pt x="185452" y="307848"/>
                    <a:pt x="191167" y="291465"/>
                    <a:pt x="184499" y="277749"/>
                  </a:cubicBezTo>
                  <a:lnTo>
                    <a:pt x="49530" y="0"/>
                  </a:lnTo>
                  <a:lnTo>
                    <a:pt x="24765" y="12097"/>
                  </a:lnTo>
                  <a:close/>
                </a:path>
              </a:pathLst>
            </a:custGeom>
            <a:solidFill>
              <a:srgbClr val="D75903"/>
            </a:solidFill>
            <a:ln w="9525" cap="flat">
              <a:noFill/>
              <a:prstDash val="solid"/>
              <a:miter/>
            </a:ln>
          </p:spPr>
          <p:txBody>
            <a:bodyPr rtlCol="0" anchor="ctr"/>
            <a:lstStyle/>
            <a:p>
              <a:endParaRPr lang="th-TH"/>
            </a:p>
          </p:txBody>
        </p:sp>
        <p:grpSp>
          <p:nvGrpSpPr>
            <p:cNvPr id="228" name="Graphic 26">
              <a:extLst>
                <a:ext uri="{FF2B5EF4-FFF2-40B4-BE49-F238E27FC236}">
                  <a16:creationId xmlns:a16="http://schemas.microsoft.com/office/drawing/2014/main" id="{56995A16-DFA9-4782-B9E0-D13198E0595B}"/>
                </a:ext>
              </a:extLst>
            </p:cNvPr>
            <p:cNvGrpSpPr/>
            <p:nvPr/>
          </p:nvGrpSpPr>
          <p:grpSpPr>
            <a:xfrm>
              <a:off x="6064723" y="3334382"/>
              <a:ext cx="128464" cy="281245"/>
              <a:chOff x="6064723" y="3334382"/>
              <a:chExt cx="128464" cy="281245"/>
            </a:xfrm>
            <a:solidFill>
              <a:srgbClr val="FFFFFF"/>
            </a:solidFill>
          </p:grpSpPr>
          <p:sp>
            <p:nvSpPr>
              <p:cNvPr id="229" name="Freeform: Shape 228">
                <a:extLst>
                  <a:ext uri="{FF2B5EF4-FFF2-40B4-BE49-F238E27FC236}">
                    <a16:creationId xmlns:a16="http://schemas.microsoft.com/office/drawing/2014/main" id="{ED90AE02-E4A5-4E1F-92F4-A3425B58775D}"/>
                  </a:ext>
                </a:extLst>
              </p:cNvPr>
              <p:cNvSpPr/>
              <p:nvPr/>
            </p:nvSpPr>
            <p:spPr>
              <a:xfrm>
                <a:off x="6064723" y="3334382"/>
                <a:ext cx="30833" cy="30833"/>
              </a:xfrm>
              <a:custGeom>
                <a:avLst/>
                <a:gdLst>
                  <a:gd name="connsiteX0" fmla="*/ 29276 w 30833"/>
                  <a:gd name="connsiteY0" fmla="*/ 8702 h 30833"/>
                  <a:gd name="connsiteX1" fmla="*/ 22132 w 30833"/>
                  <a:gd name="connsiteY1" fmla="*/ 29276 h 30833"/>
                  <a:gd name="connsiteX2" fmla="*/ 1558 w 30833"/>
                  <a:gd name="connsiteY2" fmla="*/ 22132 h 30833"/>
                  <a:gd name="connsiteX3" fmla="*/ 8702 w 30833"/>
                  <a:gd name="connsiteY3" fmla="*/ 1558 h 30833"/>
                  <a:gd name="connsiteX4" fmla="*/ 29276 w 30833"/>
                  <a:gd name="connsiteY4" fmla="*/ 8702 h 30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33">
                    <a:moveTo>
                      <a:pt x="29276" y="8702"/>
                    </a:moveTo>
                    <a:cubicBezTo>
                      <a:pt x="32990" y="16322"/>
                      <a:pt x="29847" y="25561"/>
                      <a:pt x="22132" y="29276"/>
                    </a:cubicBezTo>
                    <a:cubicBezTo>
                      <a:pt x="14512" y="32990"/>
                      <a:pt x="5273" y="29847"/>
                      <a:pt x="1558" y="22132"/>
                    </a:cubicBezTo>
                    <a:cubicBezTo>
                      <a:pt x="-2157" y="14512"/>
                      <a:pt x="986" y="5273"/>
                      <a:pt x="8702" y="1558"/>
                    </a:cubicBezTo>
                    <a:cubicBezTo>
                      <a:pt x="16322" y="-2157"/>
                      <a:pt x="25561" y="986"/>
                      <a:pt x="29276" y="8702"/>
                    </a:cubicBezTo>
                    <a:close/>
                  </a:path>
                </a:pathLst>
              </a:custGeom>
              <a:solidFill>
                <a:srgbClr val="FFFFFF"/>
              </a:solidFill>
              <a:ln w="9525" cap="flat">
                <a:noFill/>
                <a:prstDash val="solid"/>
                <a:miter/>
              </a:ln>
            </p:spPr>
            <p:txBody>
              <a:bodyPr rtlCol="0" anchor="ctr"/>
              <a:lstStyle/>
              <a:p>
                <a:endParaRPr lang="th-TH"/>
              </a:p>
            </p:txBody>
          </p:sp>
          <p:sp>
            <p:nvSpPr>
              <p:cNvPr id="230" name="Freeform: Shape 229">
                <a:extLst>
                  <a:ext uri="{FF2B5EF4-FFF2-40B4-BE49-F238E27FC236}">
                    <a16:creationId xmlns:a16="http://schemas.microsoft.com/office/drawing/2014/main" id="{93811594-9D27-4348-A577-9494D61867EC}"/>
                  </a:ext>
                </a:extLst>
              </p:cNvPr>
              <p:cNvSpPr/>
              <p:nvPr/>
            </p:nvSpPr>
            <p:spPr>
              <a:xfrm>
                <a:off x="6102252" y="3425934"/>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322" y="-2173"/>
                      <a:pt x="25561" y="1065"/>
                      <a:pt x="29276" y="8685"/>
                    </a:cubicBezTo>
                    <a:close/>
                  </a:path>
                </a:pathLst>
              </a:custGeom>
              <a:solidFill>
                <a:srgbClr val="FFFFFF"/>
              </a:solidFill>
              <a:ln w="9525" cap="flat">
                <a:noFill/>
                <a:prstDash val="solid"/>
                <a:miter/>
              </a:ln>
            </p:spPr>
            <p:txBody>
              <a:bodyPr rtlCol="0" anchor="ctr"/>
              <a:lstStyle/>
              <a:p>
                <a:endParaRPr lang="th-TH"/>
              </a:p>
            </p:txBody>
          </p:sp>
          <p:sp>
            <p:nvSpPr>
              <p:cNvPr id="231" name="Freeform: Shape 230">
                <a:extLst>
                  <a:ext uri="{FF2B5EF4-FFF2-40B4-BE49-F238E27FC236}">
                    <a16:creationId xmlns:a16="http://schemas.microsoft.com/office/drawing/2014/main" id="{A43123B5-E085-4EE8-A3A1-CD38FAC7E7DB}"/>
                  </a:ext>
                </a:extLst>
              </p:cNvPr>
              <p:cNvSpPr/>
              <p:nvPr/>
            </p:nvSpPr>
            <p:spPr>
              <a:xfrm>
                <a:off x="6107014" y="3470987"/>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322" y="-2173"/>
                      <a:pt x="25561" y="1065"/>
                      <a:pt x="29276" y="8685"/>
                    </a:cubicBezTo>
                    <a:close/>
                  </a:path>
                </a:pathLst>
              </a:custGeom>
              <a:solidFill>
                <a:srgbClr val="FFFFFF"/>
              </a:solidFill>
              <a:ln w="9525" cap="flat">
                <a:noFill/>
                <a:prstDash val="solid"/>
                <a:miter/>
              </a:ln>
            </p:spPr>
            <p:txBody>
              <a:bodyPr rtlCol="0" anchor="ctr"/>
              <a:lstStyle/>
              <a:p>
                <a:endParaRPr lang="th-TH"/>
              </a:p>
            </p:txBody>
          </p:sp>
          <p:sp>
            <p:nvSpPr>
              <p:cNvPr id="232" name="Freeform: Shape 231">
                <a:extLst>
                  <a:ext uri="{FF2B5EF4-FFF2-40B4-BE49-F238E27FC236}">
                    <a16:creationId xmlns:a16="http://schemas.microsoft.com/office/drawing/2014/main" id="{CD4B7620-ED9F-4FFD-9A93-D26576FFB3A0}"/>
                  </a:ext>
                </a:extLst>
              </p:cNvPr>
              <p:cNvSpPr/>
              <p:nvPr/>
            </p:nvSpPr>
            <p:spPr>
              <a:xfrm>
                <a:off x="6065104" y="3384828"/>
                <a:ext cx="30833" cy="30775"/>
              </a:xfrm>
              <a:custGeom>
                <a:avLst/>
                <a:gdLst>
                  <a:gd name="connsiteX0" fmla="*/ 29276 w 30833"/>
                  <a:gd name="connsiteY0" fmla="*/ 8644 h 30775"/>
                  <a:gd name="connsiteX1" fmla="*/ 22132 w 30833"/>
                  <a:gd name="connsiteY1" fmla="*/ 29218 h 30775"/>
                  <a:gd name="connsiteX2" fmla="*/ 1558 w 30833"/>
                  <a:gd name="connsiteY2" fmla="*/ 22074 h 30775"/>
                  <a:gd name="connsiteX3" fmla="*/ 8702 w 30833"/>
                  <a:gd name="connsiteY3" fmla="*/ 1500 h 30775"/>
                  <a:gd name="connsiteX4" fmla="*/ 29276 w 30833"/>
                  <a:gd name="connsiteY4" fmla="*/ 8644 h 3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775">
                    <a:moveTo>
                      <a:pt x="29276" y="8644"/>
                    </a:moveTo>
                    <a:cubicBezTo>
                      <a:pt x="32990" y="16264"/>
                      <a:pt x="29847" y="25503"/>
                      <a:pt x="22132" y="29218"/>
                    </a:cubicBezTo>
                    <a:cubicBezTo>
                      <a:pt x="14512" y="32932"/>
                      <a:pt x="5273" y="29789"/>
                      <a:pt x="1558" y="22074"/>
                    </a:cubicBezTo>
                    <a:cubicBezTo>
                      <a:pt x="-2157" y="14454"/>
                      <a:pt x="986" y="5215"/>
                      <a:pt x="8702" y="1500"/>
                    </a:cubicBezTo>
                    <a:cubicBezTo>
                      <a:pt x="16322" y="-2120"/>
                      <a:pt x="25561" y="1024"/>
                      <a:pt x="29276" y="8644"/>
                    </a:cubicBezTo>
                    <a:close/>
                  </a:path>
                </a:pathLst>
              </a:custGeom>
              <a:solidFill>
                <a:srgbClr val="FFFFFF"/>
              </a:solidFill>
              <a:ln w="9525" cap="flat">
                <a:noFill/>
                <a:prstDash val="solid"/>
                <a:miter/>
              </a:ln>
            </p:spPr>
            <p:txBody>
              <a:bodyPr rtlCol="0" anchor="ctr"/>
              <a:lstStyle/>
              <a:p>
                <a:endParaRPr lang="th-TH"/>
              </a:p>
            </p:txBody>
          </p:sp>
          <p:sp>
            <p:nvSpPr>
              <p:cNvPr id="233" name="Freeform: Shape 232">
                <a:extLst>
                  <a:ext uri="{FF2B5EF4-FFF2-40B4-BE49-F238E27FC236}">
                    <a16:creationId xmlns:a16="http://schemas.microsoft.com/office/drawing/2014/main" id="{9065E8B2-2110-46E2-99D3-D8FD4BD1A864}"/>
                  </a:ext>
                </a:extLst>
              </p:cNvPr>
              <p:cNvSpPr/>
              <p:nvPr/>
            </p:nvSpPr>
            <p:spPr>
              <a:xfrm>
                <a:off x="6153877" y="3517755"/>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417" y="-2173"/>
                      <a:pt x="25561" y="1065"/>
                      <a:pt x="29276" y="8685"/>
                    </a:cubicBezTo>
                    <a:close/>
                  </a:path>
                </a:pathLst>
              </a:custGeom>
              <a:solidFill>
                <a:srgbClr val="FFFFFF"/>
              </a:solidFill>
              <a:ln w="9525" cap="flat">
                <a:noFill/>
                <a:prstDash val="solid"/>
                <a:miter/>
              </a:ln>
            </p:spPr>
            <p:txBody>
              <a:bodyPr rtlCol="0" anchor="ctr"/>
              <a:lstStyle/>
              <a:p>
                <a:endParaRPr lang="th-TH"/>
              </a:p>
            </p:txBody>
          </p:sp>
          <p:sp>
            <p:nvSpPr>
              <p:cNvPr id="234" name="Freeform: Shape 233">
                <a:extLst>
                  <a:ext uri="{FF2B5EF4-FFF2-40B4-BE49-F238E27FC236}">
                    <a16:creationId xmlns:a16="http://schemas.microsoft.com/office/drawing/2014/main" id="{B40D38B5-36D6-451E-A994-FF237AD8E173}"/>
                  </a:ext>
                </a:extLst>
              </p:cNvPr>
              <p:cNvSpPr/>
              <p:nvPr/>
            </p:nvSpPr>
            <p:spPr>
              <a:xfrm>
                <a:off x="6162354" y="3584811"/>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417" y="-2173"/>
                      <a:pt x="25561" y="1065"/>
                      <a:pt x="29276" y="8685"/>
                    </a:cubicBezTo>
                    <a:close/>
                  </a:path>
                </a:pathLst>
              </a:custGeom>
              <a:solidFill>
                <a:srgbClr val="FFFFFF"/>
              </a:solidFill>
              <a:ln w="9525" cap="flat">
                <a:noFill/>
                <a:prstDash val="solid"/>
                <a:miter/>
              </a:ln>
            </p:spPr>
            <p:txBody>
              <a:bodyPr rtlCol="0" anchor="ctr"/>
              <a:lstStyle/>
              <a:p>
                <a:endParaRPr lang="th-TH"/>
              </a:p>
            </p:txBody>
          </p:sp>
        </p:grpSp>
      </p:grpSp>
      <p:grpSp>
        <p:nvGrpSpPr>
          <p:cNvPr id="238" name="Graphic 45029">
            <a:extLst>
              <a:ext uri="{FF2B5EF4-FFF2-40B4-BE49-F238E27FC236}">
                <a16:creationId xmlns:a16="http://schemas.microsoft.com/office/drawing/2014/main" id="{026645EB-2399-4F1C-ABD9-AADB8B9DD5EA}"/>
              </a:ext>
            </a:extLst>
          </p:cNvPr>
          <p:cNvGrpSpPr/>
          <p:nvPr/>
        </p:nvGrpSpPr>
        <p:grpSpPr>
          <a:xfrm>
            <a:off x="9191824" y="1922950"/>
            <a:ext cx="210401" cy="182708"/>
            <a:chOff x="9117820" y="2027686"/>
            <a:chExt cx="210401" cy="182708"/>
          </a:xfrm>
        </p:grpSpPr>
        <p:sp>
          <p:nvSpPr>
            <p:cNvPr id="239" name="Freeform: Shape 238">
              <a:extLst>
                <a:ext uri="{FF2B5EF4-FFF2-40B4-BE49-F238E27FC236}">
                  <a16:creationId xmlns:a16="http://schemas.microsoft.com/office/drawing/2014/main" id="{8E7EE0DC-0624-4E6C-812E-2104C1BA2AA2}"/>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endParaRPr lang="th-TH"/>
            </a:p>
          </p:txBody>
        </p:sp>
        <p:sp>
          <p:nvSpPr>
            <p:cNvPr id="240" name="Freeform: Shape 239">
              <a:extLst>
                <a:ext uri="{FF2B5EF4-FFF2-40B4-BE49-F238E27FC236}">
                  <a16:creationId xmlns:a16="http://schemas.microsoft.com/office/drawing/2014/main" id="{EE0DAF7A-116C-4678-B925-BD9257A12550}"/>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endParaRPr lang="th-TH"/>
            </a:p>
          </p:txBody>
        </p:sp>
        <p:sp>
          <p:nvSpPr>
            <p:cNvPr id="241" name="Freeform: Shape 240">
              <a:extLst>
                <a:ext uri="{FF2B5EF4-FFF2-40B4-BE49-F238E27FC236}">
                  <a16:creationId xmlns:a16="http://schemas.microsoft.com/office/drawing/2014/main" id="{8F5BB9B0-A2B1-4487-A177-06130E054116}"/>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endParaRPr lang="th-TH"/>
            </a:p>
          </p:txBody>
        </p:sp>
        <p:sp>
          <p:nvSpPr>
            <p:cNvPr id="242" name="Freeform: Shape 241">
              <a:extLst>
                <a:ext uri="{FF2B5EF4-FFF2-40B4-BE49-F238E27FC236}">
                  <a16:creationId xmlns:a16="http://schemas.microsoft.com/office/drawing/2014/main" id="{2248AD7A-D254-4AB0-98F3-CE2A732293AC}"/>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endParaRPr lang="th-TH"/>
            </a:p>
          </p:txBody>
        </p:sp>
        <p:sp>
          <p:nvSpPr>
            <p:cNvPr id="243" name="Freeform: Shape 242">
              <a:extLst>
                <a:ext uri="{FF2B5EF4-FFF2-40B4-BE49-F238E27FC236}">
                  <a16:creationId xmlns:a16="http://schemas.microsoft.com/office/drawing/2014/main" id="{972FD906-CAC1-4333-A7BF-F3FADE6C4A17}"/>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endParaRPr lang="th-TH"/>
            </a:p>
          </p:txBody>
        </p:sp>
        <p:sp>
          <p:nvSpPr>
            <p:cNvPr id="244" name="Freeform: Shape 243">
              <a:extLst>
                <a:ext uri="{FF2B5EF4-FFF2-40B4-BE49-F238E27FC236}">
                  <a16:creationId xmlns:a16="http://schemas.microsoft.com/office/drawing/2014/main" id="{4F13BEFB-9DE5-4352-A3EC-575B258E026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endParaRPr lang="th-TH"/>
            </a:p>
          </p:txBody>
        </p:sp>
        <p:sp>
          <p:nvSpPr>
            <p:cNvPr id="245" name="Freeform: Shape 244">
              <a:extLst>
                <a:ext uri="{FF2B5EF4-FFF2-40B4-BE49-F238E27FC236}">
                  <a16:creationId xmlns:a16="http://schemas.microsoft.com/office/drawing/2014/main" id="{786B88F3-8840-47F6-8CD7-44C7650CE9F7}"/>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endParaRPr lang="th-TH"/>
            </a:p>
          </p:txBody>
        </p:sp>
        <p:sp>
          <p:nvSpPr>
            <p:cNvPr id="246" name="Freeform: Shape 245">
              <a:extLst>
                <a:ext uri="{FF2B5EF4-FFF2-40B4-BE49-F238E27FC236}">
                  <a16:creationId xmlns:a16="http://schemas.microsoft.com/office/drawing/2014/main" id="{10899E21-F888-492A-8CF0-7FB1F2BEA3B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endParaRPr lang="th-TH"/>
            </a:p>
          </p:txBody>
        </p:sp>
        <p:sp>
          <p:nvSpPr>
            <p:cNvPr id="247" name="Freeform: Shape 246">
              <a:extLst>
                <a:ext uri="{FF2B5EF4-FFF2-40B4-BE49-F238E27FC236}">
                  <a16:creationId xmlns:a16="http://schemas.microsoft.com/office/drawing/2014/main" id="{14CE1441-9972-4BD8-A1BA-79C2DF11A868}"/>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endParaRPr lang="th-TH"/>
            </a:p>
          </p:txBody>
        </p:sp>
        <p:sp>
          <p:nvSpPr>
            <p:cNvPr id="248" name="Freeform: Shape 247">
              <a:extLst>
                <a:ext uri="{FF2B5EF4-FFF2-40B4-BE49-F238E27FC236}">
                  <a16:creationId xmlns:a16="http://schemas.microsoft.com/office/drawing/2014/main" id="{BAA7FE58-623F-4CC4-AEC4-B0EF0BB4E328}"/>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endParaRPr lang="th-TH"/>
            </a:p>
          </p:txBody>
        </p:sp>
        <p:sp>
          <p:nvSpPr>
            <p:cNvPr id="249" name="Freeform: Shape 248">
              <a:extLst>
                <a:ext uri="{FF2B5EF4-FFF2-40B4-BE49-F238E27FC236}">
                  <a16:creationId xmlns:a16="http://schemas.microsoft.com/office/drawing/2014/main" id="{EBB2F872-50C0-4CC8-B5DF-366FBE0BF97B}"/>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endParaRPr lang="th-TH"/>
            </a:p>
          </p:txBody>
        </p:sp>
        <p:sp>
          <p:nvSpPr>
            <p:cNvPr id="250" name="Freeform: Shape 249">
              <a:extLst>
                <a:ext uri="{FF2B5EF4-FFF2-40B4-BE49-F238E27FC236}">
                  <a16:creationId xmlns:a16="http://schemas.microsoft.com/office/drawing/2014/main" id="{C5014EF5-432D-4619-86B4-D27DDAAD23F2}"/>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endParaRPr lang="th-TH"/>
            </a:p>
          </p:txBody>
        </p:sp>
        <p:sp>
          <p:nvSpPr>
            <p:cNvPr id="251" name="Freeform: Shape 250">
              <a:extLst>
                <a:ext uri="{FF2B5EF4-FFF2-40B4-BE49-F238E27FC236}">
                  <a16:creationId xmlns:a16="http://schemas.microsoft.com/office/drawing/2014/main" id="{577426CC-D737-4B74-8DED-99B41A4AF29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endParaRPr lang="th-TH"/>
            </a:p>
          </p:txBody>
        </p:sp>
        <p:sp>
          <p:nvSpPr>
            <p:cNvPr id="252" name="Freeform: Shape 251">
              <a:extLst>
                <a:ext uri="{FF2B5EF4-FFF2-40B4-BE49-F238E27FC236}">
                  <a16:creationId xmlns:a16="http://schemas.microsoft.com/office/drawing/2014/main" id="{F17DAC83-8960-4ADF-BB74-7BD5F04A9643}"/>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endParaRPr lang="th-TH"/>
            </a:p>
          </p:txBody>
        </p:sp>
        <p:sp>
          <p:nvSpPr>
            <p:cNvPr id="253" name="Freeform: Shape 252">
              <a:extLst>
                <a:ext uri="{FF2B5EF4-FFF2-40B4-BE49-F238E27FC236}">
                  <a16:creationId xmlns:a16="http://schemas.microsoft.com/office/drawing/2014/main" id="{CBB123F9-E1F4-4A22-BBC1-7B8C344F4363}"/>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endParaRPr lang="th-TH"/>
            </a:p>
          </p:txBody>
        </p:sp>
        <p:sp>
          <p:nvSpPr>
            <p:cNvPr id="254" name="Freeform: Shape 253">
              <a:extLst>
                <a:ext uri="{FF2B5EF4-FFF2-40B4-BE49-F238E27FC236}">
                  <a16:creationId xmlns:a16="http://schemas.microsoft.com/office/drawing/2014/main" id="{C65C2897-0E24-4735-9DCA-B611609768EE}"/>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endParaRPr lang="th-TH"/>
            </a:p>
          </p:txBody>
        </p:sp>
        <p:sp>
          <p:nvSpPr>
            <p:cNvPr id="255" name="Freeform: Shape 254">
              <a:extLst>
                <a:ext uri="{FF2B5EF4-FFF2-40B4-BE49-F238E27FC236}">
                  <a16:creationId xmlns:a16="http://schemas.microsoft.com/office/drawing/2014/main" id="{A40EC383-570C-4DCC-8DAC-143DA0656C0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endParaRPr lang="th-TH"/>
            </a:p>
          </p:txBody>
        </p:sp>
        <p:sp>
          <p:nvSpPr>
            <p:cNvPr id="256" name="Freeform: Shape 255">
              <a:extLst>
                <a:ext uri="{FF2B5EF4-FFF2-40B4-BE49-F238E27FC236}">
                  <a16:creationId xmlns:a16="http://schemas.microsoft.com/office/drawing/2014/main" id="{7B9B8927-2FC3-4156-A8CD-DA41587DA30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endParaRPr lang="th-TH"/>
            </a:p>
          </p:txBody>
        </p:sp>
        <p:sp>
          <p:nvSpPr>
            <p:cNvPr id="257" name="Freeform: Shape 256">
              <a:extLst>
                <a:ext uri="{FF2B5EF4-FFF2-40B4-BE49-F238E27FC236}">
                  <a16:creationId xmlns:a16="http://schemas.microsoft.com/office/drawing/2014/main" id="{0DD30C47-E24C-4E8A-8001-0098B7C40BB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endParaRPr lang="th-TH"/>
            </a:p>
          </p:txBody>
        </p:sp>
        <p:sp>
          <p:nvSpPr>
            <p:cNvPr id="258" name="Freeform: Shape 257">
              <a:extLst>
                <a:ext uri="{FF2B5EF4-FFF2-40B4-BE49-F238E27FC236}">
                  <a16:creationId xmlns:a16="http://schemas.microsoft.com/office/drawing/2014/main" id="{7ECEBC54-74A6-4522-8594-84F8CF1A7B9E}"/>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endParaRPr lang="th-TH"/>
            </a:p>
          </p:txBody>
        </p:sp>
        <p:sp>
          <p:nvSpPr>
            <p:cNvPr id="259" name="Freeform: Shape 258">
              <a:extLst>
                <a:ext uri="{FF2B5EF4-FFF2-40B4-BE49-F238E27FC236}">
                  <a16:creationId xmlns:a16="http://schemas.microsoft.com/office/drawing/2014/main" id="{C572EF81-1C1E-4DAE-A070-6CB47C137DC2}"/>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endParaRPr lang="th-TH"/>
            </a:p>
          </p:txBody>
        </p:sp>
        <p:sp>
          <p:nvSpPr>
            <p:cNvPr id="260" name="Freeform: Shape 259">
              <a:extLst>
                <a:ext uri="{FF2B5EF4-FFF2-40B4-BE49-F238E27FC236}">
                  <a16:creationId xmlns:a16="http://schemas.microsoft.com/office/drawing/2014/main" id="{638A6151-668D-4698-A9C0-157E398599F0}"/>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endParaRPr lang="th-TH"/>
            </a:p>
          </p:txBody>
        </p:sp>
        <p:sp>
          <p:nvSpPr>
            <p:cNvPr id="261" name="Freeform: Shape 260">
              <a:extLst>
                <a:ext uri="{FF2B5EF4-FFF2-40B4-BE49-F238E27FC236}">
                  <a16:creationId xmlns:a16="http://schemas.microsoft.com/office/drawing/2014/main" id="{98850869-378E-4B4C-B12A-6273DC41C07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endParaRPr lang="th-TH"/>
            </a:p>
          </p:txBody>
        </p:sp>
        <p:sp>
          <p:nvSpPr>
            <p:cNvPr id="262" name="Freeform: Shape 261">
              <a:extLst>
                <a:ext uri="{FF2B5EF4-FFF2-40B4-BE49-F238E27FC236}">
                  <a16:creationId xmlns:a16="http://schemas.microsoft.com/office/drawing/2014/main" id="{85D40596-8B3E-4DF5-AD7D-F1F1667E7E4C}"/>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endParaRPr lang="th-TH"/>
            </a:p>
          </p:txBody>
        </p:sp>
        <p:sp>
          <p:nvSpPr>
            <p:cNvPr id="263" name="Freeform: Shape 262">
              <a:extLst>
                <a:ext uri="{FF2B5EF4-FFF2-40B4-BE49-F238E27FC236}">
                  <a16:creationId xmlns:a16="http://schemas.microsoft.com/office/drawing/2014/main" id="{B1C82996-1FB2-486B-9080-6FB123A19AE6}"/>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endParaRPr lang="th-TH"/>
            </a:p>
          </p:txBody>
        </p:sp>
        <p:sp>
          <p:nvSpPr>
            <p:cNvPr id="264" name="Freeform: Shape 263">
              <a:extLst>
                <a:ext uri="{FF2B5EF4-FFF2-40B4-BE49-F238E27FC236}">
                  <a16:creationId xmlns:a16="http://schemas.microsoft.com/office/drawing/2014/main" id="{58276908-458C-40B1-A27F-2A4B350E9B36}"/>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endParaRPr lang="th-TH"/>
            </a:p>
          </p:txBody>
        </p:sp>
        <p:sp>
          <p:nvSpPr>
            <p:cNvPr id="265" name="Freeform: Shape 264">
              <a:extLst>
                <a:ext uri="{FF2B5EF4-FFF2-40B4-BE49-F238E27FC236}">
                  <a16:creationId xmlns:a16="http://schemas.microsoft.com/office/drawing/2014/main" id="{190EA95D-A8C2-40AA-9EB6-92E40FAAC429}"/>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endParaRPr lang="th-TH"/>
            </a:p>
          </p:txBody>
        </p:sp>
        <p:sp>
          <p:nvSpPr>
            <p:cNvPr id="266" name="Freeform: Shape 265">
              <a:extLst>
                <a:ext uri="{FF2B5EF4-FFF2-40B4-BE49-F238E27FC236}">
                  <a16:creationId xmlns:a16="http://schemas.microsoft.com/office/drawing/2014/main" id="{A2A3E8CF-35BF-4485-AD65-0E6B5FA1C61A}"/>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endParaRPr lang="th-TH"/>
            </a:p>
          </p:txBody>
        </p:sp>
        <p:sp>
          <p:nvSpPr>
            <p:cNvPr id="267" name="Freeform: Shape 266">
              <a:extLst>
                <a:ext uri="{FF2B5EF4-FFF2-40B4-BE49-F238E27FC236}">
                  <a16:creationId xmlns:a16="http://schemas.microsoft.com/office/drawing/2014/main" id="{44DD0F86-DB06-47A4-84BF-D9CCFCE41DF7}"/>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endParaRPr lang="th-TH"/>
            </a:p>
          </p:txBody>
        </p:sp>
        <p:sp>
          <p:nvSpPr>
            <p:cNvPr id="268" name="Freeform: Shape 267">
              <a:extLst>
                <a:ext uri="{FF2B5EF4-FFF2-40B4-BE49-F238E27FC236}">
                  <a16:creationId xmlns:a16="http://schemas.microsoft.com/office/drawing/2014/main" id="{2DB446E0-5845-4F3C-965D-F07C1557079D}"/>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endParaRPr lang="th-TH"/>
            </a:p>
          </p:txBody>
        </p:sp>
        <p:sp>
          <p:nvSpPr>
            <p:cNvPr id="269" name="Freeform: Shape 268">
              <a:extLst>
                <a:ext uri="{FF2B5EF4-FFF2-40B4-BE49-F238E27FC236}">
                  <a16:creationId xmlns:a16="http://schemas.microsoft.com/office/drawing/2014/main" id="{1FE85591-7F90-4459-A9A1-C566330A85CA}"/>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endParaRPr lang="th-TH"/>
            </a:p>
          </p:txBody>
        </p:sp>
        <p:sp>
          <p:nvSpPr>
            <p:cNvPr id="270" name="Freeform: Shape 269">
              <a:extLst>
                <a:ext uri="{FF2B5EF4-FFF2-40B4-BE49-F238E27FC236}">
                  <a16:creationId xmlns:a16="http://schemas.microsoft.com/office/drawing/2014/main" id="{2FDAEBE5-2830-42DF-9B7F-077F0FCFD5C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endParaRPr lang="th-TH"/>
            </a:p>
          </p:txBody>
        </p:sp>
        <p:sp>
          <p:nvSpPr>
            <p:cNvPr id="271" name="Freeform: Shape 270">
              <a:extLst>
                <a:ext uri="{FF2B5EF4-FFF2-40B4-BE49-F238E27FC236}">
                  <a16:creationId xmlns:a16="http://schemas.microsoft.com/office/drawing/2014/main" id="{55BFBEA0-CB2E-4D77-8616-A2EACCA0D041}"/>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endParaRPr lang="th-TH"/>
            </a:p>
          </p:txBody>
        </p:sp>
        <p:sp>
          <p:nvSpPr>
            <p:cNvPr id="272" name="Freeform: Shape 271">
              <a:extLst>
                <a:ext uri="{FF2B5EF4-FFF2-40B4-BE49-F238E27FC236}">
                  <a16:creationId xmlns:a16="http://schemas.microsoft.com/office/drawing/2014/main" id="{9BFB56BA-6E52-4B34-BBBB-A688D66EC534}"/>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endParaRPr lang="th-TH"/>
            </a:p>
          </p:txBody>
        </p:sp>
        <p:sp>
          <p:nvSpPr>
            <p:cNvPr id="273" name="Freeform: Shape 272">
              <a:extLst>
                <a:ext uri="{FF2B5EF4-FFF2-40B4-BE49-F238E27FC236}">
                  <a16:creationId xmlns:a16="http://schemas.microsoft.com/office/drawing/2014/main" id="{C22D1765-8A7B-4009-8200-F15192F12D7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endParaRPr lang="th-TH"/>
            </a:p>
          </p:txBody>
        </p:sp>
        <p:sp>
          <p:nvSpPr>
            <p:cNvPr id="274" name="Freeform: Shape 273">
              <a:extLst>
                <a:ext uri="{FF2B5EF4-FFF2-40B4-BE49-F238E27FC236}">
                  <a16:creationId xmlns:a16="http://schemas.microsoft.com/office/drawing/2014/main" id="{46390A32-88DB-40E6-8E2A-A4447BD56DF4}"/>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endParaRPr lang="th-TH"/>
            </a:p>
          </p:txBody>
        </p:sp>
        <p:sp>
          <p:nvSpPr>
            <p:cNvPr id="275" name="Freeform: Shape 274">
              <a:extLst>
                <a:ext uri="{FF2B5EF4-FFF2-40B4-BE49-F238E27FC236}">
                  <a16:creationId xmlns:a16="http://schemas.microsoft.com/office/drawing/2014/main" id="{A82A2A51-017F-413D-A813-7B63FCD24C52}"/>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endParaRPr lang="th-TH"/>
            </a:p>
          </p:txBody>
        </p:sp>
        <p:sp>
          <p:nvSpPr>
            <p:cNvPr id="276" name="Freeform: Shape 275">
              <a:extLst>
                <a:ext uri="{FF2B5EF4-FFF2-40B4-BE49-F238E27FC236}">
                  <a16:creationId xmlns:a16="http://schemas.microsoft.com/office/drawing/2014/main" id="{2B0ACF79-CB3C-4723-B398-7F9CD80F5492}"/>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endParaRPr lang="th-TH"/>
            </a:p>
          </p:txBody>
        </p:sp>
        <p:sp>
          <p:nvSpPr>
            <p:cNvPr id="277" name="Freeform: Shape 276">
              <a:extLst>
                <a:ext uri="{FF2B5EF4-FFF2-40B4-BE49-F238E27FC236}">
                  <a16:creationId xmlns:a16="http://schemas.microsoft.com/office/drawing/2014/main" id="{E5183EF6-1F57-4FC2-9F41-41400F0CF44D}"/>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endParaRPr lang="th-TH"/>
            </a:p>
          </p:txBody>
        </p:sp>
        <p:sp>
          <p:nvSpPr>
            <p:cNvPr id="278" name="Freeform: Shape 277">
              <a:extLst>
                <a:ext uri="{FF2B5EF4-FFF2-40B4-BE49-F238E27FC236}">
                  <a16:creationId xmlns:a16="http://schemas.microsoft.com/office/drawing/2014/main" id="{D1EE6A1E-0ABF-4F54-AC83-CA8E8D40C5FF}"/>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endParaRPr lang="th-TH"/>
            </a:p>
          </p:txBody>
        </p:sp>
        <p:sp>
          <p:nvSpPr>
            <p:cNvPr id="279" name="Freeform: Shape 278">
              <a:extLst>
                <a:ext uri="{FF2B5EF4-FFF2-40B4-BE49-F238E27FC236}">
                  <a16:creationId xmlns:a16="http://schemas.microsoft.com/office/drawing/2014/main" id="{F3A58E5E-3D03-4C29-960C-25CF705A58D0}"/>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endParaRPr lang="th-TH"/>
            </a:p>
          </p:txBody>
        </p:sp>
        <p:sp>
          <p:nvSpPr>
            <p:cNvPr id="280" name="Freeform: Shape 279">
              <a:extLst>
                <a:ext uri="{FF2B5EF4-FFF2-40B4-BE49-F238E27FC236}">
                  <a16:creationId xmlns:a16="http://schemas.microsoft.com/office/drawing/2014/main" id="{9ABB71FC-A712-4610-9CDD-AC536E721653}"/>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endParaRPr lang="th-TH"/>
            </a:p>
          </p:txBody>
        </p:sp>
        <p:sp>
          <p:nvSpPr>
            <p:cNvPr id="281" name="Freeform: Shape 280">
              <a:extLst>
                <a:ext uri="{FF2B5EF4-FFF2-40B4-BE49-F238E27FC236}">
                  <a16:creationId xmlns:a16="http://schemas.microsoft.com/office/drawing/2014/main" id="{DDF8DEC0-B1EF-433A-B48C-F73C59216C7D}"/>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endParaRPr lang="th-TH"/>
            </a:p>
          </p:txBody>
        </p:sp>
        <p:sp>
          <p:nvSpPr>
            <p:cNvPr id="282" name="Freeform: Shape 281">
              <a:extLst>
                <a:ext uri="{FF2B5EF4-FFF2-40B4-BE49-F238E27FC236}">
                  <a16:creationId xmlns:a16="http://schemas.microsoft.com/office/drawing/2014/main" id="{E2CA508E-54B5-4AD4-B823-C7CF9A43C5DD}"/>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endParaRPr lang="th-TH"/>
            </a:p>
          </p:txBody>
        </p:sp>
        <p:sp>
          <p:nvSpPr>
            <p:cNvPr id="283" name="Freeform: Shape 282">
              <a:extLst>
                <a:ext uri="{FF2B5EF4-FFF2-40B4-BE49-F238E27FC236}">
                  <a16:creationId xmlns:a16="http://schemas.microsoft.com/office/drawing/2014/main" id="{B39B10E8-6DD4-4856-8E45-C67359A89CF2}"/>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endParaRPr lang="th-TH"/>
            </a:p>
          </p:txBody>
        </p:sp>
        <p:sp>
          <p:nvSpPr>
            <p:cNvPr id="284" name="Freeform: Shape 283">
              <a:extLst>
                <a:ext uri="{FF2B5EF4-FFF2-40B4-BE49-F238E27FC236}">
                  <a16:creationId xmlns:a16="http://schemas.microsoft.com/office/drawing/2014/main" id="{63D22A33-36E5-492B-A4AE-C8A68F1E814F}"/>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endParaRPr lang="th-TH"/>
            </a:p>
          </p:txBody>
        </p:sp>
        <p:sp>
          <p:nvSpPr>
            <p:cNvPr id="285" name="Freeform: Shape 284">
              <a:extLst>
                <a:ext uri="{FF2B5EF4-FFF2-40B4-BE49-F238E27FC236}">
                  <a16:creationId xmlns:a16="http://schemas.microsoft.com/office/drawing/2014/main" id="{30D4E7C9-9CA6-4D04-BBDA-02567AA5A0E9}"/>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endParaRPr lang="th-TH"/>
            </a:p>
          </p:txBody>
        </p:sp>
        <p:sp>
          <p:nvSpPr>
            <p:cNvPr id="286" name="Freeform: Shape 285">
              <a:extLst>
                <a:ext uri="{FF2B5EF4-FFF2-40B4-BE49-F238E27FC236}">
                  <a16:creationId xmlns:a16="http://schemas.microsoft.com/office/drawing/2014/main" id="{9E7539D5-C98A-4451-8504-634AE746BD8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endParaRPr lang="th-TH"/>
            </a:p>
          </p:txBody>
        </p:sp>
        <p:sp>
          <p:nvSpPr>
            <p:cNvPr id="287" name="Freeform: Shape 286">
              <a:extLst>
                <a:ext uri="{FF2B5EF4-FFF2-40B4-BE49-F238E27FC236}">
                  <a16:creationId xmlns:a16="http://schemas.microsoft.com/office/drawing/2014/main" id="{46CBFDF2-D068-4033-B232-555FD363EC64}"/>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endParaRPr lang="th-TH"/>
            </a:p>
          </p:txBody>
        </p:sp>
        <p:sp>
          <p:nvSpPr>
            <p:cNvPr id="288" name="Freeform: Shape 287">
              <a:extLst>
                <a:ext uri="{FF2B5EF4-FFF2-40B4-BE49-F238E27FC236}">
                  <a16:creationId xmlns:a16="http://schemas.microsoft.com/office/drawing/2014/main" id="{EECD4420-3436-4ACA-909D-31CF0DE68A94}"/>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endParaRPr lang="th-TH"/>
            </a:p>
          </p:txBody>
        </p:sp>
        <p:sp>
          <p:nvSpPr>
            <p:cNvPr id="289" name="Freeform: Shape 288">
              <a:extLst>
                <a:ext uri="{FF2B5EF4-FFF2-40B4-BE49-F238E27FC236}">
                  <a16:creationId xmlns:a16="http://schemas.microsoft.com/office/drawing/2014/main" id="{22F6E749-AACE-4180-8ABF-019B1D2B04C7}"/>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endParaRPr lang="th-TH"/>
            </a:p>
          </p:txBody>
        </p:sp>
        <p:sp>
          <p:nvSpPr>
            <p:cNvPr id="290" name="Freeform: Shape 289">
              <a:extLst>
                <a:ext uri="{FF2B5EF4-FFF2-40B4-BE49-F238E27FC236}">
                  <a16:creationId xmlns:a16="http://schemas.microsoft.com/office/drawing/2014/main" id="{F5E18F9A-25A3-47C3-A33B-6042313FC249}"/>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endParaRPr lang="th-TH"/>
            </a:p>
          </p:txBody>
        </p:sp>
        <p:sp>
          <p:nvSpPr>
            <p:cNvPr id="291" name="Freeform: Shape 290">
              <a:extLst>
                <a:ext uri="{FF2B5EF4-FFF2-40B4-BE49-F238E27FC236}">
                  <a16:creationId xmlns:a16="http://schemas.microsoft.com/office/drawing/2014/main" id="{0A69B7F4-D0CF-4B28-B58F-15CE6A624DB2}"/>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endParaRPr lang="th-TH"/>
            </a:p>
          </p:txBody>
        </p:sp>
        <p:sp>
          <p:nvSpPr>
            <p:cNvPr id="292" name="Freeform: Shape 291">
              <a:extLst>
                <a:ext uri="{FF2B5EF4-FFF2-40B4-BE49-F238E27FC236}">
                  <a16:creationId xmlns:a16="http://schemas.microsoft.com/office/drawing/2014/main" id="{E6077A3C-91DF-452D-AF80-72C3D17D414B}"/>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endParaRPr lang="th-TH"/>
            </a:p>
          </p:txBody>
        </p:sp>
        <p:sp>
          <p:nvSpPr>
            <p:cNvPr id="293" name="Freeform: Shape 292">
              <a:extLst>
                <a:ext uri="{FF2B5EF4-FFF2-40B4-BE49-F238E27FC236}">
                  <a16:creationId xmlns:a16="http://schemas.microsoft.com/office/drawing/2014/main" id="{8ED8962B-A525-4569-A9E2-5F83130ECDE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endParaRPr lang="th-TH"/>
            </a:p>
          </p:txBody>
        </p:sp>
        <p:sp>
          <p:nvSpPr>
            <p:cNvPr id="294" name="Freeform: Shape 293">
              <a:extLst>
                <a:ext uri="{FF2B5EF4-FFF2-40B4-BE49-F238E27FC236}">
                  <a16:creationId xmlns:a16="http://schemas.microsoft.com/office/drawing/2014/main" id="{C757378E-88C9-47FB-BE63-33DAAD25B07F}"/>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endParaRPr lang="th-TH"/>
            </a:p>
          </p:txBody>
        </p:sp>
        <p:sp>
          <p:nvSpPr>
            <p:cNvPr id="295" name="Freeform: Shape 294">
              <a:extLst>
                <a:ext uri="{FF2B5EF4-FFF2-40B4-BE49-F238E27FC236}">
                  <a16:creationId xmlns:a16="http://schemas.microsoft.com/office/drawing/2014/main" id="{E51E6257-0A8D-43CD-B1B9-C29BCA0304C8}"/>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endParaRPr lang="th-TH"/>
            </a:p>
          </p:txBody>
        </p:sp>
        <p:sp>
          <p:nvSpPr>
            <p:cNvPr id="296" name="Freeform: Shape 295">
              <a:extLst>
                <a:ext uri="{FF2B5EF4-FFF2-40B4-BE49-F238E27FC236}">
                  <a16:creationId xmlns:a16="http://schemas.microsoft.com/office/drawing/2014/main" id="{8C7E667F-1438-48DF-81A0-4D9CAB7A68C8}"/>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endParaRPr lang="th-TH"/>
            </a:p>
          </p:txBody>
        </p:sp>
        <p:sp>
          <p:nvSpPr>
            <p:cNvPr id="297" name="Freeform: Shape 296">
              <a:extLst>
                <a:ext uri="{FF2B5EF4-FFF2-40B4-BE49-F238E27FC236}">
                  <a16:creationId xmlns:a16="http://schemas.microsoft.com/office/drawing/2014/main" id="{FDB545D7-931B-44CC-B735-4D68D834A4AB}"/>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endParaRPr lang="th-TH"/>
            </a:p>
          </p:txBody>
        </p:sp>
        <p:sp>
          <p:nvSpPr>
            <p:cNvPr id="298" name="Freeform: Shape 297">
              <a:extLst>
                <a:ext uri="{FF2B5EF4-FFF2-40B4-BE49-F238E27FC236}">
                  <a16:creationId xmlns:a16="http://schemas.microsoft.com/office/drawing/2014/main" id="{6A1B8631-528D-4136-A0CA-A7932AF0A8D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endParaRPr lang="th-TH"/>
            </a:p>
          </p:txBody>
        </p:sp>
        <p:sp>
          <p:nvSpPr>
            <p:cNvPr id="299" name="Freeform: Shape 298">
              <a:extLst>
                <a:ext uri="{FF2B5EF4-FFF2-40B4-BE49-F238E27FC236}">
                  <a16:creationId xmlns:a16="http://schemas.microsoft.com/office/drawing/2014/main" id="{D1058C0C-D382-4A3B-A56D-4391F1DF5833}"/>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endParaRPr lang="th-TH"/>
            </a:p>
          </p:txBody>
        </p:sp>
        <p:sp>
          <p:nvSpPr>
            <p:cNvPr id="300" name="Freeform: Shape 299">
              <a:extLst>
                <a:ext uri="{FF2B5EF4-FFF2-40B4-BE49-F238E27FC236}">
                  <a16:creationId xmlns:a16="http://schemas.microsoft.com/office/drawing/2014/main" id="{44D48389-669F-48D2-A9BB-7BC5514949DB}"/>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endParaRPr lang="th-TH"/>
            </a:p>
          </p:txBody>
        </p:sp>
        <p:sp>
          <p:nvSpPr>
            <p:cNvPr id="301" name="Freeform: Shape 300">
              <a:extLst>
                <a:ext uri="{FF2B5EF4-FFF2-40B4-BE49-F238E27FC236}">
                  <a16:creationId xmlns:a16="http://schemas.microsoft.com/office/drawing/2014/main" id="{36DE312B-97B1-46E5-8294-9F05B64C0696}"/>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endParaRPr lang="th-TH"/>
            </a:p>
          </p:txBody>
        </p:sp>
        <p:sp>
          <p:nvSpPr>
            <p:cNvPr id="302" name="Freeform: Shape 301">
              <a:extLst>
                <a:ext uri="{FF2B5EF4-FFF2-40B4-BE49-F238E27FC236}">
                  <a16:creationId xmlns:a16="http://schemas.microsoft.com/office/drawing/2014/main" id="{F0CCA87E-9AB8-4F7B-9B99-9CD7181B7DCD}"/>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endParaRPr lang="th-TH"/>
            </a:p>
          </p:txBody>
        </p:sp>
        <p:sp>
          <p:nvSpPr>
            <p:cNvPr id="303" name="Freeform: Shape 302">
              <a:extLst>
                <a:ext uri="{FF2B5EF4-FFF2-40B4-BE49-F238E27FC236}">
                  <a16:creationId xmlns:a16="http://schemas.microsoft.com/office/drawing/2014/main" id="{9DBC4EE2-4223-4120-BBCB-8639FF271AE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endParaRPr lang="th-TH"/>
            </a:p>
          </p:txBody>
        </p:sp>
        <p:sp>
          <p:nvSpPr>
            <p:cNvPr id="304" name="Freeform: Shape 303">
              <a:extLst>
                <a:ext uri="{FF2B5EF4-FFF2-40B4-BE49-F238E27FC236}">
                  <a16:creationId xmlns:a16="http://schemas.microsoft.com/office/drawing/2014/main" id="{D506F35D-EB43-4A8B-B171-1FAF74C1AF7E}"/>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endParaRPr lang="th-TH"/>
            </a:p>
          </p:txBody>
        </p:sp>
        <p:sp>
          <p:nvSpPr>
            <p:cNvPr id="305" name="Freeform: Shape 304">
              <a:extLst>
                <a:ext uri="{FF2B5EF4-FFF2-40B4-BE49-F238E27FC236}">
                  <a16:creationId xmlns:a16="http://schemas.microsoft.com/office/drawing/2014/main" id="{6371275B-376F-4194-9CD3-8DAB3B4999D9}"/>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endParaRPr lang="th-TH"/>
            </a:p>
          </p:txBody>
        </p:sp>
        <p:sp>
          <p:nvSpPr>
            <p:cNvPr id="306" name="Freeform: Shape 305">
              <a:extLst>
                <a:ext uri="{FF2B5EF4-FFF2-40B4-BE49-F238E27FC236}">
                  <a16:creationId xmlns:a16="http://schemas.microsoft.com/office/drawing/2014/main" id="{9D513E57-F20B-4390-A8CF-AE646B4FA2E0}"/>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endParaRPr lang="th-TH"/>
            </a:p>
          </p:txBody>
        </p:sp>
        <p:sp>
          <p:nvSpPr>
            <p:cNvPr id="307" name="Freeform: Shape 306">
              <a:extLst>
                <a:ext uri="{FF2B5EF4-FFF2-40B4-BE49-F238E27FC236}">
                  <a16:creationId xmlns:a16="http://schemas.microsoft.com/office/drawing/2014/main" id="{A2886070-55BC-43B1-86E0-B171F830013A}"/>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endParaRPr lang="th-TH"/>
            </a:p>
          </p:txBody>
        </p:sp>
        <p:sp>
          <p:nvSpPr>
            <p:cNvPr id="308" name="Freeform: Shape 307">
              <a:extLst>
                <a:ext uri="{FF2B5EF4-FFF2-40B4-BE49-F238E27FC236}">
                  <a16:creationId xmlns:a16="http://schemas.microsoft.com/office/drawing/2014/main" id="{08F4696A-D894-4B2E-B2F3-9B8AD0C71719}"/>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endParaRPr lang="th-TH"/>
            </a:p>
          </p:txBody>
        </p:sp>
        <p:sp>
          <p:nvSpPr>
            <p:cNvPr id="309" name="Freeform: Shape 308">
              <a:extLst>
                <a:ext uri="{FF2B5EF4-FFF2-40B4-BE49-F238E27FC236}">
                  <a16:creationId xmlns:a16="http://schemas.microsoft.com/office/drawing/2014/main" id="{3998A6A4-DBB0-4561-9998-EA2DE4C82B81}"/>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endParaRPr lang="th-TH"/>
            </a:p>
          </p:txBody>
        </p:sp>
        <p:sp>
          <p:nvSpPr>
            <p:cNvPr id="310" name="Freeform: Shape 309">
              <a:extLst>
                <a:ext uri="{FF2B5EF4-FFF2-40B4-BE49-F238E27FC236}">
                  <a16:creationId xmlns:a16="http://schemas.microsoft.com/office/drawing/2014/main" id="{14D6AD2E-9C1D-4E25-9064-C1688532EF45}"/>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endParaRPr lang="th-TH"/>
            </a:p>
          </p:txBody>
        </p:sp>
        <p:sp>
          <p:nvSpPr>
            <p:cNvPr id="311" name="Freeform: Shape 310">
              <a:extLst>
                <a:ext uri="{FF2B5EF4-FFF2-40B4-BE49-F238E27FC236}">
                  <a16:creationId xmlns:a16="http://schemas.microsoft.com/office/drawing/2014/main" id="{339CBC5D-C65C-4E14-AC4F-D3B364079DA4}"/>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endParaRPr lang="th-TH"/>
            </a:p>
          </p:txBody>
        </p:sp>
        <p:sp>
          <p:nvSpPr>
            <p:cNvPr id="312" name="Freeform: Shape 311">
              <a:extLst>
                <a:ext uri="{FF2B5EF4-FFF2-40B4-BE49-F238E27FC236}">
                  <a16:creationId xmlns:a16="http://schemas.microsoft.com/office/drawing/2014/main" id="{6E9BED88-094C-4114-8D15-08F8D8F7F734}"/>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endParaRPr lang="th-TH"/>
            </a:p>
          </p:txBody>
        </p:sp>
        <p:sp>
          <p:nvSpPr>
            <p:cNvPr id="313" name="Freeform: Shape 312">
              <a:extLst>
                <a:ext uri="{FF2B5EF4-FFF2-40B4-BE49-F238E27FC236}">
                  <a16:creationId xmlns:a16="http://schemas.microsoft.com/office/drawing/2014/main" id="{DA9DAE6E-F6F4-496D-8E3B-574455B16B4E}"/>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endParaRPr lang="th-TH"/>
            </a:p>
          </p:txBody>
        </p:sp>
        <p:sp>
          <p:nvSpPr>
            <p:cNvPr id="314" name="Freeform: Shape 313">
              <a:extLst>
                <a:ext uri="{FF2B5EF4-FFF2-40B4-BE49-F238E27FC236}">
                  <a16:creationId xmlns:a16="http://schemas.microsoft.com/office/drawing/2014/main" id="{47167534-D5E9-4DFD-B2D3-135196B49601}"/>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endParaRPr lang="th-TH"/>
            </a:p>
          </p:txBody>
        </p:sp>
        <p:sp>
          <p:nvSpPr>
            <p:cNvPr id="315" name="Freeform: Shape 314">
              <a:extLst>
                <a:ext uri="{FF2B5EF4-FFF2-40B4-BE49-F238E27FC236}">
                  <a16:creationId xmlns:a16="http://schemas.microsoft.com/office/drawing/2014/main" id="{85F90478-1F1C-47B7-A24E-57F6F03D6CF9}"/>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endParaRPr lang="th-TH"/>
            </a:p>
          </p:txBody>
        </p:sp>
        <p:sp>
          <p:nvSpPr>
            <p:cNvPr id="316" name="Freeform: Shape 315">
              <a:extLst>
                <a:ext uri="{FF2B5EF4-FFF2-40B4-BE49-F238E27FC236}">
                  <a16:creationId xmlns:a16="http://schemas.microsoft.com/office/drawing/2014/main" id="{7A6BB5DF-69A6-4D3A-BB40-44D1A70B4288}"/>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endParaRPr lang="th-TH"/>
            </a:p>
          </p:txBody>
        </p:sp>
        <p:sp>
          <p:nvSpPr>
            <p:cNvPr id="317" name="Freeform: Shape 316">
              <a:extLst>
                <a:ext uri="{FF2B5EF4-FFF2-40B4-BE49-F238E27FC236}">
                  <a16:creationId xmlns:a16="http://schemas.microsoft.com/office/drawing/2014/main" id="{8A3294CF-E935-4098-9D0C-8FC3CE56BFBF}"/>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endParaRPr lang="th-TH"/>
            </a:p>
          </p:txBody>
        </p:sp>
        <p:sp>
          <p:nvSpPr>
            <p:cNvPr id="318" name="Freeform: Shape 317">
              <a:extLst>
                <a:ext uri="{FF2B5EF4-FFF2-40B4-BE49-F238E27FC236}">
                  <a16:creationId xmlns:a16="http://schemas.microsoft.com/office/drawing/2014/main" id="{18B2DB11-F2A0-4CD0-B8E0-99C28F60990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endParaRPr lang="th-TH"/>
            </a:p>
          </p:txBody>
        </p:sp>
        <p:sp>
          <p:nvSpPr>
            <p:cNvPr id="319" name="Freeform: Shape 318">
              <a:extLst>
                <a:ext uri="{FF2B5EF4-FFF2-40B4-BE49-F238E27FC236}">
                  <a16:creationId xmlns:a16="http://schemas.microsoft.com/office/drawing/2014/main" id="{1F240036-2940-4F57-A9FD-34BAA50CE4A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endParaRPr lang="th-TH"/>
            </a:p>
          </p:txBody>
        </p:sp>
        <p:sp>
          <p:nvSpPr>
            <p:cNvPr id="320" name="Freeform: Shape 319">
              <a:extLst>
                <a:ext uri="{FF2B5EF4-FFF2-40B4-BE49-F238E27FC236}">
                  <a16:creationId xmlns:a16="http://schemas.microsoft.com/office/drawing/2014/main" id="{AFE52A54-DEC1-41DE-AB3C-598095DF7A2E}"/>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endParaRPr lang="th-TH"/>
            </a:p>
          </p:txBody>
        </p:sp>
        <p:sp>
          <p:nvSpPr>
            <p:cNvPr id="321" name="Freeform: Shape 320">
              <a:extLst>
                <a:ext uri="{FF2B5EF4-FFF2-40B4-BE49-F238E27FC236}">
                  <a16:creationId xmlns:a16="http://schemas.microsoft.com/office/drawing/2014/main" id="{39A3F365-7B8F-4AE4-8385-2A5AC7286FD3}"/>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endParaRPr lang="th-TH"/>
            </a:p>
          </p:txBody>
        </p:sp>
        <p:sp>
          <p:nvSpPr>
            <p:cNvPr id="322" name="Freeform: Shape 321">
              <a:extLst>
                <a:ext uri="{FF2B5EF4-FFF2-40B4-BE49-F238E27FC236}">
                  <a16:creationId xmlns:a16="http://schemas.microsoft.com/office/drawing/2014/main" id="{AEAD9F15-CB21-46BF-84FA-3D0D86CB9F41}"/>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endParaRPr lang="th-TH"/>
            </a:p>
          </p:txBody>
        </p:sp>
        <p:sp>
          <p:nvSpPr>
            <p:cNvPr id="323" name="Freeform: Shape 322">
              <a:extLst>
                <a:ext uri="{FF2B5EF4-FFF2-40B4-BE49-F238E27FC236}">
                  <a16:creationId xmlns:a16="http://schemas.microsoft.com/office/drawing/2014/main" id="{104FFE1E-3939-449B-8808-DD4143F62B3F}"/>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endParaRPr lang="th-TH"/>
            </a:p>
          </p:txBody>
        </p:sp>
        <p:sp>
          <p:nvSpPr>
            <p:cNvPr id="324" name="Freeform: Shape 323">
              <a:extLst>
                <a:ext uri="{FF2B5EF4-FFF2-40B4-BE49-F238E27FC236}">
                  <a16:creationId xmlns:a16="http://schemas.microsoft.com/office/drawing/2014/main" id="{67BC1F2F-2A42-4415-9F48-B7F2826F902F}"/>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endParaRPr lang="th-TH"/>
            </a:p>
          </p:txBody>
        </p:sp>
        <p:sp>
          <p:nvSpPr>
            <p:cNvPr id="325" name="Freeform: Shape 324">
              <a:extLst>
                <a:ext uri="{FF2B5EF4-FFF2-40B4-BE49-F238E27FC236}">
                  <a16:creationId xmlns:a16="http://schemas.microsoft.com/office/drawing/2014/main" id="{6E85B371-8EA2-442F-9104-24968DBDBC86}"/>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endParaRPr lang="th-TH"/>
            </a:p>
          </p:txBody>
        </p:sp>
        <p:sp>
          <p:nvSpPr>
            <p:cNvPr id="326" name="Freeform: Shape 325">
              <a:extLst>
                <a:ext uri="{FF2B5EF4-FFF2-40B4-BE49-F238E27FC236}">
                  <a16:creationId xmlns:a16="http://schemas.microsoft.com/office/drawing/2014/main" id="{720FEB82-FF47-4184-9C2C-77AD21D4F9D5}"/>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endParaRPr lang="th-TH"/>
            </a:p>
          </p:txBody>
        </p:sp>
        <p:sp>
          <p:nvSpPr>
            <p:cNvPr id="327" name="Freeform: Shape 326">
              <a:extLst>
                <a:ext uri="{FF2B5EF4-FFF2-40B4-BE49-F238E27FC236}">
                  <a16:creationId xmlns:a16="http://schemas.microsoft.com/office/drawing/2014/main" id="{5C0AEE63-2EF1-4537-9A5B-4EB4E5D586FD}"/>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endParaRPr lang="th-TH"/>
            </a:p>
          </p:txBody>
        </p:sp>
        <p:sp>
          <p:nvSpPr>
            <p:cNvPr id="328" name="Freeform: Shape 327">
              <a:extLst>
                <a:ext uri="{FF2B5EF4-FFF2-40B4-BE49-F238E27FC236}">
                  <a16:creationId xmlns:a16="http://schemas.microsoft.com/office/drawing/2014/main" id="{BB94A049-5DBD-4F44-810C-EED47EAA01BD}"/>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endParaRPr lang="th-TH"/>
            </a:p>
          </p:txBody>
        </p:sp>
        <p:sp>
          <p:nvSpPr>
            <p:cNvPr id="329" name="Freeform: Shape 328">
              <a:extLst>
                <a:ext uri="{FF2B5EF4-FFF2-40B4-BE49-F238E27FC236}">
                  <a16:creationId xmlns:a16="http://schemas.microsoft.com/office/drawing/2014/main" id="{57FC3859-E59D-42FB-94F0-A516EFC2BFF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endParaRPr lang="th-TH"/>
            </a:p>
          </p:txBody>
        </p:sp>
        <p:sp>
          <p:nvSpPr>
            <p:cNvPr id="330" name="Freeform: Shape 329">
              <a:extLst>
                <a:ext uri="{FF2B5EF4-FFF2-40B4-BE49-F238E27FC236}">
                  <a16:creationId xmlns:a16="http://schemas.microsoft.com/office/drawing/2014/main" id="{06D419F4-CA71-4E93-B070-A351BDEE00F5}"/>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endParaRPr lang="th-TH"/>
            </a:p>
          </p:txBody>
        </p:sp>
        <p:sp>
          <p:nvSpPr>
            <p:cNvPr id="331" name="Freeform: Shape 330">
              <a:extLst>
                <a:ext uri="{FF2B5EF4-FFF2-40B4-BE49-F238E27FC236}">
                  <a16:creationId xmlns:a16="http://schemas.microsoft.com/office/drawing/2014/main" id="{DDD1E798-DFF1-44B0-A8CB-2513955B2CC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endParaRPr lang="th-TH"/>
            </a:p>
          </p:txBody>
        </p:sp>
        <p:sp>
          <p:nvSpPr>
            <p:cNvPr id="332" name="Freeform: Shape 331">
              <a:extLst>
                <a:ext uri="{FF2B5EF4-FFF2-40B4-BE49-F238E27FC236}">
                  <a16:creationId xmlns:a16="http://schemas.microsoft.com/office/drawing/2014/main" id="{0368B900-9F07-48B8-BB50-7966702D3AE8}"/>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endParaRPr lang="th-TH"/>
            </a:p>
          </p:txBody>
        </p:sp>
        <p:sp>
          <p:nvSpPr>
            <p:cNvPr id="333" name="Freeform: Shape 332">
              <a:extLst>
                <a:ext uri="{FF2B5EF4-FFF2-40B4-BE49-F238E27FC236}">
                  <a16:creationId xmlns:a16="http://schemas.microsoft.com/office/drawing/2014/main" id="{C1973AD1-AA30-4AD7-8045-978FE23DB46C}"/>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endParaRPr lang="th-TH"/>
            </a:p>
          </p:txBody>
        </p:sp>
        <p:sp>
          <p:nvSpPr>
            <p:cNvPr id="334" name="Freeform: Shape 333">
              <a:extLst>
                <a:ext uri="{FF2B5EF4-FFF2-40B4-BE49-F238E27FC236}">
                  <a16:creationId xmlns:a16="http://schemas.microsoft.com/office/drawing/2014/main" id="{FDF86EC2-0775-4918-86E9-3573E829077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endParaRPr lang="th-TH"/>
            </a:p>
          </p:txBody>
        </p:sp>
        <p:sp>
          <p:nvSpPr>
            <p:cNvPr id="335" name="Freeform: Shape 334">
              <a:extLst>
                <a:ext uri="{FF2B5EF4-FFF2-40B4-BE49-F238E27FC236}">
                  <a16:creationId xmlns:a16="http://schemas.microsoft.com/office/drawing/2014/main" id="{5FE6E2CA-A55E-4970-95FC-F51102F1FD3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endParaRPr lang="th-TH"/>
            </a:p>
          </p:txBody>
        </p:sp>
        <p:sp>
          <p:nvSpPr>
            <p:cNvPr id="336" name="Freeform: Shape 335">
              <a:extLst>
                <a:ext uri="{FF2B5EF4-FFF2-40B4-BE49-F238E27FC236}">
                  <a16:creationId xmlns:a16="http://schemas.microsoft.com/office/drawing/2014/main" id="{09C80D65-4E96-44B7-961B-1A7FF5332CBF}"/>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endParaRPr lang="th-TH"/>
            </a:p>
          </p:txBody>
        </p:sp>
        <p:sp>
          <p:nvSpPr>
            <p:cNvPr id="337" name="Freeform: Shape 336">
              <a:extLst>
                <a:ext uri="{FF2B5EF4-FFF2-40B4-BE49-F238E27FC236}">
                  <a16:creationId xmlns:a16="http://schemas.microsoft.com/office/drawing/2014/main" id="{744A8A25-8297-4D88-970D-CBA005245954}"/>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endParaRPr lang="th-TH"/>
            </a:p>
          </p:txBody>
        </p:sp>
        <p:sp>
          <p:nvSpPr>
            <p:cNvPr id="338" name="Freeform: Shape 337">
              <a:extLst>
                <a:ext uri="{FF2B5EF4-FFF2-40B4-BE49-F238E27FC236}">
                  <a16:creationId xmlns:a16="http://schemas.microsoft.com/office/drawing/2014/main" id="{F46822C5-7390-475A-B24C-CD02D3E5B7BC}"/>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endParaRPr lang="th-TH"/>
            </a:p>
          </p:txBody>
        </p:sp>
        <p:sp>
          <p:nvSpPr>
            <p:cNvPr id="339" name="Freeform: Shape 338">
              <a:extLst>
                <a:ext uri="{FF2B5EF4-FFF2-40B4-BE49-F238E27FC236}">
                  <a16:creationId xmlns:a16="http://schemas.microsoft.com/office/drawing/2014/main" id="{B09B9473-52E9-4B79-A543-60B8A2073716}"/>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endParaRPr lang="th-TH"/>
            </a:p>
          </p:txBody>
        </p:sp>
        <p:sp>
          <p:nvSpPr>
            <p:cNvPr id="340" name="Freeform: Shape 339">
              <a:extLst>
                <a:ext uri="{FF2B5EF4-FFF2-40B4-BE49-F238E27FC236}">
                  <a16:creationId xmlns:a16="http://schemas.microsoft.com/office/drawing/2014/main" id="{90CBAB55-2DC7-4A03-99A4-8F88C7118230}"/>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endParaRPr lang="th-TH"/>
            </a:p>
          </p:txBody>
        </p:sp>
        <p:sp>
          <p:nvSpPr>
            <p:cNvPr id="341" name="Freeform: Shape 340">
              <a:extLst>
                <a:ext uri="{FF2B5EF4-FFF2-40B4-BE49-F238E27FC236}">
                  <a16:creationId xmlns:a16="http://schemas.microsoft.com/office/drawing/2014/main" id="{2C7E74E8-A529-461E-B1C5-D573AEA97283}"/>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endParaRPr lang="th-TH"/>
            </a:p>
          </p:txBody>
        </p:sp>
      </p:grpSp>
      <p:sp>
        <p:nvSpPr>
          <p:cNvPr id="342" name="Graphic 19325">
            <a:extLst>
              <a:ext uri="{FF2B5EF4-FFF2-40B4-BE49-F238E27FC236}">
                <a16:creationId xmlns:a16="http://schemas.microsoft.com/office/drawing/2014/main" id="{E4E75F76-52A1-4757-ABD4-B3B05E91D7E4}"/>
              </a:ext>
            </a:extLst>
          </p:cNvPr>
          <p:cNvSpPr/>
          <p:nvPr/>
        </p:nvSpPr>
        <p:spPr>
          <a:xfrm>
            <a:off x="531627" y="-11089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343" name="Graphic 19325">
            <a:extLst>
              <a:ext uri="{FF2B5EF4-FFF2-40B4-BE49-F238E27FC236}">
                <a16:creationId xmlns:a16="http://schemas.microsoft.com/office/drawing/2014/main" id="{C59ACCDE-8D69-4B25-9D25-585D7F3357E1}"/>
              </a:ext>
            </a:extLst>
          </p:cNvPr>
          <p:cNvSpPr/>
          <p:nvPr/>
        </p:nvSpPr>
        <p:spPr>
          <a:xfrm>
            <a:off x="1708426" y="4301259"/>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344" name="Graphic 45029">
            <a:extLst>
              <a:ext uri="{FF2B5EF4-FFF2-40B4-BE49-F238E27FC236}">
                <a16:creationId xmlns:a16="http://schemas.microsoft.com/office/drawing/2014/main" id="{CA3713D4-7777-43B2-9B57-2619707A8430}"/>
              </a:ext>
            </a:extLst>
          </p:cNvPr>
          <p:cNvGrpSpPr/>
          <p:nvPr/>
        </p:nvGrpSpPr>
        <p:grpSpPr>
          <a:xfrm>
            <a:off x="4802516" y="6629820"/>
            <a:ext cx="210401" cy="182708"/>
            <a:chOff x="9117820" y="2027686"/>
            <a:chExt cx="210401" cy="182708"/>
          </a:xfrm>
        </p:grpSpPr>
        <p:sp>
          <p:nvSpPr>
            <p:cNvPr id="345" name="Freeform: Shape 344">
              <a:extLst>
                <a:ext uri="{FF2B5EF4-FFF2-40B4-BE49-F238E27FC236}">
                  <a16:creationId xmlns:a16="http://schemas.microsoft.com/office/drawing/2014/main" id="{BC37D070-6525-4AEA-99E9-E23BAF2D4A0B}"/>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endParaRPr lang="th-TH"/>
            </a:p>
          </p:txBody>
        </p:sp>
        <p:sp>
          <p:nvSpPr>
            <p:cNvPr id="346" name="Freeform: Shape 345">
              <a:extLst>
                <a:ext uri="{FF2B5EF4-FFF2-40B4-BE49-F238E27FC236}">
                  <a16:creationId xmlns:a16="http://schemas.microsoft.com/office/drawing/2014/main" id="{75B61725-2511-433A-B384-E702EF5CAEB5}"/>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endParaRPr lang="th-TH"/>
            </a:p>
          </p:txBody>
        </p:sp>
        <p:sp>
          <p:nvSpPr>
            <p:cNvPr id="347" name="Freeform: Shape 346">
              <a:extLst>
                <a:ext uri="{FF2B5EF4-FFF2-40B4-BE49-F238E27FC236}">
                  <a16:creationId xmlns:a16="http://schemas.microsoft.com/office/drawing/2014/main" id="{B2A0F0CA-963E-4957-9EE5-AC70BD718F50}"/>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endParaRPr lang="th-TH"/>
            </a:p>
          </p:txBody>
        </p:sp>
        <p:sp>
          <p:nvSpPr>
            <p:cNvPr id="348" name="Freeform: Shape 347">
              <a:extLst>
                <a:ext uri="{FF2B5EF4-FFF2-40B4-BE49-F238E27FC236}">
                  <a16:creationId xmlns:a16="http://schemas.microsoft.com/office/drawing/2014/main" id="{64A5E23E-B91C-4F20-990E-965E7244F2E5}"/>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endParaRPr lang="th-TH"/>
            </a:p>
          </p:txBody>
        </p:sp>
        <p:sp>
          <p:nvSpPr>
            <p:cNvPr id="349" name="Freeform: Shape 348">
              <a:extLst>
                <a:ext uri="{FF2B5EF4-FFF2-40B4-BE49-F238E27FC236}">
                  <a16:creationId xmlns:a16="http://schemas.microsoft.com/office/drawing/2014/main" id="{9EF3264F-7C53-4707-8814-C5EAC4E7BFD8}"/>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endParaRPr lang="th-TH"/>
            </a:p>
          </p:txBody>
        </p:sp>
        <p:sp>
          <p:nvSpPr>
            <p:cNvPr id="350" name="Freeform: Shape 349">
              <a:extLst>
                <a:ext uri="{FF2B5EF4-FFF2-40B4-BE49-F238E27FC236}">
                  <a16:creationId xmlns:a16="http://schemas.microsoft.com/office/drawing/2014/main" id="{90BFF8CD-1116-4F72-A5A5-B4C0BE717AE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endParaRPr lang="th-TH"/>
            </a:p>
          </p:txBody>
        </p:sp>
        <p:sp>
          <p:nvSpPr>
            <p:cNvPr id="351" name="Freeform: Shape 350">
              <a:extLst>
                <a:ext uri="{FF2B5EF4-FFF2-40B4-BE49-F238E27FC236}">
                  <a16:creationId xmlns:a16="http://schemas.microsoft.com/office/drawing/2014/main" id="{7FEED196-3996-4F94-A471-16C3F98F896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endParaRPr lang="th-TH"/>
            </a:p>
          </p:txBody>
        </p:sp>
        <p:sp>
          <p:nvSpPr>
            <p:cNvPr id="352" name="Freeform: Shape 351">
              <a:extLst>
                <a:ext uri="{FF2B5EF4-FFF2-40B4-BE49-F238E27FC236}">
                  <a16:creationId xmlns:a16="http://schemas.microsoft.com/office/drawing/2014/main" id="{6F574B74-2710-4D46-8E45-43B219278020}"/>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endParaRPr lang="th-TH"/>
            </a:p>
          </p:txBody>
        </p:sp>
        <p:sp>
          <p:nvSpPr>
            <p:cNvPr id="353" name="Freeform: Shape 352">
              <a:extLst>
                <a:ext uri="{FF2B5EF4-FFF2-40B4-BE49-F238E27FC236}">
                  <a16:creationId xmlns:a16="http://schemas.microsoft.com/office/drawing/2014/main" id="{79C97422-D18B-411E-ADEB-86D62D77BFBA}"/>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endParaRPr lang="th-TH"/>
            </a:p>
          </p:txBody>
        </p:sp>
        <p:sp>
          <p:nvSpPr>
            <p:cNvPr id="354" name="Freeform: Shape 353">
              <a:extLst>
                <a:ext uri="{FF2B5EF4-FFF2-40B4-BE49-F238E27FC236}">
                  <a16:creationId xmlns:a16="http://schemas.microsoft.com/office/drawing/2014/main" id="{F8DF2F56-7666-40DD-9964-2FC1C946F2BB}"/>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endParaRPr lang="th-TH"/>
            </a:p>
          </p:txBody>
        </p:sp>
        <p:sp>
          <p:nvSpPr>
            <p:cNvPr id="355" name="Freeform: Shape 354">
              <a:extLst>
                <a:ext uri="{FF2B5EF4-FFF2-40B4-BE49-F238E27FC236}">
                  <a16:creationId xmlns:a16="http://schemas.microsoft.com/office/drawing/2014/main" id="{042EC08E-9842-41C0-B79A-1910F5F9A18C}"/>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endParaRPr lang="th-TH"/>
            </a:p>
          </p:txBody>
        </p:sp>
        <p:sp>
          <p:nvSpPr>
            <p:cNvPr id="356" name="Freeform: Shape 355">
              <a:extLst>
                <a:ext uri="{FF2B5EF4-FFF2-40B4-BE49-F238E27FC236}">
                  <a16:creationId xmlns:a16="http://schemas.microsoft.com/office/drawing/2014/main" id="{759DFBE8-2FFB-470C-AF0E-B821EB357C94}"/>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endParaRPr lang="th-TH"/>
            </a:p>
          </p:txBody>
        </p:sp>
        <p:sp>
          <p:nvSpPr>
            <p:cNvPr id="357" name="Freeform: Shape 356">
              <a:extLst>
                <a:ext uri="{FF2B5EF4-FFF2-40B4-BE49-F238E27FC236}">
                  <a16:creationId xmlns:a16="http://schemas.microsoft.com/office/drawing/2014/main" id="{5BA69606-B0CF-4EBD-9FE0-51EF3531DD96}"/>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endParaRPr lang="th-TH"/>
            </a:p>
          </p:txBody>
        </p:sp>
        <p:sp>
          <p:nvSpPr>
            <p:cNvPr id="358" name="Freeform: Shape 357">
              <a:extLst>
                <a:ext uri="{FF2B5EF4-FFF2-40B4-BE49-F238E27FC236}">
                  <a16:creationId xmlns:a16="http://schemas.microsoft.com/office/drawing/2014/main" id="{6F1C0811-30BD-40A1-B5D5-B71E8B26FB1F}"/>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endParaRPr lang="th-TH"/>
            </a:p>
          </p:txBody>
        </p:sp>
        <p:sp>
          <p:nvSpPr>
            <p:cNvPr id="359" name="Freeform: Shape 358">
              <a:extLst>
                <a:ext uri="{FF2B5EF4-FFF2-40B4-BE49-F238E27FC236}">
                  <a16:creationId xmlns:a16="http://schemas.microsoft.com/office/drawing/2014/main" id="{7D7CF9E3-6977-43C9-B42C-DDB284F83C28}"/>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endParaRPr lang="th-TH"/>
            </a:p>
          </p:txBody>
        </p:sp>
        <p:sp>
          <p:nvSpPr>
            <p:cNvPr id="360" name="Freeform: Shape 359">
              <a:extLst>
                <a:ext uri="{FF2B5EF4-FFF2-40B4-BE49-F238E27FC236}">
                  <a16:creationId xmlns:a16="http://schemas.microsoft.com/office/drawing/2014/main" id="{76722D73-985D-4071-8F69-1801410DBC5A}"/>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endParaRPr lang="th-TH"/>
            </a:p>
          </p:txBody>
        </p:sp>
        <p:sp>
          <p:nvSpPr>
            <p:cNvPr id="361" name="Freeform: Shape 360">
              <a:extLst>
                <a:ext uri="{FF2B5EF4-FFF2-40B4-BE49-F238E27FC236}">
                  <a16:creationId xmlns:a16="http://schemas.microsoft.com/office/drawing/2014/main" id="{B9ED4355-C326-4B2F-8768-A96AA25243C5}"/>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endParaRPr lang="th-TH"/>
            </a:p>
          </p:txBody>
        </p:sp>
        <p:sp>
          <p:nvSpPr>
            <p:cNvPr id="362" name="Freeform: Shape 361">
              <a:extLst>
                <a:ext uri="{FF2B5EF4-FFF2-40B4-BE49-F238E27FC236}">
                  <a16:creationId xmlns:a16="http://schemas.microsoft.com/office/drawing/2014/main" id="{FA841DFF-1EEC-4E05-88AF-95C6D0CB45F6}"/>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endParaRPr lang="th-TH"/>
            </a:p>
          </p:txBody>
        </p:sp>
        <p:sp>
          <p:nvSpPr>
            <p:cNvPr id="363" name="Freeform: Shape 362">
              <a:extLst>
                <a:ext uri="{FF2B5EF4-FFF2-40B4-BE49-F238E27FC236}">
                  <a16:creationId xmlns:a16="http://schemas.microsoft.com/office/drawing/2014/main" id="{79987344-20FB-46E2-873A-836143F24EC0}"/>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endParaRPr lang="th-TH"/>
            </a:p>
          </p:txBody>
        </p:sp>
        <p:sp>
          <p:nvSpPr>
            <p:cNvPr id="364" name="Freeform: Shape 363">
              <a:extLst>
                <a:ext uri="{FF2B5EF4-FFF2-40B4-BE49-F238E27FC236}">
                  <a16:creationId xmlns:a16="http://schemas.microsoft.com/office/drawing/2014/main" id="{E1AFE8D3-CEBB-4AAA-803F-1BC0729553A1}"/>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endParaRPr lang="th-TH"/>
            </a:p>
          </p:txBody>
        </p:sp>
        <p:sp>
          <p:nvSpPr>
            <p:cNvPr id="365" name="Freeform: Shape 364">
              <a:extLst>
                <a:ext uri="{FF2B5EF4-FFF2-40B4-BE49-F238E27FC236}">
                  <a16:creationId xmlns:a16="http://schemas.microsoft.com/office/drawing/2014/main" id="{F776A714-E663-40E1-AD3A-1197C7DA09EB}"/>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endParaRPr lang="th-TH"/>
            </a:p>
          </p:txBody>
        </p:sp>
        <p:sp>
          <p:nvSpPr>
            <p:cNvPr id="366" name="Freeform: Shape 365">
              <a:extLst>
                <a:ext uri="{FF2B5EF4-FFF2-40B4-BE49-F238E27FC236}">
                  <a16:creationId xmlns:a16="http://schemas.microsoft.com/office/drawing/2014/main" id="{73F518F5-27E3-45FB-A05E-B7255CDF00F9}"/>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endParaRPr lang="th-TH"/>
            </a:p>
          </p:txBody>
        </p:sp>
        <p:sp>
          <p:nvSpPr>
            <p:cNvPr id="367" name="Freeform: Shape 366">
              <a:extLst>
                <a:ext uri="{FF2B5EF4-FFF2-40B4-BE49-F238E27FC236}">
                  <a16:creationId xmlns:a16="http://schemas.microsoft.com/office/drawing/2014/main" id="{C1AE4B8D-32CB-46FA-8163-6B7F5A2BE5EC}"/>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endParaRPr lang="th-TH"/>
            </a:p>
          </p:txBody>
        </p:sp>
        <p:sp>
          <p:nvSpPr>
            <p:cNvPr id="368" name="Freeform: Shape 367">
              <a:extLst>
                <a:ext uri="{FF2B5EF4-FFF2-40B4-BE49-F238E27FC236}">
                  <a16:creationId xmlns:a16="http://schemas.microsoft.com/office/drawing/2014/main" id="{618C425B-29EE-40A0-B7E6-E7E9BE876C24}"/>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endParaRPr lang="th-TH"/>
            </a:p>
          </p:txBody>
        </p:sp>
        <p:sp>
          <p:nvSpPr>
            <p:cNvPr id="369" name="Freeform: Shape 368">
              <a:extLst>
                <a:ext uri="{FF2B5EF4-FFF2-40B4-BE49-F238E27FC236}">
                  <a16:creationId xmlns:a16="http://schemas.microsoft.com/office/drawing/2014/main" id="{9B23CE24-1050-438D-A314-EA628E0D5EAC}"/>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endParaRPr lang="th-TH"/>
            </a:p>
          </p:txBody>
        </p:sp>
        <p:sp>
          <p:nvSpPr>
            <p:cNvPr id="370" name="Freeform: Shape 369">
              <a:extLst>
                <a:ext uri="{FF2B5EF4-FFF2-40B4-BE49-F238E27FC236}">
                  <a16:creationId xmlns:a16="http://schemas.microsoft.com/office/drawing/2014/main" id="{3EE2AD40-9D34-4E6C-B365-6FB804216AC6}"/>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endParaRPr lang="th-TH"/>
            </a:p>
          </p:txBody>
        </p:sp>
        <p:sp>
          <p:nvSpPr>
            <p:cNvPr id="371" name="Freeform: Shape 370">
              <a:extLst>
                <a:ext uri="{FF2B5EF4-FFF2-40B4-BE49-F238E27FC236}">
                  <a16:creationId xmlns:a16="http://schemas.microsoft.com/office/drawing/2014/main" id="{83A0581E-4047-4BB5-84B2-899CCF31202F}"/>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endParaRPr lang="th-TH"/>
            </a:p>
          </p:txBody>
        </p:sp>
        <p:sp>
          <p:nvSpPr>
            <p:cNvPr id="372" name="Freeform: Shape 371">
              <a:extLst>
                <a:ext uri="{FF2B5EF4-FFF2-40B4-BE49-F238E27FC236}">
                  <a16:creationId xmlns:a16="http://schemas.microsoft.com/office/drawing/2014/main" id="{0E20FB37-A705-4CC9-BF0C-B20973AFDB2E}"/>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endParaRPr lang="th-TH"/>
            </a:p>
          </p:txBody>
        </p:sp>
        <p:sp>
          <p:nvSpPr>
            <p:cNvPr id="373" name="Freeform: Shape 372">
              <a:extLst>
                <a:ext uri="{FF2B5EF4-FFF2-40B4-BE49-F238E27FC236}">
                  <a16:creationId xmlns:a16="http://schemas.microsoft.com/office/drawing/2014/main" id="{B6C9D911-7C96-40A3-AE37-8304BD3027D3}"/>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endParaRPr lang="th-TH"/>
            </a:p>
          </p:txBody>
        </p:sp>
        <p:sp>
          <p:nvSpPr>
            <p:cNvPr id="374" name="Freeform: Shape 373">
              <a:extLst>
                <a:ext uri="{FF2B5EF4-FFF2-40B4-BE49-F238E27FC236}">
                  <a16:creationId xmlns:a16="http://schemas.microsoft.com/office/drawing/2014/main" id="{9BE9F3FD-F3CA-45B1-A5A5-DC9CCB304BD3}"/>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endParaRPr lang="th-TH"/>
            </a:p>
          </p:txBody>
        </p:sp>
        <p:sp>
          <p:nvSpPr>
            <p:cNvPr id="375" name="Freeform: Shape 374">
              <a:extLst>
                <a:ext uri="{FF2B5EF4-FFF2-40B4-BE49-F238E27FC236}">
                  <a16:creationId xmlns:a16="http://schemas.microsoft.com/office/drawing/2014/main" id="{E81B83BB-C017-4AD8-9B6A-556E48039898}"/>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endParaRPr lang="th-TH"/>
            </a:p>
          </p:txBody>
        </p:sp>
        <p:sp>
          <p:nvSpPr>
            <p:cNvPr id="376" name="Freeform: Shape 375">
              <a:extLst>
                <a:ext uri="{FF2B5EF4-FFF2-40B4-BE49-F238E27FC236}">
                  <a16:creationId xmlns:a16="http://schemas.microsoft.com/office/drawing/2014/main" id="{511F1E94-4E78-483C-87D7-339B85F26A0B}"/>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endParaRPr lang="th-TH"/>
            </a:p>
          </p:txBody>
        </p:sp>
        <p:sp>
          <p:nvSpPr>
            <p:cNvPr id="377" name="Freeform: Shape 376">
              <a:extLst>
                <a:ext uri="{FF2B5EF4-FFF2-40B4-BE49-F238E27FC236}">
                  <a16:creationId xmlns:a16="http://schemas.microsoft.com/office/drawing/2014/main" id="{EF3801AA-12B1-4341-8629-8E6F31542990}"/>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endParaRPr lang="th-TH"/>
            </a:p>
          </p:txBody>
        </p:sp>
        <p:sp>
          <p:nvSpPr>
            <p:cNvPr id="378" name="Freeform: Shape 377">
              <a:extLst>
                <a:ext uri="{FF2B5EF4-FFF2-40B4-BE49-F238E27FC236}">
                  <a16:creationId xmlns:a16="http://schemas.microsoft.com/office/drawing/2014/main" id="{F8489B4F-93EE-4F10-92F4-E678FA34F228}"/>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endParaRPr lang="th-TH"/>
            </a:p>
          </p:txBody>
        </p:sp>
        <p:sp>
          <p:nvSpPr>
            <p:cNvPr id="379" name="Freeform: Shape 378">
              <a:extLst>
                <a:ext uri="{FF2B5EF4-FFF2-40B4-BE49-F238E27FC236}">
                  <a16:creationId xmlns:a16="http://schemas.microsoft.com/office/drawing/2014/main" id="{B3E8B229-BDA0-484C-A791-8166A492A8BB}"/>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endParaRPr lang="th-TH"/>
            </a:p>
          </p:txBody>
        </p:sp>
        <p:sp>
          <p:nvSpPr>
            <p:cNvPr id="380" name="Freeform: Shape 379">
              <a:extLst>
                <a:ext uri="{FF2B5EF4-FFF2-40B4-BE49-F238E27FC236}">
                  <a16:creationId xmlns:a16="http://schemas.microsoft.com/office/drawing/2014/main" id="{55D05F98-9A9D-4F79-B606-42F61BACB609}"/>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endParaRPr lang="th-TH"/>
            </a:p>
          </p:txBody>
        </p:sp>
        <p:sp>
          <p:nvSpPr>
            <p:cNvPr id="381" name="Freeform: Shape 380">
              <a:extLst>
                <a:ext uri="{FF2B5EF4-FFF2-40B4-BE49-F238E27FC236}">
                  <a16:creationId xmlns:a16="http://schemas.microsoft.com/office/drawing/2014/main" id="{961BEA68-1D7D-4067-B059-CDC156500670}"/>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endParaRPr lang="th-TH"/>
            </a:p>
          </p:txBody>
        </p:sp>
        <p:sp>
          <p:nvSpPr>
            <p:cNvPr id="382" name="Freeform: Shape 381">
              <a:extLst>
                <a:ext uri="{FF2B5EF4-FFF2-40B4-BE49-F238E27FC236}">
                  <a16:creationId xmlns:a16="http://schemas.microsoft.com/office/drawing/2014/main" id="{B5AD21B5-A867-4676-8805-F894F4AA53D5}"/>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endParaRPr lang="th-TH"/>
            </a:p>
          </p:txBody>
        </p:sp>
        <p:sp>
          <p:nvSpPr>
            <p:cNvPr id="383" name="Freeform: Shape 382">
              <a:extLst>
                <a:ext uri="{FF2B5EF4-FFF2-40B4-BE49-F238E27FC236}">
                  <a16:creationId xmlns:a16="http://schemas.microsoft.com/office/drawing/2014/main" id="{42E11B42-A35E-4B18-BE12-555E4D273A3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endParaRPr lang="th-TH"/>
            </a:p>
          </p:txBody>
        </p:sp>
        <p:sp>
          <p:nvSpPr>
            <p:cNvPr id="384" name="Freeform: Shape 383">
              <a:extLst>
                <a:ext uri="{FF2B5EF4-FFF2-40B4-BE49-F238E27FC236}">
                  <a16:creationId xmlns:a16="http://schemas.microsoft.com/office/drawing/2014/main" id="{2672D937-6E11-41B6-9489-6998050D200F}"/>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endParaRPr lang="th-TH"/>
            </a:p>
          </p:txBody>
        </p:sp>
        <p:sp>
          <p:nvSpPr>
            <p:cNvPr id="385" name="Freeform: Shape 384">
              <a:extLst>
                <a:ext uri="{FF2B5EF4-FFF2-40B4-BE49-F238E27FC236}">
                  <a16:creationId xmlns:a16="http://schemas.microsoft.com/office/drawing/2014/main" id="{5D6BBDA0-E41A-42E6-896F-DE49F86219C3}"/>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endParaRPr lang="th-TH"/>
            </a:p>
          </p:txBody>
        </p:sp>
        <p:sp>
          <p:nvSpPr>
            <p:cNvPr id="386" name="Freeform: Shape 385">
              <a:extLst>
                <a:ext uri="{FF2B5EF4-FFF2-40B4-BE49-F238E27FC236}">
                  <a16:creationId xmlns:a16="http://schemas.microsoft.com/office/drawing/2014/main" id="{73405D62-1693-4028-890F-FAD1588D5D3E}"/>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endParaRPr lang="th-TH"/>
            </a:p>
          </p:txBody>
        </p:sp>
        <p:sp>
          <p:nvSpPr>
            <p:cNvPr id="387" name="Freeform: Shape 386">
              <a:extLst>
                <a:ext uri="{FF2B5EF4-FFF2-40B4-BE49-F238E27FC236}">
                  <a16:creationId xmlns:a16="http://schemas.microsoft.com/office/drawing/2014/main" id="{4CA474A6-3B7B-4CAE-B836-82851E470EA5}"/>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endParaRPr lang="th-TH"/>
            </a:p>
          </p:txBody>
        </p:sp>
        <p:sp>
          <p:nvSpPr>
            <p:cNvPr id="388" name="Freeform: Shape 387">
              <a:extLst>
                <a:ext uri="{FF2B5EF4-FFF2-40B4-BE49-F238E27FC236}">
                  <a16:creationId xmlns:a16="http://schemas.microsoft.com/office/drawing/2014/main" id="{9990F7F4-825F-4725-A838-2426D9BFCEF7}"/>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endParaRPr lang="th-TH"/>
            </a:p>
          </p:txBody>
        </p:sp>
        <p:sp>
          <p:nvSpPr>
            <p:cNvPr id="389" name="Freeform: Shape 388">
              <a:extLst>
                <a:ext uri="{FF2B5EF4-FFF2-40B4-BE49-F238E27FC236}">
                  <a16:creationId xmlns:a16="http://schemas.microsoft.com/office/drawing/2014/main" id="{F581D5C4-2B3A-493A-9298-CF25B58F0AD0}"/>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endParaRPr lang="th-TH"/>
            </a:p>
          </p:txBody>
        </p:sp>
        <p:sp>
          <p:nvSpPr>
            <p:cNvPr id="390" name="Freeform: Shape 389">
              <a:extLst>
                <a:ext uri="{FF2B5EF4-FFF2-40B4-BE49-F238E27FC236}">
                  <a16:creationId xmlns:a16="http://schemas.microsoft.com/office/drawing/2014/main" id="{23C15600-CB40-4B6E-8DD1-E2BEC78792CE}"/>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endParaRPr lang="th-TH"/>
            </a:p>
          </p:txBody>
        </p:sp>
        <p:sp>
          <p:nvSpPr>
            <p:cNvPr id="391" name="Freeform: Shape 390">
              <a:extLst>
                <a:ext uri="{FF2B5EF4-FFF2-40B4-BE49-F238E27FC236}">
                  <a16:creationId xmlns:a16="http://schemas.microsoft.com/office/drawing/2014/main" id="{32DCF72A-027D-4C5D-A92A-3844973005ED}"/>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endParaRPr lang="th-TH"/>
            </a:p>
          </p:txBody>
        </p:sp>
        <p:sp>
          <p:nvSpPr>
            <p:cNvPr id="392" name="Freeform: Shape 391">
              <a:extLst>
                <a:ext uri="{FF2B5EF4-FFF2-40B4-BE49-F238E27FC236}">
                  <a16:creationId xmlns:a16="http://schemas.microsoft.com/office/drawing/2014/main" id="{EE11EE34-11CD-49E2-93F1-B7701262A2F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endParaRPr lang="th-TH"/>
            </a:p>
          </p:txBody>
        </p:sp>
        <p:sp>
          <p:nvSpPr>
            <p:cNvPr id="393" name="Freeform: Shape 392">
              <a:extLst>
                <a:ext uri="{FF2B5EF4-FFF2-40B4-BE49-F238E27FC236}">
                  <a16:creationId xmlns:a16="http://schemas.microsoft.com/office/drawing/2014/main" id="{736470E0-5260-49F2-A268-0245168CD98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endParaRPr lang="th-TH"/>
            </a:p>
          </p:txBody>
        </p:sp>
        <p:sp>
          <p:nvSpPr>
            <p:cNvPr id="394" name="Freeform: Shape 393">
              <a:extLst>
                <a:ext uri="{FF2B5EF4-FFF2-40B4-BE49-F238E27FC236}">
                  <a16:creationId xmlns:a16="http://schemas.microsoft.com/office/drawing/2014/main" id="{C1AE67AA-5D05-48A3-B045-E0D72D56BECE}"/>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endParaRPr lang="th-TH"/>
            </a:p>
          </p:txBody>
        </p:sp>
        <p:sp>
          <p:nvSpPr>
            <p:cNvPr id="395" name="Freeform: Shape 394">
              <a:extLst>
                <a:ext uri="{FF2B5EF4-FFF2-40B4-BE49-F238E27FC236}">
                  <a16:creationId xmlns:a16="http://schemas.microsoft.com/office/drawing/2014/main" id="{F75F6457-72FE-4491-9225-D81FD7C0A9D0}"/>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endParaRPr lang="th-TH"/>
            </a:p>
          </p:txBody>
        </p:sp>
        <p:sp>
          <p:nvSpPr>
            <p:cNvPr id="396" name="Freeform: Shape 395">
              <a:extLst>
                <a:ext uri="{FF2B5EF4-FFF2-40B4-BE49-F238E27FC236}">
                  <a16:creationId xmlns:a16="http://schemas.microsoft.com/office/drawing/2014/main" id="{8B591B66-3F90-4017-A075-F36E94004502}"/>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endParaRPr lang="th-TH"/>
            </a:p>
          </p:txBody>
        </p:sp>
        <p:sp>
          <p:nvSpPr>
            <p:cNvPr id="397" name="Freeform: Shape 396">
              <a:extLst>
                <a:ext uri="{FF2B5EF4-FFF2-40B4-BE49-F238E27FC236}">
                  <a16:creationId xmlns:a16="http://schemas.microsoft.com/office/drawing/2014/main" id="{E3C9AA9D-52C8-4C7A-85E8-B690BAA27E2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endParaRPr lang="th-TH"/>
            </a:p>
          </p:txBody>
        </p:sp>
        <p:sp>
          <p:nvSpPr>
            <p:cNvPr id="398" name="Freeform: Shape 397">
              <a:extLst>
                <a:ext uri="{FF2B5EF4-FFF2-40B4-BE49-F238E27FC236}">
                  <a16:creationId xmlns:a16="http://schemas.microsoft.com/office/drawing/2014/main" id="{B67B076B-F237-4FF4-974C-29097912F1AD}"/>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endParaRPr lang="th-TH"/>
            </a:p>
          </p:txBody>
        </p:sp>
        <p:sp>
          <p:nvSpPr>
            <p:cNvPr id="399" name="Freeform: Shape 398">
              <a:extLst>
                <a:ext uri="{FF2B5EF4-FFF2-40B4-BE49-F238E27FC236}">
                  <a16:creationId xmlns:a16="http://schemas.microsoft.com/office/drawing/2014/main" id="{D887FBDE-E1F3-448F-BCB1-7D6683522049}"/>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endParaRPr lang="th-TH"/>
            </a:p>
          </p:txBody>
        </p:sp>
        <p:sp>
          <p:nvSpPr>
            <p:cNvPr id="400" name="Freeform: Shape 399">
              <a:extLst>
                <a:ext uri="{FF2B5EF4-FFF2-40B4-BE49-F238E27FC236}">
                  <a16:creationId xmlns:a16="http://schemas.microsoft.com/office/drawing/2014/main" id="{BB5606F9-1851-4EE7-847D-508465FC085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endParaRPr lang="th-TH"/>
            </a:p>
          </p:txBody>
        </p:sp>
        <p:sp>
          <p:nvSpPr>
            <p:cNvPr id="401" name="Freeform: Shape 400">
              <a:extLst>
                <a:ext uri="{FF2B5EF4-FFF2-40B4-BE49-F238E27FC236}">
                  <a16:creationId xmlns:a16="http://schemas.microsoft.com/office/drawing/2014/main" id="{4576BEC3-2332-4C5D-A532-C6838C77922A}"/>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endParaRPr lang="th-TH"/>
            </a:p>
          </p:txBody>
        </p:sp>
        <p:sp>
          <p:nvSpPr>
            <p:cNvPr id="402" name="Freeform: Shape 401">
              <a:extLst>
                <a:ext uri="{FF2B5EF4-FFF2-40B4-BE49-F238E27FC236}">
                  <a16:creationId xmlns:a16="http://schemas.microsoft.com/office/drawing/2014/main" id="{84D2B9C0-1EF3-4709-986E-E55340781D06}"/>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endParaRPr lang="th-TH"/>
            </a:p>
          </p:txBody>
        </p:sp>
        <p:sp>
          <p:nvSpPr>
            <p:cNvPr id="403" name="Freeform: Shape 402">
              <a:extLst>
                <a:ext uri="{FF2B5EF4-FFF2-40B4-BE49-F238E27FC236}">
                  <a16:creationId xmlns:a16="http://schemas.microsoft.com/office/drawing/2014/main" id="{923BA157-96BF-4F6F-8B9A-08BCDEE45878}"/>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endParaRPr lang="th-TH"/>
            </a:p>
          </p:txBody>
        </p:sp>
        <p:sp>
          <p:nvSpPr>
            <p:cNvPr id="404" name="Freeform: Shape 403">
              <a:extLst>
                <a:ext uri="{FF2B5EF4-FFF2-40B4-BE49-F238E27FC236}">
                  <a16:creationId xmlns:a16="http://schemas.microsoft.com/office/drawing/2014/main" id="{157B693A-0AEF-4835-BE0D-AA78E326C6C5}"/>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endParaRPr lang="th-TH"/>
            </a:p>
          </p:txBody>
        </p:sp>
        <p:sp>
          <p:nvSpPr>
            <p:cNvPr id="405" name="Freeform: Shape 404">
              <a:extLst>
                <a:ext uri="{FF2B5EF4-FFF2-40B4-BE49-F238E27FC236}">
                  <a16:creationId xmlns:a16="http://schemas.microsoft.com/office/drawing/2014/main" id="{529FD7E6-5949-4AF2-A3BB-D02680FEFBCD}"/>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endParaRPr lang="th-TH"/>
            </a:p>
          </p:txBody>
        </p:sp>
        <p:sp>
          <p:nvSpPr>
            <p:cNvPr id="406" name="Freeform: Shape 405">
              <a:extLst>
                <a:ext uri="{FF2B5EF4-FFF2-40B4-BE49-F238E27FC236}">
                  <a16:creationId xmlns:a16="http://schemas.microsoft.com/office/drawing/2014/main" id="{3F4CD5DA-2B26-416E-B9F7-AC7D113EA0D0}"/>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endParaRPr lang="th-TH"/>
            </a:p>
          </p:txBody>
        </p:sp>
        <p:sp>
          <p:nvSpPr>
            <p:cNvPr id="407" name="Freeform: Shape 406">
              <a:extLst>
                <a:ext uri="{FF2B5EF4-FFF2-40B4-BE49-F238E27FC236}">
                  <a16:creationId xmlns:a16="http://schemas.microsoft.com/office/drawing/2014/main" id="{2FA58E27-B775-4F97-B7CF-B7D37058DC9C}"/>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endParaRPr lang="th-TH"/>
            </a:p>
          </p:txBody>
        </p:sp>
        <p:sp>
          <p:nvSpPr>
            <p:cNvPr id="408" name="Freeform: Shape 407">
              <a:extLst>
                <a:ext uri="{FF2B5EF4-FFF2-40B4-BE49-F238E27FC236}">
                  <a16:creationId xmlns:a16="http://schemas.microsoft.com/office/drawing/2014/main" id="{A26AF876-4ACA-43C0-8CCA-DF85E1D920D5}"/>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endParaRPr lang="th-TH"/>
            </a:p>
          </p:txBody>
        </p:sp>
        <p:sp>
          <p:nvSpPr>
            <p:cNvPr id="409" name="Freeform: Shape 408">
              <a:extLst>
                <a:ext uri="{FF2B5EF4-FFF2-40B4-BE49-F238E27FC236}">
                  <a16:creationId xmlns:a16="http://schemas.microsoft.com/office/drawing/2014/main" id="{CB297FC0-BF78-4D90-A861-1A405F2438FD}"/>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endParaRPr lang="th-TH"/>
            </a:p>
          </p:txBody>
        </p:sp>
        <p:sp>
          <p:nvSpPr>
            <p:cNvPr id="410" name="Freeform: Shape 409">
              <a:extLst>
                <a:ext uri="{FF2B5EF4-FFF2-40B4-BE49-F238E27FC236}">
                  <a16:creationId xmlns:a16="http://schemas.microsoft.com/office/drawing/2014/main" id="{A13D9B42-E516-4D1F-B62B-A329317A65CB}"/>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endParaRPr lang="th-TH"/>
            </a:p>
          </p:txBody>
        </p:sp>
        <p:sp>
          <p:nvSpPr>
            <p:cNvPr id="411" name="Freeform: Shape 410">
              <a:extLst>
                <a:ext uri="{FF2B5EF4-FFF2-40B4-BE49-F238E27FC236}">
                  <a16:creationId xmlns:a16="http://schemas.microsoft.com/office/drawing/2014/main" id="{C3FB8CA5-39FC-4762-9467-0D783A5972CF}"/>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endParaRPr lang="th-TH"/>
            </a:p>
          </p:txBody>
        </p:sp>
        <p:sp>
          <p:nvSpPr>
            <p:cNvPr id="412" name="Freeform: Shape 411">
              <a:extLst>
                <a:ext uri="{FF2B5EF4-FFF2-40B4-BE49-F238E27FC236}">
                  <a16:creationId xmlns:a16="http://schemas.microsoft.com/office/drawing/2014/main" id="{051924DF-8695-4ACE-B1AB-27E46F4C854C}"/>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endParaRPr lang="th-TH"/>
            </a:p>
          </p:txBody>
        </p:sp>
        <p:sp>
          <p:nvSpPr>
            <p:cNvPr id="413" name="Freeform: Shape 412">
              <a:extLst>
                <a:ext uri="{FF2B5EF4-FFF2-40B4-BE49-F238E27FC236}">
                  <a16:creationId xmlns:a16="http://schemas.microsoft.com/office/drawing/2014/main" id="{FB9DC6A6-57B2-4CF9-BDCE-63A40D398474}"/>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endParaRPr lang="th-TH"/>
            </a:p>
          </p:txBody>
        </p:sp>
        <p:sp>
          <p:nvSpPr>
            <p:cNvPr id="414" name="Freeform: Shape 413">
              <a:extLst>
                <a:ext uri="{FF2B5EF4-FFF2-40B4-BE49-F238E27FC236}">
                  <a16:creationId xmlns:a16="http://schemas.microsoft.com/office/drawing/2014/main" id="{332D5EBB-BC96-4974-BC19-CFECB4413AF4}"/>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endParaRPr lang="th-TH"/>
            </a:p>
          </p:txBody>
        </p:sp>
        <p:sp>
          <p:nvSpPr>
            <p:cNvPr id="415" name="Freeform: Shape 414">
              <a:extLst>
                <a:ext uri="{FF2B5EF4-FFF2-40B4-BE49-F238E27FC236}">
                  <a16:creationId xmlns:a16="http://schemas.microsoft.com/office/drawing/2014/main" id="{51CEA775-A46C-4A6B-8F19-535F607818D4}"/>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endParaRPr lang="th-TH"/>
            </a:p>
          </p:txBody>
        </p:sp>
        <p:sp>
          <p:nvSpPr>
            <p:cNvPr id="416" name="Freeform: Shape 415">
              <a:extLst>
                <a:ext uri="{FF2B5EF4-FFF2-40B4-BE49-F238E27FC236}">
                  <a16:creationId xmlns:a16="http://schemas.microsoft.com/office/drawing/2014/main" id="{887AFF49-C68B-41CF-B561-DAF1EA34B211}"/>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endParaRPr lang="th-TH"/>
            </a:p>
          </p:txBody>
        </p:sp>
        <p:sp>
          <p:nvSpPr>
            <p:cNvPr id="417" name="Freeform: Shape 416">
              <a:extLst>
                <a:ext uri="{FF2B5EF4-FFF2-40B4-BE49-F238E27FC236}">
                  <a16:creationId xmlns:a16="http://schemas.microsoft.com/office/drawing/2014/main" id="{14D6F9CC-B53E-4BE9-835D-3229A33D0398}"/>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endParaRPr lang="th-TH"/>
            </a:p>
          </p:txBody>
        </p:sp>
        <p:sp>
          <p:nvSpPr>
            <p:cNvPr id="418" name="Freeform: Shape 417">
              <a:extLst>
                <a:ext uri="{FF2B5EF4-FFF2-40B4-BE49-F238E27FC236}">
                  <a16:creationId xmlns:a16="http://schemas.microsoft.com/office/drawing/2014/main" id="{EB5D67BF-60E4-4811-9C19-CDCCCAE69494}"/>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endParaRPr lang="th-TH"/>
            </a:p>
          </p:txBody>
        </p:sp>
        <p:sp>
          <p:nvSpPr>
            <p:cNvPr id="419" name="Freeform: Shape 418">
              <a:extLst>
                <a:ext uri="{FF2B5EF4-FFF2-40B4-BE49-F238E27FC236}">
                  <a16:creationId xmlns:a16="http://schemas.microsoft.com/office/drawing/2014/main" id="{DC163891-7D0A-475E-9EC3-F34EF059F97E}"/>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endParaRPr lang="th-TH"/>
            </a:p>
          </p:txBody>
        </p:sp>
        <p:sp>
          <p:nvSpPr>
            <p:cNvPr id="420" name="Freeform: Shape 419">
              <a:extLst>
                <a:ext uri="{FF2B5EF4-FFF2-40B4-BE49-F238E27FC236}">
                  <a16:creationId xmlns:a16="http://schemas.microsoft.com/office/drawing/2014/main" id="{6C17E6DF-377E-4CBB-A61A-DFBE28879A6C}"/>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endParaRPr lang="th-TH"/>
            </a:p>
          </p:txBody>
        </p:sp>
        <p:sp>
          <p:nvSpPr>
            <p:cNvPr id="421" name="Freeform: Shape 420">
              <a:extLst>
                <a:ext uri="{FF2B5EF4-FFF2-40B4-BE49-F238E27FC236}">
                  <a16:creationId xmlns:a16="http://schemas.microsoft.com/office/drawing/2014/main" id="{AC08590A-C565-4700-8CF1-C7F8620C3773}"/>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endParaRPr lang="th-TH"/>
            </a:p>
          </p:txBody>
        </p:sp>
        <p:sp>
          <p:nvSpPr>
            <p:cNvPr id="422" name="Freeform: Shape 421">
              <a:extLst>
                <a:ext uri="{FF2B5EF4-FFF2-40B4-BE49-F238E27FC236}">
                  <a16:creationId xmlns:a16="http://schemas.microsoft.com/office/drawing/2014/main" id="{5FE65FB7-7CB6-4168-B3F5-6D068F0EF6DD}"/>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endParaRPr lang="th-TH"/>
            </a:p>
          </p:txBody>
        </p:sp>
        <p:sp>
          <p:nvSpPr>
            <p:cNvPr id="423" name="Freeform: Shape 422">
              <a:extLst>
                <a:ext uri="{FF2B5EF4-FFF2-40B4-BE49-F238E27FC236}">
                  <a16:creationId xmlns:a16="http://schemas.microsoft.com/office/drawing/2014/main" id="{4BB40C6C-849E-4BD0-8DA0-93EAC531874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endParaRPr lang="th-TH"/>
            </a:p>
          </p:txBody>
        </p:sp>
        <p:sp>
          <p:nvSpPr>
            <p:cNvPr id="424" name="Freeform: Shape 423">
              <a:extLst>
                <a:ext uri="{FF2B5EF4-FFF2-40B4-BE49-F238E27FC236}">
                  <a16:creationId xmlns:a16="http://schemas.microsoft.com/office/drawing/2014/main" id="{C54AB7B5-8D46-4FC6-8EC4-FD7401277C40}"/>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endParaRPr lang="th-TH"/>
            </a:p>
          </p:txBody>
        </p:sp>
        <p:sp>
          <p:nvSpPr>
            <p:cNvPr id="425" name="Freeform: Shape 424">
              <a:extLst>
                <a:ext uri="{FF2B5EF4-FFF2-40B4-BE49-F238E27FC236}">
                  <a16:creationId xmlns:a16="http://schemas.microsoft.com/office/drawing/2014/main" id="{074BAA95-4D44-4128-91AB-31468DD5A6D3}"/>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endParaRPr lang="th-TH"/>
            </a:p>
          </p:txBody>
        </p:sp>
        <p:sp>
          <p:nvSpPr>
            <p:cNvPr id="426" name="Freeform: Shape 425">
              <a:extLst>
                <a:ext uri="{FF2B5EF4-FFF2-40B4-BE49-F238E27FC236}">
                  <a16:creationId xmlns:a16="http://schemas.microsoft.com/office/drawing/2014/main" id="{4ABA03AB-1F94-41E6-95A2-B87F924056FF}"/>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endParaRPr lang="th-TH"/>
            </a:p>
          </p:txBody>
        </p:sp>
        <p:sp>
          <p:nvSpPr>
            <p:cNvPr id="427" name="Freeform: Shape 426">
              <a:extLst>
                <a:ext uri="{FF2B5EF4-FFF2-40B4-BE49-F238E27FC236}">
                  <a16:creationId xmlns:a16="http://schemas.microsoft.com/office/drawing/2014/main" id="{EB4E7EDE-EC38-41BB-B621-CE05B371E80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endParaRPr lang="th-TH"/>
            </a:p>
          </p:txBody>
        </p:sp>
        <p:sp>
          <p:nvSpPr>
            <p:cNvPr id="428" name="Freeform: Shape 427">
              <a:extLst>
                <a:ext uri="{FF2B5EF4-FFF2-40B4-BE49-F238E27FC236}">
                  <a16:creationId xmlns:a16="http://schemas.microsoft.com/office/drawing/2014/main" id="{2A795130-D789-4F14-AB24-B493B0F215FA}"/>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endParaRPr lang="th-TH"/>
            </a:p>
          </p:txBody>
        </p:sp>
        <p:sp>
          <p:nvSpPr>
            <p:cNvPr id="429" name="Freeform: Shape 428">
              <a:extLst>
                <a:ext uri="{FF2B5EF4-FFF2-40B4-BE49-F238E27FC236}">
                  <a16:creationId xmlns:a16="http://schemas.microsoft.com/office/drawing/2014/main" id="{8428910A-9E1A-46D0-B89E-CD3D4201CB0F}"/>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endParaRPr lang="th-TH"/>
            </a:p>
          </p:txBody>
        </p:sp>
        <p:sp>
          <p:nvSpPr>
            <p:cNvPr id="430" name="Freeform: Shape 429">
              <a:extLst>
                <a:ext uri="{FF2B5EF4-FFF2-40B4-BE49-F238E27FC236}">
                  <a16:creationId xmlns:a16="http://schemas.microsoft.com/office/drawing/2014/main" id="{44F37208-1D5F-4DFD-A42D-157F26DC795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endParaRPr lang="th-TH"/>
            </a:p>
          </p:txBody>
        </p:sp>
        <p:sp>
          <p:nvSpPr>
            <p:cNvPr id="431" name="Freeform: Shape 430">
              <a:extLst>
                <a:ext uri="{FF2B5EF4-FFF2-40B4-BE49-F238E27FC236}">
                  <a16:creationId xmlns:a16="http://schemas.microsoft.com/office/drawing/2014/main" id="{5BE9986D-8842-4E22-AB19-BF1E3F275C9A}"/>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endParaRPr lang="th-TH"/>
            </a:p>
          </p:txBody>
        </p:sp>
        <p:sp>
          <p:nvSpPr>
            <p:cNvPr id="432" name="Freeform: Shape 431">
              <a:extLst>
                <a:ext uri="{FF2B5EF4-FFF2-40B4-BE49-F238E27FC236}">
                  <a16:creationId xmlns:a16="http://schemas.microsoft.com/office/drawing/2014/main" id="{DA76848C-6005-4824-B70B-895A53C1918B}"/>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endParaRPr lang="th-TH"/>
            </a:p>
          </p:txBody>
        </p:sp>
        <p:sp>
          <p:nvSpPr>
            <p:cNvPr id="433" name="Freeform: Shape 432">
              <a:extLst>
                <a:ext uri="{FF2B5EF4-FFF2-40B4-BE49-F238E27FC236}">
                  <a16:creationId xmlns:a16="http://schemas.microsoft.com/office/drawing/2014/main" id="{78D8F009-BF31-462A-B51B-A48E1AABC2B0}"/>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endParaRPr lang="th-TH"/>
            </a:p>
          </p:txBody>
        </p:sp>
        <p:sp>
          <p:nvSpPr>
            <p:cNvPr id="434" name="Freeform: Shape 433">
              <a:extLst>
                <a:ext uri="{FF2B5EF4-FFF2-40B4-BE49-F238E27FC236}">
                  <a16:creationId xmlns:a16="http://schemas.microsoft.com/office/drawing/2014/main" id="{2F9234A1-711F-4A2C-BF0A-8C1C61C01AFF}"/>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endParaRPr lang="th-TH"/>
            </a:p>
          </p:txBody>
        </p:sp>
        <p:sp>
          <p:nvSpPr>
            <p:cNvPr id="435" name="Freeform: Shape 434">
              <a:extLst>
                <a:ext uri="{FF2B5EF4-FFF2-40B4-BE49-F238E27FC236}">
                  <a16:creationId xmlns:a16="http://schemas.microsoft.com/office/drawing/2014/main" id="{264B12E3-10E2-4C74-A1FD-2F47EBA955BF}"/>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endParaRPr lang="th-TH"/>
            </a:p>
          </p:txBody>
        </p:sp>
        <p:sp>
          <p:nvSpPr>
            <p:cNvPr id="436" name="Freeform: Shape 435">
              <a:extLst>
                <a:ext uri="{FF2B5EF4-FFF2-40B4-BE49-F238E27FC236}">
                  <a16:creationId xmlns:a16="http://schemas.microsoft.com/office/drawing/2014/main" id="{89B5AAAB-2336-4C56-9E55-1AA4972208D6}"/>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endParaRPr lang="th-TH"/>
            </a:p>
          </p:txBody>
        </p:sp>
        <p:sp>
          <p:nvSpPr>
            <p:cNvPr id="437" name="Freeform: Shape 436">
              <a:extLst>
                <a:ext uri="{FF2B5EF4-FFF2-40B4-BE49-F238E27FC236}">
                  <a16:creationId xmlns:a16="http://schemas.microsoft.com/office/drawing/2014/main" id="{33FAD9E8-2583-4284-AF98-6A156B4E6A08}"/>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endParaRPr lang="th-TH"/>
            </a:p>
          </p:txBody>
        </p:sp>
        <p:sp>
          <p:nvSpPr>
            <p:cNvPr id="438" name="Freeform: Shape 437">
              <a:extLst>
                <a:ext uri="{FF2B5EF4-FFF2-40B4-BE49-F238E27FC236}">
                  <a16:creationId xmlns:a16="http://schemas.microsoft.com/office/drawing/2014/main" id="{9DDE265D-336A-4E66-B509-88C6EB0D35B9}"/>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endParaRPr lang="th-TH"/>
            </a:p>
          </p:txBody>
        </p:sp>
        <p:sp>
          <p:nvSpPr>
            <p:cNvPr id="439" name="Freeform: Shape 438">
              <a:extLst>
                <a:ext uri="{FF2B5EF4-FFF2-40B4-BE49-F238E27FC236}">
                  <a16:creationId xmlns:a16="http://schemas.microsoft.com/office/drawing/2014/main" id="{8E1DE812-585F-4181-A970-ADADC661FC18}"/>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endParaRPr lang="th-TH"/>
            </a:p>
          </p:txBody>
        </p:sp>
        <p:sp>
          <p:nvSpPr>
            <p:cNvPr id="440" name="Freeform: Shape 439">
              <a:extLst>
                <a:ext uri="{FF2B5EF4-FFF2-40B4-BE49-F238E27FC236}">
                  <a16:creationId xmlns:a16="http://schemas.microsoft.com/office/drawing/2014/main" id="{A950BD40-F5E7-415D-AEB1-158E37F23B20}"/>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endParaRPr lang="th-TH"/>
            </a:p>
          </p:txBody>
        </p:sp>
        <p:sp>
          <p:nvSpPr>
            <p:cNvPr id="441" name="Freeform: Shape 440">
              <a:extLst>
                <a:ext uri="{FF2B5EF4-FFF2-40B4-BE49-F238E27FC236}">
                  <a16:creationId xmlns:a16="http://schemas.microsoft.com/office/drawing/2014/main" id="{8FDFE7DF-FC05-484A-92A0-79E704E4196E}"/>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endParaRPr lang="th-TH"/>
            </a:p>
          </p:txBody>
        </p:sp>
        <p:sp>
          <p:nvSpPr>
            <p:cNvPr id="442" name="Freeform: Shape 441">
              <a:extLst>
                <a:ext uri="{FF2B5EF4-FFF2-40B4-BE49-F238E27FC236}">
                  <a16:creationId xmlns:a16="http://schemas.microsoft.com/office/drawing/2014/main" id="{E19001F6-EAAE-47E9-A2B2-54878735A363}"/>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endParaRPr lang="th-TH"/>
            </a:p>
          </p:txBody>
        </p:sp>
        <p:sp>
          <p:nvSpPr>
            <p:cNvPr id="443" name="Freeform: Shape 442">
              <a:extLst>
                <a:ext uri="{FF2B5EF4-FFF2-40B4-BE49-F238E27FC236}">
                  <a16:creationId xmlns:a16="http://schemas.microsoft.com/office/drawing/2014/main" id="{9012BEFE-BD58-4AA5-B885-ED27489CAFA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endParaRPr lang="th-TH"/>
            </a:p>
          </p:txBody>
        </p:sp>
        <p:sp>
          <p:nvSpPr>
            <p:cNvPr id="444" name="Freeform: Shape 443">
              <a:extLst>
                <a:ext uri="{FF2B5EF4-FFF2-40B4-BE49-F238E27FC236}">
                  <a16:creationId xmlns:a16="http://schemas.microsoft.com/office/drawing/2014/main" id="{B95DF7D0-48DE-4575-AA55-98309B6DDE78}"/>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endParaRPr lang="th-TH"/>
            </a:p>
          </p:txBody>
        </p:sp>
        <p:sp>
          <p:nvSpPr>
            <p:cNvPr id="445" name="Freeform: Shape 444">
              <a:extLst>
                <a:ext uri="{FF2B5EF4-FFF2-40B4-BE49-F238E27FC236}">
                  <a16:creationId xmlns:a16="http://schemas.microsoft.com/office/drawing/2014/main" id="{C974E2DC-51B2-4330-B949-7AF7778C23C8}"/>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endParaRPr lang="th-TH"/>
            </a:p>
          </p:txBody>
        </p:sp>
        <p:sp>
          <p:nvSpPr>
            <p:cNvPr id="446" name="Freeform: Shape 445">
              <a:extLst>
                <a:ext uri="{FF2B5EF4-FFF2-40B4-BE49-F238E27FC236}">
                  <a16:creationId xmlns:a16="http://schemas.microsoft.com/office/drawing/2014/main" id="{9F9133A1-1B89-466B-B5E5-C97BF66C2491}"/>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endParaRPr lang="th-TH"/>
            </a:p>
          </p:txBody>
        </p:sp>
        <p:sp>
          <p:nvSpPr>
            <p:cNvPr id="447" name="Freeform: Shape 446">
              <a:extLst>
                <a:ext uri="{FF2B5EF4-FFF2-40B4-BE49-F238E27FC236}">
                  <a16:creationId xmlns:a16="http://schemas.microsoft.com/office/drawing/2014/main" id="{85210726-5B4D-4C2F-8913-5551EBD602C9}"/>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endParaRPr lang="th-TH"/>
            </a:p>
          </p:txBody>
        </p:sp>
      </p:grpSp>
      <p:grpSp>
        <p:nvGrpSpPr>
          <p:cNvPr id="448" name="Graphic 44260">
            <a:extLst>
              <a:ext uri="{FF2B5EF4-FFF2-40B4-BE49-F238E27FC236}">
                <a16:creationId xmlns:a16="http://schemas.microsoft.com/office/drawing/2014/main" id="{95DBC3B3-B454-42DA-A1F8-4242A2B28FD2}"/>
              </a:ext>
            </a:extLst>
          </p:cNvPr>
          <p:cNvGrpSpPr/>
          <p:nvPr/>
        </p:nvGrpSpPr>
        <p:grpSpPr>
          <a:xfrm>
            <a:off x="222060" y="6081498"/>
            <a:ext cx="969040" cy="960328"/>
            <a:chOff x="5972175" y="3276600"/>
            <a:chExt cx="245554" cy="304990"/>
          </a:xfrm>
        </p:grpSpPr>
        <p:sp>
          <p:nvSpPr>
            <p:cNvPr id="449"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450"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endParaRPr lang="th-TH"/>
            </a:p>
          </p:txBody>
        </p:sp>
      </p:grpSp>
      <p:grpSp>
        <p:nvGrpSpPr>
          <p:cNvPr id="451" name="Graphic 44264">
            <a:extLst>
              <a:ext uri="{FF2B5EF4-FFF2-40B4-BE49-F238E27FC236}">
                <a16:creationId xmlns:a16="http://schemas.microsoft.com/office/drawing/2014/main" id="{5C25F421-5298-425A-8446-012AAC86B806}"/>
              </a:ext>
            </a:extLst>
          </p:cNvPr>
          <p:cNvGrpSpPr/>
          <p:nvPr/>
        </p:nvGrpSpPr>
        <p:grpSpPr>
          <a:xfrm rot="2449016">
            <a:off x="1217510" y="5164414"/>
            <a:ext cx="935517" cy="848000"/>
            <a:chOff x="5948362" y="3286088"/>
            <a:chExt cx="293127" cy="288168"/>
          </a:xfrm>
        </p:grpSpPr>
        <p:sp>
          <p:nvSpPr>
            <p:cNvPr id="452"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endParaRPr lang="th-TH"/>
            </a:p>
          </p:txBody>
        </p:sp>
        <p:sp>
          <p:nvSpPr>
            <p:cNvPr id="453"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endParaRPr lang="th-TH"/>
            </a:p>
          </p:txBody>
        </p:sp>
      </p:grpSp>
      <p:grpSp>
        <p:nvGrpSpPr>
          <p:cNvPr id="454" name="Graphic 44268">
            <a:extLst>
              <a:ext uri="{FF2B5EF4-FFF2-40B4-BE49-F238E27FC236}">
                <a16:creationId xmlns:a16="http://schemas.microsoft.com/office/drawing/2014/main" id="{5968CD3F-6252-4A78-9964-A239577DD517}"/>
              </a:ext>
            </a:extLst>
          </p:cNvPr>
          <p:cNvGrpSpPr/>
          <p:nvPr/>
        </p:nvGrpSpPr>
        <p:grpSpPr>
          <a:xfrm rot="21000767">
            <a:off x="2644987" y="5285001"/>
            <a:ext cx="821499" cy="1060982"/>
            <a:chOff x="5976918" y="3286115"/>
            <a:chExt cx="237163" cy="282320"/>
          </a:xfrm>
          <a:solidFill>
            <a:srgbClr val="DC755A"/>
          </a:solidFill>
        </p:grpSpPr>
        <p:sp>
          <p:nvSpPr>
            <p:cNvPr id="455"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456"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endParaRPr lang="th-TH"/>
            </a:p>
          </p:txBody>
        </p:sp>
      </p:grpSp>
      <p:sp>
        <p:nvSpPr>
          <p:cNvPr id="457" name="Graphic 19325">
            <a:extLst>
              <a:ext uri="{FF2B5EF4-FFF2-40B4-BE49-F238E27FC236}">
                <a16:creationId xmlns:a16="http://schemas.microsoft.com/office/drawing/2014/main" id="{076BFB6E-8AA9-41EA-B47A-E86D43AF214F}"/>
              </a:ext>
            </a:extLst>
          </p:cNvPr>
          <p:cNvSpPr/>
          <p:nvPr/>
        </p:nvSpPr>
        <p:spPr>
          <a:xfrm>
            <a:off x="5985200" y="162157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458" name="Graphic 19325">
            <a:extLst>
              <a:ext uri="{FF2B5EF4-FFF2-40B4-BE49-F238E27FC236}">
                <a16:creationId xmlns:a16="http://schemas.microsoft.com/office/drawing/2014/main" id="{076BFB6E-8AA9-41EA-B47A-E86D43AF214F}"/>
              </a:ext>
            </a:extLst>
          </p:cNvPr>
          <p:cNvSpPr/>
          <p:nvPr/>
        </p:nvSpPr>
        <p:spPr>
          <a:xfrm>
            <a:off x="9712263" y="462288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459" name="Graphic 19322">
            <a:extLst>
              <a:ext uri="{FF2B5EF4-FFF2-40B4-BE49-F238E27FC236}">
                <a16:creationId xmlns:a16="http://schemas.microsoft.com/office/drawing/2014/main" id="{75DD5234-0253-49F2-99D0-139B1B1EC09E}"/>
              </a:ext>
            </a:extLst>
          </p:cNvPr>
          <p:cNvSpPr/>
          <p:nvPr/>
        </p:nvSpPr>
        <p:spPr>
          <a:xfrm rot="15779300">
            <a:off x="-4003470" y="427954"/>
            <a:ext cx="8441462"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endParaRPr lang="th-TH"/>
          </a:p>
        </p:txBody>
      </p:sp>
      <p:grpSp>
        <p:nvGrpSpPr>
          <p:cNvPr id="460" name="Graphic 15">
            <a:extLst>
              <a:ext uri="{FF2B5EF4-FFF2-40B4-BE49-F238E27FC236}">
                <a16:creationId xmlns:a16="http://schemas.microsoft.com/office/drawing/2014/main" id="{064BC9FA-EA59-49B3-BFCF-EC38FC384F84}"/>
              </a:ext>
            </a:extLst>
          </p:cNvPr>
          <p:cNvGrpSpPr/>
          <p:nvPr/>
        </p:nvGrpSpPr>
        <p:grpSpPr>
          <a:xfrm rot="21211702">
            <a:off x="7749926" y="1327223"/>
            <a:ext cx="976788" cy="876866"/>
            <a:chOff x="8203691" y="2074073"/>
            <a:chExt cx="976788" cy="876866"/>
          </a:xfrm>
        </p:grpSpPr>
        <p:sp>
          <p:nvSpPr>
            <p:cNvPr id="461" name="Freeform: Shape 66">
              <a:extLst>
                <a:ext uri="{FF2B5EF4-FFF2-40B4-BE49-F238E27FC236}">
                  <a16:creationId xmlns:a16="http://schemas.microsoft.com/office/drawing/2014/main" id="{794E9201-93D7-413B-B77D-A1CB96D0B38A}"/>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endParaRPr lang="th-TH"/>
            </a:p>
          </p:txBody>
        </p:sp>
        <p:sp>
          <p:nvSpPr>
            <p:cNvPr id="462" name="Freeform: Shape 67">
              <a:extLst>
                <a:ext uri="{FF2B5EF4-FFF2-40B4-BE49-F238E27FC236}">
                  <a16:creationId xmlns:a16="http://schemas.microsoft.com/office/drawing/2014/main" id="{79EA4A73-48BA-40E2-9DB0-3DEC4043B543}"/>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endParaRPr lang="th-TH"/>
            </a:p>
          </p:txBody>
        </p:sp>
        <p:sp>
          <p:nvSpPr>
            <p:cNvPr id="463" name="Freeform: Shape 68">
              <a:extLst>
                <a:ext uri="{FF2B5EF4-FFF2-40B4-BE49-F238E27FC236}">
                  <a16:creationId xmlns:a16="http://schemas.microsoft.com/office/drawing/2014/main" id="{FE8B6BCD-CE69-40F7-A82B-15CE34E40B5F}"/>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endParaRPr lang="th-TH"/>
            </a:p>
          </p:txBody>
        </p:sp>
        <p:sp>
          <p:nvSpPr>
            <p:cNvPr id="464" name="Freeform: Shape 69">
              <a:extLst>
                <a:ext uri="{FF2B5EF4-FFF2-40B4-BE49-F238E27FC236}">
                  <a16:creationId xmlns:a16="http://schemas.microsoft.com/office/drawing/2014/main" id="{D5DA54BE-B67F-4E1E-A476-8C3ABE65A2A0}"/>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endParaRPr lang="th-TH"/>
            </a:p>
          </p:txBody>
        </p:sp>
        <p:sp>
          <p:nvSpPr>
            <p:cNvPr id="465" name="Freeform: Shape 70">
              <a:extLst>
                <a:ext uri="{FF2B5EF4-FFF2-40B4-BE49-F238E27FC236}">
                  <a16:creationId xmlns:a16="http://schemas.microsoft.com/office/drawing/2014/main" id="{86ABCE6B-20B7-4C32-B5F4-3B7CC5E878CB}"/>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endParaRPr lang="th-TH"/>
            </a:p>
          </p:txBody>
        </p:sp>
        <p:sp>
          <p:nvSpPr>
            <p:cNvPr id="466" name="Freeform: Shape 71">
              <a:extLst>
                <a:ext uri="{FF2B5EF4-FFF2-40B4-BE49-F238E27FC236}">
                  <a16:creationId xmlns:a16="http://schemas.microsoft.com/office/drawing/2014/main" id="{D126D6DD-6F92-4B2B-AB01-27EBD7541FA2}"/>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endParaRPr lang="th-TH"/>
            </a:p>
          </p:txBody>
        </p:sp>
        <p:sp>
          <p:nvSpPr>
            <p:cNvPr id="467" name="Freeform: Shape 72">
              <a:extLst>
                <a:ext uri="{FF2B5EF4-FFF2-40B4-BE49-F238E27FC236}">
                  <a16:creationId xmlns:a16="http://schemas.microsoft.com/office/drawing/2014/main" id="{66F7F1CE-B982-4CD7-8B8A-1F4BB020BB53}"/>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endParaRPr lang="th-TH"/>
            </a:p>
          </p:txBody>
        </p:sp>
        <p:sp>
          <p:nvSpPr>
            <p:cNvPr id="468" name="Freeform: Shape 73">
              <a:extLst>
                <a:ext uri="{FF2B5EF4-FFF2-40B4-BE49-F238E27FC236}">
                  <a16:creationId xmlns:a16="http://schemas.microsoft.com/office/drawing/2014/main" id="{B36A14E1-E009-4B78-87E0-6585FBBDBD46}"/>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endParaRPr lang="th-TH"/>
            </a:p>
          </p:txBody>
        </p:sp>
        <p:sp>
          <p:nvSpPr>
            <p:cNvPr id="469" name="Freeform: Shape 74">
              <a:extLst>
                <a:ext uri="{FF2B5EF4-FFF2-40B4-BE49-F238E27FC236}">
                  <a16:creationId xmlns:a16="http://schemas.microsoft.com/office/drawing/2014/main" id="{A01C3850-09C2-40D6-80E1-6B02EFCCD95F}"/>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endParaRPr lang="th-TH"/>
            </a:p>
          </p:txBody>
        </p:sp>
        <p:sp>
          <p:nvSpPr>
            <p:cNvPr id="470" name="Freeform: Shape 75">
              <a:extLst>
                <a:ext uri="{FF2B5EF4-FFF2-40B4-BE49-F238E27FC236}">
                  <a16:creationId xmlns:a16="http://schemas.microsoft.com/office/drawing/2014/main" id="{B89C3558-3DFF-4096-BA18-916BEF503931}"/>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endParaRPr lang="th-TH"/>
            </a:p>
          </p:txBody>
        </p:sp>
        <p:sp>
          <p:nvSpPr>
            <p:cNvPr id="471" name="Freeform: Shape 76">
              <a:extLst>
                <a:ext uri="{FF2B5EF4-FFF2-40B4-BE49-F238E27FC236}">
                  <a16:creationId xmlns:a16="http://schemas.microsoft.com/office/drawing/2014/main" id="{FBC0E5E5-8EAC-4F0C-96B4-43B276B5A401}"/>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endParaRPr lang="th-TH"/>
            </a:p>
          </p:txBody>
        </p:sp>
        <p:sp>
          <p:nvSpPr>
            <p:cNvPr id="472" name="Freeform: Shape 77">
              <a:extLst>
                <a:ext uri="{FF2B5EF4-FFF2-40B4-BE49-F238E27FC236}">
                  <a16:creationId xmlns:a16="http://schemas.microsoft.com/office/drawing/2014/main" id="{1F1219E2-8D16-4819-9246-B53E84FDFFF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endParaRPr lang="th-TH"/>
            </a:p>
          </p:txBody>
        </p:sp>
      </p:grpSp>
    </p:spTree>
    <p:extLst>
      <p:ext uri="{BB962C8B-B14F-4D97-AF65-F5344CB8AC3E}">
        <p14:creationId xmlns:p14="http://schemas.microsoft.com/office/powerpoint/2010/main" val="2154926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endParaRPr lang="th-TH" dirty="0"/>
          </a:p>
        </p:txBody>
      </p:sp>
      <p:sp>
        <p:nvSpPr>
          <p:cNvPr id="3" name="TextBox 2">
            <a:extLst>
              <a:ext uri="{FF2B5EF4-FFF2-40B4-BE49-F238E27FC236}">
                <a16:creationId xmlns:a16="http://schemas.microsoft.com/office/drawing/2014/main" id="{6A055805-0193-49EF-9B36-80092FE56FA5}"/>
              </a:ext>
            </a:extLst>
          </p:cNvPr>
          <p:cNvSpPr txBox="1"/>
          <p:nvPr/>
        </p:nvSpPr>
        <p:spPr>
          <a:xfrm>
            <a:off x="1098402" y="2481900"/>
            <a:ext cx="5827323" cy="3785652"/>
          </a:xfrm>
          <a:prstGeom prst="rect">
            <a:avLst/>
          </a:prstGeom>
          <a:noFill/>
        </p:spPr>
        <p:txBody>
          <a:bodyPr wrap="square" rtlCol="0">
            <a:spAutoFit/>
          </a:bodyPr>
          <a:lstStyle/>
          <a:p>
            <a:r>
              <a:rPr lang="en-US" sz="8000" b="1" spc="300" dirty="0">
                <a:solidFill>
                  <a:srgbClr val="0F5B42"/>
                </a:solidFill>
                <a:latin typeface="Berlin Sans FB Demi" panose="020E0802020502020306" pitchFamily="34" charset="0"/>
                <a:cs typeface="ARMNoklae" panose="02000506000000020004" pitchFamily="2" charset="0"/>
              </a:rPr>
              <a:t>How to support your child</a:t>
            </a:r>
            <a:endParaRPr lang="th-TH" sz="2400" spc="300" dirty="0">
              <a:solidFill>
                <a:srgbClr val="0F5B42"/>
              </a:solidFill>
              <a:latin typeface="Berlin Sans FB Demi" panose="020E0802020502020306" pitchFamily="34" charset="0"/>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481950" y="6001973"/>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endParaRPr lang="th-TH"/>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endParaRPr lang="th-TH"/>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endParaRPr lang="th-TH"/>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endParaRPr lang="th-TH"/>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endParaRPr lang="th-TH"/>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endParaRPr lang="th-TH"/>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endParaRPr lang="th-TH"/>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endParaRPr lang="th-TH"/>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endParaRPr lang="th-TH"/>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endParaRPr lang="th-TH"/>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endParaRPr lang="th-TH"/>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endParaRPr lang="th-TH"/>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endParaRPr lang="th-TH"/>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endParaRPr lang="th-TH"/>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endParaRPr lang="th-TH"/>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endParaRPr lang="th-TH"/>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endParaRPr lang="th-TH"/>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endParaRPr lang="th-TH"/>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endParaRPr lang="th-TH"/>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endParaRPr lang="th-TH"/>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endParaRPr lang="th-TH" dirty="0"/>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endParaRPr lang="th-TH"/>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endParaRPr lang="th-TH"/>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endParaRPr lang="th-TH"/>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endParaRPr lang="th-TH" dirty="0"/>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endParaRPr lang="th-TH"/>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324797" y="5976241"/>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endParaRPr lang="th-TH"/>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endParaRPr lang="th-TH"/>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endParaRPr lang="th-TH"/>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endParaRPr lang="th-TH"/>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endParaRPr lang="th-TH"/>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endParaRPr lang="th-TH"/>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endParaRPr lang="th-TH"/>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endParaRPr lang="th-TH"/>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endParaRPr lang="th-TH"/>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endParaRPr lang="th-TH"/>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endParaRPr lang="th-TH"/>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endParaRPr lang="th-TH"/>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endParaRPr lang="th-TH"/>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endParaRPr lang="th-TH"/>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endParaRPr lang="th-TH"/>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endParaRPr lang="th-TH"/>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endParaRPr lang="th-TH"/>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endParaRPr lang="th-TH"/>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endParaRPr lang="th-TH"/>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endParaRPr lang="th-TH"/>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endParaRPr lang="th-TH"/>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endParaRPr lang="th-TH"/>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endParaRPr lang="th-TH"/>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endParaRPr lang="th-TH"/>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endParaRPr lang="th-TH"/>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endParaRPr lang="th-TH"/>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endParaRPr lang="th-TH"/>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endParaRPr lang="th-TH"/>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endParaRPr lang="th-TH"/>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endParaRPr lang="th-TH"/>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endParaRPr lang="th-TH"/>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endParaRPr lang="th-TH"/>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endParaRPr lang="th-TH"/>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endParaRPr lang="th-TH"/>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endParaRPr lang="th-TH" dirty="0"/>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endParaRPr lang="th-TH"/>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endParaRPr lang="th-TH"/>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endParaRPr lang="th-TH"/>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endParaRPr lang="th-TH"/>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endParaRPr lang="th-TH"/>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endParaRPr lang="th-TH"/>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endParaRPr lang="th-TH"/>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endParaRPr lang="th-TH"/>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endParaRPr lang="th-TH"/>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Tree>
    <p:extLst>
      <p:ext uri="{BB962C8B-B14F-4D97-AF65-F5344CB8AC3E}">
        <p14:creationId xmlns:p14="http://schemas.microsoft.com/office/powerpoint/2010/main" val="2491665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sp>
        <p:nvSpPr>
          <p:cNvPr id="14" name="Graphic 12">
            <a:extLst>
              <a:ext uri="{FF2B5EF4-FFF2-40B4-BE49-F238E27FC236}">
                <a16:creationId xmlns:a16="http://schemas.microsoft.com/office/drawing/2014/main" id="{4B8EB0E7-D064-4FDC-8FE3-CA7A7C054D16}"/>
              </a:ext>
            </a:extLst>
          </p:cNvPr>
          <p:cNvSpPr/>
          <p:nvPr/>
        </p:nvSpPr>
        <p:spPr>
          <a:xfrm>
            <a:off x="787298" y="343109"/>
            <a:ext cx="6081742" cy="5516577"/>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0F5B42"/>
          </a:solidFill>
          <a:ln w="9525" cap="flat">
            <a:noFill/>
            <a:prstDash val="solid"/>
            <a:miter/>
          </a:ln>
          <a:effectLst>
            <a:innerShdw blurRad="114300">
              <a:prstClr val="black"/>
            </a:innerShdw>
          </a:effectLst>
        </p:spPr>
        <p:txBody>
          <a:bodyPr rtlCol="0" anchor="ctr"/>
          <a:lstStyle/>
          <a:p>
            <a:endParaRPr lang="th-TH"/>
          </a:p>
        </p:txBody>
      </p:sp>
      <p:sp>
        <p:nvSpPr>
          <p:cNvPr id="18" name="TextBox 17">
            <a:extLst>
              <a:ext uri="{FF2B5EF4-FFF2-40B4-BE49-F238E27FC236}">
                <a16:creationId xmlns:a16="http://schemas.microsoft.com/office/drawing/2014/main" id="{7B20F7CA-FA6E-4895-A841-7EC8426A8F4D}"/>
              </a:ext>
            </a:extLst>
          </p:cNvPr>
          <p:cNvSpPr txBox="1"/>
          <p:nvPr/>
        </p:nvSpPr>
        <p:spPr>
          <a:xfrm>
            <a:off x="6809603" y="1131050"/>
            <a:ext cx="5008353" cy="4401205"/>
          </a:xfrm>
          <a:prstGeom prst="rect">
            <a:avLst/>
          </a:prstGeom>
          <a:noFill/>
        </p:spPr>
        <p:txBody>
          <a:bodyPr wrap="square">
            <a:spAutoFit/>
          </a:bodyPr>
          <a:lstStyle/>
          <a:p>
            <a:pPr algn="ctr"/>
            <a:r>
              <a:rPr lang="en-GB" dirty="0">
                <a:solidFill>
                  <a:srgbClr val="0F5B42"/>
                </a:solidFill>
              </a:rPr>
              <a:t>In May every year, children in Year 6 (end of Key Stage 2) take part in statutory assessments called Standard Assessment Tests (SATs).</a:t>
            </a:r>
          </a:p>
          <a:p>
            <a:pPr algn="ctr"/>
            <a:endParaRPr lang="en-GB" dirty="0">
              <a:solidFill>
                <a:srgbClr val="0F5B42"/>
              </a:solidFill>
            </a:endParaRPr>
          </a:p>
          <a:p>
            <a:pPr algn="ctr"/>
            <a:r>
              <a:rPr lang="en-GB" dirty="0">
                <a:solidFill>
                  <a:srgbClr val="0F5B42"/>
                </a:solidFill>
              </a:rPr>
              <a:t>For most children, these will be the first external tests which are completed under exam conditions.</a:t>
            </a:r>
            <a:endParaRPr lang="th-TH" dirty="0">
              <a:solidFill>
                <a:srgbClr val="0F5B42"/>
              </a:solidFill>
            </a:endParaRPr>
          </a:p>
        </p:txBody>
      </p:sp>
      <p:sp>
        <p:nvSpPr>
          <p:cNvPr id="44194" name="TextBox 44193">
            <a:extLst>
              <a:ext uri="{FF2B5EF4-FFF2-40B4-BE49-F238E27FC236}">
                <a16:creationId xmlns:a16="http://schemas.microsoft.com/office/drawing/2014/main" id="{ED44FE11-2793-4513-9308-196B1EA21425}"/>
              </a:ext>
            </a:extLst>
          </p:cNvPr>
          <p:cNvSpPr txBox="1"/>
          <p:nvPr/>
        </p:nvSpPr>
        <p:spPr>
          <a:xfrm>
            <a:off x="1778093" y="2441829"/>
            <a:ext cx="4289367" cy="1938992"/>
          </a:xfrm>
          <a:prstGeom prst="rect">
            <a:avLst/>
          </a:prstGeom>
          <a:noFill/>
        </p:spPr>
        <p:txBody>
          <a:bodyPr wrap="square" rtlCol="0">
            <a:spAutoFit/>
          </a:bodyPr>
          <a:lstStyle/>
          <a:p>
            <a:pPr algn="ctr"/>
            <a:r>
              <a:rPr lang="en-US" sz="6000" b="1" spc="300" dirty="0">
                <a:solidFill>
                  <a:srgbClr val="EDB863"/>
                </a:solidFill>
                <a:latin typeface="Berlin Sans FB Demi" panose="020E0802020502020306" pitchFamily="34" charset="0"/>
                <a:cs typeface="ARMNoklae" panose="02000506000000020004" pitchFamily="2" charset="0"/>
              </a:rPr>
              <a:t>What are the SATs?</a:t>
            </a:r>
            <a:endParaRPr lang="th-TH" sz="6000" b="1" spc="300" dirty="0">
              <a:solidFill>
                <a:srgbClr val="EDB863"/>
              </a:solidFill>
              <a:latin typeface="Berlin Sans FB Demi" panose="020E0802020502020306" pitchFamily="34" charset="0"/>
              <a:cs typeface="ARMNoklae" panose="02000506000000020004" pitchFamily="2" charset="0"/>
            </a:endParaRPr>
          </a:p>
        </p:txBody>
      </p:sp>
      <p:grpSp>
        <p:nvGrpSpPr>
          <p:cNvPr id="44234" name="Graphic 44232">
            <a:extLst>
              <a:ext uri="{FF2B5EF4-FFF2-40B4-BE49-F238E27FC236}">
                <a16:creationId xmlns:a16="http://schemas.microsoft.com/office/drawing/2014/main" id="{89820610-7C7D-4C10-BEC0-0D1E5F3BB7FF}"/>
              </a:ext>
            </a:extLst>
          </p:cNvPr>
          <p:cNvGrpSpPr/>
          <p:nvPr/>
        </p:nvGrpSpPr>
        <p:grpSpPr>
          <a:xfrm rot="20674992">
            <a:off x="169682" y="5005633"/>
            <a:ext cx="2667786" cy="2458911"/>
            <a:chOff x="696549" y="4578468"/>
            <a:chExt cx="854163" cy="810703"/>
          </a:xfrm>
        </p:grpSpPr>
        <p:grpSp>
          <p:nvGrpSpPr>
            <p:cNvPr id="4423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4236"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endParaRPr lang="th-TH" dirty="0"/>
              </a:p>
            </p:txBody>
          </p:sp>
          <p:sp>
            <p:nvSpPr>
              <p:cNvPr id="44237"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endParaRPr lang="th-TH"/>
              </a:p>
            </p:txBody>
          </p:sp>
          <p:sp>
            <p:nvSpPr>
              <p:cNvPr id="44238"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endParaRPr lang="th-TH"/>
              </a:p>
            </p:txBody>
          </p:sp>
          <p:sp>
            <p:nvSpPr>
              <p:cNvPr id="44239"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endParaRPr lang="th-TH"/>
              </a:p>
            </p:txBody>
          </p:sp>
          <p:sp>
            <p:nvSpPr>
              <p:cNvPr id="44240"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endParaRPr lang="th-TH"/>
              </a:p>
            </p:txBody>
          </p:sp>
          <p:sp>
            <p:nvSpPr>
              <p:cNvPr id="44241"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endParaRPr lang="th-TH"/>
              </a:p>
            </p:txBody>
          </p:sp>
          <p:sp>
            <p:nvSpPr>
              <p:cNvPr id="44242"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endParaRPr lang="th-TH"/>
              </a:p>
            </p:txBody>
          </p:sp>
          <p:sp>
            <p:nvSpPr>
              <p:cNvPr id="44243"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endParaRPr lang="th-TH"/>
              </a:p>
            </p:txBody>
          </p:sp>
          <p:sp>
            <p:nvSpPr>
              <p:cNvPr id="44244"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44245"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44246"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endParaRPr lang="th-TH"/>
              </a:p>
            </p:txBody>
          </p:sp>
          <p:sp>
            <p:nvSpPr>
              <p:cNvPr id="44247"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endParaRPr lang="th-TH"/>
              </a:p>
            </p:txBody>
          </p:sp>
        </p:grpSp>
        <p:grpSp>
          <p:nvGrpSpPr>
            <p:cNvPr id="44248"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4249"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endParaRPr lang="th-TH"/>
              </a:p>
            </p:txBody>
          </p:sp>
          <p:sp>
            <p:nvSpPr>
              <p:cNvPr id="44250"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44251"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44252"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endParaRPr lang="th-TH"/>
              </a:p>
            </p:txBody>
          </p:sp>
          <p:sp>
            <p:nvSpPr>
              <p:cNvPr id="44253"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endParaRPr lang="th-TH"/>
              </a:p>
            </p:txBody>
          </p:sp>
          <p:sp>
            <p:nvSpPr>
              <p:cNvPr id="44254"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endParaRPr lang="th-TH"/>
              </a:p>
            </p:txBody>
          </p:sp>
          <p:sp>
            <p:nvSpPr>
              <p:cNvPr id="44255"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44256"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44257"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44258"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endParaRPr lang="th-TH" dirty="0"/>
              </a:p>
            </p:txBody>
          </p:sp>
          <p:sp>
            <p:nvSpPr>
              <p:cNvPr id="44259"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endParaRPr lang="th-TH"/>
              </a:p>
            </p:txBody>
          </p:sp>
          <p:sp>
            <p:nvSpPr>
              <p:cNvPr id="44260"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endParaRPr lang="th-TH"/>
              </a:p>
            </p:txBody>
          </p:sp>
        </p:grpSp>
      </p:grpSp>
      <p:grpSp>
        <p:nvGrpSpPr>
          <p:cNvPr id="44262" name="Graphic 44260">
            <a:extLst>
              <a:ext uri="{FF2B5EF4-FFF2-40B4-BE49-F238E27FC236}">
                <a16:creationId xmlns:a16="http://schemas.microsoft.com/office/drawing/2014/main" id="{167C7071-C253-4831-8CB3-DE05ABCEA483}"/>
              </a:ext>
            </a:extLst>
          </p:cNvPr>
          <p:cNvGrpSpPr/>
          <p:nvPr/>
        </p:nvGrpSpPr>
        <p:grpSpPr>
          <a:xfrm>
            <a:off x="10794009" y="-17398"/>
            <a:ext cx="1374335" cy="1473811"/>
            <a:chOff x="5972175" y="3276600"/>
            <a:chExt cx="245554" cy="304990"/>
          </a:xfrm>
        </p:grpSpPr>
        <p:sp>
          <p:nvSpPr>
            <p:cNvPr id="44263"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44264"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endParaRPr lang="th-TH"/>
            </a:p>
          </p:txBody>
        </p:sp>
      </p:grpSp>
      <p:grpSp>
        <p:nvGrpSpPr>
          <p:cNvPr id="44266" name="Graphic 44264">
            <a:extLst>
              <a:ext uri="{FF2B5EF4-FFF2-40B4-BE49-F238E27FC236}">
                <a16:creationId xmlns:a16="http://schemas.microsoft.com/office/drawing/2014/main" id="{AEE59570-7737-4648-A7D2-1F1DE39603AC}"/>
              </a:ext>
            </a:extLst>
          </p:cNvPr>
          <p:cNvGrpSpPr/>
          <p:nvPr/>
        </p:nvGrpSpPr>
        <p:grpSpPr>
          <a:xfrm rot="958954">
            <a:off x="7426711" y="-126455"/>
            <a:ext cx="1140595" cy="1210499"/>
            <a:chOff x="5948362" y="3286088"/>
            <a:chExt cx="293127" cy="288168"/>
          </a:xfrm>
        </p:grpSpPr>
        <p:sp>
          <p:nvSpPr>
            <p:cNvPr id="44267"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endParaRPr lang="th-TH"/>
            </a:p>
          </p:txBody>
        </p:sp>
        <p:sp>
          <p:nvSpPr>
            <p:cNvPr id="44268"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endParaRPr lang="th-TH"/>
            </a:p>
          </p:txBody>
        </p:sp>
      </p:grpSp>
      <p:grpSp>
        <p:nvGrpSpPr>
          <p:cNvPr id="44270" name="Graphic 44268">
            <a:extLst>
              <a:ext uri="{FF2B5EF4-FFF2-40B4-BE49-F238E27FC236}">
                <a16:creationId xmlns:a16="http://schemas.microsoft.com/office/drawing/2014/main" id="{4854520F-F500-4C5A-8C55-5D9A94701324}"/>
              </a:ext>
            </a:extLst>
          </p:cNvPr>
          <p:cNvGrpSpPr/>
          <p:nvPr/>
        </p:nvGrpSpPr>
        <p:grpSpPr>
          <a:xfrm>
            <a:off x="7997010" y="5731098"/>
            <a:ext cx="1093185" cy="1323439"/>
            <a:chOff x="5976918" y="3286115"/>
            <a:chExt cx="237163" cy="282320"/>
          </a:xfrm>
          <a:solidFill>
            <a:srgbClr val="DC755A"/>
          </a:solidFill>
        </p:grpSpPr>
        <p:sp>
          <p:nvSpPr>
            <p:cNvPr id="44271" name="Freeform: Shape 44270">
              <a:extLst>
                <a:ext uri="{FF2B5EF4-FFF2-40B4-BE49-F238E27FC236}">
                  <a16:creationId xmlns:a16="http://schemas.microsoft.com/office/drawing/2014/main" id="{AAF709C3-C084-4203-B38C-738FA8CAAFA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44272" name="Freeform: Shape 44271">
              <a:extLst>
                <a:ext uri="{FF2B5EF4-FFF2-40B4-BE49-F238E27FC236}">
                  <a16:creationId xmlns:a16="http://schemas.microsoft.com/office/drawing/2014/main" id="{E843BF79-B49F-4388-BAFE-3DC6CA5187C3}"/>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endParaRPr lang="th-TH"/>
            </a:p>
          </p:txBody>
        </p:sp>
      </p:grpSp>
      <p:grpSp>
        <p:nvGrpSpPr>
          <p:cNvPr id="44277" name="Graphic 44275">
            <a:extLst>
              <a:ext uri="{FF2B5EF4-FFF2-40B4-BE49-F238E27FC236}">
                <a16:creationId xmlns:a16="http://schemas.microsoft.com/office/drawing/2014/main" id="{A59979EC-19AA-4ED5-B9B4-094544FC1459}"/>
              </a:ext>
            </a:extLst>
          </p:cNvPr>
          <p:cNvGrpSpPr/>
          <p:nvPr/>
        </p:nvGrpSpPr>
        <p:grpSpPr>
          <a:xfrm rot="1061059" flipH="1">
            <a:off x="434293" y="-66003"/>
            <a:ext cx="1193001" cy="1243475"/>
            <a:chOff x="5895956" y="3205138"/>
            <a:chExt cx="399616" cy="448193"/>
          </a:xfrm>
        </p:grpSpPr>
        <p:grpSp>
          <p:nvGrpSpPr>
            <p:cNvPr id="44278" name="Graphic 44275">
              <a:extLst>
                <a:ext uri="{FF2B5EF4-FFF2-40B4-BE49-F238E27FC236}">
                  <a16:creationId xmlns:a16="http://schemas.microsoft.com/office/drawing/2014/main" id="{A59979EC-19AA-4ED5-B9B4-094544FC1459}"/>
                </a:ext>
              </a:extLst>
            </p:cNvPr>
            <p:cNvGrpSpPr/>
            <p:nvPr/>
          </p:nvGrpSpPr>
          <p:grpSpPr>
            <a:xfrm>
              <a:off x="6126080" y="3277771"/>
              <a:ext cx="108250" cy="123046"/>
              <a:chOff x="6126080" y="3277771"/>
              <a:chExt cx="108250" cy="123046"/>
            </a:xfrm>
          </p:grpSpPr>
          <p:sp>
            <p:nvSpPr>
              <p:cNvPr id="44279" name="Freeform: Shape 44278">
                <a:extLst>
                  <a:ext uri="{FF2B5EF4-FFF2-40B4-BE49-F238E27FC236}">
                    <a16:creationId xmlns:a16="http://schemas.microsoft.com/office/drawing/2014/main" id="{7FCD7C87-B647-45E4-B7AF-32088CE48736}"/>
                  </a:ext>
                </a:extLst>
              </p:cNvPr>
              <p:cNvSpPr/>
              <p:nvPr/>
            </p:nvSpPr>
            <p:spPr>
              <a:xfrm rot="-8450884">
                <a:off x="6164774" y="3272522"/>
                <a:ext cx="30862" cy="133544"/>
              </a:xfrm>
              <a:custGeom>
                <a:avLst/>
                <a:gdLst>
                  <a:gd name="connsiteX0" fmla="*/ 0 w 30862"/>
                  <a:gd name="connsiteY0" fmla="*/ 0 h 133544"/>
                  <a:gd name="connsiteX1" fmla="*/ 30862 w 30862"/>
                  <a:gd name="connsiteY1" fmla="*/ 0 h 133544"/>
                  <a:gd name="connsiteX2" fmla="*/ 30862 w 30862"/>
                  <a:gd name="connsiteY2" fmla="*/ 133545 h 133544"/>
                  <a:gd name="connsiteX3" fmla="*/ 0 w 30862"/>
                  <a:gd name="connsiteY3" fmla="*/ 133545 h 133544"/>
                </a:gdLst>
                <a:ahLst/>
                <a:cxnLst>
                  <a:cxn ang="0">
                    <a:pos x="connsiteX0" y="connsiteY0"/>
                  </a:cxn>
                  <a:cxn ang="0">
                    <a:pos x="connsiteX1" y="connsiteY1"/>
                  </a:cxn>
                  <a:cxn ang="0">
                    <a:pos x="connsiteX2" y="connsiteY2"/>
                  </a:cxn>
                  <a:cxn ang="0">
                    <a:pos x="connsiteX3" y="connsiteY3"/>
                  </a:cxn>
                </a:cxnLst>
                <a:rect l="l" t="t" r="r" b="b"/>
                <a:pathLst>
                  <a:path w="30862" h="133544">
                    <a:moveTo>
                      <a:pt x="0" y="0"/>
                    </a:moveTo>
                    <a:lnTo>
                      <a:pt x="30862" y="0"/>
                    </a:lnTo>
                    <a:lnTo>
                      <a:pt x="30862" y="133545"/>
                    </a:lnTo>
                    <a:lnTo>
                      <a:pt x="0" y="133545"/>
                    </a:lnTo>
                    <a:close/>
                  </a:path>
                </a:pathLst>
              </a:custGeom>
              <a:solidFill>
                <a:srgbClr val="444FAE"/>
              </a:solidFill>
              <a:ln w="9525" cap="flat">
                <a:noFill/>
                <a:prstDash val="solid"/>
                <a:miter/>
              </a:ln>
            </p:spPr>
            <p:txBody>
              <a:bodyPr rtlCol="0" anchor="ctr"/>
              <a:lstStyle/>
              <a:p>
                <a:endParaRPr lang="th-TH"/>
              </a:p>
            </p:txBody>
          </p:sp>
          <p:sp>
            <p:nvSpPr>
              <p:cNvPr id="44280" name="Freeform: Shape 44279">
                <a:extLst>
                  <a:ext uri="{FF2B5EF4-FFF2-40B4-BE49-F238E27FC236}">
                    <a16:creationId xmlns:a16="http://schemas.microsoft.com/office/drawing/2014/main" id="{823A65B0-EECC-408B-96BA-FFD043406A52}"/>
                  </a:ext>
                </a:extLst>
              </p:cNvPr>
              <p:cNvSpPr/>
              <p:nvPr/>
            </p:nvSpPr>
            <p:spPr>
              <a:xfrm rot="-8446264">
                <a:off x="6171799" y="3270995"/>
                <a:ext cx="7524" cy="123344"/>
              </a:xfrm>
              <a:custGeom>
                <a:avLst/>
                <a:gdLst>
                  <a:gd name="connsiteX0" fmla="*/ 0 w 7524"/>
                  <a:gd name="connsiteY0" fmla="*/ 0 h 123344"/>
                  <a:gd name="connsiteX1" fmla="*/ 7525 w 7524"/>
                  <a:gd name="connsiteY1" fmla="*/ 0 h 123344"/>
                  <a:gd name="connsiteX2" fmla="*/ 7525 w 7524"/>
                  <a:gd name="connsiteY2" fmla="*/ 123345 h 123344"/>
                  <a:gd name="connsiteX3" fmla="*/ 0 w 7524"/>
                  <a:gd name="connsiteY3" fmla="*/ 123345 h 123344"/>
                </a:gdLst>
                <a:ahLst/>
                <a:cxnLst>
                  <a:cxn ang="0">
                    <a:pos x="connsiteX0" y="connsiteY0"/>
                  </a:cxn>
                  <a:cxn ang="0">
                    <a:pos x="connsiteX1" y="connsiteY1"/>
                  </a:cxn>
                  <a:cxn ang="0">
                    <a:pos x="connsiteX2" y="connsiteY2"/>
                  </a:cxn>
                  <a:cxn ang="0">
                    <a:pos x="connsiteX3" y="connsiteY3"/>
                  </a:cxn>
                </a:cxnLst>
                <a:rect l="l" t="t" r="r" b="b"/>
                <a:pathLst>
                  <a:path w="7524" h="123344">
                    <a:moveTo>
                      <a:pt x="0" y="0"/>
                    </a:moveTo>
                    <a:lnTo>
                      <a:pt x="7525" y="0"/>
                    </a:lnTo>
                    <a:lnTo>
                      <a:pt x="7525" y="123345"/>
                    </a:lnTo>
                    <a:lnTo>
                      <a:pt x="0" y="123345"/>
                    </a:lnTo>
                    <a:close/>
                  </a:path>
                </a:pathLst>
              </a:custGeom>
              <a:solidFill>
                <a:srgbClr val="FFFFFF">
                  <a:alpha val="30000"/>
                </a:srgbClr>
              </a:solidFill>
              <a:ln w="9525" cap="flat">
                <a:noFill/>
                <a:prstDash val="solid"/>
                <a:miter/>
              </a:ln>
            </p:spPr>
            <p:txBody>
              <a:bodyPr rtlCol="0" anchor="ctr"/>
              <a:lstStyle/>
              <a:p>
                <a:endParaRPr lang="th-TH"/>
              </a:p>
            </p:txBody>
          </p:sp>
        </p:grpSp>
        <p:sp>
          <p:nvSpPr>
            <p:cNvPr id="44281" name="Freeform: Shape 44280">
              <a:extLst>
                <a:ext uri="{FF2B5EF4-FFF2-40B4-BE49-F238E27FC236}">
                  <a16:creationId xmlns:a16="http://schemas.microsoft.com/office/drawing/2014/main" id="{9E40269E-E8FF-4996-B9DF-9D638BEAA7D5}"/>
                </a:ext>
              </a:extLst>
            </p:cNvPr>
            <p:cNvSpPr/>
            <p:nvPr/>
          </p:nvSpPr>
          <p:spPr>
            <a:xfrm>
              <a:off x="5895956" y="3346970"/>
              <a:ext cx="306360" cy="306360"/>
            </a:xfrm>
            <a:custGeom>
              <a:avLst/>
              <a:gdLst>
                <a:gd name="connsiteX0" fmla="*/ 56502 w 306360"/>
                <a:gd name="connsiteY0" fmla="*/ 271957 h 306360"/>
                <a:gd name="connsiteX1" fmla="*/ 271957 w 306360"/>
                <a:gd name="connsiteY1" fmla="*/ 249859 h 306360"/>
                <a:gd name="connsiteX2" fmla="*/ 249859 w 306360"/>
                <a:gd name="connsiteY2" fmla="*/ 34404 h 306360"/>
                <a:gd name="connsiteX3" fmla="*/ 34404 w 306360"/>
                <a:gd name="connsiteY3" fmla="*/ 56502 h 306360"/>
                <a:gd name="connsiteX4" fmla="*/ 56502 w 306360"/>
                <a:gd name="connsiteY4" fmla="*/ 271957 h 306360"/>
                <a:gd name="connsiteX5" fmla="*/ 234143 w 306360"/>
                <a:gd name="connsiteY5" fmla="*/ 53739 h 306360"/>
                <a:gd name="connsiteX6" fmla="*/ 252621 w 306360"/>
                <a:gd name="connsiteY6" fmla="*/ 234143 h 306360"/>
                <a:gd name="connsiteX7" fmla="*/ 72218 w 306360"/>
                <a:gd name="connsiteY7" fmla="*/ 252621 h 306360"/>
                <a:gd name="connsiteX8" fmla="*/ 53739 w 306360"/>
                <a:gd name="connsiteY8" fmla="*/ 72218 h 306360"/>
                <a:gd name="connsiteX9" fmla="*/ 234143 w 306360"/>
                <a:gd name="connsiteY9" fmla="*/ 53739 h 3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0" h="306360">
                  <a:moveTo>
                    <a:pt x="56502" y="271957"/>
                  </a:moveTo>
                  <a:cubicBezTo>
                    <a:pt x="122129" y="325392"/>
                    <a:pt x="218522" y="315486"/>
                    <a:pt x="271957" y="249859"/>
                  </a:cubicBezTo>
                  <a:cubicBezTo>
                    <a:pt x="325392" y="184232"/>
                    <a:pt x="315486" y="87744"/>
                    <a:pt x="249859" y="34404"/>
                  </a:cubicBezTo>
                  <a:cubicBezTo>
                    <a:pt x="184232" y="-19032"/>
                    <a:pt x="87839" y="-9126"/>
                    <a:pt x="34404" y="56502"/>
                  </a:cubicBezTo>
                  <a:cubicBezTo>
                    <a:pt x="-19032" y="122034"/>
                    <a:pt x="-9126" y="218522"/>
                    <a:pt x="56502" y="271957"/>
                  </a:cubicBezTo>
                  <a:close/>
                  <a:moveTo>
                    <a:pt x="234143" y="53739"/>
                  </a:moveTo>
                  <a:cubicBezTo>
                    <a:pt x="289007" y="98412"/>
                    <a:pt x="297294" y="179279"/>
                    <a:pt x="252621" y="234143"/>
                  </a:cubicBezTo>
                  <a:cubicBezTo>
                    <a:pt x="207949" y="289007"/>
                    <a:pt x="127082" y="297294"/>
                    <a:pt x="72218" y="252621"/>
                  </a:cubicBezTo>
                  <a:cubicBezTo>
                    <a:pt x="17354" y="207949"/>
                    <a:pt x="9067" y="127082"/>
                    <a:pt x="53739" y="72218"/>
                  </a:cubicBezTo>
                  <a:cubicBezTo>
                    <a:pt x="98412" y="17354"/>
                    <a:pt x="179279" y="9067"/>
                    <a:pt x="234143" y="53739"/>
                  </a:cubicBezTo>
                  <a:close/>
                </a:path>
              </a:pathLst>
            </a:custGeom>
            <a:solidFill>
              <a:srgbClr val="268FBB"/>
            </a:solidFill>
            <a:ln w="9525" cap="flat">
              <a:noFill/>
              <a:prstDash val="solid"/>
              <a:miter/>
            </a:ln>
          </p:spPr>
          <p:txBody>
            <a:bodyPr rtlCol="0" anchor="ctr"/>
            <a:lstStyle/>
            <a:p>
              <a:endParaRPr lang="th-TH"/>
            </a:p>
          </p:txBody>
        </p:sp>
        <p:sp>
          <p:nvSpPr>
            <p:cNvPr id="44282" name="Freeform: Shape 44281">
              <a:extLst>
                <a:ext uri="{FF2B5EF4-FFF2-40B4-BE49-F238E27FC236}">
                  <a16:creationId xmlns:a16="http://schemas.microsoft.com/office/drawing/2014/main" id="{B7C60402-488E-4AF9-A4B0-C3CF0AF2750E}"/>
                </a:ext>
              </a:extLst>
            </p:cNvPr>
            <p:cNvSpPr/>
            <p:nvPr/>
          </p:nvSpPr>
          <p:spPr>
            <a:xfrm>
              <a:off x="5920936" y="3371950"/>
              <a:ext cx="256401" cy="256401"/>
            </a:xfrm>
            <a:custGeom>
              <a:avLst/>
              <a:gdLst>
                <a:gd name="connsiteX0" fmla="*/ 209163 w 256401"/>
                <a:gd name="connsiteY0" fmla="*/ 28760 h 256401"/>
                <a:gd name="connsiteX1" fmla="*/ 227642 w 256401"/>
                <a:gd name="connsiteY1" fmla="*/ 209163 h 256401"/>
                <a:gd name="connsiteX2" fmla="*/ 47238 w 256401"/>
                <a:gd name="connsiteY2" fmla="*/ 227642 h 256401"/>
                <a:gd name="connsiteX3" fmla="*/ 28760 w 256401"/>
                <a:gd name="connsiteY3" fmla="*/ 47238 h 256401"/>
                <a:gd name="connsiteX4" fmla="*/ 209163 w 256401"/>
                <a:gd name="connsiteY4" fmla="*/ 28760 h 25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1" h="256401">
                  <a:moveTo>
                    <a:pt x="209163" y="28760"/>
                  </a:moveTo>
                  <a:cubicBezTo>
                    <a:pt x="264027" y="73432"/>
                    <a:pt x="272314" y="154299"/>
                    <a:pt x="227642" y="209163"/>
                  </a:cubicBezTo>
                  <a:cubicBezTo>
                    <a:pt x="182969" y="264027"/>
                    <a:pt x="102102" y="272314"/>
                    <a:pt x="47238" y="227642"/>
                  </a:cubicBezTo>
                  <a:cubicBezTo>
                    <a:pt x="-7626" y="182969"/>
                    <a:pt x="-15913" y="102102"/>
                    <a:pt x="28760" y="47238"/>
                  </a:cubicBezTo>
                  <a:cubicBezTo>
                    <a:pt x="73432" y="-7626"/>
                    <a:pt x="154299" y="-15913"/>
                    <a:pt x="209163" y="28760"/>
                  </a:cubicBezTo>
                  <a:close/>
                </a:path>
              </a:pathLst>
            </a:custGeom>
            <a:solidFill>
              <a:srgbClr val="FFFFFF">
                <a:alpha val="50000"/>
              </a:srgbClr>
            </a:solidFill>
            <a:ln w="9525" cap="flat">
              <a:noFill/>
              <a:prstDash val="solid"/>
              <a:miter/>
            </a:ln>
          </p:spPr>
          <p:txBody>
            <a:bodyPr rtlCol="0" anchor="ctr"/>
            <a:lstStyle/>
            <a:p>
              <a:endParaRPr lang="th-TH"/>
            </a:p>
          </p:txBody>
        </p:sp>
        <p:sp>
          <p:nvSpPr>
            <p:cNvPr id="44283" name="Freeform: Shape 44282">
              <a:extLst>
                <a:ext uri="{FF2B5EF4-FFF2-40B4-BE49-F238E27FC236}">
                  <a16:creationId xmlns:a16="http://schemas.microsoft.com/office/drawing/2014/main" id="{0C1A8E29-3AE3-439B-B7E0-1F85C14DB470}"/>
                </a:ext>
              </a:extLst>
            </p:cNvPr>
            <p:cNvSpPr/>
            <p:nvPr/>
          </p:nvSpPr>
          <p:spPr>
            <a:xfrm>
              <a:off x="5978937" y="3410806"/>
              <a:ext cx="198362" cy="217542"/>
            </a:xfrm>
            <a:custGeom>
              <a:avLst/>
              <a:gdLst>
                <a:gd name="connsiteX0" fmla="*/ 171545 w 198362"/>
                <a:gd name="connsiteY0" fmla="*/ 98393 h 217542"/>
                <a:gd name="connsiteX1" fmla="*/ 0 w 198362"/>
                <a:gd name="connsiteY1" fmla="*/ 196691 h 217542"/>
                <a:gd name="connsiteX2" fmla="*/ 169640 w 198362"/>
                <a:gd name="connsiteY2" fmla="*/ 170307 h 217542"/>
                <a:gd name="connsiteX3" fmla="*/ 162211 w 198362"/>
                <a:gd name="connsiteY3" fmla="*/ 0 h 217542"/>
                <a:gd name="connsiteX4" fmla="*/ 171545 w 198362"/>
                <a:gd name="connsiteY4" fmla="*/ 98393 h 21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62" h="217542">
                  <a:moveTo>
                    <a:pt x="171545" y="98393"/>
                  </a:moveTo>
                  <a:cubicBezTo>
                    <a:pt x="141923" y="161544"/>
                    <a:pt x="67723" y="208598"/>
                    <a:pt x="0" y="196691"/>
                  </a:cubicBezTo>
                  <a:cubicBezTo>
                    <a:pt x="54197" y="232220"/>
                    <a:pt x="127825" y="221647"/>
                    <a:pt x="169640" y="170307"/>
                  </a:cubicBezTo>
                  <a:cubicBezTo>
                    <a:pt x="211074" y="119444"/>
                    <a:pt x="206883" y="46006"/>
                    <a:pt x="162211" y="0"/>
                  </a:cubicBezTo>
                  <a:cubicBezTo>
                    <a:pt x="180689" y="29813"/>
                    <a:pt x="187262" y="64960"/>
                    <a:pt x="171545" y="98393"/>
                  </a:cubicBezTo>
                  <a:close/>
                </a:path>
              </a:pathLst>
            </a:custGeom>
            <a:solidFill>
              <a:srgbClr val="C8C8C8">
                <a:alpha val="40000"/>
              </a:srgbClr>
            </a:solidFill>
            <a:ln w="9525" cap="flat">
              <a:noFill/>
              <a:prstDash val="solid"/>
              <a:miter/>
            </a:ln>
          </p:spPr>
          <p:txBody>
            <a:bodyPr rtlCol="0" anchor="ctr"/>
            <a:lstStyle/>
            <a:p>
              <a:endParaRPr lang="th-TH"/>
            </a:p>
          </p:txBody>
        </p:sp>
        <p:sp>
          <p:nvSpPr>
            <p:cNvPr id="44284" name="Freeform: Shape 44283">
              <a:extLst>
                <a:ext uri="{FF2B5EF4-FFF2-40B4-BE49-F238E27FC236}">
                  <a16:creationId xmlns:a16="http://schemas.microsoft.com/office/drawing/2014/main" id="{BC56F0FB-085B-4D93-9BEE-40873D9E4852}"/>
                </a:ext>
              </a:extLst>
            </p:cNvPr>
            <p:cNvSpPr/>
            <p:nvPr/>
          </p:nvSpPr>
          <p:spPr>
            <a:xfrm>
              <a:off x="6178969" y="3205138"/>
              <a:ext cx="116573" cy="128033"/>
            </a:xfrm>
            <a:custGeom>
              <a:avLst/>
              <a:gdLst>
                <a:gd name="connsiteX0" fmla="*/ 89910 w 116573"/>
                <a:gd name="connsiteY0" fmla="*/ 3072 h 128033"/>
                <a:gd name="connsiteX1" fmla="*/ 111531 w 116573"/>
                <a:gd name="connsiteY1" fmla="*/ 20693 h 128033"/>
                <a:gd name="connsiteX2" fmla="*/ 113532 w 116573"/>
                <a:gd name="connsiteY2" fmla="*/ 39934 h 128033"/>
                <a:gd name="connsiteX3" fmla="*/ 45904 w 116573"/>
                <a:gd name="connsiteY3" fmla="*/ 122992 h 128033"/>
                <a:gd name="connsiteX4" fmla="*/ 26664 w 116573"/>
                <a:gd name="connsiteY4" fmla="*/ 124992 h 128033"/>
                <a:gd name="connsiteX5" fmla="*/ 5042 w 116573"/>
                <a:gd name="connsiteY5" fmla="*/ 107371 h 128033"/>
                <a:gd name="connsiteX6" fmla="*/ 3042 w 116573"/>
                <a:gd name="connsiteY6" fmla="*/ 88130 h 128033"/>
                <a:gd name="connsiteX7" fmla="*/ 70669 w 116573"/>
                <a:gd name="connsiteY7" fmla="*/ 5072 h 128033"/>
                <a:gd name="connsiteX8" fmla="*/ 89910 w 116573"/>
                <a:gd name="connsiteY8" fmla="*/ 3072 h 1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73" h="128033">
                  <a:moveTo>
                    <a:pt x="89910" y="3072"/>
                  </a:moveTo>
                  <a:lnTo>
                    <a:pt x="111531" y="20693"/>
                  </a:lnTo>
                  <a:cubicBezTo>
                    <a:pt x="117342" y="25456"/>
                    <a:pt x="118294" y="34028"/>
                    <a:pt x="113532" y="39934"/>
                  </a:cubicBezTo>
                  <a:lnTo>
                    <a:pt x="45904" y="122992"/>
                  </a:lnTo>
                  <a:cubicBezTo>
                    <a:pt x="41142" y="128802"/>
                    <a:pt x="32569" y="129754"/>
                    <a:pt x="26664" y="124992"/>
                  </a:cubicBezTo>
                  <a:lnTo>
                    <a:pt x="5042" y="107371"/>
                  </a:lnTo>
                  <a:cubicBezTo>
                    <a:pt x="-768" y="102608"/>
                    <a:pt x="-1721" y="94036"/>
                    <a:pt x="3042" y="88130"/>
                  </a:cubicBezTo>
                  <a:lnTo>
                    <a:pt x="70669" y="5072"/>
                  </a:lnTo>
                  <a:cubicBezTo>
                    <a:pt x="75432" y="-833"/>
                    <a:pt x="84004" y="-1691"/>
                    <a:pt x="89910" y="3072"/>
                  </a:cubicBezTo>
                  <a:close/>
                </a:path>
              </a:pathLst>
            </a:custGeom>
            <a:solidFill>
              <a:srgbClr val="1D2465"/>
            </a:solidFill>
            <a:ln w="9525" cap="flat">
              <a:noFill/>
              <a:prstDash val="solid"/>
              <a:miter/>
            </a:ln>
          </p:spPr>
          <p:txBody>
            <a:bodyPr rtlCol="0" anchor="ctr"/>
            <a:lstStyle/>
            <a:p>
              <a:endParaRPr lang="th-TH"/>
            </a:p>
          </p:txBody>
        </p:sp>
        <p:sp>
          <p:nvSpPr>
            <p:cNvPr id="44285" name="Freeform: Shape 44284">
              <a:extLst>
                <a:ext uri="{FF2B5EF4-FFF2-40B4-BE49-F238E27FC236}">
                  <a16:creationId xmlns:a16="http://schemas.microsoft.com/office/drawing/2014/main" id="{C2727097-D169-4761-B467-EE1780E25F92}"/>
                </a:ext>
              </a:extLst>
            </p:cNvPr>
            <p:cNvSpPr/>
            <p:nvPr/>
          </p:nvSpPr>
          <p:spPr>
            <a:xfrm>
              <a:off x="6242494" y="3205138"/>
              <a:ext cx="53078" cy="101084"/>
            </a:xfrm>
            <a:custGeom>
              <a:avLst/>
              <a:gdLst>
                <a:gd name="connsiteX0" fmla="*/ 191 w 53078"/>
                <a:gd name="connsiteY0" fmla="*/ 101084 h 101084"/>
                <a:gd name="connsiteX1" fmla="*/ 50006 w 53078"/>
                <a:gd name="connsiteY1" fmla="*/ 39934 h 101084"/>
                <a:gd name="connsiteX2" fmla="*/ 48006 w 53078"/>
                <a:gd name="connsiteY2" fmla="*/ 20693 h 101084"/>
                <a:gd name="connsiteX3" fmla="*/ 26384 w 53078"/>
                <a:gd name="connsiteY3" fmla="*/ 3072 h 101084"/>
                <a:gd name="connsiteX4" fmla="*/ 7144 w 53078"/>
                <a:gd name="connsiteY4" fmla="*/ 5072 h 101084"/>
                <a:gd name="connsiteX5" fmla="*/ 0 w 53078"/>
                <a:gd name="connsiteY5" fmla="*/ 13835 h 101084"/>
                <a:gd name="connsiteX6" fmla="*/ 191 w 53078"/>
                <a:gd name="connsiteY6" fmla="*/ 101084 h 1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78" h="101084">
                  <a:moveTo>
                    <a:pt x="191" y="101084"/>
                  </a:moveTo>
                  <a:lnTo>
                    <a:pt x="50006" y="39934"/>
                  </a:lnTo>
                  <a:cubicBezTo>
                    <a:pt x="54769" y="34123"/>
                    <a:pt x="53912" y="25456"/>
                    <a:pt x="48006" y="20693"/>
                  </a:cubicBezTo>
                  <a:lnTo>
                    <a:pt x="26384" y="3072"/>
                  </a:lnTo>
                  <a:cubicBezTo>
                    <a:pt x="20479" y="-1691"/>
                    <a:pt x="11906" y="-833"/>
                    <a:pt x="7144" y="5072"/>
                  </a:cubicBezTo>
                  <a:lnTo>
                    <a:pt x="0" y="13835"/>
                  </a:lnTo>
                  <a:cubicBezTo>
                    <a:pt x="29527" y="29170"/>
                    <a:pt x="15335" y="70509"/>
                    <a:pt x="191" y="101084"/>
                  </a:cubicBezTo>
                  <a:close/>
                </a:path>
              </a:pathLst>
            </a:custGeom>
            <a:solidFill>
              <a:srgbClr val="1D2465">
                <a:alpha val="30000"/>
              </a:srgbClr>
            </a:solidFill>
            <a:ln w="9525" cap="flat">
              <a:noFill/>
              <a:prstDash val="solid"/>
              <a:miter/>
            </a:ln>
          </p:spPr>
          <p:txBody>
            <a:bodyPr rtlCol="0" anchor="ctr"/>
            <a:lstStyle/>
            <a:p>
              <a:endParaRPr lang="th-TH"/>
            </a:p>
          </p:txBody>
        </p:sp>
        <p:sp>
          <p:nvSpPr>
            <p:cNvPr id="44286" name="Freeform: Shape 44285">
              <a:extLst>
                <a:ext uri="{FF2B5EF4-FFF2-40B4-BE49-F238E27FC236}">
                  <a16:creationId xmlns:a16="http://schemas.microsoft.com/office/drawing/2014/main" id="{00A92EBB-65C6-4A3D-BDCA-DC3E1BD66FB1}"/>
                </a:ext>
              </a:extLst>
            </p:cNvPr>
            <p:cNvSpPr/>
            <p:nvPr/>
          </p:nvSpPr>
          <p:spPr>
            <a:xfrm>
              <a:off x="5934056" y="3385224"/>
              <a:ext cx="137273" cy="151788"/>
            </a:xfrm>
            <a:custGeom>
              <a:avLst/>
              <a:gdLst>
                <a:gd name="connsiteX0" fmla="*/ 2399 w 137273"/>
                <a:gd name="connsiteY0" fmla="*/ 151789 h 151788"/>
                <a:gd name="connsiteX1" fmla="*/ 24497 w 137273"/>
                <a:gd name="connsiteY1" fmla="*/ 50348 h 151788"/>
                <a:gd name="connsiteX2" fmla="*/ 137273 w 137273"/>
                <a:gd name="connsiteY2" fmla="*/ 2056 h 151788"/>
                <a:gd name="connsiteX3" fmla="*/ 46881 w 137273"/>
                <a:gd name="connsiteY3" fmla="*/ 63397 h 151788"/>
                <a:gd name="connsiteX4" fmla="*/ 2399 w 137273"/>
                <a:gd name="connsiteY4" fmla="*/ 151789 h 15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73" h="151788">
                  <a:moveTo>
                    <a:pt x="2399" y="151789"/>
                  </a:moveTo>
                  <a:cubicBezTo>
                    <a:pt x="2399" y="151789"/>
                    <a:pt x="-10745" y="97401"/>
                    <a:pt x="24497" y="50348"/>
                  </a:cubicBezTo>
                  <a:cubicBezTo>
                    <a:pt x="59740" y="3294"/>
                    <a:pt x="124319" y="-4612"/>
                    <a:pt x="137273" y="2056"/>
                  </a:cubicBezTo>
                  <a:cubicBezTo>
                    <a:pt x="104317" y="18058"/>
                    <a:pt x="77837" y="28821"/>
                    <a:pt x="46881" y="63397"/>
                  </a:cubicBezTo>
                  <a:cubicBezTo>
                    <a:pt x="14020" y="100354"/>
                    <a:pt x="2399" y="151789"/>
                    <a:pt x="2399" y="151789"/>
                  </a:cubicBezTo>
                  <a:close/>
                </a:path>
              </a:pathLst>
            </a:custGeom>
            <a:solidFill>
              <a:srgbClr val="FFFFFF">
                <a:alpha val="30000"/>
              </a:srgbClr>
            </a:solidFill>
            <a:ln w="9525" cap="flat">
              <a:noFill/>
              <a:prstDash val="solid"/>
              <a:miter/>
            </a:ln>
          </p:spPr>
          <p:txBody>
            <a:bodyPr rtlCol="0" anchor="ctr"/>
            <a:lstStyle/>
            <a:p>
              <a:endParaRPr lang="th-TH"/>
            </a:p>
          </p:txBody>
        </p:sp>
        <p:sp>
          <p:nvSpPr>
            <p:cNvPr id="44287" name="Freeform: Shape 44286">
              <a:extLst>
                <a:ext uri="{FF2B5EF4-FFF2-40B4-BE49-F238E27FC236}">
                  <a16:creationId xmlns:a16="http://schemas.microsoft.com/office/drawing/2014/main" id="{662C3ED1-785F-491E-A265-BF8FC9ECA5E7}"/>
                </a:ext>
              </a:extLst>
            </p:cNvPr>
            <p:cNvSpPr/>
            <p:nvPr/>
          </p:nvSpPr>
          <p:spPr>
            <a:xfrm>
              <a:off x="5899004" y="3339541"/>
              <a:ext cx="306360" cy="306360"/>
            </a:xfrm>
            <a:custGeom>
              <a:avLst/>
              <a:gdLst>
                <a:gd name="connsiteX0" fmla="*/ 56502 w 306360"/>
                <a:gd name="connsiteY0" fmla="*/ 271957 h 306360"/>
                <a:gd name="connsiteX1" fmla="*/ 271957 w 306360"/>
                <a:gd name="connsiteY1" fmla="*/ 249859 h 306360"/>
                <a:gd name="connsiteX2" fmla="*/ 249859 w 306360"/>
                <a:gd name="connsiteY2" fmla="*/ 34404 h 306360"/>
                <a:gd name="connsiteX3" fmla="*/ 34404 w 306360"/>
                <a:gd name="connsiteY3" fmla="*/ 56502 h 306360"/>
                <a:gd name="connsiteX4" fmla="*/ 56502 w 306360"/>
                <a:gd name="connsiteY4" fmla="*/ 271957 h 306360"/>
                <a:gd name="connsiteX5" fmla="*/ 234143 w 306360"/>
                <a:gd name="connsiteY5" fmla="*/ 53739 h 306360"/>
                <a:gd name="connsiteX6" fmla="*/ 252621 w 306360"/>
                <a:gd name="connsiteY6" fmla="*/ 234143 h 306360"/>
                <a:gd name="connsiteX7" fmla="*/ 72218 w 306360"/>
                <a:gd name="connsiteY7" fmla="*/ 252621 h 306360"/>
                <a:gd name="connsiteX8" fmla="*/ 53739 w 306360"/>
                <a:gd name="connsiteY8" fmla="*/ 72218 h 306360"/>
                <a:gd name="connsiteX9" fmla="*/ 234143 w 306360"/>
                <a:gd name="connsiteY9" fmla="*/ 53739 h 3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0" h="306360">
                  <a:moveTo>
                    <a:pt x="56502" y="271957"/>
                  </a:moveTo>
                  <a:cubicBezTo>
                    <a:pt x="122129" y="325392"/>
                    <a:pt x="218617" y="315486"/>
                    <a:pt x="271957" y="249859"/>
                  </a:cubicBezTo>
                  <a:cubicBezTo>
                    <a:pt x="325392" y="184232"/>
                    <a:pt x="315486" y="87839"/>
                    <a:pt x="249859" y="34404"/>
                  </a:cubicBezTo>
                  <a:cubicBezTo>
                    <a:pt x="184232" y="-19032"/>
                    <a:pt x="87839" y="-9126"/>
                    <a:pt x="34404" y="56502"/>
                  </a:cubicBezTo>
                  <a:cubicBezTo>
                    <a:pt x="-19032" y="122034"/>
                    <a:pt x="-9126" y="218522"/>
                    <a:pt x="56502" y="271957"/>
                  </a:cubicBezTo>
                  <a:close/>
                  <a:moveTo>
                    <a:pt x="234143" y="53739"/>
                  </a:moveTo>
                  <a:cubicBezTo>
                    <a:pt x="289007" y="98412"/>
                    <a:pt x="297294" y="179279"/>
                    <a:pt x="252621" y="234143"/>
                  </a:cubicBezTo>
                  <a:cubicBezTo>
                    <a:pt x="207949" y="289007"/>
                    <a:pt x="127082" y="297294"/>
                    <a:pt x="72218" y="252621"/>
                  </a:cubicBezTo>
                  <a:cubicBezTo>
                    <a:pt x="17354" y="207949"/>
                    <a:pt x="9067" y="127082"/>
                    <a:pt x="53739" y="72218"/>
                  </a:cubicBezTo>
                  <a:cubicBezTo>
                    <a:pt x="98412" y="17354"/>
                    <a:pt x="179279" y="9067"/>
                    <a:pt x="234143" y="53739"/>
                  </a:cubicBezTo>
                  <a:close/>
                </a:path>
              </a:pathLst>
            </a:custGeom>
            <a:solidFill>
              <a:srgbClr val="2EB6E1"/>
            </a:solidFill>
            <a:ln w="9525" cap="flat">
              <a:noFill/>
              <a:prstDash val="solid"/>
              <a:miter/>
            </a:ln>
          </p:spPr>
          <p:txBody>
            <a:bodyPr rtlCol="0" anchor="ctr"/>
            <a:lstStyle/>
            <a:p>
              <a:endParaRPr lang="th-TH"/>
            </a:p>
          </p:txBody>
        </p:sp>
      </p:grpSp>
      <p:grpSp>
        <p:nvGrpSpPr>
          <p:cNvPr id="108" name="Graphic 106">
            <a:extLst>
              <a:ext uri="{FF2B5EF4-FFF2-40B4-BE49-F238E27FC236}">
                <a16:creationId xmlns:a16="http://schemas.microsoft.com/office/drawing/2014/main" id="{1471EA08-547D-4118-A6EE-6BF00AED42FE}"/>
              </a:ext>
            </a:extLst>
          </p:cNvPr>
          <p:cNvGrpSpPr/>
          <p:nvPr/>
        </p:nvGrpSpPr>
        <p:grpSpPr>
          <a:xfrm rot="4969823">
            <a:off x="5201160" y="5913948"/>
            <a:ext cx="1583332" cy="1280084"/>
            <a:chOff x="5857864" y="3271842"/>
            <a:chExt cx="478464" cy="312335"/>
          </a:xfrm>
        </p:grpSpPr>
        <p:sp>
          <p:nvSpPr>
            <p:cNvPr id="109" name="Freeform: Shape 108">
              <a:extLst>
                <a:ext uri="{FF2B5EF4-FFF2-40B4-BE49-F238E27FC236}">
                  <a16:creationId xmlns:a16="http://schemas.microsoft.com/office/drawing/2014/main" id="{962A9E4A-A503-4D39-BBE6-1B91B502C2F5}"/>
                </a:ext>
              </a:extLst>
            </p:cNvPr>
            <p:cNvSpPr/>
            <p:nvPr/>
          </p:nvSpPr>
          <p:spPr>
            <a:xfrm>
              <a:off x="5857864" y="3271842"/>
              <a:ext cx="478464" cy="312335"/>
            </a:xfrm>
            <a:custGeom>
              <a:avLst/>
              <a:gdLst>
                <a:gd name="connsiteX0" fmla="*/ 478452 w 478464"/>
                <a:gd name="connsiteY0" fmla="*/ 274028 h 312335"/>
                <a:gd name="connsiteX1" fmla="*/ 457306 w 478464"/>
                <a:gd name="connsiteY1" fmla="*/ 4376 h 312335"/>
                <a:gd name="connsiteX2" fmla="*/ 449877 w 478464"/>
                <a:gd name="connsiteY2" fmla="*/ 851 h 312335"/>
                <a:gd name="connsiteX3" fmla="*/ 2106 w 478464"/>
                <a:gd name="connsiteY3" fmla="*/ 303651 h 312335"/>
                <a:gd name="connsiteX4" fmla="*/ 5059 w 478464"/>
                <a:gd name="connsiteY4" fmla="*/ 312319 h 312335"/>
                <a:gd name="connsiteX5" fmla="*/ 473975 w 478464"/>
                <a:gd name="connsiteY5" fmla="*/ 279172 h 312335"/>
                <a:gd name="connsiteX6" fmla="*/ 478452 w 478464"/>
                <a:gd name="connsiteY6" fmla="*/ 274028 h 312335"/>
                <a:gd name="connsiteX7" fmla="*/ 239946 w 478464"/>
                <a:gd name="connsiteY7" fmla="*/ 215450 h 312335"/>
                <a:gd name="connsiteX8" fmla="*/ 389583 w 478464"/>
                <a:gd name="connsiteY8" fmla="*/ 114294 h 312335"/>
                <a:gd name="connsiteX9" fmla="*/ 406157 w 478464"/>
                <a:gd name="connsiteY9" fmla="*/ 122295 h 312335"/>
                <a:gd name="connsiteX10" fmla="*/ 413205 w 478464"/>
                <a:gd name="connsiteY10" fmla="*/ 212402 h 312335"/>
                <a:gd name="connsiteX11" fmla="*/ 403299 w 478464"/>
                <a:gd name="connsiteY11" fmla="*/ 223927 h 312335"/>
                <a:gd name="connsiteX12" fmla="*/ 246708 w 478464"/>
                <a:gd name="connsiteY12" fmla="*/ 234881 h 312335"/>
                <a:gd name="connsiteX13" fmla="*/ 239946 w 478464"/>
                <a:gd name="connsiteY13" fmla="*/ 215450 h 31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464" h="312335">
                  <a:moveTo>
                    <a:pt x="478452" y="274028"/>
                  </a:moveTo>
                  <a:lnTo>
                    <a:pt x="457306" y="4376"/>
                  </a:lnTo>
                  <a:cubicBezTo>
                    <a:pt x="457020" y="756"/>
                    <a:pt x="452925" y="-1244"/>
                    <a:pt x="449877" y="851"/>
                  </a:cubicBezTo>
                  <a:lnTo>
                    <a:pt x="2106" y="303651"/>
                  </a:lnTo>
                  <a:cubicBezTo>
                    <a:pt x="-1894" y="306413"/>
                    <a:pt x="201" y="312700"/>
                    <a:pt x="5059" y="312319"/>
                  </a:cubicBezTo>
                  <a:lnTo>
                    <a:pt x="473975" y="279172"/>
                  </a:lnTo>
                  <a:cubicBezTo>
                    <a:pt x="476642" y="278981"/>
                    <a:pt x="478642" y="276695"/>
                    <a:pt x="478452" y="274028"/>
                  </a:cubicBezTo>
                  <a:close/>
                  <a:moveTo>
                    <a:pt x="239946" y="215450"/>
                  </a:moveTo>
                  <a:lnTo>
                    <a:pt x="389583" y="114294"/>
                  </a:lnTo>
                  <a:cubicBezTo>
                    <a:pt x="396346" y="109722"/>
                    <a:pt x="405585" y="114199"/>
                    <a:pt x="406157" y="122295"/>
                  </a:cubicBezTo>
                  <a:lnTo>
                    <a:pt x="413205" y="212402"/>
                  </a:lnTo>
                  <a:cubicBezTo>
                    <a:pt x="413682" y="218307"/>
                    <a:pt x="409205" y="223451"/>
                    <a:pt x="403299" y="223927"/>
                  </a:cubicBezTo>
                  <a:lnTo>
                    <a:pt x="246708" y="234881"/>
                  </a:lnTo>
                  <a:cubicBezTo>
                    <a:pt x="235850" y="235643"/>
                    <a:pt x="230897" y="221546"/>
                    <a:pt x="239946" y="215450"/>
                  </a:cubicBezTo>
                  <a:close/>
                </a:path>
              </a:pathLst>
            </a:custGeom>
            <a:solidFill>
              <a:srgbClr val="DC4870"/>
            </a:solidFill>
            <a:ln w="9525" cap="flat">
              <a:noFill/>
              <a:prstDash val="solid"/>
              <a:miter/>
            </a:ln>
          </p:spPr>
          <p:txBody>
            <a:bodyPr rtlCol="0" anchor="ctr"/>
            <a:lstStyle/>
            <a:p>
              <a:endParaRPr lang="th-TH" dirty="0"/>
            </a:p>
          </p:txBody>
        </p:sp>
        <p:grpSp>
          <p:nvGrpSpPr>
            <p:cNvPr id="110" name="Graphic 106">
              <a:extLst>
                <a:ext uri="{FF2B5EF4-FFF2-40B4-BE49-F238E27FC236}">
                  <a16:creationId xmlns:a16="http://schemas.microsoft.com/office/drawing/2014/main" id="{1471EA08-547D-4118-A6EE-6BF00AED42FE}"/>
                </a:ext>
              </a:extLst>
            </p:cNvPr>
            <p:cNvGrpSpPr/>
            <p:nvPr/>
          </p:nvGrpSpPr>
          <p:grpSpPr>
            <a:xfrm>
              <a:off x="5879972" y="3525996"/>
              <a:ext cx="449634" cy="56927"/>
              <a:chOff x="5879972" y="3525996"/>
              <a:chExt cx="449634" cy="56927"/>
            </a:xfrm>
            <a:solidFill>
              <a:srgbClr val="1D2465"/>
            </a:solidFill>
          </p:grpSpPr>
          <p:grpSp>
            <p:nvGrpSpPr>
              <p:cNvPr id="111" name="Graphic 106">
                <a:extLst>
                  <a:ext uri="{FF2B5EF4-FFF2-40B4-BE49-F238E27FC236}">
                    <a16:creationId xmlns:a16="http://schemas.microsoft.com/office/drawing/2014/main" id="{1471EA08-547D-4118-A6EE-6BF00AED42FE}"/>
                  </a:ext>
                </a:extLst>
              </p:cNvPr>
              <p:cNvGrpSpPr/>
              <p:nvPr/>
            </p:nvGrpSpPr>
            <p:grpSpPr>
              <a:xfrm>
                <a:off x="6282561" y="3525996"/>
                <a:ext cx="47046" cy="28489"/>
                <a:chOff x="6282561" y="3525996"/>
                <a:chExt cx="47046" cy="28489"/>
              </a:xfrm>
              <a:solidFill>
                <a:srgbClr val="1D2465"/>
              </a:solidFill>
            </p:grpSpPr>
            <p:sp>
              <p:nvSpPr>
                <p:cNvPr id="112" name="Freeform: Shape 111">
                  <a:extLst>
                    <a:ext uri="{FF2B5EF4-FFF2-40B4-BE49-F238E27FC236}">
                      <a16:creationId xmlns:a16="http://schemas.microsoft.com/office/drawing/2014/main" id="{8EAB186B-C37D-4DF1-B56B-84BE733B819E}"/>
                    </a:ext>
                  </a:extLst>
                </p:cNvPr>
                <p:cNvSpPr/>
                <p:nvPr/>
              </p:nvSpPr>
              <p:spPr>
                <a:xfrm rot="-243937">
                  <a:off x="6326137" y="3526055"/>
                  <a:ext cx="2571" cy="25432"/>
                </a:xfrm>
                <a:custGeom>
                  <a:avLst/>
                  <a:gdLst>
                    <a:gd name="connsiteX0" fmla="*/ 0 w 2571"/>
                    <a:gd name="connsiteY0" fmla="*/ 0 h 25432"/>
                    <a:gd name="connsiteX1" fmla="*/ 2572 w 2571"/>
                    <a:gd name="connsiteY1" fmla="*/ 0 h 25432"/>
                    <a:gd name="connsiteX2" fmla="*/ 2572 w 2571"/>
                    <a:gd name="connsiteY2" fmla="*/ 25432 h 25432"/>
                    <a:gd name="connsiteX3" fmla="*/ 0 w 2571"/>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endParaRPr lang="th-TH"/>
                </a:p>
              </p:txBody>
            </p:sp>
            <p:sp>
              <p:nvSpPr>
                <p:cNvPr id="113" name="Freeform: Shape 112">
                  <a:extLst>
                    <a:ext uri="{FF2B5EF4-FFF2-40B4-BE49-F238E27FC236}">
                      <a16:creationId xmlns:a16="http://schemas.microsoft.com/office/drawing/2014/main" id="{F596E718-CE26-4B6F-893A-2E20324AA377}"/>
                    </a:ext>
                  </a:extLst>
                </p:cNvPr>
                <p:cNvSpPr/>
                <p:nvPr/>
              </p:nvSpPr>
              <p:spPr>
                <a:xfrm rot="-270830">
                  <a:off x="6283557" y="3528992"/>
                  <a:ext cx="2571" cy="25431"/>
                </a:xfrm>
                <a:custGeom>
                  <a:avLst/>
                  <a:gdLst>
                    <a:gd name="connsiteX0" fmla="*/ 0 w 2571"/>
                    <a:gd name="connsiteY0" fmla="*/ 0 h 25431"/>
                    <a:gd name="connsiteX1" fmla="*/ 2572 w 2571"/>
                    <a:gd name="connsiteY1" fmla="*/ 0 h 25431"/>
                    <a:gd name="connsiteX2" fmla="*/ 2572 w 2571"/>
                    <a:gd name="connsiteY2" fmla="*/ 25432 h 25431"/>
                    <a:gd name="connsiteX3" fmla="*/ 0 w 2571"/>
                    <a:gd name="connsiteY3" fmla="*/ 25432 h 25431"/>
                  </a:gdLst>
                  <a:ahLst/>
                  <a:cxnLst>
                    <a:cxn ang="0">
                      <a:pos x="connsiteX0" y="connsiteY0"/>
                    </a:cxn>
                    <a:cxn ang="0">
                      <a:pos x="connsiteX1" y="connsiteY1"/>
                    </a:cxn>
                    <a:cxn ang="0">
                      <a:pos x="connsiteX2" y="connsiteY2"/>
                    </a:cxn>
                    <a:cxn ang="0">
                      <a:pos x="connsiteX3" y="connsiteY3"/>
                    </a:cxn>
                  </a:cxnLst>
                  <a:rect l="l" t="t" r="r" b="b"/>
                  <a:pathLst>
                    <a:path w="2571" h="25431">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endParaRPr lang="th-TH"/>
                </a:p>
              </p:txBody>
            </p:sp>
            <p:sp>
              <p:nvSpPr>
                <p:cNvPr id="114" name="Freeform: Shape 113">
                  <a:extLst>
                    <a:ext uri="{FF2B5EF4-FFF2-40B4-BE49-F238E27FC236}">
                      <a16:creationId xmlns:a16="http://schemas.microsoft.com/office/drawing/2014/main" id="{4798C8B0-BD15-47A0-BBD3-6467F0A2198E}"/>
                    </a:ext>
                  </a:extLst>
                </p:cNvPr>
                <p:cNvSpPr/>
                <p:nvPr/>
              </p:nvSpPr>
              <p:spPr>
                <a:xfrm>
                  <a:off x="6305645" y="3546918"/>
                  <a:ext cx="2381" cy="6096"/>
                </a:xfrm>
                <a:custGeom>
                  <a:avLst/>
                  <a:gdLst>
                    <a:gd name="connsiteX0" fmla="*/ 0 w 2381"/>
                    <a:gd name="connsiteY0" fmla="*/ 95 h 6096"/>
                    <a:gd name="connsiteX1" fmla="*/ 1905 w 2381"/>
                    <a:gd name="connsiteY1" fmla="*/ 0 h 6096"/>
                    <a:gd name="connsiteX2" fmla="*/ 2381 w 2381"/>
                    <a:gd name="connsiteY2" fmla="*/ 5906 h 6096"/>
                    <a:gd name="connsiteX3" fmla="*/ 381 w 2381"/>
                    <a:gd name="connsiteY3" fmla="*/ 6096 h 6096"/>
                  </a:gdLst>
                  <a:ahLst/>
                  <a:cxnLst>
                    <a:cxn ang="0">
                      <a:pos x="connsiteX0" y="connsiteY0"/>
                    </a:cxn>
                    <a:cxn ang="0">
                      <a:pos x="connsiteX1" y="connsiteY1"/>
                    </a:cxn>
                    <a:cxn ang="0">
                      <a:pos x="connsiteX2" y="connsiteY2"/>
                    </a:cxn>
                    <a:cxn ang="0">
                      <a:pos x="connsiteX3" y="connsiteY3"/>
                    </a:cxn>
                  </a:cxnLst>
                  <a:rect l="l" t="t" r="r" b="b"/>
                  <a:pathLst>
                    <a:path w="2381" h="6096">
                      <a:moveTo>
                        <a:pt x="0" y="95"/>
                      </a:moveTo>
                      <a:lnTo>
                        <a:pt x="1905" y="0"/>
                      </a:lnTo>
                      <a:lnTo>
                        <a:pt x="2381" y="5906"/>
                      </a:lnTo>
                      <a:lnTo>
                        <a:pt x="381" y="6096"/>
                      </a:lnTo>
                      <a:close/>
                    </a:path>
                  </a:pathLst>
                </a:custGeom>
                <a:solidFill>
                  <a:srgbClr val="1D2465"/>
                </a:solidFill>
                <a:ln w="9525" cap="flat">
                  <a:noFill/>
                  <a:prstDash val="solid"/>
                  <a:miter/>
                </a:ln>
              </p:spPr>
              <p:txBody>
                <a:bodyPr rtlCol="0" anchor="ctr"/>
                <a:lstStyle/>
                <a:p>
                  <a:endParaRPr lang="th-TH"/>
                </a:p>
              </p:txBody>
            </p:sp>
          </p:grpSp>
          <p:grpSp>
            <p:nvGrpSpPr>
              <p:cNvPr id="116" name="Graphic 106">
                <a:extLst>
                  <a:ext uri="{FF2B5EF4-FFF2-40B4-BE49-F238E27FC236}">
                    <a16:creationId xmlns:a16="http://schemas.microsoft.com/office/drawing/2014/main" id="{1471EA08-547D-4118-A6EE-6BF00AED42FE}"/>
                  </a:ext>
                </a:extLst>
              </p:cNvPr>
              <p:cNvGrpSpPr/>
              <p:nvPr/>
            </p:nvGrpSpPr>
            <p:grpSpPr>
              <a:xfrm>
                <a:off x="6240085" y="3531993"/>
                <a:ext cx="25364" cy="25557"/>
                <a:chOff x="6240085" y="3531993"/>
                <a:chExt cx="25364" cy="25557"/>
              </a:xfrm>
              <a:solidFill>
                <a:srgbClr val="1D2465"/>
              </a:solidFill>
            </p:grpSpPr>
            <p:sp>
              <p:nvSpPr>
                <p:cNvPr id="117" name="Freeform: Shape 116">
                  <a:extLst>
                    <a:ext uri="{FF2B5EF4-FFF2-40B4-BE49-F238E27FC236}">
                      <a16:creationId xmlns:a16="http://schemas.microsoft.com/office/drawing/2014/main" id="{127EDD4E-5AD3-4170-A96E-C92715A60834}"/>
                    </a:ext>
                  </a:extLst>
                </p:cNvPr>
                <p:cNvSpPr/>
                <p:nvPr/>
              </p:nvSpPr>
              <p:spPr>
                <a:xfrm rot="-243937">
                  <a:off x="6240983" y="3532056"/>
                  <a:ext cx="2667" cy="25432"/>
                </a:xfrm>
                <a:custGeom>
                  <a:avLst/>
                  <a:gdLst>
                    <a:gd name="connsiteX0" fmla="*/ 0 w 2667"/>
                    <a:gd name="connsiteY0" fmla="*/ 0 h 25432"/>
                    <a:gd name="connsiteX1" fmla="*/ 2667 w 2667"/>
                    <a:gd name="connsiteY1" fmla="*/ 0 h 25432"/>
                    <a:gd name="connsiteX2" fmla="*/ 2667 w 2667"/>
                    <a:gd name="connsiteY2" fmla="*/ 25432 h 25432"/>
                    <a:gd name="connsiteX3" fmla="*/ 0 w 2667"/>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667" h="25432">
                      <a:moveTo>
                        <a:pt x="0" y="0"/>
                      </a:moveTo>
                      <a:lnTo>
                        <a:pt x="2667" y="0"/>
                      </a:lnTo>
                      <a:lnTo>
                        <a:pt x="2667" y="25432"/>
                      </a:lnTo>
                      <a:lnTo>
                        <a:pt x="0" y="25432"/>
                      </a:lnTo>
                      <a:close/>
                    </a:path>
                  </a:pathLst>
                </a:custGeom>
                <a:solidFill>
                  <a:srgbClr val="1D2465"/>
                </a:solidFill>
                <a:ln w="9525" cap="flat">
                  <a:noFill/>
                  <a:prstDash val="solid"/>
                  <a:miter/>
                </a:ln>
              </p:spPr>
              <p:txBody>
                <a:bodyPr rtlCol="0" anchor="ctr"/>
                <a:lstStyle/>
                <a:p>
                  <a:endParaRPr lang="th-TH"/>
                </a:p>
              </p:txBody>
            </p:sp>
            <p:sp>
              <p:nvSpPr>
                <p:cNvPr id="118" name="Freeform: Shape 117">
                  <a:extLst>
                    <a:ext uri="{FF2B5EF4-FFF2-40B4-BE49-F238E27FC236}">
                      <a16:creationId xmlns:a16="http://schemas.microsoft.com/office/drawing/2014/main" id="{8E32C92B-3233-4025-AC82-153EF85168D0}"/>
                    </a:ext>
                  </a:extLst>
                </p:cNvPr>
                <p:cNvSpPr/>
                <p:nvPr/>
              </p:nvSpPr>
              <p:spPr>
                <a:xfrm>
                  <a:off x="6263068" y="3549871"/>
                  <a:ext cx="2381" cy="6095"/>
                </a:xfrm>
                <a:custGeom>
                  <a:avLst/>
                  <a:gdLst>
                    <a:gd name="connsiteX0" fmla="*/ 0 w 2381"/>
                    <a:gd name="connsiteY0" fmla="*/ 190 h 6095"/>
                    <a:gd name="connsiteX1" fmla="*/ 1905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0"/>
                      </a:moveTo>
                      <a:lnTo>
                        <a:pt x="1905" y="0"/>
                      </a:lnTo>
                      <a:lnTo>
                        <a:pt x="2381" y="6001"/>
                      </a:lnTo>
                      <a:lnTo>
                        <a:pt x="381" y="6096"/>
                      </a:lnTo>
                      <a:close/>
                    </a:path>
                  </a:pathLst>
                </a:custGeom>
                <a:solidFill>
                  <a:srgbClr val="1D2465"/>
                </a:solidFill>
                <a:ln w="9525" cap="flat">
                  <a:noFill/>
                  <a:prstDash val="solid"/>
                  <a:miter/>
                </a:ln>
              </p:spPr>
              <p:txBody>
                <a:bodyPr rtlCol="0" anchor="ctr"/>
                <a:lstStyle/>
                <a:p>
                  <a:endParaRPr lang="th-TH"/>
                </a:p>
              </p:txBody>
            </p:sp>
          </p:grpSp>
          <p:grpSp>
            <p:nvGrpSpPr>
              <p:cNvPr id="119" name="Graphic 106">
                <a:extLst>
                  <a:ext uri="{FF2B5EF4-FFF2-40B4-BE49-F238E27FC236}">
                    <a16:creationId xmlns:a16="http://schemas.microsoft.com/office/drawing/2014/main" id="{1471EA08-547D-4118-A6EE-6BF00AED42FE}"/>
                  </a:ext>
                </a:extLst>
              </p:cNvPr>
              <p:cNvGrpSpPr/>
              <p:nvPr/>
            </p:nvGrpSpPr>
            <p:grpSpPr>
              <a:xfrm>
                <a:off x="6197510" y="3534945"/>
                <a:ext cx="25362" cy="25550"/>
                <a:chOff x="6197510" y="3534945"/>
                <a:chExt cx="25362" cy="25550"/>
              </a:xfrm>
              <a:solidFill>
                <a:srgbClr val="1D2465"/>
              </a:solidFill>
            </p:grpSpPr>
            <p:sp>
              <p:nvSpPr>
                <p:cNvPr id="120" name="Freeform: Shape 119">
                  <a:extLst>
                    <a:ext uri="{FF2B5EF4-FFF2-40B4-BE49-F238E27FC236}">
                      <a16:creationId xmlns:a16="http://schemas.microsoft.com/office/drawing/2014/main" id="{67D5BEB3-0C6A-4451-942B-FB79061BCB3D}"/>
                    </a:ext>
                  </a:extLst>
                </p:cNvPr>
                <p:cNvSpPr/>
                <p:nvPr/>
              </p:nvSpPr>
              <p:spPr>
                <a:xfrm rot="-243937">
                  <a:off x="6198409" y="3535004"/>
                  <a:ext cx="2571" cy="25432"/>
                </a:xfrm>
                <a:custGeom>
                  <a:avLst/>
                  <a:gdLst>
                    <a:gd name="connsiteX0" fmla="*/ 0 w 2571"/>
                    <a:gd name="connsiteY0" fmla="*/ 0 h 25432"/>
                    <a:gd name="connsiteX1" fmla="*/ 2572 w 2571"/>
                    <a:gd name="connsiteY1" fmla="*/ 0 h 25432"/>
                    <a:gd name="connsiteX2" fmla="*/ 2572 w 2571"/>
                    <a:gd name="connsiteY2" fmla="*/ 25432 h 25432"/>
                    <a:gd name="connsiteX3" fmla="*/ 0 w 2571"/>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48BF197E-4519-48E7-B0AC-813F3CB4BC32}"/>
                    </a:ext>
                  </a:extLst>
                </p:cNvPr>
                <p:cNvSpPr/>
                <p:nvPr/>
              </p:nvSpPr>
              <p:spPr>
                <a:xfrm>
                  <a:off x="6220491" y="3552919"/>
                  <a:ext cx="2381" cy="6095"/>
                </a:xfrm>
                <a:custGeom>
                  <a:avLst/>
                  <a:gdLst>
                    <a:gd name="connsiteX0" fmla="*/ 0 w 2381"/>
                    <a:gd name="connsiteY0" fmla="*/ 95 h 6095"/>
                    <a:gd name="connsiteX1" fmla="*/ 1905 w 2381"/>
                    <a:gd name="connsiteY1" fmla="*/ 0 h 6095"/>
                    <a:gd name="connsiteX2" fmla="*/ 2381 w 2381"/>
                    <a:gd name="connsiteY2" fmla="*/ 5905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95"/>
                      </a:moveTo>
                      <a:lnTo>
                        <a:pt x="1905" y="0"/>
                      </a:lnTo>
                      <a:lnTo>
                        <a:pt x="2381" y="5905"/>
                      </a:lnTo>
                      <a:lnTo>
                        <a:pt x="381" y="6096"/>
                      </a:lnTo>
                      <a:close/>
                    </a:path>
                  </a:pathLst>
                </a:custGeom>
                <a:solidFill>
                  <a:srgbClr val="1D2465"/>
                </a:solidFill>
                <a:ln w="9525" cap="flat">
                  <a:noFill/>
                  <a:prstDash val="solid"/>
                  <a:miter/>
                </a:ln>
              </p:spPr>
              <p:txBody>
                <a:bodyPr rtlCol="0" anchor="ctr"/>
                <a:lstStyle/>
                <a:p>
                  <a:endParaRPr lang="th-TH"/>
                </a:p>
              </p:txBody>
            </p:sp>
          </p:grpSp>
          <p:grpSp>
            <p:nvGrpSpPr>
              <p:cNvPr id="122" name="Graphic 106">
                <a:extLst>
                  <a:ext uri="{FF2B5EF4-FFF2-40B4-BE49-F238E27FC236}">
                    <a16:creationId xmlns:a16="http://schemas.microsoft.com/office/drawing/2014/main" id="{1471EA08-547D-4118-A6EE-6BF00AED42FE}"/>
                  </a:ext>
                </a:extLst>
              </p:cNvPr>
              <p:cNvGrpSpPr/>
              <p:nvPr/>
            </p:nvGrpSpPr>
            <p:grpSpPr>
              <a:xfrm>
                <a:off x="6155112" y="3538012"/>
                <a:ext cx="25184" cy="25538"/>
                <a:chOff x="6155112" y="3538012"/>
                <a:chExt cx="25184" cy="25538"/>
              </a:xfrm>
              <a:solidFill>
                <a:srgbClr val="1D2465"/>
              </a:solidFill>
            </p:grpSpPr>
            <p:sp>
              <p:nvSpPr>
                <p:cNvPr id="123" name="Freeform: Shape 122">
                  <a:extLst>
                    <a:ext uri="{FF2B5EF4-FFF2-40B4-BE49-F238E27FC236}">
                      <a16:creationId xmlns:a16="http://schemas.microsoft.com/office/drawing/2014/main" id="{D56988B8-96CC-4B1E-BC17-598F7B334E0F}"/>
                    </a:ext>
                  </a:extLst>
                </p:cNvPr>
                <p:cNvSpPr/>
                <p:nvPr/>
              </p:nvSpPr>
              <p:spPr>
                <a:xfrm rot="-196739">
                  <a:off x="6155837" y="3538065"/>
                  <a:ext cx="2571" cy="25432"/>
                </a:xfrm>
                <a:custGeom>
                  <a:avLst/>
                  <a:gdLst>
                    <a:gd name="connsiteX0" fmla="*/ 0 w 2571"/>
                    <a:gd name="connsiteY0" fmla="*/ 0 h 25432"/>
                    <a:gd name="connsiteX1" fmla="*/ 2572 w 2571"/>
                    <a:gd name="connsiteY1" fmla="*/ 0 h 25432"/>
                    <a:gd name="connsiteX2" fmla="*/ 2572 w 2571"/>
                    <a:gd name="connsiteY2" fmla="*/ 25433 h 25432"/>
                    <a:gd name="connsiteX3" fmla="*/ 0 w 2571"/>
                    <a:gd name="connsiteY3" fmla="*/ 25433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3"/>
                      </a:lnTo>
                      <a:lnTo>
                        <a:pt x="0" y="25433"/>
                      </a:lnTo>
                      <a:close/>
                    </a:path>
                  </a:pathLst>
                </a:custGeom>
                <a:solidFill>
                  <a:srgbClr val="1D2465"/>
                </a:solidFill>
                <a:ln w="9525" cap="flat">
                  <a:noFill/>
                  <a:prstDash val="solid"/>
                  <a:miter/>
                </a:ln>
              </p:spPr>
              <p:txBody>
                <a:bodyPr rtlCol="0" anchor="ctr"/>
                <a:lstStyle/>
                <a:p>
                  <a:endParaRPr lang="th-TH"/>
                </a:p>
              </p:txBody>
            </p:sp>
            <p:sp>
              <p:nvSpPr>
                <p:cNvPr id="124" name="Freeform: Shape 123">
                  <a:extLst>
                    <a:ext uri="{FF2B5EF4-FFF2-40B4-BE49-F238E27FC236}">
                      <a16:creationId xmlns:a16="http://schemas.microsoft.com/office/drawing/2014/main" id="{1E3460E2-5EC4-40D3-81BB-57FD0E199229}"/>
                    </a:ext>
                  </a:extLst>
                </p:cNvPr>
                <p:cNvSpPr/>
                <p:nvPr/>
              </p:nvSpPr>
              <p:spPr>
                <a:xfrm>
                  <a:off x="6177914" y="3555872"/>
                  <a:ext cx="2381" cy="6095"/>
                </a:xfrm>
                <a:custGeom>
                  <a:avLst/>
                  <a:gdLst>
                    <a:gd name="connsiteX0" fmla="*/ 0 w 2381"/>
                    <a:gd name="connsiteY0" fmla="*/ 191 h 6095"/>
                    <a:gd name="connsiteX1" fmla="*/ 2000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1"/>
                      </a:moveTo>
                      <a:lnTo>
                        <a:pt x="2000" y="0"/>
                      </a:lnTo>
                      <a:lnTo>
                        <a:pt x="2381" y="6001"/>
                      </a:lnTo>
                      <a:lnTo>
                        <a:pt x="381" y="6096"/>
                      </a:lnTo>
                      <a:close/>
                    </a:path>
                  </a:pathLst>
                </a:custGeom>
                <a:solidFill>
                  <a:srgbClr val="1D2465"/>
                </a:solidFill>
                <a:ln w="9525" cap="flat">
                  <a:noFill/>
                  <a:prstDash val="solid"/>
                  <a:miter/>
                </a:ln>
              </p:spPr>
              <p:txBody>
                <a:bodyPr rtlCol="0" anchor="ctr"/>
                <a:lstStyle/>
                <a:p>
                  <a:endParaRPr lang="th-TH"/>
                </a:p>
              </p:txBody>
            </p:sp>
          </p:grpSp>
          <p:grpSp>
            <p:nvGrpSpPr>
              <p:cNvPr id="125" name="Graphic 106">
                <a:extLst>
                  <a:ext uri="{FF2B5EF4-FFF2-40B4-BE49-F238E27FC236}">
                    <a16:creationId xmlns:a16="http://schemas.microsoft.com/office/drawing/2014/main" id="{1471EA08-547D-4118-A6EE-6BF00AED42FE}"/>
                  </a:ext>
                </a:extLst>
              </p:cNvPr>
              <p:cNvGrpSpPr/>
              <p:nvPr/>
            </p:nvGrpSpPr>
            <p:grpSpPr>
              <a:xfrm>
                <a:off x="6112336" y="3540978"/>
                <a:ext cx="25382" cy="25551"/>
                <a:chOff x="6112336" y="3540978"/>
                <a:chExt cx="25382" cy="25551"/>
              </a:xfrm>
              <a:solidFill>
                <a:srgbClr val="1D2465"/>
              </a:solidFill>
            </p:grpSpPr>
            <p:sp>
              <p:nvSpPr>
                <p:cNvPr id="126" name="Freeform: Shape 125">
                  <a:extLst>
                    <a:ext uri="{FF2B5EF4-FFF2-40B4-BE49-F238E27FC236}">
                      <a16:creationId xmlns:a16="http://schemas.microsoft.com/office/drawing/2014/main" id="{AE15423A-4084-4A5E-AB5F-4256A223E196}"/>
                    </a:ext>
                  </a:extLst>
                </p:cNvPr>
                <p:cNvSpPr/>
                <p:nvPr/>
              </p:nvSpPr>
              <p:spPr>
                <a:xfrm rot="-244623">
                  <a:off x="6113237" y="3541038"/>
                  <a:ext cx="2571" cy="25432"/>
                </a:xfrm>
                <a:custGeom>
                  <a:avLst/>
                  <a:gdLst>
                    <a:gd name="connsiteX0" fmla="*/ 0 w 2571"/>
                    <a:gd name="connsiteY0" fmla="*/ 0 h 25432"/>
                    <a:gd name="connsiteX1" fmla="*/ 2572 w 2571"/>
                    <a:gd name="connsiteY1" fmla="*/ 0 h 25432"/>
                    <a:gd name="connsiteX2" fmla="*/ 2572 w 2571"/>
                    <a:gd name="connsiteY2" fmla="*/ 25433 h 25432"/>
                    <a:gd name="connsiteX3" fmla="*/ 0 w 2571"/>
                    <a:gd name="connsiteY3" fmla="*/ 25433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3"/>
                      </a:lnTo>
                      <a:lnTo>
                        <a:pt x="0" y="25433"/>
                      </a:lnTo>
                      <a:close/>
                    </a:path>
                  </a:pathLst>
                </a:custGeom>
                <a:solidFill>
                  <a:srgbClr val="1D2465"/>
                </a:solidFill>
                <a:ln w="9525"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D8CD9DBD-BD9D-49DF-9E55-522DE34BC8BA}"/>
                    </a:ext>
                  </a:extLst>
                </p:cNvPr>
                <p:cNvSpPr/>
                <p:nvPr/>
              </p:nvSpPr>
              <p:spPr>
                <a:xfrm>
                  <a:off x="6135338" y="3558920"/>
                  <a:ext cx="2381" cy="6000"/>
                </a:xfrm>
                <a:custGeom>
                  <a:avLst/>
                  <a:gdLst>
                    <a:gd name="connsiteX0" fmla="*/ 0 w 2381"/>
                    <a:gd name="connsiteY0" fmla="*/ 95 h 6000"/>
                    <a:gd name="connsiteX1" fmla="*/ 2000 w 2381"/>
                    <a:gd name="connsiteY1" fmla="*/ 0 h 6000"/>
                    <a:gd name="connsiteX2" fmla="*/ 2381 w 2381"/>
                    <a:gd name="connsiteY2" fmla="*/ 5906 h 6000"/>
                    <a:gd name="connsiteX3" fmla="*/ 476 w 2381"/>
                    <a:gd name="connsiteY3" fmla="*/ 6001 h 6000"/>
                  </a:gdLst>
                  <a:ahLst/>
                  <a:cxnLst>
                    <a:cxn ang="0">
                      <a:pos x="connsiteX0" y="connsiteY0"/>
                    </a:cxn>
                    <a:cxn ang="0">
                      <a:pos x="connsiteX1" y="connsiteY1"/>
                    </a:cxn>
                    <a:cxn ang="0">
                      <a:pos x="connsiteX2" y="connsiteY2"/>
                    </a:cxn>
                    <a:cxn ang="0">
                      <a:pos x="connsiteX3" y="connsiteY3"/>
                    </a:cxn>
                  </a:cxnLst>
                  <a:rect l="l" t="t" r="r" b="b"/>
                  <a:pathLst>
                    <a:path w="2381" h="6000">
                      <a:moveTo>
                        <a:pt x="0" y="95"/>
                      </a:moveTo>
                      <a:lnTo>
                        <a:pt x="2000" y="0"/>
                      </a:lnTo>
                      <a:lnTo>
                        <a:pt x="2381" y="5906"/>
                      </a:lnTo>
                      <a:lnTo>
                        <a:pt x="476" y="6001"/>
                      </a:lnTo>
                      <a:close/>
                    </a:path>
                  </a:pathLst>
                </a:custGeom>
                <a:solidFill>
                  <a:srgbClr val="1D2465"/>
                </a:solidFill>
                <a:ln w="9525" cap="flat">
                  <a:noFill/>
                  <a:prstDash val="solid"/>
                  <a:miter/>
                </a:ln>
              </p:spPr>
              <p:txBody>
                <a:bodyPr rtlCol="0" anchor="ctr"/>
                <a:lstStyle/>
                <a:p>
                  <a:endParaRPr lang="th-TH"/>
                </a:p>
              </p:txBody>
            </p:sp>
          </p:grpSp>
          <p:grpSp>
            <p:nvGrpSpPr>
              <p:cNvPr id="44288" name="Graphic 106">
                <a:extLst>
                  <a:ext uri="{FF2B5EF4-FFF2-40B4-BE49-F238E27FC236}">
                    <a16:creationId xmlns:a16="http://schemas.microsoft.com/office/drawing/2014/main" id="{1471EA08-547D-4118-A6EE-6BF00AED42FE}"/>
                  </a:ext>
                </a:extLst>
              </p:cNvPr>
              <p:cNvGrpSpPr/>
              <p:nvPr/>
            </p:nvGrpSpPr>
            <p:grpSpPr>
              <a:xfrm>
                <a:off x="6069948" y="3543892"/>
                <a:ext cx="25312" cy="25544"/>
                <a:chOff x="6069948" y="3543892"/>
                <a:chExt cx="25312" cy="25544"/>
              </a:xfrm>
              <a:solidFill>
                <a:srgbClr val="1D2465"/>
              </a:solidFill>
            </p:grpSpPr>
            <p:sp>
              <p:nvSpPr>
                <p:cNvPr id="44289" name="Freeform: Shape 44288">
                  <a:extLst>
                    <a:ext uri="{FF2B5EF4-FFF2-40B4-BE49-F238E27FC236}">
                      <a16:creationId xmlns:a16="http://schemas.microsoft.com/office/drawing/2014/main" id="{1B74ABF1-0F34-4002-B1FE-EA391CF88D43}"/>
                    </a:ext>
                  </a:extLst>
                </p:cNvPr>
                <p:cNvSpPr/>
                <p:nvPr/>
              </p:nvSpPr>
              <p:spPr>
                <a:xfrm rot="-221893">
                  <a:off x="6070765" y="3543948"/>
                  <a:ext cx="2571" cy="25431"/>
                </a:xfrm>
                <a:custGeom>
                  <a:avLst/>
                  <a:gdLst>
                    <a:gd name="connsiteX0" fmla="*/ 0 w 2571"/>
                    <a:gd name="connsiteY0" fmla="*/ 0 h 25431"/>
                    <a:gd name="connsiteX1" fmla="*/ 2572 w 2571"/>
                    <a:gd name="connsiteY1" fmla="*/ 0 h 25431"/>
                    <a:gd name="connsiteX2" fmla="*/ 2572 w 2571"/>
                    <a:gd name="connsiteY2" fmla="*/ 25431 h 25431"/>
                    <a:gd name="connsiteX3" fmla="*/ 0 w 2571"/>
                    <a:gd name="connsiteY3" fmla="*/ 25431 h 25431"/>
                  </a:gdLst>
                  <a:ahLst/>
                  <a:cxnLst>
                    <a:cxn ang="0">
                      <a:pos x="connsiteX0" y="connsiteY0"/>
                    </a:cxn>
                    <a:cxn ang="0">
                      <a:pos x="connsiteX1" y="connsiteY1"/>
                    </a:cxn>
                    <a:cxn ang="0">
                      <a:pos x="connsiteX2" y="connsiteY2"/>
                    </a:cxn>
                    <a:cxn ang="0">
                      <a:pos x="connsiteX3" y="connsiteY3"/>
                    </a:cxn>
                  </a:cxnLst>
                  <a:rect l="l" t="t" r="r" b="b"/>
                  <a:pathLst>
                    <a:path w="2571" h="25431">
                      <a:moveTo>
                        <a:pt x="0" y="0"/>
                      </a:moveTo>
                      <a:lnTo>
                        <a:pt x="2572" y="0"/>
                      </a:lnTo>
                      <a:lnTo>
                        <a:pt x="2572" y="25431"/>
                      </a:lnTo>
                      <a:lnTo>
                        <a:pt x="0" y="25431"/>
                      </a:lnTo>
                      <a:close/>
                    </a:path>
                  </a:pathLst>
                </a:custGeom>
                <a:solidFill>
                  <a:srgbClr val="1D2465"/>
                </a:solidFill>
                <a:ln w="9525" cap="flat">
                  <a:noFill/>
                  <a:prstDash val="solid"/>
                  <a:miter/>
                </a:ln>
              </p:spPr>
              <p:txBody>
                <a:bodyPr rtlCol="0" anchor="ctr"/>
                <a:lstStyle/>
                <a:p>
                  <a:endParaRPr lang="th-TH"/>
                </a:p>
              </p:txBody>
            </p:sp>
            <p:sp>
              <p:nvSpPr>
                <p:cNvPr id="44290" name="Freeform: Shape 44289">
                  <a:extLst>
                    <a:ext uri="{FF2B5EF4-FFF2-40B4-BE49-F238E27FC236}">
                      <a16:creationId xmlns:a16="http://schemas.microsoft.com/office/drawing/2014/main" id="{08311629-A6D3-4DCF-8457-FE302DFE9530}"/>
                    </a:ext>
                  </a:extLst>
                </p:cNvPr>
                <p:cNvSpPr/>
                <p:nvPr/>
              </p:nvSpPr>
              <p:spPr>
                <a:xfrm rot="-228433">
                  <a:off x="6093063" y="3561955"/>
                  <a:ext cx="2000" cy="6000"/>
                </a:xfrm>
                <a:custGeom>
                  <a:avLst/>
                  <a:gdLst>
                    <a:gd name="connsiteX0" fmla="*/ 0 w 2000"/>
                    <a:gd name="connsiteY0" fmla="*/ 0 h 6000"/>
                    <a:gd name="connsiteX1" fmla="*/ 2000 w 2000"/>
                    <a:gd name="connsiteY1" fmla="*/ 0 h 6000"/>
                    <a:gd name="connsiteX2" fmla="*/ 2000 w 2000"/>
                    <a:gd name="connsiteY2" fmla="*/ 6001 h 6000"/>
                    <a:gd name="connsiteX3" fmla="*/ 0 w 2000"/>
                    <a:gd name="connsiteY3" fmla="*/ 6001 h 6000"/>
                  </a:gdLst>
                  <a:ahLst/>
                  <a:cxnLst>
                    <a:cxn ang="0">
                      <a:pos x="connsiteX0" y="connsiteY0"/>
                    </a:cxn>
                    <a:cxn ang="0">
                      <a:pos x="connsiteX1" y="connsiteY1"/>
                    </a:cxn>
                    <a:cxn ang="0">
                      <a:pos x="connsiteX2" y="connsiteY2"/>
                    </a:cxn>
                    <a:cxn ang="0">
                      <a:pos x="connsiteX3" y="connsiteY3"/>
                    </a:cxn>
                  </a:cxnLst>
                  <a:rect l="l" t="t" r="r" b="b"/>
                  <a:pathLst>
                    <a:path w="2000" h="6000">
                      <a:moveTo>
                        <a:pt x="0" y="0"/>
                      </a:moveTo>
                      <a:lnTo>
                        <a:pt x="2000" y="0"/>
                      </a:lnTo>
                      <a:lnTo>
                        <a:pt x="2000" y="6001"/>
                      </a:lnTo>
                      <a:lnTo>
                        <a:pt x="0" y="6001"/>
                      </a:lnTo>
                      <a:close/>
                    </a:path>
                  </a:pathLst>
                </a:custGeom>
                <a:solidFill>
                  <a:srgbClr val="1D2465"/>
                </a:solidFill>
                <a:ln w="9525" cap="flat">
                  <a:noFill/>
                  <a:prstDash val="solid"/>
                  <a:miter/>
                </a:ln>
              </p:spPr>
              <p:txBody>
                <a:bodyPr rtlCol="0" anchor="ctr"/>
                <a:lstStyle/>
                <a:p>
                  <a:endParaRPr lang="th-TH"/>
                </a:p>
              </p:txBody>
            </p:sp>
          </p:grpSp>
          <p:grpSp>
            <p:nvGrpSpPr>
              <p:cNvPr id="44291" name="Graphic 106">
                <a:extLst>
                  <a:ext uri="{FF2B5EF4-FFF2-40B4-BE49-F238E27FC236}">
                    <a16:creationId xmlns:a16="http://schemas.microsoft.com/office/drawing/2014/main" id="{1471EA08-547D-4118-A6EE-6BF00AED42FE}"/>
                  </a:ext>
                </a:extLst>
              </p:cNvPr>
              <p:cNvGrpSpPr/>
              <p:nvPr/>
            </p:nvGrpSpPr>
            <p:grpSpPr>
              <a:xfrm>
                <a:off x="5942138" y="3549967"/>
                <a:ext cx="46896" cy="28542"/>
                <a:chOff x="5942138" y="3549967"/>
                <a:chExt cx="46896" cy="28542"/>
              </a:xfrm>
              <a:solidFill>
                <a:srgbClr val="1D2465"/>
              </a:solidFill>
            </p:grpSpPr>
            <p:sp>
              <p:nvSpPr>
                <p:cNvPr id="44292" name="Freeform: Shape 44291">
                  <a:extLst>
                    <a:ext uri="{FF2B5EF4-FFF2-40B4-BE49-F238E27FC236}">
                      <a16:creationId xmlns:a16="http://schemas.microsoft.com/office/drawing/2014/main" id="{48F6C876-110E-42A2-B929-3C08FDE34873}"/>
                    </a:ext>
                  </a:extLst>
                </p:cNvPr>
                <p:cNvSpPr/>
                <p:nvPr/>
              </p:nvSpPr>
              <p:spPr>
                <a:xfrm>
                  <a:off x="5984652" y="3549967"/>
                  <a:ext cx="4381" cy="25526"/>
                </a:xfrm>
                <a:custGeom>
                  <a:avLst/>
                  <a:gdLst>
                    <a:gd name="connsiteX0" fmla="*/ 0 w 4381"/>
                    <a:gd name="connsiteY0" fmla="*/ 190 h 25526"/>
                    <a:gd name="connsiteX1" fmla="*/ 2667 w 4381"/>
                    <a:gd name="connsiteY1" fmla="*/ 0 h 25526"/>
                    <a:gd name="connsiteX2" fmla="*/ 4382 w 4381"/>
                    <a:gd name="connsiteY2" fmla="*/ 25336 h 25526"/>
                    <a:gd name="connsiteX3" fmla="*/ 1810 w 4381"/>
                    <a:gd name="connsiteY3" fmla="*/ 25527 h 25526"/>
                  </a:gdLst>
                  <a:ahLst/>
                  <a:cxnLst>
                    <a:cxn ang="0">
                      <a:pos x="connsiteX0" y="connsiteY0"/>
                    </a:cxn>
                    <a:cxn ang="0">
                      <a:pos x="connsiteX1" y="connsiteY1"/>
                    </a:cxn>
                    <a:cxn ang="0">
                      <a:pos x="connsiteX2" y="connsiteY2"/>
                    </a:cxn>
                    <a:cxn ang="0">
                      <a:pos x="connsiteX3" y="connsiteY3"/>
                    </a:cxn>
                  </a:cxnLst>
                  <a:rect l="l" t="t" r="r" b="b"/>
                  <a:pathLst>
                    <a:path w="4381" h="25526">
                      <a:moveTo>
                        <a:pt x="0" y="190"/>
                      </a:moveTo>
                      <a:lnTo>
                        <a:pt x="2667" y="0"/>
                      </a:lnTo>
                      <a:lnTo>
                        <a:pt x="4382" y="25336"/>
                      </a:lnTo>
                      <a:lnTo>
                        <a:pt x="1810" y="25527"/>
                      </a:lnTo>
                      <a:close/>
                    </a:path>
                  </a:pathLst>
                </a:custGeom>
                <a:solidFill>
                  <a:srgbClr val="1D2465"/>
                </a:solidFill>
                <a:ln w="9525" cap="flat">
                  <a:noFill/>
                  <a:prstDash val="solid"/>
                  <a:miter/>
                </a:ln>
              </p:spPr>
              <p:txBody>
                <a:bodyPr rtlCol="0" anchor="ctr"/>
                <a:lstStyle/>
                <a:p>
                  <a:endParaRPr lang="th-TH"/>
                </a:p>
              </p:txBody>
            </p:sp>
            <p:sp>
              <p:nvSpPr>
                <p:cNvPr id="44293" name="Freeform: Shape 44292">
                  <a:extLst>
                    <a:ext uri="{FF2B5EF4-FFF2-40B4-BE49-F238E27FC236}">
                      <a16:creationId xmlns:a16="http://schemas.microsoft.com/office/drawing/2014/main" id="{AD1ECB2C-65D0-41DB-9EF5-3467EF415FB5}"/>
                    </a:ext>
                  </a:extLst>
                </p:cNvPr>
                <p:cNvSpPr/>
                <p:nvPr/>
              </p:nvSpPr>
              <p:spPr>
                <a:xfrm rot="-243937">
                  <a:off x="5943036" y="3553018"/>
                  <a:ext cx="2571" cy="25432"/>
                </a:xfrm>
                <a:custGeom>
                  <a:avLst/>
                  <a:gdLst>
                    <a:gd name="connsiteX0" fmla="*/ 0 w 2571"/>
                    <a:gd name="connsiteY0" fmla="*/ 0 h 25432"/>
                    <a:gd name="connsiteX1" fmla="*/ 2572 w 2571"/>
                    <a:gd name="connsiteY1" fmla="*/ 0 h 25432"/>
                    <a:gd name="connsiteX2" fmla="*/ 2572 w 2571"/>
                    <a:gd name="connsiteY2" fmla="*/ 25432 h 25432"/>
                    <a:gd name="connsiteX3" fmla="*/ 0 w 2571"/>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endParaRPr lang="th-TH"/>
                </a:p>
              </p:txBody>
            </p:sp>
            <p:sp>
              <p:nvSpPr>
                <p:cNvPr id="44294" name="Freeform: Shape 44293">
                  <a:extLst>
                    <a:ext uri="{FF2B5EF4-FFF2-40B4-BE49-F238E27FC236}">
                      <a16:creationId xmlns:a16="http://schemas.microsoft.com/office/drawing/2014/main" id="{00F554B4-5B8F-4580-892D-80FAF31E72EC}"/>
                    </a:ext>
                  </a:extLst>
                </p:cNvPr>
                <p:cNvSpPr/>
                <p:nvPr/>
              </p:nvSpPr>
              <p:spPr>
                <a:xfrm>
                  <a:off x="5965126" y="3570826"/>
                  <a:ext cx="2381" cy="6095"/>
                </a:xfrm>
                <a:custGeom>
                  <a:avLst/>
                  <a:gdLst>
                    <a:gd name="connsiteX0" fmla="*/ 0 w 2381"/>
                    <a:gd name="connsiteY0" fmla="*/ 191 h 6095"/>
                    <a:gd name="connsiteX1" fmla="*/ 1905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1"/>
                      </a:moveTo>
                      <a:lnTo>
                        <a:pt x="1905" y="0"/>
                      </a:lnTo>
                      <a:lnTo>
                        <a:pt x="2381" y="6001"/>
                      </a:lnTo>
                      <a:lnTo>
                        <a:pt x="381" y="6096"/>
                      </a:lnTo>
                      <a:close/>
                    </a:path>
                  </a:pathLst>
                </a:custGeom>
                <a:solidFill>
                  <a:srgbClr val="1D2465"/>
                </a:solidFill>
                <a:ln w="9525" cap="flat">
                  <a:noFill/>
                  <a:prstDash val="solid"/>
                  <a:miter/>
                </a:ln>
              </p:spPr>
              <p:txBody>
                <a:bodyPr rtlCol="0" anchor="ctr"/>
                <a:lstStyle/>
                <a:p>
                  <a:endParaRPr lang="th-TH"/>
                </a:p>
              </p:txBody>
            </p:sp>
          </p:grpSp>
          <p:grpSp>
            <p:nvGrpSpPr>
              <p:cNvPr id="44295" name="Graphic 106">
                <a:extLst>
                  <a:ext uri="{FF2B5EF4-FFF2-40B4-BE49-F238E27FC236}">
                    <a16:creationId xmlns:a16="http://schemas.microsoft.com/office/drawing/2014/main" id="{1471EA08-547D-4118-A6EE-6BF00AED42FE}"/>
                  </a:ext>
                </a:extLst>
              </p:cNvPr>
              <p:cNvGrpSpPr/>
              <p:nvPr/>
            </p:nvGrpSpPr>
            <p:grpSpPr>
              <a:xfrm>
                <a:off x="5899624" y="3555904"/>
                <a:ext cx="25306" cy="25543"/>
                <a:chOff x="5899624" y="3555904"/>
                <a:chExt cx="25306" cy="25543"/>
              </a:xfrm>
              <a:solidFill>
                <a:srgbClr val="1D2465"/>
              </a:solidFill>
            </p:grpSpPr>
            <p:sp>
              <p:nvSpPr>
                <p:cNvPr id="44296" name="Freeform: Shape 44295">
                  <a:extLst>
                    <a:ext uri="{FF2B5EF4-FFF2-40B4-BE49-F238E27FC236}">
                      <a16:creationId xmlns:a16="http://schemas.microsoft.com/office/drawing/2014/main" id="{D31843C1-2E88-4390-A128-6E15F8A174A8}"/>
                    </a:ext>
                  </a:extLst>
                </p:cNvPr>
                <p:cNvSpPr/>
                <p:nvPr/>
              </p:nvSpPr>
              <p:spPr>
                <a:xfrm rot="-220863">
                  <a:off x="5900437" y="3555960"/>
                  <a:ext cx="2571" cy="25430"/>
                </a:xfrm>
                <a:custGeom>
                  <a:avLst/>
                  <a:gdLst>
                    <a:gd name="connsiteX0" fmla="*/ 0 w 2571"/>
                    <a:gd name="connsiteY0" fmla="*/ 0 h 25430"/>
                    <a:gd name="connsiteX1" fmla="*/ 2572 w 2571"/>
                    <a:gd name="connsiteY1" fmla="*/ 0 h 25430"/>
                    <a:gd name="connsiteX2" fmla="*/ 2572 w 2571"/>
                    <a:gd name="connsiteY2" fmla="*/ 25431 h 25430"/>
                    <a:gd name="connsiteX3" fmla="*/ 0 w 2571"/>
                    <a:gd name="connsiteY3" fmla="*/ 25431 h 25430"/>
                  </a:gdLst>
                  <a:ahLst/>
                  <a:cxnLst>
                    <a:cxn ang="0">
                      <a:pos x="connsiteX0" y="connsiteY0"/>
                    </a:cxn>
                    <a:cxn ang="0">
                      <a:pos x="connsiteX1" y="connsiteY1"/>
                    </a:cxn>
                    <a:cxn ang="0">
                      <a:pos x="connsiteX2" y="connsiteY2"/>
                    </a:cxn>
                    <a:cxn ang="0">
                      <a:pos x="connsiteX3" y="connsiteY3"/>
                    </a:cxn>
                  </a:cxnLst>
                  <a:rect l="l" t="t" r="r" b="b"/>
                  <a:pathLst>
                    <a:path w="2571" h="25430">
                      <a:moveTo>
                        <a:pt x="0" y="0"/>
                      </a:moveTo>
                      <a:lnTo>
                        <a:pt x="2572" y="0"/>
                      </a:lnTo>
                      <a:lnTo>
                        <a:pt x="2572" y="25431"/>
                      </a:lnTo>
                      <a:lnTo>
                        <a:pt x="0" y="25431"/>
                      </a:lnTo>
                      <a:close/>
                    </a:path>
                  </a:pathLst>
                </a:custGeom>
                <a:solidFill>
                  <a:srgbClr val="1D2465"/>
                </a:solidFill>
                <a:ln w="9525" cap="flat">
                  <a:noFill/>
                  <a:prstDash val="solid"/>
                  <a:miter/>
                </a:ln>
              </p:spPr>
              <p:txBody>
                <a:bodyPr rtlCol="0" anchor="ctr"/>
                <a:lstStyle/>
                <a:p>
                  <a:endParaRPr lang="th-TH"/>
                </a:p>
              </p:txBody>
            </p:sp>
            <p:sp>
              <p:nvSpPr>
                <p:cNvPr id="44297" name="Freeform: Shape 44296">
                  <a:extLst>
                    <a:ext uri="{FF2B5EF4-FFF2-40B4-BE49-F238E27FC236}">
                      <a16:creationId xmlns:a16="http://schemas.microsoft.com/office/drawing/2014/main" id="{5AB0F925-38A8-42D0-B6F4-C71AE60ECD78}"/>
                    </a:ext>
                  </a:extLst>
                </p:cNvPr>
                <p:cNvSpPr/>
                <p:nvPr/>
              </p:nvSpPr>
              <p:spPr>
                <a:xfrm>
                  <a:off x="5922549" y="3573874"/>
                  <a:ext cx="2381" cy="6095"/>
                </a:xfrm>
                <a:custGeom>
                  <a:avLst/>
                  <a:gdLst>
                    <a:gd name="connsiteX0" fmla="*/ 0 w 2381"/>
                    <a:gd name="connsiteY0" fmla="*/ 95 h 6095"/>
                    <a:gd name="connsiteX1" fmla="*/ 1905 w 2381"/>
                    <a:gd name="connsiteY1" fmla="*/ 0 h 6095"/>
                    <a:gd name="connsiteX2" fmla="*/ 2381 w 2381"/>
                    <a:gd name="connsiteY2" fmla="*/ 5906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95"/>
                      </a:moveTo>
                      <a:lnTo>
                        <a:pt x="1905" y="0"/>
                      </a:lnTo>
                      <a:lnTo>
                        <a:pt x="2381" y="5906"/>
                      </a:lnTo>
                      <a:lnTo>
                        <a:pt x="381" y="6096"/>
                      </a:lnTo>
                      <a:close/>
                    </a:path>
                  </a:pathLst>
                </a:custGeom>
                <a:solidFill>
                  <a:srgbClr val="1D2465"/>
                </a:solidFill>
                <a:ln w="9525" cap="flat">
                  <a:noFill/>
                  <a:prstDash val="solid"/>
                  <a:miter/>
                </a:ln>
              </p:spPr>
              <p:txBody>
                <a:bodyPr rtlCol="0" anchor="ctr"/>
                <a:lstStyle/>
                <a:p>
                  <a:endParaRPr lang="th-TH"/>
                </a:p>
              </p:txBody>
            </p:sp>
          </p:grpSp>
          <p:sp>
            <p:nvSpPr>
              <p:cNvPr id="44298" name="Freeform: Shape 44297">
                <a:extLst>
                  <a:ext uri="{FF2B5EF4-FFF2-40B4-BE49-F238E27FC236}">
                    <a16:creationId xmlns:a16="http://schemas.microsoft.com/office/drawing/2014/main" id="{B0F85108-C83E-4FBD-BBE9-D9BFF96EDE87}"/>
                  </a:ext>
                </a:extLst>
              </p:cNvPr>
              <p:cNvSpPr/>
              <p:nvPr/>
            </p:nvSpPr>
            <p:spPr>
              <a:xfrm>
                <a:off x="5879972" y="3576827"/>
                <a:ext cx="2381" cy="6095"/>
              </a:xfrm>
              <a:custGeom>
                <a:avLst/>
                <a:gdLst>
                  <a:gd name="connsiteX0" fmla="*/ 0 w 2381"/>
                  <a:gd name="connsiteY0" fmla="*/ 191 h 6095"/>
                  <a:gd name="connsiteX1" fmla="*/ 2000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1"/>
                    </a:moveTo>
                    <a:lnTo>
                      <a:pt x="2000" y="0"/>
                    </a:lnTo>
                    <a:lnTo>
                      <a:pt x="2381" y="6001"/>
                    </a:lnTo>
                    <a:lnTo>
                      <a:pt x="381" y="6096"/>
                    </a:lnTo>
                    <a:close/>
                  </a:path>
                </a:pathLst>
              </a:custGeom>
              <a:solidFill>
                <a:srgbClr val="1D2465"/>
              </a:solidFill>
              <a:ln w="9525" cap="flat">
                <a:noFill/>
                <a:prstDash val="solid"/>
                <a:miter/>
              </a:ln>
            </p:spPr>
            <p:txBody>
              <a:bodyPr rtlCol="0" anchor="ctr"/>
              <a:lstStyle/>
              <a:p>
                <a:endParaRPr lang="th-TH"/>
              </a:p>
            </p:txBody>
          </p:sp>
          <p:grpSp>
            <p:nvGrpSpPr>
              <p:cNvPr id="44299" name="Graphic 106">
                <a:extLst>
                  <a:ext uri="{FF2B5EF4-FFF2-40B4-BE49-F238E27FC236}">
                    <a16:creationId xmlns:a16="http://schemas.microsoft.com/office/drawing/2014/main" id="{1471EA08-547D-4118-A6EE-6BF00AED42FE}"/>
                  </a:ext>
                </a:extLst>
              </p:cNvPr>
              <p:cNvGrpSpPr/>
              <p:nvPr/>
            </p:nvGrpSpPr>
            <p:grpSpPr>
              <a:xfrm>
                <a:off x="6027229" y="3546918"/>
                <a:ext cx="25336" cy="25527"/>
                <a:chOff x="6027229" y="3546918"/>
                <a:chExt cx="25336" cy="25527"/>
              </a:xfrm>
              <a:solidFill>
                <a:srgbClr val="1D2465"/>
              </a:solidFill>
            </p:grpSpPr>
            <p:sp>
              <p:nvSpPr>
                <p:cNvPr id="44300" name="Freeform: Shape 44299">
                  <a:extLst>
                    <a:ext uri="{FF2B5EF4-FFF2-40B4-BE49-F238E27FC236}">
                      <a16:creationId xmlns:a16="http://schemas.microsoft.com/office/drawing/2014/main" id="{9763671A-9902-4ED9-A8CE-F2DF22EFB6FF}"/>
                    </a:ext>
                  </a:extLst>
                </p:cNvPr>
                <p:cNvSpPr/>
                <p:nvPr/>
              </p:nvSpPr>
              <p:spPr>
                <a:xfrm>
                  <a:off x="6027229" y="3546918"/>
                  <a:ext cx="4381" cy="25527"/>
                </a:xfrm>
                <a:custGeom>
                  <a:avLst/>
                  <a:gdLst>
                    <a:gd name="connsiteX0" fmla="*/ 0 w 4381"/>
                    <a:gd name="connsiteY0" fmla="*/ 191 h 25527"/>
                    <a:gd name="connsiteX1" fmla="*/ 2667 w 4381"/>
                    <a:gd name="connsiteY1" fmla="*/ 0 h 25527"/>
                    <a:gd name="connsiteX2" fmla="*/ 4381 w 4381"/>
                    <a:gd name="connsiteY2" fmla="*/ 25337 h 25527"/>
                    <a:gd name="connsiteX3" fmla="*/ 1810 w 4381"/>
                    <a:gd name="connsiteY3" fmla="*/ 25527 h 25527"/>
                  </a:gdLst>
                  <a:ahLst/>
                  <a:cxnLst>
                    <a:cxn ang="0">
                      <a:pos x="connsiteX0" y="connsiteY0"/>
                    </a:cxn>
                    <a:cxn ang="0">
                      <a:pos x="connsiteX1" y="connsiteY1"/>
                    </a:cxn>
                    <a:cxn ang="0">
                      <a:pos x="connsiteX2" y="connsiteY2"/>
                    </a:cxn>
                    <a:cxn ang="0">
                      <a:pos x="connsiteX3" y="connsiteY3"/>
                    </a:cxn>
                  </a:cxnLst>
                  <a:rect l="l" t="t" r="r" b="b"/>
                  <a:pathLst>
                    <a:path w="4381" h="25527">
                      <a:moveTo>
                        <a:pt x="0" y="191"/>
                      </a:moveTo>
                      <a:lnTo>
                        <a:pt x="2667" y="0"/>
                      </a:lnTo>
                      <a:lnTo>
                        <a:pt x="4381" y="25337"/>
                      </a:lnTo>
                      <a:lnTo>
                        <a:pt x="1810" y="25527"/>
                      </a:lnTo>
                      <a:close/>
                    </a:path>
                  </a:pathLst>
                </a:custGeom>
                <a:solidFill>
                  <a:srgbClr val="1D2465"/>
                </a:solidFill>
                <a:ln w="9525" cap="flat">
                  <a:noFill/>
                  <a:prstDash val="solid"/>
                  <a:miter/>
                </a:ln>
              </p:spPr>
              <p:txBody>
                <a:bodyPr rtlCol="0" anchor="ctr"/>
                <a:lstStyle/>
                <a:p>
                  <a:endParaRPr lang="th-TH"/>
                </a:p>
              </p:txBody>
            </p:sp>
            <p:sp>
              <p:nvSpPr>
                <p:cNvPr id="44301" name="Freeform: Shape 44300">
                  <a:extLst>
                    <a:ext uri="{FF2B5EF4-FFF2-40B4-BE49-F238E27FC236}">
                      <a16:creationId xmlns:a16="http://schemas.microsoft.com/office/drawing/2014/main" id="{B70C1853-4829-485A-B2C4-F5A8B2D63CFF}"/>
                    </a:ext>
                  </a:extLst>
                </p:cNvPr>
                <p:cNvSpPr/>
                <p:nvPr/>
              </p:nvSpPr>
              <p:spPr>
                <a:xfrm>
                  <a:off x="6050280" y="3564826"/>
                  <a:ext cx="2285" cy="6191"/>
                </a:xfrm>
                <a:custGeom>
                  <a:avLst/>
                  <a:gdLst>
                    <a:gd name="connsiteX0" fmla="*/ 0 w 2285"/>
                    <a:gd name="connsiteY0" fmla="*/ 191 h 6191"/>
                    <a:gd name="connsiteX1" fmla="*/ 1905 w 2285"/>
                    <a:gd name="connsiteY1" fmla="*/ 0 h 6191"/>
                    <a:gd name="connsiteX2" fmla="*/ 2286 w 2285"/>
                    <a:gd name="connsiteY2" fmla="*/ 6001 h 6191"/>
                    <a:gd name="connsiteX3" fmla="*/ 381 w 228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85" h="6191">
                      <a:moveTo>
                        <a:pt x="0" y="191"/>
                      </a:moveTo>
                      <a:lnTo>
                        <a:pt x="1905" y="0"/>
                      </a:lnTo>
                      <a:lnTo>
                        <a:pt x="2286" y="6001"/>
                      </a:lnTo>
                      <a:lnTo>
                        <a:pt x="381" y="6191"/>
                      </a:lnTo>
                      <a:close/>
                    </a:path>
                  </a:pathLst>
                </a:custGeom>
                <a:solidFill>
                  <a:srgbClr val="1D2465"/>
                </a:solidFill>
                <a:ln w="9525" cap="flat">
                  <a:noFill/>
                  <a:prstDash val="solid"/>
                  <a:miter/>
                </a:ln>
              </p:spPr>
              <p:txBody>
                <a:bodyPr rtlCol="0" anchor="ctr"/>
                <a:lstStyle/>
                <a:p>
                  <a:endParaRPr lang="th-TH"/>
                </a:p>
              </p:txBody>
            </p:sp>
          </p:grpSp>
          <p:sp>
            <p:nvSpPr>
              <p:cNvPr id="44302" name="Freeform: Shape 44301">
                <a:extLst>
                  <a:ext uri="{FF2B5EF4-FFF2-40B4-BE49-F238E27FC236}">
                    <a16:creationId xmlns:a16="http://schemas.microsoft.com/office/drawing/2014/main" id="{04DB1AF6-F0D7-4C80-8094-DF7E4891724B}"/>
                  </a:ext>
                </a:extLst>
              </p:cNvPr>
              <p:cNvSpPr/>
              <p:nvPr/>
            </p:nvSpPr>
            <p:spPr>
              <a:xfrm>
                <a:off x="6007703" y="3567873"/>
                <a:ext cx="2286" cy="6095"/>
              </a:xfrm>
              <a:custGeom>
                <a:avLst/>
                <a:gdLst>
                  <a:gd name="connsiteX0" fmla="*/ 0 w 2286"/>
                  <a:gd name="connsiteY0" fmla="*/ 95 h 6095"/>
                  <a:gd name="connsiteX1" fmla="*/ 1905 w 2286"/>
                  <a:gd name="connsiteY1" fmla="*/ 0 h 6095"/>
                  <a:gd name="connsiteX2" fmla="*/ 2286 w 2286"/>
                  <a:gd name="connsiteY2" fmla="*/ 5906 h 6095"/>
                  <a:gd name="connsiteX3" fmla="*/ 381 w 2286"/>
                  <a:gd name="connsiteY3" fmla="*/ 6096 h 6095"/>
                </a:gdLst>
                <a:ahLst/>
                <a:cxnLst>
                  <a:cxn ang="0">
                    <a:pos x="connsiteX0" y="connsiteY0"/>
                  </a:cxn>
                  <a:cxn ang="0">
                    <a:pos x="connsiteX1" y="connsiteY1"/>
                  </a:cxn>
                  <a:cxn ang="0">
                    <a:pos x="connsiteX2" y="connsiteY2"/>
                  </a:cxn>
                  <a:cxn ang="0">
                    <a:pos x="connsiteX3" y="connsiteY3"/>
                  </a:cxn>
                </a:cxnLst>
                <a:rect l="l" t="t" r="r" b="b"/>
                <a:pathLst>
                  <a:path w="2286" h="6095">
                    <a:moveTo>
                      <a:pt x="0" y="95"/>
                    </a:moveTo>
                    <a:lnTo>
                      <a:pt x="1905" y="0"/>
                    </a:lnTo>
                    <a:lnTo>
                      <a:pt x="2286" y="5906"/>
                    </a:lnTo>
                    <a:lnTo>
                      <a:pt x="381" y="6096"/>
                    </a:lnTo>
                    <a:close/>
                  </a:path>
                </a:pathLst>
              </a:custGeom>
              <a:solidFill>
                <a:srgbClr val="1D2465"/>
              </a:solidFill>
              <a:ln w="9525" cap="flat">
                <a:noFill/>
                <a:prstDash val="solid"/>
                <a:miter/>
              </a:ln>
            </p:spPr>
            <p:txBody>
              <a:bodyPr rtlCol="0" anchor="ctr"/>
              <a:lstStyle/>
              <a:p>
                <a:endParaRPr lang="th-TH"/>
              </a:p>
            </p:txBody>
          </p:sp>
        </p:grpSp>
      </p:grpSp>
      <p:grpSp>
        <p:nvGrpSpPr>
          <p:cNvPr id="107" name="Graphic 8842">
            <a:extLst>
              <a:ext uri="{FF2B5EF4-FFF2-40B4-BE49-F238E27FC236}">
                <a16:creationId xmlns:a16="http://schemas.microsoft.com/office/drawing/2014/main" id="{6BC7B9BC-88F9-41DD-8C24-4769ABBA74B1}"/>
              </a:ext>
            </a:extLst>
          </p:cNvPr>
          <p:cNvGrpSpPr/>
          <p:nvPr/>
        </p:nvGrpSpPr>
        <p:grpSpPr>
          <a:xfrm rot="17632574">
            <a:off x="2089787" y="-100188"/>
            <a:ext cx="892457" cy="1018030"/>
            <a:chOff x="-311906" y="3289904"/>
            <a:chExt cx="1009128" cy="1078680"/>
          </a:xfrm>
        </p:grpSpPr>
        <p:grpSp>
          <p:nvGrpSpPr>
            <p:cNvPr id="115" name="Graphic 8842">
              <a:extLst>
                <a:ext uri="{FF2B5EF4-FFF2-40B4-BE49-F238E27FC236}">
                  <a16:creationId xmlns:a16="http://schemas.microsoft.com/office/drawing/2014/main" id="{86AA58AE-BA91-450D-BEEE-7667C6AA9CB0}"/>
                </a:ext>
              </a:extLst>
            </p:cNvPr>
            <p:cNvGrpSpPr/>
            <p:nvPr/>
          </p:nvGrpSpPr>
          <p:grpSpPr>
            <a:xfrm>
              <a:off x="-311906" y="3289904"/>
              <a:ext cx="1009128" cy="1078680"/>
              <a:chOff x="-311906" y="3289904"/>
              <a:chExt cx="1009128" cy="1078680"/>
            </a:xfrm>
          </p:grpSpPr>
          <p:sp>
            <p:nvSpPr>
              <p:cNvPr id="129" name="Freeform: Shape 128">
                <a:extLst>
                  <a:ext uri="{FF2B5EF4-FFF2-40B4-BE49-F238E27FC236}">
                    <a16:creationId xmlns:a16="http://schemas.microsoft.com/office/drawing/2014/main" id="{4D9D223D-62FD-4114-93AE-E0E93E0E57F1}"/>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BA5017F9-CAEF-4C5E-B479-E28D96E72735}"/>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79152B8B-0881-40D0-ADE1-FF5711E4C41F}"/>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1C7F0B3A-957A-4A51-B1E3-5AEAFABDEFA5}"/>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88713049-3957-4505-849C-A8266A55E587}"/>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endParaRPr lang="th-TH"/>
              </a:p>
            </p:txBody>
          </p:sp>
        </p:grpSp>
        <p:sp>
          <p:nvSpPr>
            <p:cNvPr id="128" name="Freeform: Shape 127">
              <a:extLst>
                <a:ext uri="{FF2B5EF4-FFF2-40B4-BE49-F238E27FC236}">
                  <a16:creationId xmlns:a16="http://schemas.microsoft.com/office/drawing/2014/main" id="{E0B060FA-F483-4232-9FDE-947A26DECA5A}"/>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endParaRPr lang="th-TH"/>
            </a:p>
          </p:txBody>
        </p:sp>
      </p:grpSp>
      <p:grpSp>
        <p:nvGrpSpPr>
          <p:cNvPr id="96" name="Graphic 45029">
            <a:extLst>
              <a:ext uri="{FF2B5EF4-FFF2-40B4-BE49-F238E27FC236}">
                <a16:creationId xmlns:a16="http://schemas.microsoft.com/office/drawing/2014/main" id="{2434D846-20F4-4E4B-8E32-D002B7E17F96}"/>
              </a:ext>
            </a:extLst>
          </p:cNvPr>
          <p:cNvGrpSpPr/>
          <p:nvPr/>
        </p:nvGrpSpPr>
        <p:grpSpPr>
          <a:xfrm>
            <a:off x="5294090" y="1767338"/>
            <a:ext cx="210401" cy="182708"/>
            <a:chOff x="9117820" y="2027686"/>
            <a:chExt cx="210401" cy="182708"/>
          </a:xfrm>
        </p:grpSpPr>
        <p:sp>
          <p:nvSpPr>
            <p:cNvPr id="97"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endParaRPr lang="th-TH"/>
            </a:p>
          </p:txBody>
        </p:sp>
        <p:sp>
          <p:nvSpPr>
            <p:cNvPr id="98"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endParaRPr lang="th-TH"/>
            </a:p>
          </p:txBody>
        </p:sp>
        <p:sp>
          <p:nvSpPr>
            <p:cNvPr id="99"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endParaRPr lang="th-TH"/>
            </a:p>
          </p:txBody>
        </p:sp>
        <p:sp>
          <p:nvSpPr>
            <p:cNvPr id="100"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endParaRPr lang="th-TH"/>
            </a:p>
          </p:txBody>
        </p:sp>
        <p:sp>
          <p:nvSpPr>
            <p:cNvPr id="101"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endParaRPr lang="th-TH"/>
            </a:p>
          </p:txBody>
        </p:sp>
        <p:sp>
          <p:nvSpPr>
            <p:cNvPr id="102"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endParaRPr lang="th-TH"/>
            </a:p>
          </p:txBody>
        </p:sp>
        <p:sp>
          <p:nvSpPr>
            <p:cNvPr id="103"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endParaRPr lang="th-TH"/>
            </a:p>
          </p:txBody>
        </p:sp>
        <p:sp>
          <p:nvSpPr>
            <p:cNvPr id="104"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endParaRPr lang="th-TH"/>
            </a:p>
          </p:txBody>
        </p:sp>
        <p:sp>
          <p:nvSpPr>
            <p:cNvPr id="105"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endParaRPr lang="th-TH"/>
            </a:p>
          </p:txBody>
        </p:sp>
        <p:sp>
          <p:nvSpPr>
            <p:cNvPr id="106"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endParaRPr lang="th-TH"/>
            </a:p>
          </p:txBody>
        </p:sp>
        <p:sp>
          <p:nvSpPr>
            <p:cNvPr id="134"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endParaRPr lang="th-TH"/>
            </a:p>
          </p:txBody>
        </p:sp>
        <p:sp>
          <p:nvSpPr>
            <p:cNvPr id="135"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endParaRPr lang="th-TH"/>
            </a:p>
          </p:txBody>
        </p:sp>
        <p:sp>
          <p:nvSpPr>
            <p:cNvPr id="136"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endParaRPr lang="th-TH"/>
            </a:p>
          </p:txBody>
        </p:sp>
        <p:sp>
          <p:nvSpPr>
            <p:cNvPr id="137"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endParaRPr lang="th-TH"/>
            </a:p>
          </p:txBody>
        </p:sp>
        <p:sp>
          <p:nvSpPr>
            <p:cNvPr id="138"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endParaRPr lang="th-TH"/>
            </a:p>
          </p:txBody>
        </p:sp>
        <p:sp>
          <p:nvSpPr>
            <p:cNvPr id="139"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endParaRPr lang="th-TH"/>
            </a:p>
          </p:txBody>
        </p:sp>
        <p:sp>
          <p:nvSpPr>
            <p:cNvPr id="140"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endParaRPr lang="th-TH"/>
            </a:p>
          </p:txBody>
        </p:sp>
        <p:sp>
          <p:nvSpPr>
            <p:cNvPr id="141"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endParaRPr lang="th-TH"/>
            </a:p>
          </p:txBody>
        </p:sp>
        <p:sp>
          <p:nvSpPr>
            <p:cNvPr id="142"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endParaRPr lang="th-TH"/>
            </a:p>
          </p:txBody>
        </p:sp>
        <p:sp>
          <p:nvSpPr>
            <p:cNvPr id="143"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endParaRPr lang="th-TH"/>
            </a:p>
          </p:txBody>
        </p:sp>
        <p:sp>
          <p:nvSpPr>
            <p:cNvPr id="144"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endParaRPr lang="th-TH"/>
            </a:p>
          </p:txBody>
        </p:sp>
        <p:sp>
          <p:nvSpPr>
            <p:cNvPr id="145"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endParaRPr lang="th-TH"/>
            </a:p>
          </p:txBody>
        </p:sp>
        <p:sp>
          <p:nvSpPr>
            <p:cNvPr id="146"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endParaRPr lang="th-TH"/>
            </a:p>
          </p:txBody>
        </p:sp>
        <p:sp>
          <p:nvSpPr>
            <p:cNvPr id="147"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endParaRPr lang="th-TH"/>
            </a:p>
          </p:txBody>
        </p:sp>
        <p:sp>
          <p:nvSpPr>
            <p:cNvPr id="148"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endParaRPr lang="th-TH"/>
            </a:p>
          </p:txBody>
        </p:sp>
        <p:sp>
          <p:nvSpPr>
            <p:cNvPr id="149"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endParaRPr lang="th-TH"/>
            </a:p>
          </p:txBody>
        </p:sp>
        <p:sp>
          <p:nvSpPr>
            <p:cNvPr id="150"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endParaRPr lang="th-TH"/>
            </a:p>
          </p:txBody>
        </p:sp>
        <p:sp>
          <p:nvSpPr>
            <p:cNvPr id="151"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endParaRPr lang="th-TH"/>
            </a:p>
          </p:txBody>
        </p:sp>
        <p:sp>
          <p:nvSpPr>
            <p:cNvPr id="152"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endParaRPr lang="th-TH"/>
            </a:p>
          </p:txBody>
        </p:sp>
        <p:sp>
          <p:nvSpPr>
            <p:cNvPr id="153"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endParaRPr lang="th-TH"/>
            </a:p>
          </p:txBody>
        </p:sp>
        <p:sp>
          <p:nvSpPr>
            <p:cNvPr id="154"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endParaRPr lang="th-TH"/>
            </a:p>
          </p:txBody>
        </p:sp>
        <p:sp>
          <p:nvSpPr>
            <p:cNvPr id="155"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endParaRPr lang="th-TH"/>
            </a:p>
          </p:txBody>
        </p:sp>
        <p:sp>
          <p:nvSpPr>
            <p:cNvPr id="156"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endParaRPr lang="th-TH"/>
            </a:p>
          </p:txBody>
        </p:sp>
        <p:sp>
          <p:nvSpPr>
            <p:cNvPr id="157"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endParaRPr lang="th-TH"/>
            </a:p>
          </p:txBody>
        </p:sp>
        <p:sp>
          <p:nvSpPr>
            <p:cNvPr id="158"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endParaRPr lang="th-TH"/>
            </a:p>
          </p:txBody>
        </p:sp>
        <p:sp>
          <p:nvSpPr>
            <p:cNvPr id="159"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endParaRPr lang="th-TH"/>
            </a:p>
          </p:txBody>
        </p:sp>
        <p:sp>
          <p:nvSpPr>
            <p:cNvPr id="160"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endParaRPr lang="th-TH"/>
            </a:p>
          </p:txBody>
        </p:sp>
        <p:sp>
          <p:nvSpPr>
            <p:cNvPr id="161"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endParaRPr lang="th-TH"/>
            </a:p>
          </p:txBody>
        </p:sp>
        <p:sp>
          <p:nvSpPr>
            <p:cNvPr id="162"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endParaRPr lang="th-TH"/>
            </a:p>
          </p:txBody>
        </p:sp>
        <p:sp>
          <p:nvSpPr>
            <p:cNvPr id="163"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endParaRPr lang="th-TH"/>
            </a:p>
          </p:txBody>
        </p:sp>
        <p:sp>
          <p:nvSpPr>
            <p:cNvPr id="164"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endParaRPr lang="th-TH"/>
            </a:p>
          </p:txBody>
        </p:sp>
        <p:sp>
          <p:nvSpPr>
            <p:cNvPr id="165"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endParaRPr lang="th-TH"/>
            </a:p>
          </p:txBody>
        </p:sp>
        <p:sp>
          <p:nvSpPr>
            <p:cNvPr id="166"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endParaRPr lang="th-TH"/>
            </a:p>
          </p:txBody>
        </p:sp>
        <p:sp>
          <p:nvSpPr>
            <p:cNvPr id="167"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endParaRPr lang="th-TH"/>
            </a:p>
          </p:txBody>
        </p:sp>
        <p:sp>
          <p:nvSpPr>
            <p:cNvPr id="168"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endParaRPr lang="th-TH"/>
            </a:p>
          </p:txBody>
        </p:sp>
        <p:sp>
          <p:nvSpPr>
            <p:cNvPr id="169"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endParaRPr lang="th-TH"/>
            </a:p>
          </p:txBody>
        </p:sp>
        <p:sp>
          <p:nvSpPr>
            <p:cNvPr id="170"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endParaRPr lang="th-TH"/>
            </a:p>
          </p:txBody>
        </p:sp>
        <p:sp>
          <p:nvSpPr>
            <p:cNvPr id="171"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endParaRPr lang="th-TH"/>
            </a:p>
          </p:txBody>
        </p:sp>
        <p:sp>
          <p:nvSpPr>
            <p:cNvPr id="172"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endParaRPr lang="th-TH"/>
            </a:p>
          </p:txBody>
        </p:sp>
        <p:sp>
          <p:nvSpPr>
            <p:cNvPr id="173"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endParaRPr lang="th-TH"/>
            </a:p>
          </p:txBody>
        </p:sp>
        <p:sp>
          <p:nvSpPr>
            <p:cNvPr id="174"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endParaRPr lang="th-TH"/>
            </a:p>
          </p:txBody>
        </p:sp>
        <p:sp>
          <p:nvSpPr>
            <p:cNvPr id="175"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endParaRPr lang="th-TH"/>
            </a:p>
          </p:txBody>
        </p:sp>
        <p:sp>
          <p:nvSpPr>
            <p:cNvPr id="176"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endParaRPr lang="th-TH"/>
            </a:p>
          </p:txBody>
        </p:sp>
        <p:sp>
          <p:nvSpPr>
            <p:cNvPr id="177"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endParaRPr lang="th-TH"/>
            </a:p>
          </p:txBody>
        </p:sp>
        <p:sp>
          <p:nvSpPr>
            <p:cNvPr id="178"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endParaRPr lang="th-TH"/>
            </a:p>
          </p:txBody>
        </p:sp>
        <p:sp>
          <p:nvSpPr>
            <p:cNvPr id="179"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endParaRPr lang="th-TH"/>
            </a:p>
          </p:txBody>
        </p:sp>
        <p:sp>
          <p:nvSpPr>
            <p:cNvPr id="180"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endParaRPr lang="th-TH"/>
            </a:p>
          </p:txBody>
        </p:sp>
        <p:sp>
          <p:nvSpPr>
            <p:cNvPr id="181"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endParaRPr lang="th-TH"/>
            </a:p>
          </p:txBody>
        </p:sp>
        <p:sp>
          <p:nvSpPr>
            <p:cNvPr id="182"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endParaRPr lang="th-TH"/>
            </a:p>
          </p:txBody>
        </p:sp>
        <p:sp>
          <p:nvSpPr>
            <p:cNvPr id="183"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endParaRPr lang="th-TH"/>
            </a:p>
          </p:txBody>
        </p:sp>
        <p:sp>
          <p:nvSpPr>
            <p:cNvPr id="184"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endParaRPr lang="th-TH"/>
            </a:p>
          </p:txBody>
        </p:sp>
        <p:sp>
          <p:nvSpPr>
            <p:cNvPr id="185"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endParaRPr lang="th-TH"/>
            </a:p>
          </p:txBody>
        </p:sp>
        <p:sp>
          <p:nvSpPr>
            <p:cNvPr id="186"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endParaRPr lang="th-TH"/>
            </a:p>
          </p:txBody>
        </p:sp>
        <p:sp>
          <p:nvSpPr>
            <p:cNvPr id="187"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endParaRPr lang="th-TH"/>
            </a:p>
          </p:txBody>
        </p:sp>
        <p:sp>
          <p:nvSpPr>
            <p:cNvPr id="188"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endParaRPr lang="th-TH"/>
            </a:p>
          </p:txBody>
        </p:sp>
        <p:sp>
          <p:nvSpPr>
            <p:cNvPr id="189"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endParaRPr lang="th-TH"/>
            </a:p>
          </p:txBody>
        </p:sp>
        <p:sp>
          <p:nvSpPr>
            <p:cNvPr id="190"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endParaRPr lang="th-TH"/>
            </a:p>
          </p:txBody>
        </p:sp>
        <p:sp>
          <p:nvSpPr>
            <p:cNvPr id="191"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endParaRPr lang="th-TH"/>
            </a:p>
          </p:txBody>
        </p:sp>
        <p:sp>
          <p:nvSpPr>
            <p:cNvPr id="192"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endParaRPr lang="th-TH"/>
            </a:p>
          </p:txBody>
        </p:sp>
        <p:sp>
          <p:nvSpPr>
            <p:cNvPr id="193"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endParaRPr lang="th-TH"/>
            </a:p>
          </p:txBody>
        </p:sp>
        <p:sp>
          <p:nvSpPr>
            <p:cNvPr id="194"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endParaRPr lang="th-TH"/>
            </a:p>
          </p:txBody>
        </p:sp>
        <p:sp>
          <p:nvSpPr>
            <p:cNvPr id="195"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endParaRPr lang="th-TH"/>
            </a:p>
          </p:txBody>
        </p:sp>
        <p:sp>
          <p:nvSpPr>
            <p:cNvPr id="196"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endParaRPr lang="th-TH"/>
            </a:p>
          </p:txBody>
        </p:sp>
        <p:sp>
          <p:nvSpPr>
            <p:cNvPr id="197"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endParaRPr lang="th-TH"/>
            </a:p>
          </p:txBody>
        </p:sp>
        <p:sp>
          <p:nvSpPr>
            <p:cNvPr id="198"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endParaRPr lang="th-TH"/>
            </a:p>
          </p:txBody>
        </p:sp>
        <p:sp>
          <p:nvSpPr>
            <p:cNvPr id="199"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endParaRPr lang="th-TH"/>
            </a:p>
          </p:txBody>
        </p:sp>
        <p:sp>
          <p:nvSpPr>
            <p:cNvPr id="200"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endParaRPr lang="th-TH"/>
            </a:p>
          </p:txBody>
        </p:sp>
        <p:sp>
          <p:nvSpPr>
            <p:cNvPr id="201"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endParaRPr lang="th-TH"/>
            </a:p>
          </p:txBody>
        </p:sp>
        <p:sp>
          <p:nvSpPr>
            <p:cNvPr id="202"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endParaRPr lang="th-TH"/>
            </a:p>
          </p:txBody>
        </p:sp>
        <p:sp>
          <p:nvSpPr>
            <p:cNvPr id="203"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endParaRPr lang="th-TH"/>
            </a:p>
          </p:txBody>
        </p:sp>
        <p:sp>
          <p:nvSpPr>
            <p:cNvPr id="204"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endParaRPr lang="th-TH"/>
            </a:p>
          </p:txBody>
        </p:sp>
        <p:sp>
          <p:nvSpPr>
            <p:cNvPr id="205"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endParaRPr lang="th-TH"/>
            </a:p>
          </p:txBody>
        </p:sp>
        <p:sp>
          <p:nvSpPr>
            <p:cNvPr id="206"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endParaRPr lang="th-TH"/>
            </a:p>
          </p:txBody>
        </p:sp>
        <p:sp>
          <p:nvSpPr>
            <p:cNvPr id="207"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endParaRPr lang="th-TH"/>
            </a:p>
          </p:txBody>
        </p:sp>
        <p:sp>
          <p:nvSpPr>
            <p:cNvPr id="208"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endParaRPr lang="th-TH"/>
            </a:p>
          </p:txBody>
        </p:sp>
        <p:sp>
          <p:nvSpPr>
            <p:cNvPr id="209"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endParaRPr lang="th-TH"/>
            </a:p>
          </p:txBody>
        </p:sp>
        <p:sp>
          <p:nvSpPr>
            <p:cNvPr id="210"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endParaRPr lang="th-TH"/>
            </a:p>
          </p:txBody>
        </p:sp>
        <p:sp>
          <p:nvSpPr>
            <p:cNvPr id="211"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endParaRPr lang="th-TH"/>
            </a:p>
          </p:txBody>
        </p:sp>
        <p:sp>
          <p:nvSpPr>
            <p:cNvPr id="212"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endParaRPr lang="th-TH"/>
            </a:p>
          </p:txBody>
        </p:sp>
        <p:sp>
          <p:nvSpPr>
            <p:cNvPr id="213"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endParaRPr lang="th-TH"/>
            </a:p>
          </p:txBody>
        </p:sp>
        <p:sp>
          <p:nvSpPr>
            <p:cNvPr id="214"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endParaRPr lang="th-TH"/>
            </a:p>
          </p:txBody>
        </p:sp>
        <p:sp>
          <p:nvSpPr>
            <p:cNvPr id="215"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endParaRPr lang="th-TH"/>
            </a:p>
          </p:txBody>
        </p:sp>
        <p:sp>
          <p:nvSpPr>
            <p:cNvPr id="216"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endParaRPr lang="th-TH"/>
            </a:p>
          </p:txBody>
        </p:sp>
        <p:sp>
          <p:nvSpPr>
            <p:cNvPr id="217"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endParaRPr lang="th-TH"/>
            </a:p>
          </p:txBody>
        </p:sp>
        <p:sp>
          <p:nvSpPr>
            <p:cNvPr id="218"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endParaRPr lang="th-TH"/>
            </a:p>
          </p:txBody>
        </p:sp>
        <p:sp>
          <p:nvSpPr>
            <p:cNvPr id="219"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endParaRPr lang="th-TH"/>
            </a:p>
          </p:txBody>
        </p:sp>
        <p:sp>
          <p:nvSpPr>
            <p:cNvPr id="220"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endParaRPr lang="th-TH"/>
            </a:p>
          </p:txBody>
        </p:sp>
        <p:sp>
          <p:nvSpPr>
            <p:cNvPr id="221"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endParaRPr lang="th-TH"/>
            </a:p>
          </p:txBody>
        </p:sp>
        <p:sp>
          <p:nvSpPr>
            <p:cNvPr id="222"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endParaRPr lang="th-TH"/>
            </a:p>
          </p:txBody>
        </p:sp>
        <p:sp>
          <p:nvSpPr>
            <p:cNvPr id="223"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endParaRPr lang="th-TH"/>
            </a:p>
          </p:txBody>
        </p:sp>
        <p:sp>
          <p:nvSpPr>
            <p:cNvPr id="224"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endParaRPr lang="th-TH"/>
            </a:p>
          </p:txBody>
        </p:sp>
        <p:sp>
          <p:nvSpPr>
            <p:cNvPr id="225"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endParaRPr lang="th-TH"/>
            </a:p>
          </p:txBody>
        </p:sp>
        <p:sp>
          <p:nvSpPr>
            <p:cNvPr id="226"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endParaRPr lang="th-TH"/>
            </a:p>
          </p:txBody>
        </p:sp>
      </p:grpSp>
      <p:sp>
        <p:nvSpPr>
          <p:cNvPr id="227" name="Graphic 19325">
            <a:extLst>
              <a:ext uri="{FF2B5EF4-FFF2-40B4-BE49-F238E27FC236}">
                <a16:creationId xmlns:a16="http://schemas.microsoft.com/office/drawing/2014/main" id="{801922E0-326C-4549-ABB5-F3E7F0691844}"/>
              </a:ext>
            </a:extLst>
          </p:cNvPr>
          <p:cNvSpPr/>
          <p:nvPr/>
        </p:nvSpPr>
        <p:spPr>
          <a:xfrm>
            <a:off x="1920677" y="152453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28" name="Graphic 19325">
            <a:extLst>
              <a:ext uri="{FF2B5EF4-FFF2-40B4-BE49-F238E27FC236}">
                <a16:creationId xmlns:a16="http://schemas.microsoft.com/office/drawing/2014/main" id="{3F8B1ABC-326F-4BF6-A016-A5E0149DD6C5}"/>
              </a:ext>
            </a:extLst>
          </p:cNvPr>
          <p:cNvSpPr/>
          <p:nvPr/>
        </p:nvSpPr>
        <p:spPr>
          <a:xfrm>
            <a:off x="2203912" y="4344818"/>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29" name="Graphic 19325">
            <a:extLst>
              <a:ext uri="{FF2B5EF4-FFF2-40B4-BE49-F238E27FC236}">
                <a16:creationId xmlns:a16="http://schemas.microsoft.com/office/drawing/2014/main" id="{801922E0-326C-4549-ABB5-F3E7F0691844}"/>
              </a:ext>
            </a:extLst>
          </p:cNvPr>
          <p:cNvSpPr/>
          <p:nvPr/>
        </p:nvSpPr>
        <p:spPr>
          <a:xfrm>
            <a:off x="5689501" y="4527886"/>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230" name="Graphic 15">
            <a:extLst>
              <a:ext uri="{FF2B5EF4-FFF2-40B4-BE49-F238E27FC236}">
                <a16:creationId xmlns:a16="http://schemas.microsoft.com/office/drawing/2014/main" id="{CB3E4E61-DED0-4D5D-A42B-CC9D75FEDFA3}"/>
              </a:ext>
            </a:extLst>
          </p:cNvPr>
          <p:cNvGrpSpPr/>
          <p:nvPr/>
        </p:nvGrpSpPr>
        <p:grpSpPr>
          <a:xfrm rot="20537283">
            <a:off x="3331120" y="1327374"/>
            <a:ext cx="1380786" cy="1184465"/>
            <a:chOff x="8203691" y="2074073"/>
            <a:chExt cx="976788" cy="876866"/>
          </a:xfrm>
        </p:grpSpPr>
        <p:sp>
          <p:nvSpPr>
            <p:cNvPr id="23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endParaRPr lang="th-TH"/>
            </a:p>
          </p:txBody>
        </p:sp>
        <p:sp>
          <p:nvSpPr>
            <p:cNvPr id="23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endParaRPr lang="th-TH"/>
            </a:p>
          </p:txBody>
        </p:sp>
        <p:sp>
          <p:nvSpPr>
            <p:cNvPr id="23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endParaRPr lang="th-TH"/>
            </a:p>
          </p:txBody>
        </p:sp>
        <p:sp>
          <p:nvSpPr>
            <p:cNvPr id="23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endParaRPr lang="th-TH"/>
            </a:p>
          </p:txBody>
        </p:sp>
        <p:sp>
          <p:nvSpPr>
            <p:cNvPr id="23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endParaRPr lang="th-TH"/>
            </a:p>
          </p:txBody>
        </p:sp>
        <p:sp>
          <p:nvSpPr>
            <p:cNvPr id="236"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endParaRPr lang="th-TH"/>
            </a:p>
          </p:txBody>
        </p:sp>
        <p:sp>
          <p:nvSpPr>
            <p:cNvPr id="237"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endParaRPr lang="th-TH"/>
            </a:p>
          </p:txBody>
        </p:sp>
        <p:sp>
          <p:nvSpPr>
            <p:cNvPr id="238"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endParaRPr lang="th-TH"/>
            </a:p>
          </p:txBody>
        </p:sp>
        <p:sp>
          <p:nvSpPr>
            <p:cNvPr id="239"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endParaRPr lang="th-TH"/>
            </a:p>
          </p:txBody>
        </p:sp>
        <p:sp>
          <p:nvSpPr>
            <p:cNvPr id="240"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endParaRPr lang="th-TH"/>
            </a:p>
          </p:txBody>
        </p:sp>
        <p:sp>
          <p:nvSpPr>
            <p:cNvPr id="241"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endParaRPr lang="th-TH"/>
            </a:p>
          </p:txBody>
        </p:sp>
        <p:sp>
          <p:nvSpPr>
            <p:cNvPr id="242"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endParaRPr lang="th-TH"/>
            </a:p>
          </p:txBody>
        </p:sp>
      </p:grpSp>
      <p:sp>
        <p:nvSpPr>
          <p:cNvPr id="243" name="Graphic 19322">
            <a:extLst>
              <a:ext uri="{FF2B5EF4-FFF2-40B4-BE49-F238E27FC236}">
                <a16:creationId xmlns:a16="http://schemas.microsoft.com/office/drawing/2014/main" id="{E2D21D1C-1444-4B25-916F-66EDC58DA94B}"/>
              </a:ext>
            </a:extLst>
          </p:cNvPr>
          <p:cNvSpPr/>
          <p:nvPr/>
        </p:nvSpPr>
        <p:spPr>
          <a:xfrm rot="9018844">
            <a:off x="8452370" y="479941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endParaRPr lang="th-TH"/>
          </a:p>
        </p:txBody>
      </p:sp>
      <p:grpSp>
        <p:nvGrpSpPr>
          <p:cNvPr id="244" name="Graphic 2">
            <a:extLst>
              <a:ext uri="{FF2B5EF4-FFF2-40B4-BE49-F238E27FC236}">
                <a16:creationId xmlns:a16="http://schemas.microsoft.com/office/drawing/2014/main" id="{3F9CEC03-8524-40E0-BE7A-9B373FCBC94B}"/>
              </a:ext>
            </a:extLst>
          </p:cNvPr>
          <p:cNvGrpSpPr/>
          <p:nvPr/>
        </p:nvGrpSpPr>
        <p:grpSpPr>
          <a:xfrm rot="1383228">
            <a:off x="10973104" y="5117883"/>
            <a:ext cx="1182539" cy="1448421"/>
            <a:chOff x="5881684" y="3147949"/>
            <a:chExt cx="428090" cy="557286"/>
          </a:xfrm>
        </p:grpSpPr>
        <p:grpSp>
          <p:nvGrpSpPr>
            <p:cNvPr id="245" name="Graphic 2">
              <a:extLst>
                <a:ext uri="{FF2B5EF4-FFF2-40B4-BE49-F238E27FC236}">
                  <a16:creationId xmlns:a16="http://schemas.microsoft.com/office/drawing/2014/main" id="{3F9CEC03-8524-40E0-BE7A-9B373FCBC94B}"/>
                </a:ext>
              </a:extLst>
            </p:cNvPr>
            <p:cNvGrpSpPr/>
            <p:nvPr/>
          </p:nvGrpSpPr>
          <p:grpSpPr>
            <a:xfrm>
              <a:off x="5881684" y="3147949"/>
              <a:ext cx="428090" cy="557286"/>
              <a:chOff x="5881684" y="3147949"/>
              <a:chExt cx="428090" cy="557286"/>
            </a:xfrm>
          </p:grpSpPr>
          <p:sp>
            <p:nvSpPr>
              <p:cNvPr id="247" name="Freeform: Shape 10">
                <a:extLst>
                  <a:ext uri="{FF2B5EF4-FFF2-40B4-BE49-F238E27FC236}">
                    <a16:creationId xmlns:a16="http://schemas.microsoft.com/office/drawing/2014/main" id="{F8EF85D1-324E-4F15-AF40-FF0EF8EAFA0B}"/>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endParaRPr lang="th-TH"/>
              </a:p>
            </p:txBody>
          </p:sp>
          <p:sp>
            <p:nvSpPr>
              <p:cNvPr id="248" name="Freeform: Shape 11">
                <a:extLst>
                  <a:ext uri="{FF2B5EF4-FFF2-40B4-BE49-F238E27FC236}">
                    <a16:creationId xmlns:a16="http://schemas.microsoft.com/office/drawing/2014/main" id="{E7EBB8B6-3292-4257-B9CB-01152F497819}"/>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endParaRPr lang="th-TH"/>
              </a:p>
            </p:txBody>
          </p:sp>
          <p:sp>
            <p:nvSpPr>
              <p:cNvPr id="249" name="Freeform: Shape 12">
                <a:extLst>
                  <a:ext uri="{FF2B5EF4-FFF2-40B4-BE49-F238E27FC236}">
                    <a16:creationId xmlns:a16="http://schemas.microsoft.com/office/drawing/2014/main" id="{2D9B73D0-EED9-449A-9068-4CD34E7E5A08}"/>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endParaRPr lang="th-TH"/>
              </a:p>
            </p:txBody>
          </p:sp>
          <p:sp>
            <p:nvSpPr>
              <p:cNvPr id="250" name="Freeform: Shape 13">
                <a:extLst>
                  <a:ext uri="{FF2B5EF4-FFF2-40B4-BE49-F238E27FC236}">
                    <a16:creationId xmlns:a16="http://schemas.microsoft.com/office/drawing/2014/main" id="{0C8AF630-66B8-4A01-B77C-359FD1EB1712}"/>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endParaRPr lang="th-TH" dirty="0"/>
              </a:p>
            </p:txBody>
          </p:sp>
          <p:sp>
            <p:nvSpPr>
              <p:cNvPr id="251" name="Freeform: Shape 14">
                <a:extLst>
                  <a:ext uri="{FF2B5EF4-FFF2-40B4-BE49-F238E27FC236}">
                    <a16:creationId xmlns:a16="http://schemas.microsoft.com/office/drawing/2014/main" id="{68CEB605-E147-4722-B8C7-EE3B45243AC3}"/>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endParaRPr lang="th-TH" dirty="0"/>
              </a:p>
            </p:txBody>
          </p:sp>
          <p:sp>
            <p:nvSpPr>
              <p:cNvPr id="252" name="Freeform: Shape 15">
                <a:extLst>
                  <a:ext uri="{FF2B5EF4-FFF2-40B4-BE49-F238E27FC236}">
                    <a16:creationId xmlns:a16="http://schemas.microsoft.com/office/drawing/2014/main" id="{D361AC83-5076-42C7-A70F-301140A0ED95}"/>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endParaRPr lang="th-TH"/>
              </a:p>
            </p:txBody>
          </p:sp>
          <p:sp>
            <p:nvSpPr>
              <p:cNvPr id="253" name="Freeform: Shape 16">
                <a:extLst>
                  <a:ext uri="{FF2B5EF4-FFF2-40B4-BE49-F238E27FC236}">
                    <a16:creationId xmlns:a16="http://schemas.microsoft.com/office/drawing/2014/main" id="{400DD755-90D9-4EC2-963E-F673F508E7B9}"/>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endParaRPr lang="th-TH"/>
              </a:p>
            </p:txBody>
          </p:sp>
          <p:sp>
            <p:nvSpPr>
              <p:cNvPr id="254" name="Freeform: Shape 17">
                <a:extLst>
                  <a:ext uri="{FF2B5EF4-FFF2-40B4-BE49-F238E27FC236}">
                    <a16:creationId xmlns:a16="http://schemas.microsoft.com/office/drawing/2014/main" id="{02AEA836-F1E2-4372-B4E7-66047B39C301}"/>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endParaRPr lang="th-TH"/>
              </a:p>
            </p:txBody>
          </p:sp>
          <p:sp>
            <p:nvSpPr>
              <p:cNvPr id="255" name="Freeform: Shape 18">
                <a:extLst>
                  <a:ext uri="{FF2B5EF4-FFF2-40B4-BE49-F238E27FC236}">
                    <a16:creationId xmlns:a16="http://schemas.microsoft.com/office/drawing/2014/main" id="{BB710D25-832E-4D57-8E9A-73ED24955077}"/>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endParaRPr lang="th-TH"/>
              </a:p>
            </p:txBody>
          </p:sp>
          <p:sp>
            <p:nvSpPr>
              <p:cNvPr id="256" name="Freeform: Shape 19">
                <a:extLst>
                  <a:ext uri="{FF2B5EF4-FFF2-40B4-BE49-F238E27FC236}">
                    <a16:creationId xmlns:a16="http://schemas.microsoft.com/office/drawing/2014/main" id="{26B571A8-1D64-4F8F-B178-703C07E4CD9F}"/>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endParaRPr lang="th-TH"/>
              </a:p>
            </p:txBody>
          </p:sp>
          <p:grpSp>
            <p:nvGrpSpPr>
              <p:cNvPr id="257" name="Graphic 2">
                <a:extLst>
                  <a:ext uri="{FF2B5EF4-FFF2-40B4-BE49-F238E27FC236}">
                    <a16:creationId xmlns:a16="http://schemas.microsoft.com/office/drawing/2014/main" id="{3F9CEC03-8524-40E0-BE7A-9B373FCBC94B}"/>
                  </a:ext>
                </a:extLst>
              </p:cNvPr>
              <p:cNvGrpSpPr/>
              <p:nvPr/>
            </p:nvGrpSpPr>
            <p:grpSpPr>
              <a:xfrm>
                <a:off x="5881684" y="3256226"/>
                <a:ext cx="96300" cy="100097"/>
                <a:chOff x="5881684" y="3256226"/>
                <a:chExt cx="96300" cy="100097"/>
              </a:xfrm>
            </p:grpSpPr>
            <p:sp>
              <p:nvSpPr>
                <p:cNvPr id="275" name="Freeform: Shape 21">
                  <a:extLst>
                    <a:ext uri="{FF2B5EF4-FFF2-40B4-BE49-F238E27FC236}">
                      <a16:creationId xmlns:a16="http://schemas.microsoft.com/office/drawing/2014/main" id="{B0B96F0B-4D62-483A-87AA-B43ED7C6752B}"/>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endParaRPr lang="th-TH"/>
                </a:p>
              </p:txBody>
            </p:sp>
            <p:sp>
              <p:nvSpPr>
                <p:cNvPr id="276" name="Freeform: Shape 22">
                  <a:extLst>
                    <a:ext uri="{FF2B5EF4-FFF2-40B4-BE49-F238E27FC236}">
                      <a16:creationId xmlns:a16="http://schemas.microsoft.com/office/drawing/2014/main" id="{38F80628-E8BE-439A-AF3E-60A9F807DA86}"/>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endParaRPr lang="th-TH"/>
                </a:p>
              </p:txBody>
            </p:sp>
          </p:grpSp>
          <p:sp>
            <p:nvSpPr>
              <p:cNvPr id="258" name="Freeform: Shape 23">
                <a:extLst>
                  <a:ext uri="{FF2B5EF4-FFF2-40B4-BE49-F238E27FC236}">
                    <a16:creationId xmlns:a16="http://schemas.microsoft.com/office/drawing/2014/main" id="{FE1507FB-568F-4250-A196-28411B9AD77C}"/>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endParaRPr lang="th-TH"/>
              </a:p>
            </p:txBody>
          </p:sp>
          <p:sp>
            <p:nvSpPr>
              <p:cNvPr id="259" name="Freeform: Shape 24">
                <a:extLst>
                  <a:ext uri="{FF2B5EF4-FFF2-40B4-BE49-F238E27FC236}">
                    <a16:creationId xmlns:a16="http://schemas.microsoft.com/office/drawing/2014/main" id="{48DC7DF9-EE15-44A9-A2A6-E2A89494E7E6}"/>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endParaRPr lang="th-TH"/>
              </a:p>
            </p:txBody>
          </p:sp>
          <p:sp>
            <p:nvSpPr>
              <p:cNvPr id="260" name="Freeform: Shape 25">
                <a:extLst>
                  <a:ext uri="{FF2B5EF4-FFF2-40B4-BE49-F238E27FC236}">
                    <a16:creationId xmlns:a16="http://schemas.microsoft.com/office/drawing/2014/main" id="{806DB7E8-58F4-408E-B207-0CE8F130F9F2}"/>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endParaRPr lang="th-TH"/>
              </a:p>
            </p:txBody>
          </p:sp>
          <p:sp>
            <p:nvSpPr>
              <p:cNvPr id="261" name="Freeform: Shape 26">
                <a:extLst>
                  <a:ext uri="{FF2B5EF4-FFF2-40B4-BE49-F238E27FC236}">
                    <a16:creationId xmlns:a16="http://schemas.microsoft.com/office/drawing/2014/main" id="{B7A8234B-E792-4311-8030-85C7EBF0B8D2}"/>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endParaRPr lang="th-TH"/>
              </a:p>
            </p:txBody>
          </p:sp>
          <p:sp>
            <p:nvSpPr>
              <p:cNvPr id="262" name="Freeform: Shape 27">
                <a:extLst>
                  <a:ext uri="{FF2B5EF4-FFF2-40B4-BE49-F238E27FC236}">
                    <a16:creationId xmlns:a16="http://schemas.microsoft.com/office/drawing/2014/main" id="{C460F3EB-DEC0-4D37-AE5C-6C4F6CE8B4A5}"/>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endParaRPr lang="th-TH"/>
              </a:p>
            </p:txBody>
          </p:sp>
          <p:sp>
            <p:nvSpPr>
              <p:cNvPr id="263" name="Freeform: Shape 28">
                <a:extLst>
                  <a:ext uri="{FF2B5EF4-FFF2-40B4-BE49-F238E27FC236}">
                    <a16:creationId xmlns:a16="http://schemas.microsoft.com/office/drawing/2014/main" id="{CF5D41AC-79E7-42E4-B556-C49B6163D25A}"/>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endParaRPr lang="th-TH"/>
              </a:p>
            </p:txBody>
          </p:sp>
          <p:sp>
            <p:nvSpPr>
              <p:cNvPr id="264" name="Freeform: Shape 29">
                <a:extLst>
                  <a:ext uri="{FF2B5EF4-FFF2-40B4-BE49-F238E27FC236}">
                    <a16:creationId xmlns:a16="http://schemas.microsoft.com/office/drawing/2014/main" id="{07671037-6639-40EB-9BBB-238C559ED469}"/>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endParaRPr lang="th-TH"/>
              </a:p>
            </p:txBody>
          </p:sp>
          <p:sp>
            <p:nvSpPr>
              <p:cNvPr id="265" name="Freeform: Shape 30">
                <a:extLst>
                  <a:ext uri="{FF2B5EF4-FFF2-40B4-BE49-F238E27FC236}">
                    <a16:creationId xmlns:a16="http://schemas.microsoft.com/office/drawing/2014/main" id="{004386D6-E30B-4071-A662-6474C1A08442}"/>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endParaRPr lang="th-TH"/>
              </a:p>
            </p:txBody>
          </p:sp>
          <p:sp>
            <p:nvSpPr>
              <p:cNvPr id="266" name="Freeform: Shape 31">
                <a:extLst>
                  <a:ext uri="{FF2B5EF4-FFF2-40B4-BE49-F238E27FC236}">
                    <a16:creationId xmlns:a16="http://schemas.microsoft.com/office/drawing/2014/main" id="{A0343D8A-8210-4204-99CA-BA0F206EA775}"/>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endParaRPr lang="th-TH"/>
              </a:p>
            </p:txBody>
          </p:sp>
          <p:sp>
            <p:nvSpPr>
              <p:cNvPr id="267" name="Freeform: Shape 32">
                <a:extLst>
                  <a:ext uri="{FF2B5EF4-FFF2-40B4-BE49-F238E27FC236}">
                    <a16:creationId xmlns:a16="http://schemas.microsoft.com/office/drawing/2014/main" id="{CE96A6BF-78D9-4A6C-87B5-C2CAF5B40FAC}"/>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endParaRPr lang="th-TH"/>
              </a:p>
            </p:txBody>
          </p:sp>
          <p:sp>
            <p:nvSpPr>
              <p:cNvPr id="268" name="Freeform: Shape 33">
                <a:extLst>
                  <a:ext uri="{FF2B5EF4-FFF2-40B4-BE49-F238E27FC236}">
                    <a16:creationId xmlns:a16="http://schemas.microsoft.com/office/drawing/2014/main" id="{539E3B99-3C23-4841-B11A-E823ABB6D8FD}"/>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endParaRPr lang="th-TH"/>
              </a:p>
            </p:txBody>
          </p:sp>
          <p:grpSp>
            <p:nvGrpSpPr>
              <p:cNvPr id="269" name="Graphic 2">
                <a:extLst>
                  <a:ext uri="{FF2B5EF4-FFF2-40B4-BE49-F238E27FC236}">
                    <a16:creationId xmlns:a16="http://schemas.microsoft.com/office/drawing/2014/main" id="{3F9CEC03-8524-40E0-BE7A-9B373FCBC94B}"/>
                  </a:ext>
                </a:extLst>
              </p:cNvPr>
              <p:cNvGrpSpPr/>
              <p:nvPr/>
            </p:nvGrpSpPr>
            <p:grpSpPr>
              <a:xfrm>
                <a:off x="6089575" y="3442542"/>
                <a:ext cx="29041" cy="29075"/>
                <a:chOff x="6089575" y="3442542"/>
                <a:chExt cx="29041" cy="29075"/>
              </a:xfrm>
            </p:grpSpPr>
            <p:sp>
              <p:nvSpPr>
                <p:cNvPr id="273" name="Freeform: Shape 35">
                  <a:extLst>
                    <a:ext uri="{FF2B5EF4-FFF2-40B4-BE49-F238E27FC236}">
                      <a16:creationId xmlns:a16="http://schemas.microsoft.com/office/drawing/2014/main" id="{C5BA4BD3-9426-4AB7-81A9-90668C15BBD4}"/>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endParaRPr lang="th-TH"/>
                </a:p>
              </p:txBody>
            </p:sp>
            <p:sp>
              <p:nvSpPr>
                <p:cNvPr id="274" name="Freeform: Shape 36">
                  <a:extLst>
                    <a:ext uri="{FF2B5EF4-FFF2-40B4-BE49-F238E27FC236}">
                      <a16:creationId xmlns:a16="http://schemas.microsoft.com/office/drawing/2014/main" id="{52234E53-32FB-4F95-AAA3-38DE14169821}"/>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endParaRPr lang="th-TH"/>
                </a:p>
              </p:txBody>
            </p:sp>
          </p:grpSp>
          <p:grpSp>
            <p:nvGrpSpPr>
              <p:cNvPr id="270" name="Graphic 2">
                <a:extLst>
                  <a:ext uri="{FF2B5EF4-FFF2-40B4-BE49-F238E27FC236}">
                    <a16:creationId xmlns:a16="http://schemas.microsoft.com/office/drawing/2014/main" id="{3F9CEC03-8524-40E0-BE7A-9B373FCBC94B}"/>
                  </a:ext>
                </a:extLst>
              </p:cNvPr>
              <p:cNvGrpSpPr/>
              <p:nvPr/>
            </p:nvGrpSpPr>
            <p:grpSpPr>
              <a:xfrm>
                <a:off x="6097142" y="3196401"/>
                <a:ext cx="112446" cy="63243"/>
                <a:chOff x="6097142" y="3196401"/>
                <a:chExt cx="112446" cy="63243"/>
              </a:xfrm>
            </p:grpSpPr>
            <p:sp>
              <p:nvSpPr>
                <p:cNvPr id="271" name="Freeform: Shape 38">
                  <a:extLst>
                    <a:ext uri="{FF2B5EF4-FFF2-40B4-BE49-F238E27FC236}">
                      <a16:creationId xmlns:a16="http://schemas.microsoft.com/office/drawing/2014/main" id="{BF355EC4-D71C-4374-8FD9-0EC992A16406}"/>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endParaRPr lang="th-TH"/>
                </a:p>
              </p:txBody>
            </p:sp>
            <p:sp>
              <p:nvSpPr>
                <p:cNvPr id="272" name="Freeform: Shape 39">
                  <a:extLst>
                    <a:ext uri="{FF2B5EF4-FFF2-40B4-BE49-F238E27FC236}">
                      <a16:creationId xmlns:a16="http://schemas.microsoft.com/office/drawing/2014/main" id="{4FB8E5F7-4C67-437D-94BD-53095C73CF4D}"/>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endParaRPr lang="th-TH"/>
                </a:p>
              </p:txBody>
            </p:sp>
          </p:grpSp>
        </p:grpSp>
        <p:sp>
          <p:nvSpPr>
            <p:cNvPr id="246" name="Freeform: Shape 40">
              <a:extLst>
                <a:ext uri="{FF2B5EF4-FFF2-40B4-BE49-F238E27FC236}">
                  <a16:creationId xmlns:a16="http://schemas.microsoft.com/office/drawing/2014/main" id="{956E862F-D936-483F-B3E2-E6E3D00A3098}"/>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endParaRPr lang="th-TH"/>
            </a:p>
          </p:txBody>
        </p:sp>
      </p:grpSp>
    </p:spTree>
    <p:extLst>
      <p:ext uri="{BB962C8B-B14F-4D97-AF65-F5344CB8AC3E}">
        <p14:creationId xmlns:p14="http://schemas.microsoft.com/office/powerpoint/2010/main" val="389651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13" name="Graphic 19322">
            <a:extLst>
              <a:ext uri="{FF2B5EF4-FFF2-40B4-BE49-F238E27FC236}">
                <a16:creationId xmlns:a16="http://schemas.microsoft.com/office/drawing/2014/main" id="{E2D21D1C-1444-4B25-916F-66EDC58DA94B}"/>
              </a:ext>
            </a:extLst>
          </p:cNvPr>
          <p:cNvSpPr/>
          <p:nvPr/>
        </p:nvSpPr>
        <p:spPr>
          <a:xfrm rot="9903045">
            <a:off x="884067" y="3809644"/>
            <a:ext cx="13447819"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 name="Graphic 12">
            <a:extLst>
              <a:ext uri="{FF2B5EF4-FFF2-40B4-BE49-F238E27FC236}">
                <a16:creationId xmlns:a16="http://schemas.microsoft.com/office/drawing/2014/main" id="{7ABA6C50-236C-4970-B956-AC801FE6F562}"/>
              </a:ext>
            </a:extLst>
          </p:cNvPr>
          <p:cNvSpPr/>
          <p:nvPr/>
        </p:nvSpPr>
        <p:spPr>
          <a:xfrm>
            <a:off x="1120263" y="-1523585"/>
            <a:ext cx="8940474" cy="7674734"/>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 name="TextBox 1">
            <a:extLst>
              <a:ext uri="{FF2B5EF4-FFF2-40B4-BE49-F238E27FC236}">
                <a16:creationId xmlns:a16="http://schemas.microsoft.com/office/drawing/2014/main" id="{70854E74-1251-42C9-8600-1E12B58F4753}"/>
              </a:ext>
            </a:extLst>
          </p:cNvPr>
          <p:cNvSpPr txBox="1"/>
          <p:nvPr/>
        </p:nvSpPr>
        <p:spPr>
          <a:xfrm>
            <a:off x="1848343" y="235791"/>
            <a:ext cx="7124354" cy="4524315"/>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F5B42"/>
                </a:solidFill>
                <a:effectLst/>
                <a:uLnTx/>
                <a:uFillTx/>
                <a:latin typeface="Calibri" panose="020F0502020204030204"/>
                <a:ea typeface="+mn-ea"/>
                <a:cs typeface="+mn-cs"/>
              </a:rPr>
              <a:t>We know many of you will want to help your children prepare for the SATs.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srgbClr val="0F5B42"/>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F5B42"/>
                </a:solidFill>
                <a:effectLst/>
                <a:uLnTx/>
                <a:uFillTx/>
                <a:latin typeface="Calibri" panose="020F0502020204030204"/>
                <a:ea typeface="+mn-ea"/>
                <a:cs typeface="+mn-cs"/>
              </a:rPr>
              <a:t>I will create a SATs help area in the homework section of Google Classroom towards the end of March.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srgbClr val="0F5B42"/>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F5B42"/>
                </a:solidFill>
                <a:effectLst/>
                <a:uLnTx/>
                <a:uFillTx/>
                <a:latin typeface="Calibri" panose="020F0502020204030204"/>
                <a:ea typeface="+mn-ea"/>
                <a:cs typeface="+mn-cs"/>
              </a:rPr>
              <a:t>It would be very helpful if your child could complete some of the tasks over the Easter break so that they keep their hard work this term fresh in their minds.  However, it is </a:t>
            </a:r>
            <a:r>
              <a:rPr lang="en-GB" sz="2400" dirty="0">
                <a:solidFill>
                  <a:srgbClr val="0F5B42"/>
                </a:solidFill>
                <a:latin typeface="Calibri" panose="020F0502020204030204"/>
              </a:rPr>
              <a:t>also equally important that the children feel well rested and have a good break over the holidays.</a:t>
            </a:r>
            <a:endParaRPr kumimoji="0" lang="en-US" sz="2400" b="0" i="0" u="none" strike="noStrike" kern="1200" cap="none" spc="0" normalizeH="0" baseline="0" noProof="0" dirty="0">
              <a:ln>
                <a:noFill/>
              </a:ln>
              <a:solidFill>
                <a:srgbClr val="0F5B42"/>
              </a:solidFill>
              <a:effectLst/>
              <a:uLnTx/>
              <a:uFillTx/>
              <a:latin typeface="Calibri" panose="020F0502020204030204"/>
              <a:ea typeface="+mn-ea"/>
              <a:cs typeface="+mn-cs"/>
            </a:endParaRPr>
          </a:p>
        </p:txBody>
      </p:sp>
      <p:grpSp>
        <p:nvGrpSpPr>
          <p:cNvPr id="9" name="Graphic 2">
            <a:extLst>
              <a:ext uri="{FF2B5EF4-FFF2-40B4-BE49-F238E27FC236}">
                <a16:creationId xmlns:a16="http://schemas.microsoft.com/office/drawing/2014/main" id="{3F9CEC03-8524-40E0-BE7A-9B373FCBC94B}"/>
              </a:ext>
            </a:extLst>
          </p:cNvPr>
          <p:cNvGrpSpPr/>
          <p:nvPr/>
        </p:nvGrpSpPr>
        <p:grpSpPr>
          <a:xfrm>
            <a:off x="11160695" y="4267543"/>
            <a:ext cx="1131858" cy="1386344"/>
            <a:chOff x="5881684" y="3147949"/>
            <a:chExt cx="428090" cy="557286"/>
          </a:xfrm>
        </p:grpSpPr>
        <p:grpSp>
          <p:nvGrpSpPr>
            <p:cNvPr id="10" name="Graphic 2">
              <a:extLst>
                <a:ext uri="{FF2B5EF4-FFF2-40B4-BE49-F238E27FC236}">
                  <a16:creationId xmlns:a16="http://schemas.microsoft.com/office/drawing/2014/main" id="{3F9CEC03-8524-40E0-BE7A-9B373FCBC94B}"/>
                </a:ext>
              </a:extLst>
            </p:cNvPr>
            <p:cNvGrpSpPr/>
            <p:nvPr/>
          </p:nvGrpSpPr>
          <p:grpSpPr>
            <a:xfrm>
              <a:off x="5881684" y="3147949"/>
              <a:ext cx="428090" cy="557286"/>
              <a:chOff x="5881684" y="3147949"/>
              <a:chExt cx="428090" cy="557286"/>
            </a:xfrm>
          </p:grpSpPr>
          <p:sp>
            <p:nvSpPr>
              <p:cNvPr id="11" name="Freeform: Shape 10">
                <a:extLst>
                  <a:ext uri="{FF2B5EF4-FFF2-40B4-BE49-F238E27FC236}">
                    <a16:creationId xmlns:a16="http://schemas.microsoft.com/office/drawing/2014/main" id="{F8EF85D1-324E-4F15-AF40-FF0EF8EAFA0B}"/>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E7EBB8B6-3292-4257-B9CB-01152F497819}"/>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2D9B73D0-EED9-449A-9068-4CD34E7E5A08}"/>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 name="Freeform: Shape 13">
                <a:extLst>
                  <a:ext uri="{FF2B5EF4-FFF2-40B4-BE49-F238E27FC236}">
                    <a16:creationId xmlns:a16="http://schemas.microsoft.com/office/drawing/2014/main" id="{0C8AF630-66B8-4A01-B77C-359FD1EB1712}"/>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5" name="Freeform: Shape 14">
                <a:extLst>
                  <a:ext uri="{FF2B5EF4-FFF2-40B4-BE49-F238E27FC236}">
                    <a16:creationId xmlns:a16="http://schemas.microsoft.com/office/drawing/2014/main" id="{68CEB605-E147-4722-B8C7-EE3B45243AC3}"/>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6" name="Freeform: Shape 15">
                <a:extLst>
                  <a:ext uri="{FF2B5EF4-FFF2-40B4-BE49-F238E27FC236}">
                    <a16:creationId xmlns:a16="http://schemas.microsoft.com/office/drawing/2014/main" id="{D361AC83-5076-42C7-A70F-301140A0ED95}"/>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 name="Freeform: Shape 16">
                <a:extLst>
                  <a:ext uri="{FF2B5EF4-FFF2-40B4-BE49-F238E27FC236}">
                    <a16:creationId xmlns:a16="http://schemas.microsoft.com/office/drawing/2014/main" id="{400DD755-90D9-4EC2-963E-F673F508E7B9}"/>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 name="Freeform: Shape 17">
                <a:extLst>
                  <a:ext uri="{FF2B5EF4-FFF2-40B4-BE49-F238E27FC236}">
                    <a16:creationId xmlns:a16="http://schemas.microsoft.com/office/drawing/2014/main" id="{02AEA836-F1E2-4372-B4E7-66047B39C301}"/>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 name="Freeform: Shape 18">
                <a:extLst>
                  <a:ext uri="{FF2B5EF4-FFF2-40B4-BE49-F238E27FC236}">
                    <a16:creationId xmlns:a16="http://schemas.microsoft.com/office/drawing/2014/main" id="{BB710D25-832E-4D57-8E9A-73ED24955077}"/>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 name="Freeform: Shape 19">
                <a:extLst>
                  <a:ext uri="{FF2B5EF4-FFF2-40B4-BE49-F238E27FC236}">
                    <a16:creationId xmlns:a16="http://schemas.microsoft.com/office/drawing/2014/main" id="{26B571A8-1D64-4F8F-B178-703C07E4CD9F}"/>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1" name="Graphic 2">
                <a:extLst>
                  <a:ext uri="{FF2B5EF4-FFF2-40B4-BE49-F238E27FC236}">
                    <a16:creationId xmlns:a16="http://schemas.microsoft.com/office/drawing/2014/main" id="{3F9CEC03-8524-40E0-BE7A-9B373FCBC94B}"/>
                  </a:ext>
                </a:extLst>
              </p:cNvPr>
              <p:cNvGrpSpPr/>
              <p:nvPr/>
            </p:nvGrpSpPr>
            <p:grpSpPr>
              <a:xfrm>
                <a:off x="5881684" y="3256226"/>
                <a:ext cx="96300" cy="100097"/>
                <a:chOff x="5881684" y="3256226"/>
                <a:chExt cx="96300" cy="100097"/>
              </a:xfrm>
            </p:grpSpPr>
            <p:sp>
              <p:nvSpPr>
                <p:cNvPr id="22" name="Freeform: Shape 21">
                  <a:extLst>
                    <a:ext uri="{FF2B5EF4-FFF2-40B4-BE49-F238E27FC236}">
                      <a16:creationId xmlns:a16="http://schemas.microsoft.com/office/drawing/2014/main" id="{B0B96F0B-4D62-483A-87AA-B43ED7C6752B}"/>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 name="Freeform: Shape 22">
                  <a:extLst>
                    <a:ext uri="{FF2B5EF4-FFF2-40B4-BE49-F238E27FC236}">
                      <a16:creationId xmlns:a16="http://schemas.microsoft.com/office/drawing/2014/main" id="{38F80628-E8BE-439A-AF3E-60A9F807DA86}"/>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4" name="Freeform: Shape 23">
                <a:extLst>
                  <a:ext uri="{FF2B5EF4-FFF2-40B4-BE49-F238E27FC236}">
                    <a16:creationId xmlns:a16="http://schemas.microsoft.com/office/drawing/2014/main" id="{FE1507FB-568F-4250-A196-28411B9AD77C}"/>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 name="Freeform: Shape 24">
                <a:extLst>
                  <a:ext uri="{FF2B5EF4-FFF2-40B4-BE49-F238E27FC236}">
                    <a16:creationId xmlns:a16="http://schemas.microsoft.com/office/drawing/2014/main" id="{48DC7DF9-EE15-44A9-A2A6-E2A89494E7E6}"/>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 name="Freeform: Shape 25">
                <a:extLst>
                  <a:ext uri="{FF2B5EF4-FFF2-40B4-BE49-F238E27FC236}">
                    <a16:creationId xmlns:a16="http://schemas.microsoft.com/office/drawing/2014/main" id="{806DB7E8-58F4-408E-B207-0CE8F130F9F2}"/>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 name="Freeform: Shape 26">
                <a:extLst>
                  <a:ext uri="{FF2B5EF4-FFF2-40B4-BE49-F238E27FC236}">
                    <a16:creationId xmlns:a16="http://schemas.microsoft.com/office/drawing/2014/main" id="{B7A8234B-E792-4311-8030-85C7EBF0B8D2}"/>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 name="Freeform: Shape 27">
                <a:extLst>
                  <a:ext uri="{FF2B5EF4-FFF2-40B4-BE49-F238E27FC236}">
                    <a16:creationId xmlns:a16="http://schemas.microsoft.com/office/drawing/2014/main" id="{C460F3EB-DEC0-4D37-AE5C-6C4F6CE8B4A5}"/>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 name="Freeform: Shape 28">
                <a:extLst>
                  <a:ext uri="{FF2B5EF4-FFF2-40B4-BE49-F238E27FC236}">
                    <a16:creationId xmlns:a16="http://schemas.microsoft.com/office/drawing/2014/main" id="{CF5D41AC-79E7-42E4-B556-C49B6163D25A}"/>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 name="Freeform: Shape 29">
                <a:extLst>
                  <a:ext uri="{FF2B5EF4-FFF2-40B4-BE49-F238E27FC236}">
                    <a16:creationId xmlns:a16="http://schemas.microsoft.com/office/drawing/2014/main" id="{07671037-6639-40EB-9BBB-238C559ED469}"/>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 name="Freeform: Shape 30">
                <a:extLst>
                  <a:ext uri="{FF2B5EF4-FFF2-40B4-BE49-F238E27FC236}">
                    <a16:creationId xmlns:a16="http://schemas.microsoft.com/office/drawing/2014/main" id="{004386D6-E30B-4071-A662-6474C1A08442}"/>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 name="Freeform: Shape 31">
                <a:extLst>
                  <a:ext uri="{FF2B5EF4-FFF2-40B4-BE49-F238E27FC236}">
                    <a16:creationId xmlns:a16="http://schemas.microsoft.com/office/drawing/2014/main" id="{A0343D8A-8210-4204-99CA-BA0F206EA775}"/>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 name="Freeform: Shape 32">
                <a:extLst>
                  <a:ext uri="{FF2B5EF4-FFF2-40B4-BE49-F238E27FC236}">
                    <a16:creationId xmlns:a16="http://schemas.microsoft.com/office/drawing/2014/main" id="{CE96A6BF-78D9-4A6C-87B5-C2CAF5B40FAC}"/>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 name="Freeform: Shape 33">
                <a:extLst>
                  <a:ext uri="{FF2B5EF4-FFF2-40B4-BE49-F238E27FC236}">
                    <a16:creationId xmlns:a16="http://schemas.microsoft.com/office/drawing/2014/main" id="{539E3B99-3C23-4841-B11A-E823ABB6D8FD}"/>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5" name="Graphic 2">
                <a:extLst>
                  <a:ext uri="{FF2B5EF4-FFF2-40B4-BE49-F238E27FC236}">
                    <a16:creationId xmlns:a16="http://schemas.microsoft.com/office/drawing/2014/main" id="{3F9CEC03-8524-40E0-BE7A-9B373FCBC94B}"/>
                  </a:ext>
                </a:extLst>
              </p:cNvPr>
              <p:cNvGrpSpPr/>
              <p:nvPr/>
            </p:nvGrpSpPr>
            <p:grpSpPr>
              <a:xfrm>
                <a:off x="6089575" y="3442542"/>
                <a:ext cx="29041" cy="29075"/>
                <a:chOff x="6089575" y="3442542"/>
                <a:chExt cx="29041" cy="29075"/>
              </a:xfrm>
            </p:grpSpPr>
            <p:sp>
              <p:nvSpPr>
                <p:cNvPr id="36" name="Freeform: Shape 35">
                  <a:extLst>
                    <a:ext uri="{FF2B5EF4-FFF2-40B4-BE49-F238E27FC236}">
                      <a16:creationId xmlns:a16="http://schemas.microsoft.com/office/drawing/2014/main" id="{C5BA4BD3-9426-4AB7-81A9-90668C15BBD4}"/>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 name="Freeform: Shape 36">
                  <a:extLst>
                    <a:ext uri="{FF2B5EF4-FFF2-40B4-BE49-F238E27FC236}">
                      <a16:creationId xmlns:a16="http://schemas.microsoft.com/office/drawing/2014/main" id="{52234E53-32FB-4F95-AAA3-38DE14169821}"/>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8" name="Graphic 2">
                <a:extLst>
                  <a:ext uri="{FF2B5EF4-FFF2-40B4-BE49-F238E27FC236}">
                    <a16:creationId xmlns:a16="http://schemas.microsoft.com/office/drawing/2014/main" id="{3F9CEC03-8524-40E0-BE7A-9B373FCBC94B}"/>
                  </a:ext>
                </a:extLst>
              </p:cNvPr>
              <p:cNvGrpSpPr/>
              <p:nvPr/>
            </p:nvGrpSpPr>
            <p:grpSpPr>
              <a:xfrm>
                <a:off x="6097142" y="3196401"/>
                <a:ext cx="112446" cy="63243"/>
                <a:chOff x="6097142" y="3196401"/>
                <a:chExt cx="112446" cy="63243"/>
              </a:xfrm>
            </p:grpSpPr>
            <p:sp>
              <p:nvSpPr>
                <p:cNvPr id="39" name="Freeform: Shape 38">
                  <a:extLst>
                    <a:ext uri="{FF2B5EF4-FFF2-40B4-BE49-F238E27FC236}">
                      <a16:creationId xmlns:a16="http://schemas.microsoft.com/office/drawing/2014/main" id="{BF355EC4-D71C-4374-8FD9-0EC992A16406}"/>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 name="Freeform: Shape 39">
                  <a:extLst>
                    <a:ext uri="{FF2B5EF4-FFF2-40B4-BE49-F238E27FC236}">
                      <a16:creationId xmlns:a16="http://schemas.microsoft.com/office/drawing/2014/main" id="{4FB8E5F7-4C67-437D-94BD-53095C73CF4D}"/>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 name="Freeform: Shape 40">
              <a:extLst>
                <a:ext uri="{FF2B5EF4-FFF2-40B4-BE49-F238E27FC236}">
                  <a16:creationId xmlns:a16="http://schemas.microsoft.com/office/drawing/2014/main" id="{956E862F-D936-483F-B3E2-E6E3D00A3098}"/>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95" name="Group 894">
            <a:extLst>
              <a:ext uri="{FF2B5EF4-FFF2-40B4-BE49-F238E27FC236}">
                <a16:creationId xmlns:a16="http://schemas.microsoft.com/office/drawing/2014/main" id="{93A14FB0-C153-45C2-B250-8036E98B30E6}"/>
              </a:ext>
            </a:extLst>
          </p:cNvPr>
          <p:cNvGrpSpPr/>
          <p:nvPr/>
        </p:nvGrpSpPr>
        <p:grpSpPr>
          <a:xfrm>
            <a:off x="492961" y="5408572"/>
            <a:ext cx="2321182" cy="2091093"/>
            <a:chOff x="6096000" y="5445343"/>
            <a:chExt cx="2321182" cy="2091093"/>
          </a:xfrm>
        </p:grpSpPr>
        <p:grpSp>
          <p:nvGrpSpPr>
            <p:cNvPr id="847" name="Graphic 41">
              <a:extLst>
                <a:ext uri="{FF2B5EF4-FFF2-40B4-BE49-F238E27FC236}">
                  <a16:creationId xmlns:a16="http://schemas.microsoft.com/office/drawing/2014/main" id="{A6A96BC5-3130-4ECA-89AB-5545EA76C371}"/>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848" name="Graphic 41">
                <a:extLst>
                  <a:ext uri="{FF2B5EF4-FFF2-40B4-BE49-F238E27FC236}">
                    <a16:creationId xmlns:a16="http://schemas.microsoft.com/office/drawing/2014/main" id="{C859D7BD-B653-43F2-B01D-E91C6B36B771}"/>
                  </a:ext>
                </a:extLst>
              </p:cNvPr>
              <p:cNvGrpSpPr/>
              <p:nvPr/>
            </p:nvGrpSpPr>
            <p:grpSpPr>
              <a:xfrm>
                <a:off x="5533993" y="2919380"/>
                <a:ext cx="696150" cy="754633"/>
                <a:chOff x="5533993" y="2919380"/>
                <a:chExt cx="696150" cy="754633"/>
              </a:xfrm>
              <a:grpFill/>
            </p:grpSpPr>
            <p:sp>
              <p:nvSpPr>
                <p:cNvPr id="865" name="Freeform: Shape 864">
                  <a:extLst>
                    <a:ext uri="{FF2B5EF4-FFF2-40B4-BE49-F238E27FC236}">
                      <a16:creationId xmlns:a16="http://schemas.microsoft.com/office/drawing/2014/main" id="{9FC62947-E866-4425-BF35-5E650565DB62}"/>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866" name="Freeform: Shape 865">
                  <a:extLst>
                    <a:ext uri="{FF2B5EF4-FFF2-40B4-BE49-F238E27FC236}">
                      <a16:creationId xmlns:a16="http://schemas.microsoft.com/office/drawing/2014/main" id="{204E6678-6C81-47B3-90D3-09CF06A4174D}"/>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7" name="Freeform: Shape 866">
                  <a:extLst>
                    <a:ext uri="{FF2B5EF4-FFF2-40B4-BE49-F238E27FC236}">
                      <a16:creationId xmlns:a16="http://schemas.microsoft.com/office/drawing/2014/main" id="{F8FA4622-C0AA-407E-B70F-EB1FCE71674E}"/>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8" name="Freeform: Shape 867">
                  <a:extLst>
                    <a:ext uri="{FF2B5EF4-FFF2-40B4-BE49-F238E27FC236}">
                      <a16:creationId xmlns:a16="http://schemas.microsoft.com/office/drawing/2014/main" id="{6B9FE66B-58AB-43FD-B24B-658298BEE5CA}"/>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9" name="Freeform: Shape 868">
                  <a:extLst>
                    <a:ext uri="{FF2B5EF4-FFF2-40B4-BE49-F238E27FC236}">
                      <a16:creationId xmlns:a16="http://schemas.microsoft.com/office/drawing/2014/main" id="{35149562-DE7B-480B-9B89-8DC14A532661}"/>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 name="Freeform: Shape 869">
                  <a:extLst>
                    <a:ext uri="{FF2B5EF4-FFF2-40B4-BE49-F238E27FC236}">
                      <a16:creationId xmlns:a16="http://schemas.microsoft.com/office/drawing/2014/main" id="{E7B0AD8F-E0C7-4C38-9339-266565601A9B}"/>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 name="Freeform: Shape 870">
                  <a:extLst>
                    <a:ext uri="{FF2B5EF4-FFF2-40B4-BE49-F238E27FC236}">
                      <a16:creationId xmlns:a16="http://schemas.microsoft.com/office/drawing/2014/main" id="{67429249-9584-4BC3-B6EB-EA2B74FA076A}"/>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872" name="Freeform: Shape 871">
                  <a:extLst>
                    <a:ext uri="{FF2B5EF4-FFF2-40B4-BE49-F238E27FC236}">
                      <a16:creationId xmlns:a16="http://schemas.microsoft.com/office/drawing/2014/main" id="{C1FEFE7A-672C-4A5D-A9B1-43101AC4D80D}"/>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 name="Freeform: Shape 872">
                  <a:extLst>
                    <a:ext uri="{FF2B5EF4-FFF2-40B4-BE49-F238E27FC236}">
                      <a16:creationId xmlns:a16="http://schemas.microsoft.com/office/drawing/2014/main" id="{29107D27-F87F-46B8-A33F-581183AA76EC}"/>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 name="Freeform: Shape 873">
                  <a:extLst>
                    <a:ext uri="{FF2B5EF4-FFF2-40B4-BE49-F238E27FC236}">
                      <a16:creationId xmlns:a16="http://schemas.microsoft.com/office/drawing/2014/main" id="{1DEBE474-3684-4E09-BB10-0CCB47AEA0E0}"/>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 name="Freeform: Shape 874">
                  <a:extLst>
                    <a:ext uri="{FF2B5EF4-FFF2-40B4-BE49-F238E27FC236}">
                      <a16:creationId xmlns:a16="http://schemas.microsoft.com/office/drawing/2014/main" id="{3D60CE90-13EF-4501-8F52-4E7EAAB99184}"/>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 name="Freeform: Shape 875">
                  <a:extLst>
                    <a:ext uri="{FF2B5EF4-FFF2-40B4-BE49-F238E27FC236}">
                      <a16:creationId xmlns:a16="http://schemas.microsoft.com/office/drawing/2014/main" id="{38AA85D0-9DAA-49B5-8CC6-C38CB5FED867}"/>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49" name="Graphic 41">
                <a:extLst>
                  <a:ext uri="{FF2B5EF4-FFF2-40B4-BE49-F238E27FC236}">
                    <a16:creationId xmlns:a16="http://schemas.microsoft.com/office/drawing/2014/main" id="{EB31BF05-E895-41C9-8F1C-C97779412263}"/>
                  </a:ext>
                </a:extLst>
              </p:cNvPr>
              <p:cNvGrpSpPr/>
              <p:nvPr/>
            </p:nvGrpSpPr>
            <p:grpSpPr>
              <a:xfrm>
                <a:off x="5927264" y="3155818"/>
                <a:ext cx="731349" cy="786133"/>
                <a:chOff x="5927264" y="3155818"/>
                <a:chExt cx="731349" cy="786133"/>
              </a:xfrm>
              <a:grpFill/>
            </p:grpSpPr>
            <p:grpSp>
              <p:nvGrpSpPr>
                <p:cNvPr id="850" name="Graphic 41">
                  <a:extLst>
                    <a:ext uri="{FF2B5EF4-FFF2-40B4-BE49-F238E27FC236}">
                      <a16:creationId xmlns:a16="http://schemas.microsoft.com/office/drawing/2014/main" id="{7B8A9B24-57DC-475E-834D-AA732E9CD1CC}"/>
                    </a:ext>
                  </a:extLst>
                </p:cNvPr>
                <p:cNvGrpSpPr/>
                <p:nvPr/>
              </p:nvGrpSpPr>
              <p:grpSpPr>
                <a:xfrm>
                  <a:off x="6018094" y="3335962"/>
                  <a:ext cx="640519" cy="361519"/>
                  <a:chOff x="6018094" y="3335962"/>
                  <a:chExt cx="640519" cy="361519"/>
                </a:xfrm>
                <a:grpFill/>
              </p:grpSpPr>
              <p:sp>
                <p:nvSpPr>
                  <p:cNvPr id="861" name="Freeform: Shape 860">
                    <a:extLst>
                      <a:ext uri="{FF2B5EF4-FFF2-40B4-BE49-F238E27FC236}">
                        <a16:creationId xmlns:a16="http://schemas.microsoft.com/office/drawing/2014/main" id="{1E801DC1-684A-42D9-B265-B7B95D9639C6}"/>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2" name="Freeform: Shape 861">
                    <a:extLst>
                      <a:ext uri="{FF2B5EF4-FFF2-40B4-BE49-F238E27FC236}">
                        <a16:creationId xmlns:a16="http://schemas.microsoft.com/office/drawing/2014/main" id="{DC6EF54B-F805-460B-BC07-31E6A09B4CCD}"/>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3" name="Freeform: Shape 862">
                    <a:extLst>
                      <a:ext uri="{FF2B5EF4-FFF2-40B4-BE49-F238E27FC236}">
                        <a16:creationId xmlns:a16="http://schemas.microsoft.com/office/drawing/2014/main" id="{99BA2E93-DA1B-435D-8390-D7EF0512F9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4" name="Freeform: Shape 863">
                    <a:extLst>
                      <a:ext uri="{FF2B5EF4-FFF2-40B4-BE49-F238E27FC236}">
                        <a16:creationId xmlns:a16="http://schemas.microsoft.com/office/drawing/2014/main" id="{48208754-FE6A-41B1-8B77-26200F0067FD}"/>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51" name="Graphic 41">
                  <a:extLst>
                    <a:ext uri="{FF2B5EF4-FFF2-40B4-BE49-F238E27FC236}">
                      <a16:creationId xmlns:a16="http://schemas.microsoft.com/office/drawing/2014/main" id="{D09F9320-C4C9-4E25-8FA6-42764B7DFE63}"/>
                    </a:ext>
                  </a:extLst>
                </p:cNvPr>
                <p:cNvGrpSpPr/>
                <p:nvPr/>
              </p:nvGrpSpPr>
              <p:grpSpPr>
                <a:xfrm>
                  <a:off x="5927264" y="3324350"/>
                  <a:ext cx="588244" cy="617601"/>
                  <a:chOff x="5927264" y="3324350"/>
                  <a:chExt cx="588244" cy="617601"/>
                </a:xfrm>
                <a:grpFill/>
              </p:grpSpPr>
              <p:sp>
                <p:nvSpPr>
                  <p:cNvPr id="857" name="Freeform: Shape 856">
                    <a:extLst>
                      <a:ext uri="{FF2B5EF4-FFF2-40B4-BE49-F238E27FC236}">
                        <a16:creationId xmlns:a16="http://schemas.microsoft.com/office/drawing/2014/main" id="{5FE253E2-5CB4-40AA-8295-45D3311DBE48}"/>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8" name="Freeform: Shape 857">
                    <a:extLst>
                      <a:ext uri="{FF2B5EF4-FFF2-40B4-BE49-F238E27FC236}">
                        <a16:creationId xmlns:a16="http://schemas.microsoft.com/office/drawing/2014/main" id="{74C79000-A3C7-4EF3-A67D-B85C07AD81A7}"/>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9" name="Freeform: Shape 858">
                    <a:extLst>
                      <a:ext uri="{FF2B5EF4-FFF2-40B4-BE49-F238E27FC236}">
                        <a16:creationId xmlns:a16="http://schemas.microsoft.com/office/drawing/2014/main" id="{43DA59E8-6E19-4F77-8B82-784449D5F07B}"/>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0" name="Freeform: Shape 859">
                    <a:extLst>
                      <a:ext uri="{FF2B5EF4-FFF2-40B4-BE49-F238E27FC236}">
                        <a16:creationId xmlns:a16="http://schemas.microsoft.com/office/drawing/2014/main" id="{AF139EC5-9B04-4D8D-A264-09DB84A06B43}"/>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52" name="Graphic 41">
                  <a:extLst>
                    <a:ext uri="{FF2B5EF4-FFF2-40B4-BE49-F238E27FC236}">
                      <a16:creationId xmlns:a16="http://schemas.microsoft.com/office/drawing/2014/main" id="{94416A10-F21F-4A0D-A309-05419AA43306}"/>
                    </a:ext>
                  </a:extLst>
                </p:cNvPr>
                <p:cNvGrpSpPr/>
                <p:nvPr/>
              </p:nvGrpSpPr>
              <p:grpSpPr>
                <a:xfrm>
                  <a:off x="6066281" y="3155818"/>
                  <a:ext cx="374081" cy="647597"/>
                  <a:chOff x="6066281" y="3155818"/>
                  <a:chExt cx="374081" cy="647597"/>
                </a:xfrm>
                <a:grpFill/>
              </p:grpSpPr>
              <p:sp>
                <p:nvSpPr>
                  <p:cNvPr id="853" name="Freeform: Shape 852">
                    <a:extLst>
                      <a:ext uri="{FF2B5EF4-FFF2-40B4-BE49-F238E27FC236}">
                        <a16:creationId xmlns:a16="http://schemas.microsoft.com/office/drawing/2014/main" id="{5EDC0328-A0F5-465B-AE65-BE819E4C4C5A}"/>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4" name="Freeform: Shape 853">
                    <a:extLst>
                      <a:ext uri="{FF2B5EF4-FFF2-40B4-BE49-F238E27FC236}">
                        <a16:creationId xmlns:a16="http://schemas.microsoft.com/office/drawing/2014/main" id="{E2DE0E1D-B170-46A5-AF03-A994E1649839}"/>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5" name="Freeform: Shape 854">
                    <a:extLst>
                      <a:ext uri="{FF2B5EF4-FFF2-40B4-BE49-F238E27FC236}">
                        <a16:creationId xmlns:a16="http://schemas.microsoft.com/office/drawing/2014/main" id="{6F43C545-0BCF-4325-B1AB-EF77F1B516C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6" name="Freeform: Shape 855">
                    <a:extLst>
                      <a:ext uri="{FF2B5EF4-FFF2-40B4-BE49-F238E27FC236}">
                        <a16:creationId xmlns:a16="http://schemas.microsoft.com/office/drawing/2014/main" id="{DFFFABAA-071B-41ED-BA41-DEEADE5915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3" name="Graphic 41">
              <a:extLst>
                <a:ext uri="{FF2B5EF4-FFF2-40B4-BE49-F238E27FC236}">
                  <a16:creationId xmlns:a16="http://schemas.microsoft.com/office/drawing/2014/main" id="{6A31E90E-8B29-437F-A884-940BFC63FCC3}"/>
                </a:ext>
              </a:extLst>
            </p:cNvPr>
            <p:cNvGrpSpPr/>
            <p:nvPr/>
          </p:nvGrpSpPr>
          <p:grpSpPr>
            <a:xfrm rot="974920">
              <a:off x="6096000" y="5455423"/>
              <a:ext cx="2252547" cy="2081013"/>
              <a:chOff x="5533993" y="2919380"/>
              <a:chExt cx="1124620" cy="1022571"/>
            </a:xfrm>
          </p:grpSpPr>
          <p:grpSp>
            <p:nvGrpSpPr>
              <p:cNvPr id="44" name="Graphic 41">
                <a:extLst>
                  <a:ext uri="{FF2B5EF4-FFF2-40B4-BE49-F238E27FC236}">
                    <a16:creationId xmlns:a16="http://schemas.microsoft.com/office/drawing/2014/main" id="{6A31E90E-8B29-437F-A884-940BFC63FCC3}"/>
                  </a:ext>
                </a:extLst>
              </p:cNvPr>
              <p:cNvGrpSpPr/>
              <p:nvPr/>
            </p:nvGrpSpPr>
            <p:grpSpPr>
              <a:xfrm>
                <a:off x="5533993" y="2919380"/>
                <a:ext cx="696150" cy="754633"/>
                <a:chOff x="5533993" y="2919380"/>
                <a:chExt cx="696150" cy="754633"/>
              </a:xfrm>
            </p:grpSpPr>
            <p:sp>
              <p:nvSpPr>
                <p:cNvPr id="45" name="Freeform: Shape 44">
                  <a:extLst>
                    <a:ext uri="{FF2B5EF4-FFF2-40B4-BE49-F238E27FC236}">
                      <a16:creationId xmlns:a16="http://schemas.microsoft.com/office/drawing/2014/main" id="{847EC88E-35DC-43B4-BB1C-53A4233F01E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6" name="Freeform: Shape 45">
                  <a:extLst>
                    <a:ext uri="{FF2B5EF4-FFF2-40B4-BE49-F238E27FC236}">
                      <a16:creationId xmlns:a16="http://schemas.microsoft.com/office/drawing/2014/main" id="{DFE9682A-F0F0-4056-8CA4-2B23362B73C1}"/>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 name="Freeform: Shape 46">
                  <a:extLst>
                    <a:ext uri="{FF2B5EF4-FFF2-40B4-BE49-F238E27FC236}">
                      <a16:creationId xmlns:a16="http://schemas.microsoft.com/office/drawing/2014/main" id="{A1635DB5-5BD9-4C5F-88A6-BE77BB376FDF}"/>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 name="Freeform: Shape 47">
                  <a:extLst>
                    <a:ext uri="{FF2B5EF4-FFF2-40B4-BE49-F238E27FC236}">
                      <a16:creationId xmlns:a16="http://schemas.microsoft.com/office/drawing/2014/main" id="{BD5272F1-8651-4D05-A1A5-69D5B3C3EFD7}"/>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 name="Freeform: Shape 48">
                  <a:extLst>
                    <a:ext uri="{FF2B5EF4-FFF2-40B4-BE49-F238E27FC236}">
                      <a16:creationId xmlns:a16="http://schemas.microsoft.com/office/drawing/2014/main" id="{A1DED6A8-831E-4F10-92AB-8B9BE3244F4B}"/>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 name="Freeform: Shape 49">
                  <a:extLst>
                    <a:ext uri="{FF2B5EF4-FFF2-40B4-BE49-F238E27FC236}">
                      <a16:creationId xmlns:a16="http://schemas.microsoft.com/office/drawing/2014/main" id="{04427341-4675-4486-A3F0-2F37E86F94AB}"/>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50">
                  <a:extLst>
                    <a:ext uri="{FF2B5EF4-FFF2-40B4-BE49-F238E27FC236}">
                      <a16:creationId xmlns:a16="http://schemas.microsoft.com/office/drawing/2014/main" id="{F33AA1EF-2C93-40AB-95B1-CE4C4EB7B0F5}"/>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2" name="Freeform: Shape 51">
                  <a:extLst>
                    <a:ext uri="{FF2B5EF4-FFF2-40B4-BE49-F238E27FC236}">
                      <a16:creationId xmlns:a16="http://schemas.microsoft.com/office/drawing/2014/main" id="{5DAE21F7-4D37-4C12-84AB-79C323586F47}"/>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 name="Freeform: Shape 52">
                  <a:extLst>
                    <a:ext uri="{FF2B5EF4-FFF2-40B4-BE49-F238E27FC236}">
                      <a16:creationId xmlns:a16="http://schemas.microsoft.com/office/drawing/2014/main" id="{F83A6149-4C2A-4476-A0BC-99122FCA7BE8}"/>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53">
                  <a:extLst>
                    <a:ext uri="{FF2B5EF4-FFF2-40B4-BE49-F238E27FC236}">
                      <a16:creationId xmlns:a16="http://schemas.microsoft.com/office/drawing/2014/main" id="{4976D004-D4B5-4E98-B97E-EAE4B7F3A056}"/>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 name="Freeform: Shape 54">
                  <a:extLst>
                    <a:ext uri="{FF2B5EF4-FFF2-40B4-BE49-F238E27FC236}">
                      <a16:creationId xmlns:a16="http://schemas.microsoft.com/office/drawing/2014/main" id="{A71DDEB3-B0AF-4D15-8850-487376B5B75F}"/>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 name="Freeform: Shape 55">
                  <a:extLst>
                    <a:ext uri="{FF2B5EF4-FFF2-40B4-BE49-F238E27FC236}">
                      <a16:creationId xmlns:a16="http://schemas.microsoft.com/office/drawing/2014/main" id="{C404677D-1B10-4456-A715-6485B380BF0E}"/>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7" name="Graphic 41">
                <a:extLst>
                  <a:ext uri="{FF2B5EF4-FFF2-40B4-BE49-F238E27FC236}">
                    <a16:creationId xmlns:a16="http://schemas.microsoft.com/office/drawing/2014/main" id="{6A31E90E-8B29-437F-A884-940BFC63FCC3}"/>
                  </a:ext>
                </a:extLst>
              </p:cNvPr>
              <p:cNvGrpSpPr/>
              <p:nvPr/>
            </p:nvGrpSpPr>
            <p:grpSpPr>
              <a:xfrm>
                <a:off x="5927264" y="3155818"/>
                <a:ext cx="731349" cy="786133"/>
                <a:chOff x="5927264" y="3155818"/>
                <a:chExt cx="731349" cy="786133"/>
              </a:xfrm>
            </p:grpSpPr>
            <p:grpSp>
              <p:nvGrpSpPr>
                <p:cNvPr id="58" name="Graphic 41">
                  <a:extLst>
                    <a:ext uri="{FF2B5EF4-FFF2-40B4-BE49-F238E27FC236}">
                      <a16:creationId xmlns:a16="http://schemas.microsoft.com/office/drawing/2014/main" id="{6A31E90E-8B29-437F-A884-940BFC63FCC3}"/>
                    </a:ext>
                  </a:extLst>
                </p:cNvPr>
                <p:cNvGrpSpPr/>
                <p:nvPr/>
              </p:nvGrpSpPr>
              <p:grpSpPr>
                <a:xfrm>
                  <a:off x="6018094" y="3335962"/>
                  <a:ext cx="640519" cy="361519"/>
                  <a:chOff x="6018094" y="3335962"/>
                  <a:chExt cx="640519" cy="361519"/>
                </a:xfrm>
              </p:grpSpPr>
              <p:sp>
                <p:nvSpPr>
                  <p:cNvPr id="59" name="Freeform: Shape 58">
                    <a:extLst>
                      <a:ext uri="{FF2B5EF4-FFF2-40B4-BE49-F238E27FC236}">
                        <a16:creationId xmlns:a16="http://schemas.microsoft.com/office/drawing/2014/main" id="{5EA9EA5B-6384-4B01-BFD3-222D2634CD78}"/>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9">
                    <a:extLst>
                      <a:ext uri="{FF2B5EF4-FFF2-40B4-BE49-F238E27FC236}">
                        <a16:creationId xmlns:a16="http://schemas.microsoft.com/office/drawing/2014/main" id="{B7764F20-FAE3-445D-A9DB-9CBE273C7800}"/>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60">
                    <a:extLst>
                      <a:ext uri="{FF2B5EF4-FFF2-40B4-BE49-F238E27FC236}">
                        <a16:creationId xmlns:a16="http://schemas.microsoft.com/office/drawing/2014/main" id="{1905634E-42AD-417D-B40D-01C88E2B0D28}"/>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61">
                    <a:extLst>
                      <a:ext uri="{FF2B5EF4-FFF2-40B4-BE49-F238E27FC236}">
                        <a16:creationId xmlns:a16="http://schemas.microsoft.com/office/drawing/2014/main" id="{0BF0C1A5-579F-4B99-B0B4-0C82F80E6918}"/>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 name="Graphic 41">
                  <a:extLst>
                    <a:ext uri="{FF2B5EF4-FFF2-40B4-BE49-F238E27FC236}">
                      <a16:creationId xmlns:a16="http://schemas.microsoft.com/office/drawing/2014/main" id="{6A31E90E-8B29-437F-A884-940BFC63FCC3}"/>
                    </a:ext>
                  </a:extLst>
                </p:cNvPr>
                <p:cNvGrpSpPr/>
                <p:nvPr/>
              </p:nvGrpSpPr>
              <p:grpSpPr>
                <a:xfrm>
                  <a:off x="5927264" y="3324350"/>
                  <a:ext cx="588244" cy="617601"/>
                  <a:chOff x="5927264" y="3324350"/>
                  <a:chExt cx="588244" cy="617601"/>
                </a:xfrm>
              </p:grpSpPr>
              <p:sp>
                <p:nvSpPr>
                  <p:cNvPr id="64" name="Freeform: Shape 63">
                    <a:extLst>
                      <a:ext uri="{FF2B5EF4-FFF2-40B4-BE49-F238E27FC236}">
                        <a16:creationId xmlns:a16="http://schemas.microsoft.com/office/drawing/2014/main" id="{08A514A4-3789-4736-87A0-CE373E1DFA23}"/>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64">
                    <a:extLst>
                      <a:ext uri="{FF2B5EF4-FFF2-40B4-BE49-F238E27FC236}">
                        <a16:creationId xmlns:a16="http://schemas.microsoft.com/office/drawing/2014/main" id="{DBCF52EA-7FCD-4892-8C14-4C0A77048004}"/>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5">
                    <a:extLst>
                      <a:ext uri="{FF2B5EF4-FFF2-40B4-BE49-F238E27FC236}">
                        <a16:creationId xmlns:a16="http://schemas.microsoft.com/office/drawing/2014/main" id="{555D3B2C-6F98-428D-BD8C-EA2B49BAD350}"/>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6">
                    <a:extLst>
                      <a:ext uri="{FF2B5EF4-FFF2-40B4-BE49-F238E27FC236}">
                        <a16:creationId xmlns:a16="http://schemas.microsoft.com/office/drawing/2014/main" id="{995FAD14-DB43-41DB-B2C8-628B84C0C524}"/>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 name="Graphic 41">
                  <a:extLst>
                    <a:ext uri="{FF2B5EF4-FFF2-40B4-BE49-F238E27FC236}">
                      <a16:creationId xmlns:a16="http://schemas.microsoft.com/office/drawing/2014/main" id="{6A31E90E-8B29-437F-A884-940BFC63FCC3}"/>
                    </a:ext>
                  </a:extLst>
                </p:cNvPr>
                <p:cNvGrpSpPr/>
                <p:nvPr/>
              </p:nvGrpSpPr>
              <p:grpSpPr>
                <a:xfrm>
                  <a:off x="6066281" y="3155818"/>
                  <a:ext cx="374081" cy="647597"/>
                  <a:chOff x="6066281" y="3155818"/>
                  <a:chExt cx="374081" cy="647597"/>
                </a:xfrm>
              </p:grpSpPr>
              <p:sp>
                <p:nvSpPr>
                  <p:cNvPr id="69" name="Freeform: Shape 68">
                    <a:extLst>
                      <a:ext uri="{FF2B5EF4-FFF2-40B4-BE49-F238E27FC236}">
                        <a16:creationId xmlns:a16="http://schemas.microsoft.com/office/drawing/2014/main" id="{5AB7C092-D6B5-4C77-99EF-CB7A810556E7}"/>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 name="Freeform: Shape 69">
                    <a:extLst>
                      <a:ext uri="{FF2B5EF4-FFF2-40B4-BE49-F238E27FC236}">
                        <a16:creationId xmlns:a16="http://schemas.microsoft.com/office/drawing/2014/main" id="{C73D37B2-212F-40A8-AEFB-DC2D1AF56541}"/>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 name="Freeform: Shape 70">
                    <a:extLst>
                      <a:ext uri="{FF2B5EF4-FFF2-40B4-BE49-F238E27FC236}">
                        <a16:creationId xmlns:a16="http://schemas.microsoft.com/office/drawing/2014/main" id="{29CD743E-BDD5-4983-98C7-0316C82B44BF}"/>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 name="Freeform: Shape 71">
                    <a:extLst>
                      <a:ext uri="{FF2B5EF4-FFF2-40B4-BE49-F238E27FC236}">
                        <a16:creationId xmlns:a16="http://schemas.microsoft.com/office/drawing/2014/main" id="{6CC6675B-9777-4D24-A20F-F8B3E53DA90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36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38100" y="2336800"/>
            <a:ext cx="971550" cy="2009775"/>
            <a:chOff x="-24" y="1472"/>
            <a:chExt cx="612" cy="1266"/>
          </a:xfrm>
        </p:grpSpPr>
        <p:sp>
          <p:nvSpPr>
            <p:cNvPr id="36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30" name="Graphic 828">
            <a:extLst>
              <a:ext uri="{FF2B5EF4-FFF2-40B4-BE49-F238E27FC236}">
                <a16:creationId xmlns:a16="http://schemas.microsoft.com/office/drawing/2014/main" id="{2E21CBA7-1D42-4F4B-8267-75F0470F542B}"/>
              </a:ext>
            </a:extLst>
          </p:cNvPr>
          <p:cNvGrpSpPr/>
          <p:nvPr/>
        </p:nvGrpSpPr>
        <p:grpSpPr>
          <a:xfrm>
            <a:off x="9324707" y="5314075"/>
            <a:ext cx="841681" cy="701090"/>
            <a:chOff x="6029366" y="3371852"/>
            <a:chExt cx="130719" cy="112577"/>
          </a:xfrm>
          <a:solidFill>
            <a:srgbClr val="FFC000"/>
          </a:solidFill>
        </p:grpSpPr>
        <p:sp>
          <p:nvSpPr>
            <p:cNvPr id="831" name="Freeform: Shape 830">
              <a:extLst>
                <a:ext uri="{FF2B5EF4-FFF2-40B4-BE49-F238E27FC236}">
                  <a16:creationId xmlns:a16="http://schemas.microsoft.com/office/drawing/2014/main" id="{7948B748-5942-4D83-BD25-299345DFC701}"/>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2" name="Freeform: Shape 831">
              <a:extLst>
                <a:ext uri="{FF2B5EF4-FFF2-40B4-BE49-F238E27FC236}">
                  <a16:creationId xmlns:a16="http://schemas.microsoft.com/office/drawing/2014/main" id="{B74C28AB-507D-418B-BF42-9CA909622E17}"/>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3" name="Freeform: Shape 832">
              <a:extLst>
                <a:ext uri="{FF2B5EF4-FFF2-40B4-BE49-F238E27FC236}">
                  <a16:creationId xmlns:a16="http://schemas.microsoft.com/office/drawing/2014/main" id="{851226EC-49CC-4486-9750-5BAB6B4F4EAC}"/>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34" name="Graphic 828">
            <a:extLst>
              <a:ext uri="{FF2B5EF4-FFF2-40B4-BE49-F238E27FC236}">
                <a16:creationId xmlns:a16="http://schemas.microsoft.com/office/drawing/2014/main" id="{CBD75A94-9FA3-4DC6-B776-907F25731135}"/>
              </a:ext>
            </a:extLst>
          </p:cNvPr>
          <p:cNvGrpSpPr/>
          <p:nvPr/>
        </p:nvGrpSpPr>
        <p:grpSpPr>
          <a:xfrm rot="5692648">
            <a:off x="3567419" y="6297093"/>
            <a:ext cx="682358" cy="598368"/>
            <a:chOff x="6029366" y="3371852"/>
            <a:chExt cx="130719" cy="112577"/>
          </a:xfrm>
          <a:solidFill>
            <a:srgbClr val="0F5B42"/>
          </a:solidFill>
        </p:grpSpPr>
        <p:sp>
          <p:nvSpPr>
            <p:cNvPr id="835" name="Freeform: Shape 834">
              <a:extLst>
                <a:ext uri="{FF2B5EF4-FFF2-40B4-BE49-F238E27FC236}">
                  <a16:creationId xmlns:a16="http://schemas.microsoft.com/office/drawing/2014/main" id="{DB3B38F9-1403-4669-89C4-A532D31F6E21}"/>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6" name="Freeform: Shape 835">
              <a:extLst>
                <a:ext uri="{FF2B5EF4-FFF2-40B4-BE49-F238E27FC236}">
                  <a16:creationId xmlns:a16="http://schemas.microsoft.com/office/drawing/2014/main" id="{0932A7A6-A46E-4590-9D5B-FAB53BC70479}"/>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7" name="Freeform: Shape 836">
              <a:extLst>
                <a:ext uri="{FF2B5EF4-FFF2-40B4-BE49-F238E27FC236}">
                  <a16:creationId xmlns:a16="http://schemas.microsoft.com/office/drawing/2014/main" id="{701DC8D4-D2AA-4B95-B332-09A436B05DF0}"/>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39" name="Graphic 837">
            <a:extLst>
              <a:ext uri="{FF2B5EF4-FFF2-40B4-BE49-F238E27FC236}">
                <a16:creationId xmlns:a16="http://schemas.microsoft.com/office/drawing/2014/main" id="{60908C95-2713-46D6-B1BC-78CCA8D55B3F}"/>
              </a:ext>
            </a:extLst>
          </p:cNvPr>
          <p:cNvGrpSpPr/>
          <p:nvPr/>
        </p:nvGrpSpPr>
        <p:grpSpPr>
          <a:xfrm>
            <a:off x="9259116" y="2950678"/>
            <a:ext cx="1331790" cy="1278068"/>
            <a:chOff x="5681545" y="3195637"/>
            <a:chExt cx="2191520" cy="2054559"/>
          </a:xfrm>
        </p:grpSpPr>
        <p:grpSp>
          <p:nvGrpSpPr>
            <p:cNvPr id="840" name="Graphic 837">
              <a:extLst>
                <a:ext uri="{FF2B5EF4-FFF2-40B4-BE49-F238E27FC236}">
                  <a16:creationId xmlns:a16="http://schemas.microsoft.com/office/drawing/2014/main" id="{60908C95-2713-46D6-B1BC-78CCA8D55B3F}"/>
                </a:ext>
              </a:extLst>
            </p:cNvPr>
            <p:cNvGrpSpPr/>
            <p:nvPr/>
          </p:nvGrpSpPr>
          <p:grpSpPr>
            <a:xfrm>
              <a:off x="6845610" y="3195637"/>
              <a:ext cx="1027455" cy="1424085"/>
              <a:chOff x="6845610" y="3195637"/>
              <a:chExt cx="1027455" cy="1424085"/>
            </a:xfrm>
          </p:grpSpPr>
          <p:sp>
            <p:nvSpPr>
              <p:cNvPr id="841" name="Freeform: Shape 840">
                <a:extLst>
                  <a:ext uri="{FF2B5EF4-FFF2-40B4-BE49-F238E27FC236}">
                    <a16:creationId xmlns:a16="http://schemas.microsoft.com/office/drawing/2014/main" id="{533E87B3-8EB2-4B62-AC3D-D5BFFBCAF718}"/>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2" name="Freeform: Shape 841">
                <a:extLst>
                  <a:ext uri="{FF2B5EF4-FFF2-40B4-BE49-F238E27FC236}">
                    <a16:creationId xmlns:a16="http://schemas.microsoft.com/office/drawing/2014/main" id="{514D6FAA-6424-491E-9550-414DBE954E2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43" name="Graphic 837">
              <a:extLst>
                <a:ext uri="{FF2B5EF4-FFF2-40B4-BE49-F238E27FC236}">
                  <a16:creationId xmlns:a16="http://schemas.microsoft.com/office/drawing/2014/main" id="{60908C95-2713-46D6-B1BC-78CCA8D55B3F}"/>
                </a:ext>
              </a:extLst>
            </p:cNvPr>
            <p:cNvGrpSpPr/>
            <p:nvPr/>
          </p:nvGrpSpPr>
          <p:grpSpPr>
            <a:xfrm>
              <a:off x="5681545" y="3873218"/>
              <a:ext cx="837945" cy="1376978"/>
              <a:chOff x="5681545" y="3873218"/>
              <a:chExt cx="837945" cy="1376978"/>
            </a:xfrm>
          </p:grpSpPr>
          <p:sp>
            <p:nvSpPr>
              <p:cNvPr id="844" name="Freeform: Shape 843">
                <a:extLst>
                  <a:ext uri="{FF2B5EF4-FFF2-40B4-BE49-F238E27FC236}">
                    <a16:creationId xmlns:a16="http://schemas.microsoft.com/office/drawing/2014/main" id="{B207E4ED-71CE-478A-8266-82AA5CDCDEB7}"/>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5" name="Freeform: Shape 844">
                <a:extLst>
                  <a:ext uri="{FF2B5EF4-FFF2-40B4-BE49-F238E27FC236}">
                    <a16:creationId xmlns:a16="http://schemas.microsoft.com/office/drawing/2014/main" id="{EBA880B9-04CF-44B2-B41E-950790C876E7}"/>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94" name="Group 893">
            <a:extLst>
              <a:ext uri="{FF2B5EF4-FFF2-40B4-BE49-F238E27FC236}">
                <a16:creationId xmlns:a16="http://schemas.microsoft.com/office/drawing/2014/main" id="{B79E7595-F65B-442C-B805-CC0D982ABF8D}"/>
              </a:ext>
            </a:extLst>
          </p:cNvPr>
          <p:cNvGrpSpPr/>
          <p:nvPr/>
        </p:nvGrpSpPr>
        <p:grpSpPr>
          <a:xfrm>
            <a:off x="-403128" y="371217"/>
            <a:ext cx="1452629" cy="1067444"/>
            <a:chOff x="-403127" y="371217"/>
            <a:chExt cx="1204344" cy="852926"/>
          </a:xfrm>
        </p:grpSpPr>
        <p:grpSp>
          <p:nvGrpSpPr>
            <p:cNvPr id="886"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887"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891"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2"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3"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8"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889"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0"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8"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879"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880"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88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6" name="Graphic 44260">
            <a:extLst>
              <a:ext uri="{FF2B5EF4-FFF2-40B4-BE49-F238E27FC236}">
                <a16:creationId xmlns:a16="http://schemas.microsoft.com/office/drawing/2014/main" id="{167C7071-C253-4831-8CB3-DE05ABCEA483}"/>
              </a:ext>
            </a:extLst>
          </p:cNvPr>
          <p:cNvGrpSpPr/>
          <p:nvPr/>
        </p:nvGrpSpPr>
        <p:grpSpPr>
          <a:xfrm>
            <a:off x="10930517" y="400917"/>
            <a:ext cx="1374335" cy="1473811"/>
            <a:chOff x="5972175" y="3276600"/>
            <a:chExt cx="245554" cy="304990"/>
          </a:xfrm>
        </p:grpSpPr>
        <p:sp>
          <p:nvSpPr>
            <p:cNvPr id="397"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99" name="Graphic 44264">
            <a:extLst>
              <a:ext uri="{FF2B5EF4-FFF2-40B4-BE49-F238E27FC236}">
                <a16:creationId xmlns:a16="http://schemas.microsoft.com/office/drawing/2014/main" id="{AEE59570-7737-4648-A7D2-1F1DE39603AC}"/>
              </a:ext>
            </a:extLst>
          </p:cNvPr>
          <p:cNvGrpSpPr/>
          <p:nvPr/>
        </p:nvGrpSpPr>
        <p:grpSpPr>
          <a:xfrm rot="958954">
            <a:off x="8719023" y="501295"/>
            <a:ext cx="1140595" cy="1210499"/>
            <a:chOff x="5948362" y="3286088"/>
            <a:chExt cx="293127" cy="288168"/>
          </a:xfrm>
        </p:grpSpPr>
        <p:sp>
          <p:nvSpPr>
            <p:cNvPr id="400"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2" name="Graphic 44268">
            <a:extLst>
              <a:ext uri="{FF2B5EF4-FFF2-40B4-BE49-F238E27FC236}">
                <a16:creationId xmlns:a16="http://schemas.microsoft.com/office/drawing/2014/main" id="{4854520F-F500-4C5A-8C55-5D9A94701324}"/>
              </a:ext>
            </a:extLst>
          </p:cNvPr>
          <p:cNvGrpSpPr/>
          <p:nvPr/>
        </p:nvGrpSpPr>
        <p:grpSpPr>
          <a:xfrm>
            <a:off x="10092084" y="1402348"/>
            <a:ext cx="1093185" cy="1323439"/>
            <a:chOff x="5976918" y="3286115"/>
            <a:chExt cx="237163" cy="282320"/>
          </a:xfrm>
          <a:solidFill>
            <a:srgbClr val="DC755A"/>
          </a:solidFill>
        </p:grpSpPr>
        <p:sp>
          <p:nvSpPr>
            <p:cNvPr id="403" name="Freeform: Shape 44270">
              <a:extLst>
                <a:ext uri="{FF2B5EF4-FFF2-40B4-BE49-F238E27FC236}">
                  <a16:creationId xmlns:a16="http://schemas.microsoft.com/office/drawing/2014/main" id="{AAF709C3-C084-4203-B38C-738FA8CAAFA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44271">
              <a:extLst>
                <a:ext uri="{FF2B5EF4-FFF2-40B4-BE49-F238E27FC236}">
                  <a16:creationId xmlns:a16="http://schemas.microsoft.com/office/drawing/2014/main" id="{E843BF79-B49F-4388-BAFE-3DC6CA5187C3}"/>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45029">
            <a:extLst>
              <a:ext uri="{FF2B5EF4-FFF2-40B4-BE49-F238E27FC236}">
                <a16:creationId xmlns:a16="http://schemas.microsoft.com/office/drawing/2014/main" id="{2434D846-20F4-4E4B-8E32-D002B7E17F96}"/>
              </a:ext>
            </a:extLst>
          </p:cNvPr>
          <p:cNvGrpSpPr/>
          <p:nvPr/>
        </p:nvGrpSpPr>
        <p:grpSpPr>
          <a:xfrm>
            <a:off x="662384" y="2097811"/>
            <a:ext cx="210401" cy="182708"/>
            <a:chOff x="9117820" y="2027686"/>
            <a:chExt cx="210401" cy="182708"/>
          </a:xfrm>
        </p:grpSpPr>
        <p:sp>
          <p:nvSpPr>
            <p:cNvPr id="406"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0"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2"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3"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4"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6"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0"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1"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3"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6"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7"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8"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9"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1"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2"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3"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4"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5"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7"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0"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2"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4"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5"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6"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7"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509" name="Graphic 19325">
            <a:extLst>
              <a:ext uri="{FF2B5EF4-FFF2-40B4-BE49-F238E27FC236}">
                <a16:creationId xmlns:a16="http://schemas.microsoft.com/office/drawing/2014/main" id="{801922E0-326C-4549-ABB5-F3E7F0691844}"/>
              </a:ext>
            </a:extLst>
          </p:cNvPr>
          <p:cNvSpPr/>
          <p:nvPr/>
        </p:nvSpPr>
        <p:spPr>
          <a:xfrm>
            <a:off x="9779142" y="35497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Graphic 19325">
            <a:extLst>
              <a:ext uri="{FF2B5EF4-FFF2-40B4-BE49-F238E27FC236}">
                <a16:creationId xmlns:a16="http://schemas.microsoft.com/office/drawing/2014/main" id="{3F8B1ABC-326F-4BF6-A016-A5E0149DD6C5}"/>
              </a:ext>
            </a:extLst>
          </p:cNvPr>
          <p:cNvSpPr/>
          <p:nvPr/>
        </p:nvSpPr>
        <p:spPr>
          <a:xfrm>
            <a:off x="6088790" y="512019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Graphic 19325">
            <a:extLst>
              <a:ext uri="{FF2B5EF4-FFF2-40B4-BE49-F238E27FC236}">
                <a16:creationId xmlns:a16="http://schemas.microsoft.com/office/drawing/2014/main" id="{801922E0-326C-4549-ABB5-F3E7F0691844}"/>
              </a:ext>
            </a:extLst>
          </p:cNvPr>
          <p:cNvSpPr/>
          <p:nvPr/>
        </p:nvSpPr>
        <p:spPr>
          <a:xfrm>
            <a:off x="885565" y="452990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Graphic 19325">
            <a:extLst>
              <a:ext uri="{FF2B5EF4-FFF2-40B4-BE49-F238E27FC236}">
                <a16:creationId xmlns:a16="http://schemas.microsoft.com/office/drawing/2014/main" id="{801922E0-326C-4549-ABB5-F3E7F0691844}"/>
              </a:ext>
            </a:extLst>
          </p:cNvPr>
          <p:cNvSpPr/>
          <p:nvPr/>
        </p:nvSpPr>
        <p:spPr>
          <a:xfrm>
            <a:off x="11327020" y="24694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14" name="Graphic 44232">
            <a:extLst>
              <a:ext uri="{FF2B5EF4-FFF2-40B4-BE49-F238E27FC236}">
                <a16:creationId xmlns:a16="http://schemas.microsoft.com/office/drawing/2014/main" id="{89820610-7C7D-4C10-BEC0-0D1E5F3BB7FF}"/>
              </a:ext>
            </a:extLst>
          </p:cNvPr>
          <p:cNvGrpSpPr/>
          <p:nvPr/>
        </p:nvGrpSpPr>
        <p:grpSpPr>
          <a:xfrm rot="446739">
            <a:off x="5766719" y="5368402"/>
            <a:ext cx="2838159" cy="2615945"/>
            <a:chOff x="696549" y="4578468"/>
            <a:chExt cx="854163" cy="810703"/>
          </a:xfrm>
        </p:grpSpPr>
        <p:grpSp>
          <p:nvGrpSpPr>
            <p:cNvPr id="5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5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5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Tree>
    <p:extLst>
      <p:ext uri="{BB962C8B-B14F-4D97-AF65-F5344CB8AC3E}">
        <p14:creationId xmlns:p14="http://schemas.microsoft.com/office/powerpoint/2010/main" val="2216102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endParaRPr lang="th-TH"/>
          </a:p>
        </p:txBody>
      </p:sp>
      <p:sp>
        <p:nvSpPr>
          <p:cNvPr id="3" name="Freeform: Shape 2">
            <a:extLst>
              <a:ext uri="{FF2B5EF4-FFF2-40B4-BE49-F238E27FC236}">
                <a16:creationId xmlns:a16="http://schemas.microsoft.com/office/drawing/2014/main"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endParaRPr lang="th-TH" dirty="0"/>
          </a:p>
        </p:txBody>
      </p:sp>
      <p:sp>
        <p:nvSpPr>
          <p:cNvPr id="5" name="Freeform: Shape 4">
            <a:extLst>
              <a:ext uri="{FF2B5EF4-FFF2-40B4-BE49-F238E27FC236}">
                <a16:creationId xmlns:a16="http://schemas.microsoft.com/office/drawing/2014/main"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endParaRPr lang="th-TH" dirty="0"/>
          </a:p>
        </p:txBody>
      </p:sp>
      <p:grpSp>
        <p:nvGrpSpPr>
          <p:cNvPr id="92" name="Graphic 90">
            <a:extLst>
              <a:ext uri="{FF2B5EF4-FFF2-40B4-BE49-F238E27FC236}">
                <a16:creationId xmlns:a16="http://schemas.microsoft.com/office/drawing/2014/main"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endParaRPr lang="th-TH" dirty="0"/>
            </a:p>
          </p:txBody>
        </p:sp>
        <p:grpSp>
          <p:nvGrpSpPr>
            <p:cNvPr id="94" name="Graphic 90">
              <a:extLst>
                <a:ext uri="{FF2B5EF4-FFF2-40B4-BE49-F238E27FC236}">
                  <a16:creationId xmlns:a16="http://schemas.microsoft.com/office/drawing/2014/main"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endParaRPr lang="th-TH"/>
              </a:p>
            </p:txBody>
          </p:sp>
          <p:sp>
            <p:nvSpPr>
              <p:cNvPr id="97" name="Freeform: Shape 96">
                <a:extLst>
                  <a:ext uri="{FF2B5EF4-FFF2-40B4-BE49-F238E27FC236}">
                    <a16:creationId xmlns:a16="http://schemas.microsoft.com/office/drawing/2014/main"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endParaRPr lang="th-TH"/>
              </a:p>
            </p:txBody>
          </p:sp>
          <p:sp>
            <p:nvSpPr>
              <p:cNvPr id="98" name="Freeform: Shape 97">
                <a:extLst>
                  <a:ext uri="{FF2B5EF4-FFF2-40B4-BE49-F238E27FC236}">
                    <a16:creationId xmlns:a16="http://schemas.microsoft.com/office/drawing/2014/main"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endParaRPr lang="th-TH"/>
              </a:p>
            </p:txBody>
          </p:sp>
          <p:sp>
            <p:nvSpPr>
              <p:cNvPr id="99" name="Freeform: Shape 98">
                <a:extLst>
                  <a:ext uri="{FF2B5EF4-FFF2-40B4-BE49-F238E27FC236}">
                    <a16:creationId xmlns:a16="http://schemas.microsoft.com/office/drawing/2014/main"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endParaRPr lang="th-TH"/>
              </a:p>
            </p:txBody>
          </p:sp>
          <p:sp>
            <p:nvSpPr>
              <p:cNvPr id="100" name="Freeform: Shape 99">
                <a:extLst>
                  <a:ext uri="{FF2B5EF4-FFF2-40B4-BE49-F238E27FC236}">
                    <a16:creationId xmlns:a16="http://schemas.microsoft.com/office/drawing/2014/main"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endParaRPr lang="th-TH"/>
              </a:p>
            </p:txBody>
          </p:sp>
          <p:sp>
            <p:nvSpPr>
              <p:cNvPr id="101" name="Freeform: Shape 100">
                <a:extLst>
                  <a:ext uri="{FF2B5EF4-FFF2-40B4-BE49-F238E27FC236}">
                    <a16:creationId xmlns:a16="http://schemas.microsoft.com/office/drawing/2014/main"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endParaRPr lang="th-TH"/>
              </a:p>
            </p:txBody>
          </p:sp>
          <p:sp>
            <p:nvSpPr>
              <p:cNvPr id="102" name="Freeform: Shape 101">
                <a:extLst>
                  <a:ext uri="{FF2B5EF4-FFF2-40B4-BE49-F238E27FC236}">
                    <a16:creationId xmlns:a16="http://schemas.microsoft.com/office/drawing/2014/main"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endParaRPr lang="th-TH"/>
              </a:p>
            </p:txBody>
          </p:sp>
          <p:sp>
            <p:nvSpPr>
              <p:cNvPr id="103" name="Freeform: Shape 102">
                <a:extLst>
                  <a:ext uri="{FF2B5EF4-FFF2-40B4-BE49-F238E27FC236}">
                    <a16:creationId xmlns:a16="http://schemas.microsoft.com/office/drawing/2014/main"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endParaRPr lang="th-TH"/>
              </a:p>
            </p:txBody>
          </p:sp>
          <p:sp>
            <p:nvSpPr>
              <p:cNvPr id="104" name="Freeform: Shape 103">
                <a:extLst>
                  <a:ext uri="{FF2B5EF4-FFF2-40B4-BE49-F238E27FC236}">
                    <a16:creationId xmlns:a16="http://schemas.microsoft.com/office/drawing/2014/main"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endParaRPr lang="th-TH"/>
              </a:p>
            </p:txBody>
          </p:sp>
          <p:sp>
            <p:nvSpPr>
              <p:cNvPr id="106" name="Freeform: Shape 105">
                <a:extLst>
                  <a:ext uri="{FF2B5EF4-FFF2-40B4-BE49-F238E27FC236}">
                    <a16:creationId xmlns:a16="http://schemas.microsoft.com/office/drawing/2014/main"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endParaRPr lang="th-TH"/>
              </a:p>
            </p:txBody>
          </p:sp>
          <p:grpSp>
            <p:nvGrpSpPr>
              <p:cNvPr id="107" name="Graphic 90">
                <a:extLst>
                  <a:ext uri="{FF2B5EF4-FFF2-40B4-BE49-F238E27FC236}">
                    <a16:creationId xmlns:a16="http://schemas.microsoft.com/office/drawing/2014/main"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endParaRPr lang="th-TH"/>
                </a:p>
              </p:txBody>
            </p:sp>
            <p:sp>
              <p:nvSpPr>
                <p:cNvPr id="109" name="Freeform: Shape 108">
                  <a:extLst>
                    <a:ext uri="{FF2B5EF4-FFF2-40B4-BE49-F238E27FC236}">
                      <a16:creationId xmlns:a16="http://schemas.microsoft.com/office/drawing/2014/main"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endParaRPr lang="th-TH"/>
                </a:p>
              </p:txBody>
            </p:sp>
          </p:grpSp>
          <p:grpSp>
            <p:nvGrpSpPr>
              <p:cNvPr id="110" name="Graphic 90">
                <a:extLst>
                  <a:ext uri="{FF2B5EF4-FFF2-40B4-BE49-F238E27FC236}">
                    <a16:creationId xmlns:a16="http://schemas.microsoft.com/office/drawing/2014/main"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endParaRPr lang="th-TH"/>
                </a:p>
              </p:txBody>
            </p:sp>
            <p:sp>
              <p:nvSpPr>
                <p:cNvPr id="112" name="Freeform: Shape 111">
                  <a:extLst>
                    <a:ext uri="{FF2B5EF4-FFF2-40B4-BE49-F238E27FC236}">
                      <a16:creationId xmlns:a16="http://schemas.microsoft.com/office/drawing/2014/main"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endParaRPr lang="th-TH"/>
                </a:p>
              </p:txBody>
            </p:sp>
            <p:sp>
              <p:nvSpPr>
                <p:cNvPr id="113" name="Freeform: Shape 112">
                  <a:extLst>
                    <a:ext uri="{FF2B5EF4-FFF2-40B4-BE49-F238E27FC236}">
                      <a16:creationId xmlns:a16="http://schemas.microsoft.com/office/drawing/2014/main"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endParaRPr lang="th-TH"/>
                </a:p>
              </p:txBody>
            </p:sp>
          </p:grpSp>
          <p:grpSp>
            <p:nvGrpSpPr>
              <p:cNvPr id="114" name="Graphic 90">
                <a:extLst>
                  <a:ext uri="{FF2B5EF4-FFF2-40B4-BE49-F238E27FC236}">
                    <a16:creationId xmlns:a16="http://schemas.microsoft.com/office/drawing/2014/main"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endParaRPr lang="th-TH"/>
                </a:p>
              </p:txBody>
            </p:sp>
            <p:sp>
              <p:nvSpPr>
                <p:cNvPr id="116" name="Freeform: Shape 115">
                  <a:extLst>
                    <a:ext uri="{FF2B5EF4-FFF2-40B4-BE49-F238E27FC236}">
                      <a16:creationId xmlns:a16="http://schemas.microsoft.com/office/drawing/2014/main"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endParaRPr lang="th-TH"/>
                </a:p>
              </p:txBody>
            </p:sp>
          </p:grpSp>
          <p:sp>
            <p:nvSpPr>
              <p:cNvPr id="118" name="Freeform: Shape 117">
                <a:extLst>
                  <a:ext uri="{FF2B5EF4-FFF2-40B4-BE49-F238E27FC236}">
                    <a16:creationId xmlns:a16="http://schemas.microsoft.com/office/drawing/2014/main"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endParaRPr lang="th-TH"/>
              </a:p>
            </p:txBody>
          </p:sp>
          <p:sp>
            <p:nvSpPr>
              <p:cNvPr id="119" name="Freeform: Shape 118">
                <a:extLst>
                  <a:ext uri="{FF2B5EF4-FFF2-40B4-BE49-F238E27FC236}">
                    <a16:creationId xmlns:a16="http://schemas.microsoft.com/office/drawing/2014/main"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endParaRPr lang="th-TH"/>
              </a:p>
            </p:txBody>
          </p:sp>
          <p:sp>
            <p:nvSpPr>
              <p:cNvPr id="120" name="Freeform: Shape 119">
                <a:extLst>
                  <a:ext uri="{FF2B5EF4-FFF2-40B4-BE49-F238E27FC236}">
                    <a16:creationId xmlns:a16="http://schemas.microsoft.com/office/drawing/2014/main"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endParaRPr lang="th-TH"/>
              </a:p>
            </p:txBody>
          </p:sp>
          <p:sp>
            <p:nvSpPr>
              <p:cNvPr id="121" name="Freeform: Shape 120">
                <a:extLst>
                  <a:ext uri="{FF2B5EF4-FFF2-40B4-BE49-F238E27FC236}">
                    <a16:creationId xmlns:a16="http://schemas.microsoft.com/office/drawing/2014/main"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endParaRPr lang="th-TH"/>
              </a:p>
            </p:txBody>
          </p:sp>
          <p:sp>
            <p:nvSpPr>
              <p:cNvPr id="122" name="Freeform: Shape 121">
                <a:extLst>
                  <a:ext uri="{FF2B5EF4-FFF2-40B4-BE49-F238E27FC236}">
                    <a16:creationId xmlns:a16="http://schemas.microsoft.com/office/drawing/2014/main"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endParaRPr lang="th-TH"/>
              </a:p>
            </p:txBody>
          </p:sp>
          <p:sp>
            <p:nvSpPr>
              <p:cNvPr id="124" name="Freeform: Shape 123">
                <a:extLst>
                  <a:ext uri="{FF2B5EF4-FFF2-40B4-BE49-F238E27FC236}">
                    <a16:creationId xmlns:a16="http://schemas.microsoft.com/office/drawing/2014/main"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endParaRPr lang="th-TH"/>
              </a:p>
            </p:txBody>
          </p:sp>
          <p:grpSp>
            <p:nvGrpSpPr>
              <p:cNvPr id="129" name="Graphic 90">
                <a:extLst>
                  <a:ext uri="{FF2B5EF4-FFF2-40B4-BE49-F238E27FC236}">
                    <a16:creationId xmlns:a16="http://schemas.microsoft.com/office/drawing/2014/main"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endParaRPr lang="th-TH"/>
                </a:p>
              </p:txBody>
            </p:sp>
          </p:grpSp>
          <p:grpSp>
            <p:nvGrpSpPr>
              <p:cNvPr id="132" name="Graphic 90">
                <a:extLst>
                  <a:ext uri="{FF2B5EF4-FFF2-40B4-BE49-F238E27FC236}">
                    <a16:creationId xmlns:a16="http://schemas.microsoft.com/office/drawing/2014/main"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endParaRPr lang="th-TH"/>
                </a:p>
              </p:txBody>
            </p:sp>
          </p:grpSp>
          <p:sp>
            <p:nvSpPr>
              <p:cNvPr id="135" name="Freeform: Shape 134">
                <a:extLst>
                  <a:ext uri="{FF2B5EF4-FFF2-40B4-BE49-F238E27FC236}">
                    <a16:creationId xmlns:a16="http://schemas.microsoft.com/office/drawing/2014/main"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endParaRPr lang="th-TH"/>
              </a:p>
            </p:txBody>
          </p:sp>
          <p:grpSp>
            <p:nvGrpSpPr>
              <p:cNvPr id="136" name="Graphic 90">
                <a:extLst>
                  <a:ext uri="{FF2B5EF4-FFF2-40B4-BE49-F238E27FC236}">
                    <a16:creationId xmlns:a16="http://schemas.microsoft.com/office/drawing/2014/main"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endParaRPr lang="th-TH"/>
                  </a:p>
                </p:txBody>
              </p:sp>
              <p:grpSp>
                <p:nvGrpSpPr>
                  <p:cNvPr id="139" name="Graphic 90">
                    <a:extLst>
                      <a:ext uri="{FF2B5EF4-FFF2-40B4-BE49-F238E27FC236}">
                        <a16:creationId xmlns:a16="http://schemas.microsoft.com/office/drawing/2014/main"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endParaRPr lang="th-TH"/>
                    </a:p>
                  </p:txBody>
                </p:sp>
                <p:sp>
                  <p:nvSpPr>
                    <p:cNvPr id="141" name="Freeform: Shape 140">
                      <a:extLst>
                        <a:ext uri="{FF2B5EF4-FFF2-40B4-BE49-F238E27FC236}">
                          <a16:creationId xmlns:a16="http://schemas.microsoft.com/office/drawing/2014/main"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endParaRPr lang="th-TH"/>
                    </a:p>
                  </p:txBody>
                </p:sp>
                <p:sp>
                  <p:nvSpPr>
                    <p:cNvPr id="142" name="Freeform: Shape 141">
                      <a:extLst>
                        <a:ext uri="{FF2B5EF4-FFF2-40B4-BE49-F238E27FC236}">
                          <a16:creationId xmlns:a16="http://schemas.microsoft.com/office/drawing/2014/main"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endParaRPr lang="th-TH"/>
                    </a:p>
                  </p:txBody>
                </p:sp>
                <p:sp>
                  <p:nvSpPr>
                    <p:cNvPr id="143" name="Freeform: Shape 142">
                      <a:extLst>
                        <a:ext uri="{FF2B5EF4-FFF2-40B4-BE49-F238E27FC236}">
                          <a16:creationId xmlns:a16="http://schemas.microsoft.com/office/drawing/2014/main"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endParaRPr lang="th-TH"/>
                    </a:p>
                  </p:txBody>
                </p:sp>
              </p:grpSp>
            </p:grpSp>
            <p:sp>
              <p:nvSpPr>
                <p:cNvPr id="144" name="Freeform: Shape 143">
                  <a:extLst>
                    <a:ext uri="{FF2B5EF4-FFF2-40B4-BE49-F238E27FC236}">
                      <a16:creationId xmlns:a16="http://schemas.microsoft.com/office/drawing/2014/main"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endParaRPr lang="th-TH"/>
                </a:p>
              </p:txBody>
            </p:sp>
            <p:sp>
              <p:nvSpPr>
                <p:cNvPr id="145" name="Freeform: Shape 144">
                  <a:extLst>
                    <a:ext uri="{FF2B5EF4-FFF2-40B4-BE49-F238E27FC236}">
                      <a16:creationId xmlns:a16="http://schemas.microsoft.com/office/drawing/2014/main"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endParaRPr lang="th-TH"/>
                </a:p>
              </p:txBody>
            </p:sp>
            <p:sp>
              <p:nvSpPr>
                <p:cNvPr id="146" name="Freeform: Shape 145">
                  <a:extLst>
                    <a:ext uri="{FF2B5EF4-FFF2-40B4-BE49-F238E27FC236}">
                      <a16:creationId xmlns:a16="http://schemas.microsoft.com/office/drawing/2014/main"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endParaRPr lang="th-TH"/>
                </a:p>
              </p:txBody>
            </p:sp>
          </p:grpSp>
          <p:grpSp>
            <p:nvGrpSpPr>
              <p:cNvPr id="147" name="Graphic 90">
                <a:extLst>
                  <a:ext uri="{FF2B5EF4-FFF2-40B4-BE49-F238E27FC236}">
                    <a16:creationId xmlns:a16="http://schemas.microsoft.com/office/drawing/2014/main"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endParaRPr lang="th-TH"/>
                  </a:p>
                </p:txBody>
              </p:sp>
              <p:grpSp>
                <p:nvGrpSpPr>
                  <p:cNvPr id="150" name="Graphic 90">
                    <a:extLst>
                      <a:ext uri="{FF2B5EF4-FFF2-40B4-BE49-F238E27FC236}">
                        <a16:creationId xmlns:a16="http://schemas.microsoft.com/office/drawing/2014/main"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endParaRPr lang="th-TH"/>
                    </a:p>
                  </p:txBody>
                </p:sp>
                <p:sp>
                  <p:nvSpPr>
                    <p:cNvPr id="152" name="Freeform: Shape 151">
                      <a:extLst>
                        <a:ext uri="{FF2B5EF4-FFF2-40B4-BE49-F238E27FC236}">
                          <a16:creationId xmlns:a16="http://schemas.microsoft.com/office/drawing/2014/main"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endParaRPr lang="th-TH"/>
                    </a:p>
                  </p:txBody>
                </p:sp>
                <p:sp>
                  <p:nvSpPr>
                    <p:cNvPr id="153" name="Freeform: Shape 152">
                      <a:extLst>
                        <a:ext uri="{FF2B5EF4-FFF2-40B4-BE49-F238E27FC236}">
                          <a16:creationId xmlns:a16="http://schemas.microsoft.com/office/drawing/2014/main"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endParaRPr lang="th-TH"/>
                    </a:p>
                  </p:txBody>
                </p:sp>
                <p:sp>
                  <p:nvSpPr>
                    <p:cNvPr id="154" name="Freeform: Shape 153">
                      <a:extLst>
                        <a:ext uri="{FF2B5EF4-FFF2-40B4-BE49-F238E27FC236}">
                          <a16:creationId xmlns:a16="http://schemas.microsoft.com/office/drawing/2014/main"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endParaRPr lang="th-TH"/>
                    </a:p>
                  </p:txBody>
                </p:sp>
              </p:grpSp>
            </p:grpSp>
            <p:sp>
              <p:nvSpPr>
                <p:cNvPr id="155" name="Freeform: Shape 154">
                  <a:extLst>
                    <a:ext uri="{FF2B5EF4-FFF2-40B4-BE49-F238E27FC236}">
                      <a16:creationId xmlns:a16="http://schemas.microsoft.com/office/drawing/2014/main"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endParaRPr lang="th-TH"/>
                </a:p>
              </p:txBody>
            </p:sp>
            <p:sp>
              <p:nvSpPr>
                <p:cNvPr id="156" name="Freeform: Shape 155">
                  <a:extLst>
                    <a:ext uri="{FF2B5EF4-FFF2-40B4-BE49-F238E27FC236}">
                      <a16:creationId xmlns:a16="http://schemas.microsoft.com/office/drawing/2014/main"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endParaRPr lang="th-TH"/>
                </a:p>
              </p:txBody>
            </p:sp>
            <p:sp>
              <p:nvSpPr>
                <p:cNvPr id="157" name="Freeform: Shape 156">
                  <a:extLst>
                    <a:ext uri="{FF2B5EF4-FFF2-40B4-BE49-F238E27FC236}">
                      <a16:creationId xmlns:a16="http://schemas.microsoft.com/office/drawing/2014/main"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endParaRPr lang="th-TH"/>
                </a:p>
              </p:txBody>
            </p:sp>
            <p:sp>
              <p:nvSpPr>
                <p:cNvPr id="158" name="Freeform: Shape 157">
                  <a:extLst>
                    <a:ext uri="{FF2B5EF4-FFF2-40B4-BE49-F238E27FC236}">
                      <a16:creationId xmlns:a16="http://schemas.microsoft.com/office/drawing/2014/main"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endParaRPr lang="th-TH"/>
                </a:p>
              </p:txBody>
            </p:sp>
            <p:sp>
              <p:nvSpPr>
                <p:cNvPr id="159" name="Freeform: Shape 158">
                  <a:extLst>
                    <a:ext uri="{FF2B5EF4-FFF2-40B4-BE49-F238E27FC236}">
                      <a16:creationId xmlns:a16="http://schemas.microsoft.com/office/drawing/2014/main"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endParaRPr lang="th-TH"/>
                </a:p>
              </p:txBody>
            </p:sp>
          </p:grpSp>
          <p:grpSp>
            <p:nvGrpSpPr>
              <p:cNvPr id="160" name="Graphic 90">
                <a:extLst>
                  <a:ext uri="{FF2B5EF4-FFF2-40B4-BE49-F238E27FC236}">
                    <a16:creationId xmlns:a16="http://schemas.microsoft.com/office/drawing/2014/main"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endParaRPr lang="th-TH"/>
                </a:p>
              </p:txBody>
            </p:sp>
            <p:sp>
              <p:nvSpPr>
                <p:cNvPr id="162" name="Freeform: Shape 161">
                  <a:extLst>
                    <a:ext uri="{FF2B5EF4-FFF2-40B4-BE49-F238E27FC236}">
                      <a16:creationId xmlns:a16="http://schemas.microsoft.com/office/drawing/2014/main"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endParaRPr lang="th-TH"/>
                </a:p>
              </p:txBody>
            </p:sp>
            <p:sp>
              <p:nvSpPr>
                <p:cNvPr id="163" name="Freeform: Shape 162">
                  <a:extLst>
                    <a:ext uri="{FF2B5EF4-FFF2-40B4-BE49-F238E27FC236}">
                      <a16:creationId xmlns:a16="http://schemas.microsoft.com/office/drawing/2014/main"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endParaRPr lang="th-TH"/>
                </a:p>
              </p:txBody>
            </p:sp>
            <p:sp>
              <p:nvSpPr>
                <p:cNvPr id="164" name="Freeform: Shape 163">
                  <a:extLst>
                    <a:ext uri="{FF2B5EF4-FFF2-40B4-BE49-F238E27FC236}">
                      <a16:creationId xmlns:a16="http://schemas.microsoft.com/office/drawing/2014/main"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endParaRPr lang="th-TH"/>
                </a:p>
              </p:txBody>
            </p:sp>
            <p:sp>
              <p:nvSpPr>
                <p:cNvPr id="165" name="Freeform: Shape 164">
                  <a:extLst>
                    <a:ext uri="{FF2B5EF4-FFF2-40B4-BE49-F238E27FC236}">
                      <a16:creationId xmlns:a16="http://schemas.microsoft.com/office/drawing/2014/main"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endParaRPr lang="th-TH"/>
                </a:p>
              </p:txBody>
            </p:sp>
          </p:grpSp>
          <p:grpSp>
            <p:nvGrpSpPr>
              <p:cNvPr id="166" name="Graphic 90">
                <a:extLst>
                  <a:ext uri="{FF2B5EF4-FFF2-40B4-BE49-F238E27FC236}">
                    <a16:creationId xmlns:a16="http://schemas.microsoft.com/office/drawing/2014/main"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endParaRPr lang="th-TH"/>
                </a:p>
              </p:txBody>
            </p:sp>
            <p:grpSp>
              <p:nvGrpSpPr>
                <p:cNvPr id="168" name="Graphic 90">
                  <a:extLst>
                    <a:ext uri="{FF2B5EF4-FFF2-40B4-BE49-F238E27FC236}">
                      <a16:creationId xmlns:a16="http://schemas.microsoft.com/office/drawing/2014/main"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endParaRPr lang="th-TH"/>
                  </a:p>
                </p:txBody>
              </p:sp>
              <p:sp>
                <p:nvSpPr>
                  <p:cNvPr id="170" name="Freeform: Shape 169">
                    <a:extLst>
                      <a:ext uri="{FF2B5EF4-FFF2-40B4-BE49-F238E27FC236}">
                        <a16:creationId xmlns:a16="http://schemas.microsoft.com/office/drawing/2014/main"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endParaRPr lang="th-TH"/>
                  </a:p>
                </p:txBody>
              </p:sp>
              <p:sp>
                <p:nvSpPr>
                  <p:cNvPr id="171" name="Freeform: Shape 170">
                    <a:extLst>
                      <a:ext uri="{FF2B5EF4-FFF2-40B4-BE49-F238E27FC236}">
                        <a16:creationId xmlns:a16="http://schemas.microsoft.com/office/drawing/2014/main"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endParaRPr lang="th-TH"/>
                  </a:p>
                </p:txBody>
              </p:sp>
              <p:sp>
                <p:nvSpPr>
                  <p:cNvPr id="172" name="Freeform: Shape 171">
                    <a:extLst>
                      <a:ext uri="{FF2B5EF4-FFF2-40B4-BE49-F238E27FC236}">
                        <a16:creationId xmlns:a16="http://schemas.microsoft.com/office/drawing/2014/main"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endParaRPr lang="th-TH"/>
                  </a:p>
                </p:txBody>
              </p:sp>
              <p:sp>
                <p:nvSpPr>
                  <p:cNvPr id="173" name="Freeform: Shape 172">
                    <a:extLst>
                      <a:ext uri="{FF2B5EF4-FFF2-40B4-BE49-F238E27FC236}">
                        <a16:creationId xmlns:a16="http://schemas.microsoft.com/office/drawing/2014/main"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endParaRPr lang="th-TH"/>
                  </a:p>
                </p:txBody>
              </p:sp>
              <p:sp>
                <p:nvSpPr>
                  <p:cNvPr id="174" name="Freeform: Shape 173">
                    <a:extLst>
                      <a:ext uri="{FF2B5EF4-FFF2-40B4-BE49-F238E27FC236}">
                        <a16:creationId xmlns:a16="http://schemas.microsoft.com/office/drawing/2014/main"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endParaRPr lang="th-TH"/>
                  </a:p>
                </p:txBody>
              </p:sp>
              <p:sp>
                <p:nvSpPr>
                  <p:cNvPr id="175" name="Freeform: Shape 174">
                    <a:extLst>
                      <a:ext uri="{FF2B5EF4-FFF2-40B4-BE49-F238E27FC236}">
                        <a16:creationId xmlns:a16="http://schemas.microsoft.com/office/drawing/2014/main"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endParaRPr lang="th-TH"/>
                  </a:p>
                </p:txBody>
              </p:sp>
              <p:sp>
                <p:nvSpPr>
                  <p:cNvPr id="176" name="Freeform: Shape 175">
                    <a:extLst>
                      <a:ext uri="{FF2B5EF4-FFF2-40B4-BE49-F238E27FC236}">
                        <a16:creationId xmlns:a16="http://schemas.microsoft.com/office/drawing/2014/main"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endParaRPr lang="th-TH"/>
                  </a:p>
                </p:txBody>
              </p:sp>
              <p:sp>
                <p:nvSpPr>
                  <p:cNvPr id="177" name="Freeform: Shape 176">
                    <a:extLst>
                      <a:ext uri="{FF2B5EF4-FFF2-40B4-BE49-F238E27FC236}">
                        <a16:creationId xmlns:a16="http://schemas.microsoft.com/office/drawing/2014/main"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endParaRPr lang="th-TH"/>
                  </a:p>
                </p:txBody>
              </p:sp>
              <p:sp>
                <p:nvSpPr>
                  <p:cNvPr id="178" name="Freeform: Shape 177">
                    <a:extLst>
                      <a:ext uri="{FF2B5EF4-FFF2-40B4-BE49-F238E27FC236}">
                        <a16:creationId xmlns:a16="http://schemas.microsoft.com/office/drawing/2014/main"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endParaRPr lang="th-TH"/>
                  </a:p>
                </p:txBody>
              </p:sp>
              <p:sp>
                <p:nvSpPr>
                  <p:cNvPr id="179" name="Freeform: Shape 178">
                    <a:extLst>
                      <a:ext uri="{FF2B5EF4-FFF2-40B4-BE49-F238E27FC236}">
                        <a16:creationId xmlns:a16="http://schemas.microsoft.com/office/drawing/2014/main"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endParaRPr lang="th-TH"/>
                  </a:p>
                </p:txBody>
              </p:sp>
              <p:sp>
                <p:nvSpPr>
                  <p:cNvPr id="180" name="Freeform: Shape 179">
                    <a:extLst>
                      <a:ext uri="{FF2B5EF4-FFF2-40B4-BE49-F238E27FC236}">
                        <a16:creationId xmlns:a16="http://schemas.microsoft.com/office/drawing/2014/main"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endParaRPr lang="th-TH"/>
                  </a:p>
                </p:txBody>
              </p:sp>
              <p:sp>
                <p:nvSpPr>
                  <p:cNvPr id="181" name="Freeform: Shape 180">
                    <a:extLst>
                      <a:ext uri="{FF2B5EF4-FFF2-40B4-BE49-F238E27FC236}">
                        <a16:creationId xmlns:a16="http://schemas.microsoft.com/office/drawing/2014/main"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endParaRPr lang="th-TH"/>
                  </a:p>
                </p:txBody>
              </p:sp>
              <p:sp>
                <p:nvSpPr>
                  <p:cNvPr id="182" name="Freeform: Shape 181">
                    <a:extLst>
                      <a:ext uri="{FF2B5EF4-FFF2-40B4-BE49-F238E27FC236}">
                        <a16:creationId xmlns:a16="http://schemas.microsoft.com/office/drawing/2014/main"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endParaRPr lang="th-TH"/>
                  </a:p>
                </p:txBody>
              </p:sp>
            </p:grpSp>
            <p:grpSp>
              <p:nvGrpSpPr>
                <p:cNvPr id="183" name="Graphic 90">
                  <a:extLst>
                    <a:ext uri="{FF2B5EF4-FFF2-40B4-BE49-F238E27FC236}">
                      <a16:creationId xmlns:a16="http://schemas.microsoft.com/office/drawing/2014/main"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endParaRPr lang="th-TH"/>
                  </a:p>
                </p:txBody>
              </p:sp>
              <p:sp>
                <p:nvSpPr>
                  <p:cNvPr id="185" name="Freeform: Shape 184">
                    <a:extLst>
                      <a:ext uri="{FF2B5EF4-FFF2-40B4-BE49-F238E27FC236}">
                        <a16:creationId xmlns:a16="http://schemas.microsoft.com/office/drawing/2014/main"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endParaRPr lang="th-TH"/>
                  </a:p>
                </p:txBody>
              </p:sp>
            </p:grpSp>
          </p:grpSp>
          <p:grpSp>
            <p:nvGrpSpPr>
              <p:cNvPr id="186" name="Graphic 90">
                <a:extLst>
                  <a:ext uri="{FF2B5EF4-FFF2-40B4-BE49-F238E27FC236}">
                    <a16:creationId xmlns:a16="http://schemas.microsoft.com/office/drawing/2014/main"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endParaRPr lang="th-TH"/>
                </a:p>
              </p:txBody>
            </p:sp>
            <p:sp>
              <p:nvSpPr>
                <p:cNvPr id="188" name="Freeform: Shape 187">
                  <a:extLst>
                    <a:ext uri="{FF2B5EF4-FFF2-40B4-BE49-F238E27FC236}">
                      <a16:creationId xmlns:a16="http://schemas.microsoft.com/office/drawing/2014/main"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endParaRPr lang="th-TH" dirty="0"/>
                </a:p>
              </p:txBody>
            </p:sp>
            <p:grpSp>
              <p:nvGrpSpPr>
                <p:cNvPr id="189" name="Graphic 90">
                  <a:extLst>
                    <a:ext uri="{FF2B5EF4-FFF2-40B4-BE49-F238E27FC236}">
                      <a16:creationId xmlns:a16="http://schemas.microsoft.com/office/drawing/2014/main"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endParaRPr lang="th-TH"/>
                  </a:p>
                </p:txBody>
              </p:sp>
              <p:sp>
                <p:nvSpPr>
                  <p:cNvPr id="191" name="Freeform: Shape 190">
                    <a:extLst>
                      <a:ext uri="{FF2B5EF4-FFF2-40B4-BE49-F238E27FC236}">
                        <a16:creationId xmlns:a16="http://schemas.microsoft.com/office/drawing/2014/main"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endParaRPr lang="th-TH"/>
                  </a:p>
                </p:txBody>
              </p:sp>
            </p:grpSp>
            <p:grpSp>
              <p:nvGrpSpPr>
                <p:cNvPr id="192" name="Graphic 90">
                  <a:extLst>
                    <a:ext uri="{FF2B5EF4-FFF2-40B4-BE49-F238E27FC236}">
                      <a16:creationId xmlns:a16="http://schemas.microsoft.com/office/drawing/2014/main"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endParaRPr lang="th-TH"/>
                  </a:p>
                </p:txBody>
              </p:sp>
              <p:sp>
                <p:nvSpPr>
                  <p:cNvPr id="194" name="Freeform: Shape 193">
                    <a:extLst>
                      <a:ext uri="{FF2B5EF4-FFF2-40B4-BE49-F238E27FC236}">
                        <a16:creationId xmlns:a16="http://schemas.microsoft.com/office/drawing/2014/main"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endParaRPr lang="th-TH"/>
                  </a:p>
                </p:txBody>
              </p:sp>
            </p:grpSp>
            <p:grpSp>
              <p:nvGrpSpPr>
                <p:cNvPr id="195" name="Graphic 90">
                  <a:extLst>
                    <a:ext uri="{FF2B5EF4-FFF2-40B4-BE49-F238E27FC236}">
                      <a16:creationId xmlns:a16="http://schemas.microsoft.com/office/drawing/2014/main"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endParaRPr lang="th-TH"/>
                  </a:p>
                </p:txBody>
              </p:sp>
              <p:sp>
                <p:nvSpPr>
                  <p:cNvPr id="197" name="Freeform: Shape 196">
                    <a:extLst>
                      <a:ext uri="{FF2B5EF4-FFF2-40B4-BE49-F238E27FC236}">
                        <a16:creationId xmlns:a16="http://schemas.microsoft.com/office/drawing/2014/main"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endParaRPr lang="th-TH"/>
                  </a:p>
                </p:txBody>
              </p:sp>
            </p:grpSp>
            <p:grpSp>
              <p:nvGrpSpPr>
                <p:cNvPr id="198" name="Graphic 90">
                  <a:extLst>
                    <a:ext uri="{FF2B5EF4-FFF2-40B4-BE49-F238E27FC236}">
                      <a16:creationId xmlns:a16="http://schemas.microsoft.com/office/drawing/2014/main"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endParaRPr lang="th-TH"/>
                  </a:p>
                </p:txBody>
              </p:sp>
              <p:sp>
                <p:nvSpPr>
                  <p:cNvPr id="200" name="Freeform: Shape 199">
                    <a:extLst>
                      <a:ext uri="{FF2B5EF4-FFF2-40B4-BE49-F238E27FC236}">
                        <a16:creationId xmlns:a16="http://schemas.microsoft.com/office/drawing/2014/main"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endParaRPr lang="th-TH"/>
                  </a:p>
                </p:txBody>
              </p:sp>
            </p:grpSp>
            <p:grpSp>
              <p:nvGrpSpPr>
                <p:cNvPr id="201" name="Graphic 90">
                  <a:extLst>
                    <a:ext uri="{FF2B5EF4-FFF2-40B4-BE49-F238E27FC236}">
                      <a16:creationId xmlns:a16="http://schemas.microsoft.com/office/drawing/2014/main"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endParaRPr lang="th-TH"/>
                  </a:p>
                </p:txBody>
              </p:sp>
              <p:sp>
                <p:nvSpPr>
                  <p:cNvPr id="203" name="Freeform: Shape 202">
                    <a:extLst>
                      <a:ext uri="{FF2B5EF4-FFF2-40B4-BE49-F238E27FC236}">
                        <a16:creationId xmlns:a16="http://schemas.microsoft.com/office/drawing/2014/main"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endParaRPr lang="th-TH"/>
                  </a:p>
                </p:txBody>
              </p:sp>
            </p:grpSp>
            <p:grpSp>
              <p:nvGrpSpPr>
                <p:cNvPr id="204" name="Graphic 90">
                  <a:extLst>
                    <a:ext uri="{FF2B5EF4-FFF2-40B4-BE49-F238E27FC236}">
                      <a16:creationId xmlns:a16="http://schemas.microsoft.com/office/drawing/2014/main"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endParaRPr lang="th-TH"/>
                  </a:p>
                </p:txBody>
              </p:sp>
              <p:sp>
                <p:nvSpPr>
                  <p:cNvPr id="206" name="Freeform: Shape 205">
                    <a:extLst>
                      <a:ext uri="{FF2B5EF4-FFF2-40B4-BE49-F238E27FC236}">
                        <a16:creationId xmlns:a16="http://schemas.microsoft.com/office/drawing/2014/main"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endParaRPr lang="th-TH"/>
                  </a:p>
                </p:txBody>
              </p:sp>
            </p:grpSp>
            <p:grpSp>
              <p:nvGrpSpPr>
                <p:cNvPr id="207" name="Graphic 90">
                  <a:extLst>
                    <a:ext uri="{FF2B5EF4-FFF2-40B4-BE49-F238E27FC236}">
                      <a16:creationId xmlns:a16="http://schemas.microsoft.com/office/drawing/2014/main"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endParaRPr lang="th-TH"/>
                  </a:p>
                </p:txBody>
              </p:sp>
              <p:sp>
                <p:nvSpPr>
                  <p:cNvPr id="209" name="Freeform: Shape 208">
                    <a:extLst>
                      <a:ext uri="{FF2B5EF4-FFF2-40B4-BE49-F238E27FC236}">
                        <a16:creationId xmlns:a16="http://schemas.microsoft.com/office/drawing/2014/main"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endParaRPr lang="th-TH"/>
                  </a:p>
                </p:txBody>
              </p:sp>
            </p:grpSp>
            <p:grpSp>
              <p:nvGrpSpPr>
                <p:cNvPr id="210" name="Graphic 90">
                  <a:extLst>
                    <a:ext uri="{FF2B5EF4-FFF2-40B4-BE49-F238E27FC236}">
                      <a16:creationId xmlns:a16="http://schemas.microsoft.com/office/drawing/2014/main"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endParaRPr lang="th-TH"/>
                  </a:p>
                </p:txBody>
              </p:sp>
              <p:sp>
                <p:nvSpPr>
                  <p:cNvPr id="212" name="Freeform: Shape 211">
                    <a:extLst>
                      <a:ext uri="{FF2B5EF4-FFF2-40B4-BE49-F238E27FC236}">
                        <a16:creationId xmlns:a16="http://schemas.microsoft.com/office/drawing/2014/main"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endParaRPr lang="th-TH"/>
                  </a:p>
                </p:txBody>
              </p:sp>
            </p:grpSp>
            <p:grpSp>
              <p:nvGrpSpPr>
                <p:cNvPr id="213" name="Graphic 90">
                  <a:extLst>
                    <a:ext uri="{FF2B5EF4-FFF2-40B4-BE49-F238E27FC236}">
                      <a16:creationId xmlns:a16="http://schemas.microsoft.com/office/drawing/2014/main"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endParaRPr lang="th-TH"/>
                  </a:p>
                </p:txBody>
              </p:sp>
              <p:sp>
                <p:nvSpPr>
                  <p:cNvPr id="215" name="Freeform: Shape 214">
                    <a:extLst>
                      <a:ext uri="{FF2B5EF4-FFF2-40B4-BE49-F238E27FC236}">
                        <a16:creationId xmlns:a16="http://schemas.microsoft.com/office/drawing/2014/main"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endParaRPr lang="th-TH"/>
                  </a:p>
                </p:txBody>
              </p:sp>
            </p:grpSp>
            <p:grpSp>
              <p:nvGrpSpPr>
                <p:cNvPr id="216" name="Graphic 90">
                  <a:extLst>
                    <a:ext uri="{FF2B5EF4-FFF2-40B4-BE49-F238E27FC236}">
                      <a16:creationId xmlns:a16="http://schemas.microsoft.com/office/drawing/2014/main"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endParaRPr lang="th-TH"/>
                  </a:p>
                </p:txBody>
              </p:sp>
              <p:sp>
                <p:nvSpPr>
                  <p:cNvPr id="218" name="Freeform: Shape 217">
                    <a:extLst>
                      <a:ext uri="{FF2B5EF4-FFF2-40B4-BE49-F238E27FC236}">
                        <a16:creationId xmlns:a16="http://schemas.microsoft.com/office/drawing/2014/main"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endParaRPr lang="th-TH"/>
                  </a:p>
                </p:txBody>
              </p:sp>
            </p:grpSp>
            <p:grpSp>
              <p:nvGrpSpPr>
                <p:cNvPr id="219" name="Graphic 90">
                  <a:extLst>
                    <a:ext uri="{FF2B5EF4-FFF2-40B4-BE49-F238E27FC236}">
                      <a16:creationId xmlns:a16="http://schemas.microsoft.com/office/drawing/2014/main"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endParaRPr lang="th-TH"/>
                  </a:p>
                </p:txBody>
              </p:sp>
              <p:sp>
                <p:nvSpPr>
                  <p:cNvPr id="221" name="Freeform: Shape 220">
                    <a:extLst>
                      <a:ext uri="{FF2B5EF4-FFF2-40B4-BE49-F238E27FC236}">
                        <a16:creationId xmlns:a16="http://schemas.microsoft.com/office/drawing/2014/main"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endParaRPr lang="th-TH"/>
                  </a:p>
                </p:txBody>
              </p:sp>
            </p:grpSp>
          </p:grpSp>
          <p:grpSp>
            <p:nvGrpSpPr>
              <p:cNvPr id="222" name="Graphic 90">
                <a:extLst>
                  <a:ext uri="{FF2B5EF4-FFF2-40B4-BE49-F238E27FC236}">
                    <a16:creationId xmlns:a16="http://schemas.microsoft.com/office/drawing/2014/main"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endParaRPr lang="th-TH"/>
                </a:p>
              </p:txBody>
            </p:sp>
            <p:sp>
              <p:nvSpPr>
                <p:cNvPr id="224" name="Freeform: Shape 223">
                  <a:extLst>
                    <a:ext uri="{FF2B5EF4-FFF2-40B4-BE49-F238E27FC236}">
                      <a16:creationId xmlns:a16="http://schemas.microsoft.com/office/drawing/2014/main"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endParaRPr lang="th-TH"/>
                </a:p>
              </p:txBody>
            </p:sp>
            <p:sp>
              <p:nvSpPr>
                <p:cNvPr id="225" name="Freeform: Shape 224">
                  <a:extLst>
                    <a:ext uri="{FF2B5EF4-FFF2-40B4-BE49-F238E27FC236}">
                      <a16:creationId xmlns:a16="http://schemas.microsoft.com/office/drawing/2014/main"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endParaRPr lang="th-TH"/>
                </a:p>
              </p:txBody>
            </p:sp>
            <p:sp>
              <p:nvSpPr>
                <p:cNvPr id="226" name="Freeform: Shape 225">
                  <a:extLst>
                    <a:ext uri="{FF2B5EF4-FFF2-40B4-BE49-F238E27FC236}">
                      <a16:creationId xmlns:a16="http://schemas.microsoft.com/office/drawing/2014/main"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endParaRPr lang="th-TH"/>
                </a:p>
              </p:txBody>
            </p:sp>
            <p:sp>
              <p:nvSpPr>
                <p:cNvPr id="227" name="Freeform: Shape 226">
                  <a:extLst>
                    <a:ext uri="{FF2B5EF4-FFF2-40B4-BE49-F238E27FC236}">
                      <a16:creationId xmlns:a16="http://schemas.microsoft.com/office/drawing/2014/main"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endParaRPr lang="th-TH"/>
                </a:p>
              </p:txBody>
            </p:sp>
            <p:sp>
              <p:nvSpPr>
                <p:cNvPr id="228" name="Freeform: Shape 227">
                  <a:extLst>
                    <a:ext uri="{FF2B5EF4-FFF2-40B4-BE49-F238E27FC236}">
                      <a16:creationId xmlns:a16="http://schemas.microsoft.com/office/drawing/2014/main"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endParaRPr lang="th-TH"/>
                </a:p>
              </p:txBody>
            </p:sp>
            <p:sp>
              <p:nvSpPr>
                <p:cNvPr id="229" name="Freeform: Shape 228">
                  <a:extLst>
                    <a:ext uri="{FF2B5EF4-FFF2-40B4-BE49-F238E27FC236}">
                      <a16:creationId xmlns:a16="http://schemas.microsoft.com/office/drawing/2014/main"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endParaRPr lang="th-TH"/>
                </a:p>
              </p:txBody>
            </p:sp>
            <p:sp>
              <p:nvSpPr>
                <p:cNvPr id="230" name="Freeform: Shape 229">
                  <a:extLst>
                    <a:ext uri="{FF2B5EF4-FFF2-40B4-BE49-F238E27FC236}">
                      <a16:creationId xmlns:a16="http://schemas.microsoft.com/office/drawing/2014/main"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endParaRPr lang="th-TH"/>
                </a:p>
              </p:txBody>
            </p:sp>
            <p:sp>
              <p:nvSpPr>
                <p:cNvPr id="231" name="Freeform: Shape 230">
                  <a:extLst>
                    <a:ext uri="{FF2B5EF4-FFF2-40B4-BE49-F238E27FC236}">
                      <a16:creationId xmlns:a16="http://schemas.microsoft.com/office/drawing/2014/main"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endParaRPr lang="th-TH"/>
                </a:p>
              </p:txBody>
            </p:sp>
            <p:sp>
              <p:nvSpPr>
                <p:cNvPr id="232" name="Freeform: Shape 231">
                  <a:extLst>
                    <a:ext uri="{FF2B5EF4-FFF2-40B4-BE49-F238E27FC236}">
                      <a16:creationId xmlns:a16="http://schemas.microsoft.com/office/drawing/2014/main"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endParaRPr lang="th-TH"/>
                </a:p>
              </p:txBody>
            </p:sp>
            <p:sp>
              <p:nvSpPr>
                <p:cNvPr id="233" name="Freeform: Shape 232">
                  <a:extLst>
                    <a:ext uri="{FF2B5EF4-FFF2-40B4-BE49-F238E27FC236}">
                      <a16:creationId xmlns:a16="http://schemas.microsoft.com/office/drawing/2014/main"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endParaRPr lang="th-TH"/>
                </a:p>
              </p:txBody>
            </p:sp>
            <p:sp>
              <p:nvSpPr>
                <p:cNvPr id="234" name="Freeform: Shape 233">
                  <a:extLst>
                    <a:ext uri="{FF2B5EF4-FFF2-40B4-BE49-F238E27FC236}">
                      <a16:creationId xmlns:a16="http://schemas.microsoft.com/office/drawing/2014/main"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endParaRPr lang="th-TH"/>
                </a:p>
              </p:txBody>
            </p:sp>
            <p:sp>
              <p:nvSpPr>
                <p:cNvPr id="235" name="Freeform: Shape 234">
                  <a:extLst>
                    <a:ext uri="{FF2B5EF4-FFF2-40B4-BE49-F238E27FC236}">
                      <a16:creationId xmlns:a16="http://schemas.microsoft.com/office/drawing/2014/main"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endParaRPr lang="th-TH"/>
                </a:p>
              </p:txBody>
            </p:sp>
          </p:grpSp>
          <p:sp>
            <p:nvSpPr>
              <p:cNvPr id="236" name="Freeform: Shape 235">
                <a:extLst>
                  <a:ext uri="{FF2B5EF4-FFF2-40B4-BE49-F238E27FC236}">
                    <a16:creationId xmlns:a16="http://schemas.microsoft.com/office/drawing/2014/main"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endParaRPr lang="th-TH"/>
              </a:p>
            </p:txBody>
          </p:sp>
          <p:grpSp>
            <p:nvGrpSpPr>
              <p:cNvPr id="237" name="Graphic 90">
                <a:extLst>
                  <a:ext uri="{FF2B5EF4-FFF2-40B4-BE49-F238E27FC236}">
                    <a16:creationId xmlns:a16="http://schemas.microsoft.com/office/drawing/2014/main"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endParaRPr lang="th-TH"/>
                </a:p>
              </p:txBody>
            </p:sp>
            <p:sp>
              <p:nvSpPr>
                <p:cNvPr id="239" name="Freeform: Shape 238">
                  <a:extLst>
                    <a:ext uri="{FF2B5EF4-FFF2-40B4-BE49-F238E27FC236}">
                      <a16:creationId xmlns:a16="http://schemas.microsoft.com/office/drawing/2014/main"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endParaRPr lang="th-TH"/>
                </a:p>
              </p:txBody>
            </p:sp>
            <p:grpSp>
              <p:nvGrpSpPr>
                <p:cNvPr id="240" name="Graphic 90">
                  <a:extLst>
                    <a:ext uri="{FF2B5EF4-FFF2-40B4-BE49-F238E27FC236}">
                      <a16:creationId xmlns:a16="http://schemas.microsoft.com/office/drawing/2014/main"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endParaRPr lang="th-TH"/>
                  </a:p>
                </p:txBody>
              </p:sp>
              <p:sp>
                <p:nvSpPr>
                  <p:cNvPr id="242" name="Freeform: Shape 241">
                    <a:extLst>
                      <a:ext uri="{FF2B5EF4-FFF2-40B4-BE49-F238E27FC236}">
                        <a16:creationId xmlns:a16="http://schemas.microsoft.com/office/drawing/2014/main"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endParaRPr lang="th-TH"/>
                  </a:p>
                </p:txBody>
              </p:sp>
            </p:grpSp>
            <p:grpSp>
              <p:nvGrpSpPr>
                <p:cNvPr id="243" name="Graphic 90">
                  <a:extLst>
                    <a:ext uri="{FF2B5EF4-FFF2-40B4-BE49-F238E27FC236}">
                      <a16:creationId xmlns:a16="http://schemas.microsoft.com/office/drawing/2014/main"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endParaRPr lang="th-TH"/>
                  </a:p>
                </p:txBody>
              </p:sp>
              <p:sp>
                <p:nvSpPr>
                  <p:cNvPr id="245" name="Freeform: Shape 244">
                    <a:extLst>
                      <a:ext uri="{FF2B5EF4-FFF2-40B4-BE49-F238E27FC236}">
                        <a16:creationId xmlns:a16="http://schemas.microsoft.com/office/drawing/2014/main"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endParaRPr lang="th-TH"/>
                  </a:p>
                </p:txBody>
              </p:sp>
            </p:grpSp>
            <p:grpSp>
              <p:nvGrpSpPr>
                <p:cNvPr id="246" name="Graphic 90">
                  <a:extLst>
                    <a:ext uri="{FF2B5EF4-FFF2-40B4-BE49-F238E27FC236}">
                      <a16:creationId xmlns:a16="http://schemas.microsoft.com/office/drawing/2014/main"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endParaRPr lang="th-TH"/>
                  </a:p>
                </p:txBody>
              </p:sp>
              <p:sp>
                <p:nvSpPr>
                  <p:cNvPr id="248" name="Freeform: Shape 247">
                    <a:extLst>
                      <a:ext uri="{FF2B5EF4-FFF2-40B4-BE49-F238E27FC236}">
                        <a16:creationId xmlns:a16="http://schemas.microsoft.com/office/drawing/2014/main"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endParaRPr lang="th-TH"/>
                  </a:p>
                </p:txBody>
              </p:sp>
            </p:grpSp>
            <p:grpSp>
              <p:nvGrpSpPr>
                <p:cNvPr id="249" name="Graphic 90">
                  <a:extLst>
                    <a:ext uri="{FF2B5EF4-FFF2-40B4-BE49-F238E27FC236}">
                      <a16:creationId xmlns:a16="http://schemas.microsoft.com/office/drawing/2014/main"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endParaRPr lang="th-TH"/>
                  </a:p>
                </p:txBody>
              </p:sp>
              <p:sp>
                <p:nvSpPr>
                  <p:cNvPr id="251" name="Freeform: Shape 250">
                    <a:extLst>
                      <a:ext uri="{FF2B5EF4-FFF2-40B4-BE49-F238E27FC236}">
                        <a16:creationId xmlns:a16="http://schemas.microsoft.com/office/drawing/2014/main"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endParaRPr lang="th-TH"/>
                  </a:p>
                </p:txBody>
              </p:sp>
            </p:grpSp>
            <p:grpSp>
              <p:nvGrpSpPr>
                <p:cNvPr id="252" name="Graphic 90">
                  <a:extLst>
                    <a:ext uri="{FF2B5EF4-FFF2-40B4-BE49-F238E27FC236}">
                      <a16:creationId xmlns:a16="http://schemas.microsoft.com/office/drawing/2014/main"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endParaRPr lang="th-TH"/>
                  </a:p>
                </p:txBody>
              </p:sp>
              <p:sp>
                <p:nvSpPr>
                  <p:cNvPr id="254" name="Freeform: Shape 253">
                    <a:extLst>
                      <a:ext uri="{FF2B5EF4-FFF2-40B4-BE49-F238E27FC236}">
                        <a16:creationId xmlns:a16="http://schemas.microsoft.com/office/drawing/2014/main"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endParaRPr lang="th-TH"/>
                  </a:p>
                </p:txBody>
              </p:sp>
            </p:grpSp>
            <p:grpSp>
              <p:nvGrpSpPr>
                <p:cNvPr id="255" name="Graphic 90">
                  <a:extLst>
                    <a:ext uri="{FF2B5EF4-FFF2-40B4-BE49-F238E27FC236}">
                      <a16:creationId xmlns:a16="http://schemas.microsoft.com/office/drawing/2014/main"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endParaRPr lang="th-TH"/>
                  </a:p>
                </p:txBody>
              </p:sp>
              <p:sp>
                <p:nvSpPr>
                  <p:cNvPr id="257" name="Freeform: Shape 256">
                    <a:extLst>
                      <a:ext uri="{FF2B5EF4-FFF2-40B4-BE49-F238E27FC236}">
                        <a16:creationId xmlns:a16="http://schemas.microsoft.com/office/drawing/2014/main"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endParaRPr lang="th-TH"/>
                  </a:p>
                </p:txBody>
              </p:sp>
            </p:grpSp>
            <p:grpSp>
              <p:nvGrpSpPr>
                <p:cNvPr id="258" name="Graphic 90">
                  <a:extLst>
                    <a:ext uri="{FF2B5EF4-FFF2-40B4-BE49-F238E27FC236}">
                      <a16:creationId xmlns:a16="http://schemas.microsoft.com/office/drawing/2014/main"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endParaRPr lang="th-TH"/>
                  </a:p>
                </p:txBody>
              </p:sp>
              <p:sp>
                <p:nvSpPr>
                  <p:cNvPr id="260" name="Freeform: Shape 259">
                    <a:extLst>
                      <a:ext uri="{FF2B5EF4-FFF2-40B4-BE49-F238E27FC236}">
                        <a16:creationId xmlns:a16="http://schemas.microsoft.com/office/drawing/2014/main"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endParaRPr lang="th-TH"/>
                  </a:p>
                </p:txBody>
              </p:sp>
            </p:grpSp>
            <p:grpSp>
              <p:nvGrpSpPr>
                <p:cNvPr id="261" name="Graphic 90">
                  <a:extLst>
                    <a:ext uri="{FF2B5EF4-FFF2-40B4-BE49-F238E27FC236}">
                      <a16:creationId xmlns:a16="http://schemas.microsoft.com/office/drawing/2014/main"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endParaRPr lang="th-TH"/>
                  </a:p>
                </p:txBody>
              </p:sp>
              <p:sp>
                <p:nvSpPr>
                  <p:cNvPr id="263" name="Freeform: Shape 262">
                    <a:extLst>
                      <a:ext uri="{FF2B5EF4-FFF2-40B4-BE49-F238E27FC236}">
                        <a16:creationId xmlns:a16="http://schemas.microsoft.com/office/drawing/2014/main"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endParaRPr lang="th-TH"/>
                  </a:p>
                </p:txBody>
              </p:sp>
            </p:grpSp>
            <p:grpSp>
              <p:nvGrpSpPr>
                <p:cNvPr id="264" name="Graphic 90">
                  <a:extLst>
                    <a:ext uri="{FF2B5EF4-FFF2-40B4-BE49-F238E27FC236}">
                      <a16:creationId xmlns:a16="http://schemas.microsoft.com/office/drawing/2014/main"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endParaRPr lang="th-TH"/>
                  </a:p>
                </p:txBody>
              </p:sp>
              <p:sp>
                <p:nvSpPr>
                  <p:cNvPr id="266" name="Freeform: Shape 265">
                    <a:extLst>
                      <a:ext uri="{FF2B5EF4-FFF2-40B4-BE49-F238E27FC236}">
                        <a16:creationId xmlns:a16="http://schemas.microsoft.com/office/drawing/2014/main"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endParaRPr lang="th-TH"/>
                  </a:p>
                </p:txBody>
              </p:sp>
            </p:grpSp>
            <p:grpSp>
              <p:nvGrpSpPr>
                <p:cNvPr id="267" name="Graphic 90">
                  <a:extLst>
                    <a:ext uri="{FF2B5EF4-FFF2-40B4-BE49-F238E27FC236}">
                      <a16:creationId xmlns:a16="http://schemas.microsoft.com/office/drawing/2014/main"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endParaRPr lang="th-TH"/>
                  </a:p>
                </p:txBody>
              </p:sp>
              <p:sp>
                <p:nvSpPr>
                  <p:cNvPr id="269" name="Freeform: Shape 268">
                    <a:extLst>
                      <a:ext uri="{FF2B5EF4-FFF2-40B4-BE49-F238E27FC236}">
                        <a16:creationId xmlns:a16="http://schemas.microsoft.com/office/drawing/2014/main"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endParaRPr lang="th-TH"/>
                  </a:p>
                </p:txBody>
              </p:sp>
            </p:grpSp>
            <p:grpSp>
              <p:nvGrpSpPr>
                <p:cNvPr id="270" name="Graphic 90">
                  <a:extLst>
                    <a:ext uri="{FF2B5EF4-FFF2-40B4-BE49-F238E27FC236}">
                      <a16:creationId xmlns:a16="http://schemas.microsoft.com/office/drawing/2014/main"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endParaRPr lang="th-TH"/>
                  </a:p>
                </p:txBody>
              </p:sp>
              <p:sp>
                <p:nvSpPr>
                  <p:cNvPr id="272" name="Freeform: Shape 271">
                    <a:extLst>
                      <a:ext uri="{FF2B5EF4-FFF2-40B4-BE49-F238E27FC236}">
                        <a16:creationId xmlns:a16="http://schemas.microsoft.com/office/drawing/2014/main"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endParaRPr lang="th-TH"/>
                  </a:p>
                </p:txBody>
              </p:sp>
            </p:grpSp>
          </p:grpSp>
          <p:grpSp>
            <p:nvGrpSpPr>
              <p:cNvPr id="273" name="Graphic 90">
                <a:extLst>
                  <a:ext uri="{FF2B5EF4-FFF2-40B4-BE49-F238E27FC236}">
                    <a16:creationId xmlns:a16="http://schemas.microsoft.com/office/drawing/2014/main"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endParaRPr lang="th-TH"/>
                </a:p>
              </p:txBody>
            </p:sp>
            <p:sp>
              <p:nvSpPr>
                <p:cNvPr id="275" name="Freeform: Shape 274">
                  <a:extLst>
                    <a:ext uri="{FF2B5EF4-FFF2-40B4-BE49-F238E27FC236}">
                      <a16:creationId xmlns:a16="http://schemas.microsoft.com/office/drawing/2014/main"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endParaRPr lang="th-TH"/>
                </a:p>
              </p:txBody>
            </p:sp>
            <p:sp>
              <p:nvSpPr>
                <p:cNvPr id="276" name="Freeform: Shape 275">
                  <a:extLst>
                    <a:ext uri="{FF2B5EF4-FFF2-40B4-BE49-F238E27FC236}">
                      <a16:creationId xmlns:a16="http://schemas.microsoft.com/office/drawing/2014/main"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endParaRPr lang="th-TH"/>
                </a:p>
              </p:txBody>
            </p:sp>
          </p:grpSp>
          <p:grpSp>
            <p:nvGrpSpPr>
              <p:cNvPr id="277" name="Graphic 90">
                <a:extLst>
                  <a:ext uri="{FF2B5EF4-FFF2-40B4-BE49-F238E27FC236}">
                    <a16:creationId xmlns:a16="http://schemas.microsoft.com/office/drawing/2014/main"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endParaRPr lang="th-TH"/>
                </a:p>
              </p:txBody>
            </p:sp>
            <p:sp>
              <p:nvSpPr>
                <p:cNvPr id="279" name="Freeform: Shape 278">
                  <a:extLst>
                    <a:ext uri="{FF2B5EF4-FFF2-40B4-BE49-F238E27FC236}">
                      <a16:creationId xmlns:a16="http://schemas.microsoft.com/office/drawing/2014/main"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endParaRPr lang="th-TH"/>
                </a:p>
              </p:txBody>
            </p:sp>
            <p:sp>
              <p:nvSpPr>
                <p:cNvPr id="280" name="Freeform: Shape 279">
                  <a:extLst>
                    <a:ext uri="{FF2B5EF4-FFF2-40B4-BE49-F238E27FC236}">
                      <a16:creationId xmlns:a16="http://schemas.microsoft.com/office/drawing/2014/main"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endParaRPr lang="th-TH"/>
                </a:p>
              </p:txBody>
            </p:sp>
          </p:grpSp>
          <p:grpSp>
            <p:nvGrpSpPr>
              <p:cNvPr id="281" name="Graphic 90">
                <a:extLst>
                  <a:ext uri="{FF2B5EF4-FFF2-40B4-BE49-F238E27FC236}">
                    <a16:creationId xmlns:a16="http://schemas.microsoft.com/office/drawing/2014/main"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endParaRPr lang="th-TH"/>
                </a:p>
              </p:txBody>
            </p:sp>
            <p:sp>
              <p:nvSpPr>
                <p:cNvPr id="283" name="Freeform: Shape 282">
                  <a:extLst>
                    <a:ext uri="{FF2B5EF4-FFF2-40B4-BE49-F238E27FC236}">
                      <a16:creationId xmlns:a16="http://schemas.microsoft.com/office/drawing/2014/main"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endParaRPr lang="th-TH"/>
                </a:p>
              </p:txBody>
            </p:sp>
            <p:sp>
              <p:nvSpPr>
                <p:cNvPr id="284" name="Freeform: Shape 283">
                  <a:extLst>
                    <a:ext uri="{FF2B5EF4-FFF2-40B4-BE49-F238E27FC236}">
                      <a16:creationId xmlns:a16="http://schemas.microsoft.com/office/drawing/2014/main"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endParaRPr lang="th-TH"/>
                </a:p>
              </p:txBody>
            </p:sp>
          </p:grpSp>
          <p:grpSp>
            <p:nvGrpSpPr>
              <p:cNvPr id="285" name="Graphic 90">
                <a:extLst>
                  <a:ext uri="{FF2B5EF4-FFF2-40B4-BE49-F238E27FC236}">
                    <a16:creationId xmlns:a16="http://schemas.microsoft.com/office/drawing/2014/main"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endParaRPr lang="th-TH"/>
                </a:p>
              </p:txBody>
            </p:sp>
            <p:sp>
              <p:nvSpPr>
                <p:cNvPr id="287" name="Freeform: Shape 286">
                  <a:extLst>
                    <a:ext uri="{FF2B5EF4-FFF2-40B4-BE49-F238E27FC236}">
                      <a16:creationId xmlns:a16="http://schemas.microsoft.com/office/drawing/2014/main"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endParaRPr lang="th-TH"/>
                </a:p>
              </p:txBody>
            </p:sp>
            <p:sp>
              <p:nvSpPr>
                <p:cNvPr id="288" name="Freeform: Shape 287">
                  <a:extLst>
                    <a:ext uri="{FF2B5EF4-FFF2-40B4-BE49-F238E27FC236}">
                      <a16:creationId xmlns:a16="http://schemas.microsoft.com/office/drawing/2014/main"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endParaRPr lang="th-TH"/>
                </a:p>
              </p:txBody>
            </p:sp>
          </p:grpSp>
          <p:sp>
            <p:nvSpPr>
              <p:cNvPr id="289" name="Freeform: Shape 288">
                <a:extLst>
                  <a:ext uri="{FF2B5EF4-FFF2-40B4-BE49-F238E27FC236}">
                    <a16:creationId xmlns:a16="http://schemas.microsoft.com/office/drawing/2014/main"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endParaRPr lang="th-TH"/>
              </a:p>
            </p:txBody>
          </p:sp>
          <p:sp>
            <p:nvSpPr>
              <p:cNvPr id="290" name="Freeform: Shape 289">
                <a:extLst>
                  <a:ext uri="{FF2B5EF4-FFF2-40B4-BE49-F238E27FC236}">
                    <a16:creationId xmlns:a16="http://schemas.microsoft.com/office/drawing/2014/main"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endParaRPr lang="th-TH"/>
              </a:p>
            </p:txBody>
          </p:sp>
          <p:sp>
            <p:nvSpPr>
              <p:cNvPr id="291" name="Freeform: Shape 290">
                <a:extLst>
                  <a:ext uri="{FF2B5EF4-FFF2-40B4-BE49-F238E27FC236}">
                    <a16:creationId xmlns:a16="http://schemas.microsoft.com/office/drawing/2014/main"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endParaRPr lang="th-TH"/>
              </a:p>
            </p:txBody>
          </p:sp>
          <p:sp>
            <p:nvSpPr>
              <p:cNvPr id="292" name="Freeform: Shape 291">
                <a:extLst>
                  <a:ext uri="{FF2B5EF4-FFF2-40B4-BE49-F238E27FC236}">
                    <a16:creationId xmlns:a16="http://schemas.microsoft.com/office/drawing/2014/main"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endParaRPr lang="th-TH"/>
              </a:p>
            </p:txBody>
          </p:sp>
        </p:grpSp>
      </p:grpSp>
      <p:sp>
        <p:nvSpPr>
          <p:cNvPr id="495" name="TextBox 494">
            <a:extLst>
              <a:ext uri="{FF2B5EF4-FFF2-40B4-BE49-F238E27FC236}">
                <a16:creationId xmlns:a16="http://schemas.microsoft.com/office/drawing/2014/main" id="{F8F59F17-C207-4E65-813C-A77BE1F75543}"/>
              </a:ext>
            </a:extLst>
          </p:cNvPr>
          <p:cNvSpPr txBox="1"/>
          <p:nvPr/>
        </p:nvSpPr>
        <p:spPr>
          <a:xfrm>
            <a:off x="6369542" y="1201242"/>
            <a:ext cx="7165074" cy="830997"/>
          </a:xfrm>
          <a:prstGeom prst="rect">
            <a:avLst/>
          </a:prstGeom>
          <a:noFill/>
        </p:spPr>
        <p:txBody>
          <a:bodyPr wrap="square">
            <a:spAutoFit/>
          </a:bodyPr>
          <a:lstStyle/>
          <a:p>
            <a:pPr algn="ctr"/>
            <a:r>
              <a:rPr lang="en-US" sz="4800" dirty="0">
                <a:solidFill>
                  <a:srgbClr val="0F5B42"/>
                </a:solidFill>
                <a:latin typeface="Berlin Sans FB Demi" panose="020E0802020502020306" pitchFamily="34" charset="0"/>
              </a:rPr>
              <a:t>Any questions?</a:t>
            </a:r>
            <a:r>
              <a:rPr lang="en-US" sz="2400" dirty="0">
                <a:solidFill>
                  <a:srgbClr val="0F5B42"/>
                </a:solidFill>
              </a:rPr>
              <a:t> </a:t>
            </a:r>
            <a:endParaRPr lang="th-TH" sz="2400" dirty="0">
              <a:solidFill>
                <a:srgbClr val="0F5B42"/>
              </a:solidFill>
            </a:endParaRPr>
          </a:p>
        </p:txBody>
      </p:sp>
      <p:grpSp>
        <p:nvGrpSpPr>
          <p:cNvPr id="497" name="Graphic 495">
            <a:extLst>
              <a:ext uri="{FF2B5EF4-FFF2-40B4-BE49-F238E27FC236}">
                <a16:creationId xmlns:a16="http://schemas.microsoft.com/office/drawing/2014/main"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endParaRPr lang="th-TH"/>
              </a:p>
            </p:txBody>
          </p:sp>
          <p:sp>
            <p:nvSpPr>
              <p:cNvPr id="500" name="Freeform: Shape 499">
                <a:extLst>
                  <a:ext uri="{FF2B5EF4-FFF2-40B4-BE49-F238E27FC236}">
                    <a16:creationId xmlns:a16="http://schemas.microsoft.com/office/drawing/2014/main"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endParaRPr lang="th-TH"/>
              </a:p>
            </p:txBody>
          </p:sp>
          <p:sp>
            <p:nvSpPr>
              <p:cNvPr id="501" name="Freeform: Shape 500">
                <a:extLst>
                  <a:ext uri="{FF2B5EF4-FFF2-40B4-BE49-F238E27FC236}">
                    <a16:creationId xmlns:a16="http://schemas.microsoft.com/office/drawing/2014/main"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endParaRPr lang="th-TH"/>
              </a:p>
            </p:txBody>
          </p:sp>
          <p:sp>
            <p:nvSpPr>
              <p:cNvPr id="502" name="Freeform: Shape 501">
                <a:extLst>
                  <a:ext uri="{FF2B5EF4-FFF2-40B4-BE49-F238E27FC236}">
                    <a16:creationId xmlns:a16="http://schemas.microsoft.com/office/drawing/2014/main"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endParaRPr lang="th-TH"/>
              </a:p>
            </p:txBody>
          </p:sp>
          <p:sp>
            <p:nvSpPr>
              <p:cNvPr id="503" name="Freeform: Shape 502">
                <a:extLst>
                  <a:ext uri="{FF2B5EF4-FFF2-40B4-BE49-F238E27FC236}">
                    <a16:creationId xmlns:a16="http://schemas.microsoft.com/office/drawing/2014/main"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endParaRPr lang="th-TH"/>
              </a:p>
            </p:txBody>
          </p:sp>
          <p:sp>
            <p:nvSpPr>
              <p:cNvPr id="504" name="Freeform: Shape 503">
                <a:extLst>
                  <a:ext uri="{FF2B5EF4-FFF2-40B4-BE49-F238E27FC236}">
                    <a16:creationId xmlns:a16="http://schemas.microsoft.com/office/drawing/2014/main"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endParaRPr lang="th-TH"/>
              </a:p>
            </p:txBody>
          </p:sp>
          <p:sp>
            <p:nvSpPr>
              <p:cNvPr id="505" name="Freeform: Shape 504">
                <a:extLst>
                  <a:ext uri="{FF2B5EF4-FFF2-40B4-BE49-F238E27FC236}">
                    <a16:creationId xmlns:a16="http://schemas.microsoft.com/office/drawing/2014/main"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endParaRPr lang="th-TH"/>
              </a:p>
            </p:txBody>
          </p:sp>
          <p:sp>
            <p:nvSpPr>
              <p:cNvPr id="506" name="Freeform: Shape 505">
                <a:extLst>
                  <a:ext uri="{FF2B5EF4-FFF2-40B4-BE49-F238E27FC236}">
                    <a16:creationId xmlns:a16="http://schemas.microsoft.com/office/drawing/2014/main"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endParaRPr lang="th-TH"/>
              </a:p>
            </p:txBody>
          </p:sp>
          <p:sp>
            <p:nvSpPr>
              <p:cNvPr id="507" name="Freeform: Shape 506">
                <a:extLst>
                  <a:ext uri="{FF2B5EF4-FFF2-40B4-BE49-F238E27FC236}">
                    <a16:creationId xmlns:a16="http://schemas.microsoft.com/office/drawing/2014/main"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endParaRPr lang="th-TH"/>
              </a:p>
            </p:txBody>
          </p:sp>
          <p:sp>
            <p:nvSpPr>
              <p:cNvPr id="508" name="Freeform: Shape 507">
                <a:extLst>
                  <a:ext uri="{FF2B5EF4-FFF2-40B4-BE49-F238E27FC236}">
                    <a16:creationId xmlns:a16="http://schemas.microsoft.com/office/drawing/2014/main"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endParaRPr lang="th-TH"/>
              </a:p>
            </p:txBody>
          </p:sp>
          <p:sp>
            <p:nvSpPr>
              <p:cNvPr id="509" name="Freeform: Shape 508">
                <a:extLst>
                  <a:ext uri="{FF2B5EF4-FFF2-40B4-BE49-F238E27FC236}">
                    <a16:creationId xmlns:a16="http://schemas.microsoft.com/office/drawing/2014/main"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endParaRPr lang="th-TH"/>
              </a:p>
            </p:txBody>
          </p:sp>
          <p:sp>
            <p:nvSpPr>
              <p:cNvPr id="510" name="Freeform: Shape 509">
                <a:extLst>
                  <a:ext uri="{FF2B5EF4-FFF2-40B4-BE49-F238E27FC236}">
                    <a16:creationId xmlns:a16="http://schemas.microsoft.com/office/drawing/2014/main"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endParaRPr lang="th-TH"/>
              </a:p>
            </p:txBody>
          </p:sp>
          <p:sp>
            <p:nvSpPr>
              <p:cNvPr id="511" name="Freeform: Shape 510">
                <a:extLst>
                  <a:ext uri="{FF2B5EF4-FFF2-40B4-BE49-F238E27FC236}">
                    <a16:creationId xmlns:a16="http://schemas.microsoft.com/office/drawing/2014/main"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endParaRPr lang="th-TH"/>
              </a:p>
            </p:txBody>
          </p:sp>
          <p:sp>
            <p:nvSpPr>
              <p:cNvPr id="512" name="Freeform: Shape 511">
                <a:extLst>
                  <a:ext uri="{FF2B5EF4-FFF2-40B4-BE49-F238E27FC236}">
                    <a16:creationId xmlns:a16="http://schemas.microsoft.com/office/drawing/2014/main"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endParaRPr lang="th-TH"/>
              </a:p>
            </p:txBody>
          </p:sp>
          <p:sp>
            <p:nvSpPr>
              <p:cNvPr id="513" name="Freeform: Shape 512">
                <a:extLst>
                  <a:ext uri="{FF2B5EF4-FFF2-40B4-BE49-F238E27FC236}">
                    <a16:creationId xmlns:a16="http://schemas.microsoft.com/office/drawing/2014/main"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endParaRPr lang="th-TH"/>
              </a:p>
            </p:txBody>
          </p:sp>
          <p:sp>
            <p:nvSpPr>
              <p:cNvPr id="514" name="Freeform: Shape 513">
                <a:extLst>
                  <a:ext uri="{FF2B5EF4-FFF2-40B4-BE49-F238E27FC236}">
                    <a16:creationId xmlns:a16="http://schemas.microsoft.com/office/drawing/2014/main"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endParaRPr lang="th-TH"/>
              </a:p>
            </p:txBody>
          </p:sp>
          <p:sp>
            <p:nvSpPr>
              <p:cNvPr id="515" name="Freeform: Shape 514">
                <a:extLst>
                  <a:ext uri="{FF2B5EF4-FFF2-40B4-BE49-F238E27FC236}">
                    <a16:creationId xmlns:a16="http://schemas.microsoft.com/office/drawing/2014/main"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endParaRPr lang="th-TH"/>
              </a:p>
            </p:txBody>
          </p:sp>
          <p:sp>
            <p:nvSpPr>
              <p:cNvPr id="516" name="Freeform: Shape 515">
                <a:extLst>
                  <a:ext uri="{FF2B5EF4-FFF2-40B4-BE49-F238E27FC236}">
                    <a16:creationId xmlns:a16="http://schemas.microsoft.com/office/drawing/2014/main"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endParaRPr lang="th-TH"/>
              </a:p>
            </p:txBody>
          </p:sp>
          <p:sp>
            <p:nvSpPr>
              <p:cNvPr id="517" name="Freeform: Shape 516">
                <a:extLst>
                  <a:ext uri="{FF2B5EF4-FFF2-40B4-BE49-F238E27FC236}">
                    <a16:creationId xmlns:a16="http://schemas.microsoft.com/office/drawing/2014/main"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endParaRPr lang="th-TH"/>
              </a:p>
            </p:txBody>
          </p:sp>
          <p:sp>
            <p:nvSpPr>
              <p:cNvPr id="518" name="Freeform: Shape 517">
                <a:extLst>
                  <a:ext uri="{FF2B5EF4-FFF2-40B4-BE49-F238E27FC236}">
                    <a16:creationId xmlns:a16="http://schemas.microsoft.com/office/drawing/2014/main"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endParaRPr lang="th-TH"/>
              </a:p>
            </p:txBody>
          </p:sp>
          <p:sp>
            <p:nvSpPr>
              <p:cNvPr id="519" name="Freeform: Shape 518">
                <a:extLst>
                  <a:ext uri="{FF2B5EF4-FFF2-40B4-BE49-F238E27FC236}">
                    <a16:creationId xmlns:a16="http://schemas.microsoft.com/office/drawing/2014/main"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endParaRPr lang="th-TH"/>
              </a:p>
            </p:txBody>
          </p:sp>
          <p:sp>
            <p:nvSpPr>
              <p:cNvPr id="520" name="Freeform: Shape 519">
                <a:extLst>
                  <a:ext uri="{FF2B5EF4-FFF2-40B4-BE49-F238E27FC236}">
                    <a16:creationId xmlns:a16="http://schemas.microsoft.com/office/drawing/2014/main"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endParaRPr lang="th-TH"/>
              </a:p>
            </p:txBody>
          </p:sp>
          <p:sp>
            <p:nvSpPr>
              <p:cNvPr id="521" name="Freeform: Shape 520">
                <a:extLst>
                  <a:ext uri="{FF2B5EF4-FFF2-40B4-BE49-F238E27FC236}">
                    <a16:creationId xmlns:a16="http://schemas.microsoft.com/office/drawing/2014/main"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endParaRPr lang="th-TH"/>
              </a:p>
            </p:txBody>
          </p:sp>
          <p:sp>
            <p:nvSpPr>
              <p:cNvPr id="522" name="Freeform: Shape 521">
                <a:extLst>
                  <a:ext uri="{FF2B5EF4-FFF2-40B4-BE49-F238E27FC236}">
                    <a16:creationId xmlns:a16="http://schemas.microsoft.com/office/drawing/2014/main"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endParaRPr lang="th-TH"/>
              </a:p>
            </p:txBody>
          </p:sp>
          <p:sp>
            <p:nvSpPr>
              <p:cNvPr id="523" name="Freeform: Shape 522">
                <a:extLst>
                  <a:ext uri="{FF2B5EF4-FFF2-40B4-BE49-F238E27FC236}">
                    <a16:creationId xmlns:a16="http://schemas.microsoft.com/office/drawing/2014/main"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endParaRPr lang="th-TH"/>
              </a:p>
            </p:txBody>
          </p:sp>
          <p:sp>
            <p:nvSpPr>
              <p:cNvPr id="524" name="Freeform: Shape 523">
                <a:extLst>
                  <a:ext uri="{FF2B5EF4-FFF2-40B4-BE49-F238E27FC236}">
                    <a16:creationId xmlns:a16="http://schemas.microsoft.com/office/drawing/2014/main"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endParaRPr lang="th-TH"/>
              </a:p>
            </p:txBody>
          </p:sp>
          <p:sp>
            <p:nvSpPr>
              <p:cNvPr id="525" name="Freeform: Shape 524">
                <a:extLst>
                  <a:ext uri="{FF2B5EF4-FFF2-40B4-BE49-F238E27FC236}">
                    <a16:creationId xmlns:a16="http://schemas.microsoft.com/office/drawing/2014/main"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endParaRPr lang="th-TH"/>
              </a:p>
            </p:txBody>
          </p:sp>
          <p:sp>
            <p:nvSpPr>
              <p:cNvPr id="526" name="Freeform: Shape 525">
                <a:extLst>
                  <a:ext uri="{FF2B5EF4-FFF2-40B4-BE49-F238E27FC236}">
                    <a16:creationId xmlns:a16="http://schemas.microsoft.com/office/drawing/2014/main"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endParaRPr lang="th-TH"/>
              </a:p>
            </p:txBody>
          </p:sp>
          <p:sp>
            <p:nvSpPr>
              <p:cNvPr id="527" name="Freeform: Shape 526">
                <a:extLst>
                  <a:ext uri="{FF2B5EF4-FFF2-40B4-BE49-F238E27FC236}">
                    <a16:creationId xmlns:a16="http://schemas.microsoft.com/office/drawing/2014/main"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endParaRPr lang="th-TH"/>
              </a:p>
            </p:txBody>
          </p:sp>
          <p:sp>
            <p:nvSpPr>
              <p:cNvPr id="528" name="Freeform: Shape 527">
                <a:extLst>
                  <a:ext uri="{FF2B5EF4-FFF2-40B4-BE49-F238E27FC236}">
                    <a16:creationId xmlns:a16="http://schemas.microsoft.com/office/drawing/2014/main"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endParaRPr lang="th-TH"/>
              </a:p>
            </p:txBody>
          </p:sp>
          <p:sp>
            <p:nvSpPr>
              <p:cNvPr id="529" name="Freeform: Shape 528">
                <a:extLst>
                  <a:ext uri="{FF2B5EF4-FFF2-40B4-BE49-F238E27FC236}">
                    <a16:creationId xmlns:a16="http://schemas.microsoft.com/office/drawing/2014/main"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endParaRPr lang="th-TH"/>
              </a:p>
            </p:txBody>
          </p:sp>
          <p:sp>
            <p:nvSpPr>
              <p:cNvPr id="530" name="Freeform: Shape 529">
                <a:extLst>
                  <a:ext uri="{FF2B5EF4-FFF2-40B4-BE49-F238E27FC236}">
                    <a16:creationId xmlns:a16="http://schemas.microsoft.com/office/drawing/2014/main"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endParaRPr lang="th-TH"/>
              </a:p>
            </p:txBody>
          </p:sp>
          <p:sp>
            <p:nvSpPr>
              <p:cNvPr id="531" name="Freeform: Shape 530">
                <a:extLst>
                  <a:ext uri="{FF2B5EF4-FFF2-40B4-BE49-F238E27FC236}">
                    <a16:creationId xmlns:a16="http://schemas.microsoft.com/office/drawing/2014/main"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endParaRPr lang="th-TH"/>
              </a:p>
            </p:txBody>
          </p:sp>
          <p:sp>
            <p:nvSpPr>
              <p:cNvPr id="532" name="Freeform: Shape 531">
                <a:extLst>
                  <a:ext uri="{FF2B5EF4-FFF2-40B4-BE49-F238E27FC236}">
                    <a16:creationId xmlns:a16="http://schemas.microsoft.com/office/drawing/2014/main"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endParaRPr lang="th-TH"/>
              </a:p>
            </p:txBody>
          </p:sp>
          <p:sp>
            <p:nvSpPr>
              <p:cNvPr id="533" name="Freeform: Shape 532">
                <a:extLst>
                  <a:ext uri="{FF2B5EF4-FFF2-40B4-BE49-F238E27FC236}">
                    <a16:creationId xmlns:a16="http://schemas.microsoft.com/office/drawing/2014/main"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endParaRPr lang="th-TH"/>
              </a:p>
            </p:txBody>
          </p:sp>
          <p:sp>
            <p:nvSpPr>
              <p:cNvPr id="534" name="Freeform: Shape 533">
                <a:extLst>
                  <a:ext uri="{FF2B5EF4-FFF2-40B4-BE49-F238E27FC236}">
                    <a16:creationId xmlns:a16="http://schemas.microsoft.com/office/drawing/2014/main"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endParaRPr lang="th-TH"/>
              </a:p>
            </p:txBody>
          </p:sp>
          <p:sp>
            <p:nvSpPr>
              <p:cNvPr id="535" name="Freeform: Shape 534">
                <a:extLst>
                  <a:ext uri="{FF2B5EF4-FFF2-40B4-BE49-F238E27FC236}">
                    <a16:creationId xmlns:a16="http://schemas.microsoft.com/office/drawing/2014/main"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endParaRPr lang="th-TH"/>
              </a:p>
            </p:txBody>
          </p:sp>
          <p:sp>
            <p:nvSpPr>
              <p:cNvPr id="536" name="Freeform: Shape 535">
                <a:extLst>
                  <a:ext uri="{FF2B5EF4-FFF2-40B4-BE49-F238E27FC236}">
                    <a16:creationId xmlns:a16="http://schemas.microsoft.com/office/drawing/2014/main"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endParaRPr lang="th-TH"/>
              </a:p>
            </p:txBody>
          </p:sp>
          <p:sp>
            <p:nvSpPr>
              <p:cNvPr id="537" name="Freeform: Shape 536">
                <a:extLst>
                  <a:ext uri="{FF2B5EF4-FFF2-40B4-BE49-F238E27FC236}">
                    <a16:creationId xmlns:a16="http://schemas.microsoft.com/office/drawing/2014/main"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endParaRPr lang="th-TH"/>
              </a:p>
            </p:txBody>
          </p:sp>
          <p:sp>
            <p:nvSpPr>
              <p:cNvPr id="538" name="Freeform: Shape 537">
                <a:extLst>
                  <a:ext uri="{FF2B5EF4-FFF2-40B4-BE49-F238E27FC236}">
                    <a16:creationId xmlns:a16="http://schemas.microsoft.com/office/drawing/2014/main"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endParaRPr lang="th-TH"/>
              </a:p>
            </p:txBody>
          </p:sp>
          <p:sp>
            <p:nvSpPr>
              <p:cNvPr id="539" name="Freeform: Shape 538">
                <a:extLst>
                  <a:ext uri="{FF2B5EF4-FFF2-40B4-BE49-F238E27FC236}">
                    <a16:creationId xmlns:a16="http://schemas.microsoft.com/office/drawing/2014/main"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endParaRPr lang="th-TH"/>
              </a:p>
            </p:txBody>
          </p:sp>
          <p:sp>
            <p:nvSpPr>
              <p:cNvPr id="540" name="Freeform: Shape 539">
                <a:extLst>
                  <a:ext uri="{FF2B5EF4-FFF2-40B4-BE49-F238E27FC236}">
                    <a16:creationId xmlns:a16="http://schemas.microsoft.com/office/drawing/2014/main"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endParaRPr lang="th-TH"/>
              </a:p>
            </p:txBody>
          </p:sp>
          <p:sp>
            <p:nvSpPr>
              <p:cNvPr id="541" name="Freeform: Shape 540">
                <a:extLst>
                  <a:ext uri="{FF2B5EF4-FFF2-40B4-BE49-F238E27FC236}">
                    <a16:creationId xmlns:a16="http://schemas.microsoft.com/office/drawing/2014/main"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endParaRPr lang="th-TH"/>
              </a:p>
            </p:txBody>
          </p:sp>
          <p:sp>
            <p:nvSpPr>
              <p:cNvPr id="542" name="Freeform: Shape 541">
                <a:extLst>
                  <a:ext uri="{FF2B5EF4-FFF2-40B4-BE49-F238E27FC236}">
                    <a16:creationId xmlns:a16="http://schemas.microsoft.com/office/drawing/2014/main"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endParaRPr lang="th-TH"/>
              </a:p>
            </p:txBody>
          </p:sp>
          <p:sp>
            <p:nvSpPr>
              <p:cNvPr id="543" name="Freeform: Shape 542">
                <a:extLst>
                  <a:ext uri="{FF2B5EF4-FFF2-40B4-BE49-F238E27FC236}">
                    <a16:creationId xmlns:a16="http://schemas.microsoft.com/office/drawing/2014/main"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endParaRPr lang="th-TH"/>
              </a:p>
            </p:txBody>
          </p:sp>
          <p:sp>
            <p:nvSpPr>
              <p:cNvPr id="544" name="Freeform: Shape 543">
                <a:extLst>
                  <a:ext uri="{FF2B5EF4-FFF2-40B4-BE49-F238E27FC236}">
                    <a16:creationId xmlns:a16="http://schemas.microsoft.com/office/drawing/2014/main"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endParaRPr lang="th-TH"/>
              </a:p>
            </p:txBody>
          </p:sp>
          <p:sp>
            <p:nvSpPr>
              <p:cNvPr id="545" name="Freeform: Shape 544">
                <a:extLst>
                  <a:ext uri="{FF2B5EF4-FFF2-40B4-BE49-F238E27FC236}">
                    <a16:creationId xmlns:a16="http://schemas.microsoft.com/office/drawing/2014/main"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endParaRPr lang="th-TH"/>
              </a:p>
            </p:txBody>
          </p:sp>
          <p:sp>
            <p:nvSpPr>
              <p:cNvPr id="546" name="Freeform: Shape 545">
                <a:extLst>
                  <a:ext uri="{FF2B5EF4-FFF2-40B4-BE49-F238E27FC236}">
                    <a16:creationId xmlns:a16="http://schemas.microsoft.com/office/drawing/2014/main"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endParaRPr lang="th-TH"/>
              </a:p>
            </p:txBody>
          </p:sp>
          <p:sp>
            <p:nvSpPr>
              <p:cNvPr id="547" name="Freeform: Shape 546">
                <a:extLst>
                  <a:ext uri="{FF2B5EF4-FFF2-40B4-BE49-F238E27FC236}">
                    <a16:creationId xmlns:a16="http://schemas.microsoft.com/office/drawing/2014/main"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endParaRPr lang="th-TH"/>
              </a:p>
            </p:txBody>
          </p:sp>
          <p:sp>
            <p:nvSpPr>
              <p:cNvPr id="548" name="Freeform: Shape 547">
                <a:extLst>
                  <a:ext uri="{FF2B5EF4-FFF2-40B4-BE49-F238E27FC236}">
                    <a16:creationId xmlns:a16="http://schemas.microsoft.com/office/drawing/2014/main"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endParaRPr lang="th-TH"/>
              </a:p>
            </p:txBody>
          </p:sp>
          <p:sp>
            <p:nvSpPr>
              <p:cNvPr id="549" name="Freeform: Shape 548">
                <a:extLst>
                  <a:ext uri="{FF2B5EF4-FFF2-40B4-BE49-F238E27FC236}">
                    <a16:creationId xmlns:a16="http://schemas.microsoft.com/office/drawing/2014/main"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endParaRPr lang="th-TH"/>
              </a:p>
            </p:txBody>
          </p:sp>
          <p:sp>
            <p:nvSpPr>
              <p:cNvPr id="550" name="Freeform: Shape 549">
                <a:extLst>
                  <a:ext uri="{FF2B5EF4-FFF2-40B4-BE49-F238E27FC236}">
                    <a16:creationId xmlns:a16="http://schemas.microsoft.com/office/drawing/2014/main"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endParaRPr lang="th-TH"/>
              </a:p>
            </p:txBody>
          </p:sp>
          <p:sp>
            <p:nvSpPr>
              <p:cNvPr id="551" name="Freeform: Shape 550">
                <a:extLst>
                  <a:ext uri="{FF2B5EF4-FFF2-40B4-BE49-F238E27FC236}">
                    <a16:creationId xmlns:a16="http://schemas.microsoft.com/office/drawing/2014/main"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endParaRPr lang="th-TH"/>
              </a:p>
            </p:txBody>
          </p:sp>
          <p:sp>
            <p:nvSpPr>
              <p:cNvPr id="552" name="Freeform: Shape 551">
                <a:extLst>
                  <a:ext uri="{FF2B5EF4-FFF2-40B4-BE49-F238E27FC236}">
                    <a16:creationId xmlns:a16="http://schemas.microsoft.com/office/drawing/2014/main"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endParaRPr lang="th-TH"/>
              </a:p>
            </p:txBody>
          </p:sp>
          <p:sp>
            <p:nvSpPr>
              <p:cNvPr id="553" name="Freeform: Shape 552">
                <a:extLst>
                  <a:ext uri="{FF2B5EF4-FFF2-40B4-BE49-F238E27FC236}">
                    <a16:creationId xmlns:a16="http://schemas.microsoft.com/office/drawing/2014/main"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endParaRPr lang="th-TH"/>
              </a:p>
            </p:txBody>
          </p:sp>
          <p:sp>
            <p:nvSpPr>
              <p:cNvPr id="554" name="Freeform: Shape 553">
                <a:extLst>
                  <a:ext uri="{FF2B5EF4-FFF2-40B4-BE49-F238E27FC236}">
                    <a16:creationId xmlns:a16="http://schemas.microsoft.com/office/drawing/2014/main"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endParaRPr lang="th-TH"/>
              </a:p>
            </p:txBody>
          </p:sp>
          <p:sp>
            <p:nvSpPr>
              <p:cNvPr id="555" name="Freeform: Shape 554">
                <a:extLst>
                  <a:ext uri="{FF2B5EF4-FFF2-40B4-BE49-F238E27FC236}">
                    <a16:creationId xmlns:a16="http://schemas.microsoft.com/office/drawing/2014/main"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endParaRPr lang="th-TH"/>
              </a:p>
            </p:txBody>
          </p:sp>
        </p:grpSp>
        <p:grpSp>
          <p:nvGrpSpPr>
            <p:cNvPr id="556" name="Graphic 495">
              <a:extLst>
                <a:ext uri="{FF2B5EF4-FFF2-40B4-BE49-F238E27FC236}">
                  <a16:creationId xmlns:a16="http://schemas.microsoft.com/office/drawing/2014/main"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endParaRPr lang="th-TH"/>
                </a:p>
              </p:txBody>
            </p:sp>
            <p:sp>
              <p:nvSpPr>
                <p:cNvPr id="559" name="Freeform: Shape 558">
                  <a:extLst>
                    <a:ext uri="{FF2B5EF4-FFF2-40B4-BE49-F238E27FC236}">
                      <a16:creationId xmlns:a16="http://schemas.microsoft.com/office/drawing/2014/main"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endParaRPr lang="th-TH"/>
                </a:p>
              </p:txBody>
            </p:sp>
            <p:sp>
              <p:nvSpPr>
                <p:cNvPr id="560" name="Freeform: Shape 559">
                  <a:extLst>
                    <a:ext uri="{FF2B5EF4-FFF2-40B4-BE49-F238E27FC236}">
                      <a16:creationId xmlns:a16="http://schemas.microsoft.com/office/drawing/2014/main"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endParaRPr lang="th-TH"/>
                </a:p>
              </p:txBody>
            </p:sp>
            <p:sp>
              <p:nvSpPr>
                <p:cNvPr id="561" name="Freeform: Shape 560">
                  <a:extLst>
                    <a:ext uri="{FF2B5EF4-FFF2-40B4-BE49-F238E27FC236}">
                      <a16:creationId xmlns:a16="http://schemas.microsoft.com/office/drawing/2014/main"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endParaRPr lang="th-TH"/>
                </a:p>
              </p:txBody>
            </p:sp>
            <p:sp>
              <p:nvSpPr>
                <p:cNvPr id="562" name="Freeform: Shape 561">
                  <a:extLst>
                    <a:ext uri="{FF2B5EF4-FFF2-40B4-BE49-F238E27FC236}">
                      <a16:creationId xmlns:a16="http://schemas.microsoft.com/office/drawing/2014/main"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endParaRPr lang="th-TH"/>
                </a:p>
              </p:txBody>
            </p:sp>
            <p:sp>
              <p:nvSpPr>
                <p:cNvPr id="563" name="Freeform: Shape 562">
                  <a:extLst>
                    <a:ext uri="{FF2B5EF4-FFF2-40B4-BE49-F238E27FC236}">
                      <a16:creationId xmlns:a16="http://schemas.microsoft.com/office/drawing/2014/main"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endParaRPr lang="th-TH"/>
                </a:p>
              </p:txBody>
            </p:sp>
            <p:sp>
              <p:nvSpPr>
                <p:cNvPr id="564" name="Freeform: Shape 563">
                  <a:extLst>
                    <a:ext uri="{FF2B5EF4-FFF2-40B4-BE49-F238E27FC236}">
                      <a16:creationId xmlns:a16="http://schemas.microsoft.com/office/drawing/2014/main"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endParaRPr lang="th-TH"/>
                </a:p>
              </p:txBody>
            </p:sp>
            <p:sp>
              <p:nvSpPr>
                <p:cNvPr id="565" name="Freeform: Shape 564">
                  <a:extLst>
                    <a:ext uri="{FF2B5EF4-FFF2-40B4-BE49-F238E27FC236}">
                      <a16:creationId xmlns:a16="http://schemas.microsoft.com/office/drawing/2014/main"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endParaRPr lang="th-TH"/>
                </a:p>
              </p:txBody>
            </p:sp>
          </p:grpSp>
          <p:grpSp>
            <p:nvGrpSpPr>
              <p:cNvPr id="566" name="Graphic 495">
                <a:extLst>
                  <a:ext uri="{FF2B5EF4-FFF2-40B4-BE49-F238E27FC236}">
                    <a16:creationId xmlns:a16="http://schemas.microsoft.com/office/drawing/2014/main"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endParaRPr lang="th-TH"/>
                </a:p>
              </p:txBody>
            </p:sp>
            <p:sp>
              <p:nvSpPr>
                <p:cNvPr id="568" name="Freeform: Shape 567">
                  <a:extLst>
                    <a:ext uri="{FF2B5EF4-FFF2-40B4-BE49-F238E27FC236}">
                      <a16:creationId xmlns:a16="http://schemas.microsoft.com/office/drawing/2014/main"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endParaRPr lang="th-TH"/>
                </a:p>
              </p:txBody>
            </p:sp>
            <p:sp>
              <p:nvSpPr>
                <p:cNvPr id="569" name="Freeform: Shape 568">
                  <a:extLst>
                    <a:ext uri="{FF2B5EF4-FFF2-40B4-BE49-F238E27FC236}">
                      <a16:creationId xmlns:a16="http://schemas.microsoft.com/office/drawing/2014/main"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endParaRPr lang="th-TH"/>
                </a:p>
              </p:txBody>
            </p:sp>
            <p:sp>
              <p:nvSpPr>
                <p:cNvPr id="570" name="Freeform: Shape 569">
                  <a:extLst>
                    <a:ext uri="{FF2B5EF4-FFF2-40B4-BE49-F238E27FC236}">
                      <a16:creationId xmlns:a16="http://schemas.microsoft.com/office/drawing/2014/main"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endParaRPr lang="th-TH"/>
                </a:p>
              </p:txBody>
            </p:sp>
            <p:sp>
              <p:nvSpPr>
                <p:cNvPr id="571" name="Freeform: Shape 570">
                  <a:extLst>
                    <a:ext uri="{FF2B5EF4-FFF2-40B4-BE49-F238E27FC236}">
                      <a16:creationId xmlns:a16="http://schemas.microsoft.com/office/drawing/2014/main"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endParaRPr lang="th-TH"/>
                </a:p>
              </p:txBody>
            </p:sp>
            <p:sp>
              <p:nvSpPr>
                <p:cNvPr id="572" name="Freeform: Shape 571">
                  <a:extLst>
                    <a:ext uri="{FF2B5EF4-FFF2-40B4-BE49-F238E27FC236}">
                      <a16:creationId xmlns:a16="http://schemas.microsoft.com/office/drawing/2014/main"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endParaRPr lang="th-TH"/>
                </a:p>
              </p:txBody>
            </p:sp>
            <p:sp>
              <p:nvSpPr>
                <p:cNvPr id="573" name="Freeform: Shape 572">
                  <a:extLst>
                    <a:ext uri="{FF2B5EF4-FFF2-40B4-BE49-F238E27FC236}">
                      <a16:creationId xmlns:a16="http://schemas.microsoft.com/office/drawing/2014/main"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endParaRPr lang="th-TH"/>
                </a:p>
              </p:txBody>
            </p:sp>
            <p:sp>
              <p:nvSpPr>
                <p:cNvPr id="574" name="Freeform: Shape 573">
                  <a:extLst>
                    <a:ext uri="{FF2B5EF4-FFF2-40B4-BE49-F238E27FC236}">
                      <a16:creationId xmlns:a16="http://schemas.microsoft.com/office/drawing/2014/main"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endParaRPr lang="th-TH"/>
                </a:p>
              </p:txBody>
            </p:sp>
          </p:grpSp>
          <p:grpSp>
            <p:nvGrpSpPr>
              <p:cNvPr id="575" name="Graphic 495">
                <a:extLst>
                  <a:ext uri="{FF2B5EF4-FFF2-40B4-BE49-F238E27FC236}">
                    <a16:creationId xmlns:a16="http://schemas.microsoft.com/office/drawing/2014/main"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endParaRPr lang="th-TH"/>
                </a:p>
              </p:txBody>
            </p:sp>
            <p:sp>
              <p:nvSpPr>
                <p:cNvPr id="577" name="Freeform: Shape 576">
                  <a:extLst>
                    <a:ext uri="{FF2B5EF4-FFF2-40B4-BE49-F238E27FC236}">
                      <a16:creationId xmlns:a16="http://schemas.microsoft.com/office/drawing/2014/main"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endParaRPr lang="th-TH"/>
                </a:p>
              </p:txBody>
            </p:sp>
          </p:grpSp>
          <p:sp>
            <p:nvSpPr>
              <p:cNvPr id="578" name="Freeform: Shape 577">
                <a:extLst>
                  <a:ext uri="{FF2B5EF4-FFF2-40B4-BE49-F238E27FC236}">
                    <a16:creationId xmlns:a16="http://schemas.microsoft.com/office/drawing/2014/main"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endParaRPr lang="th-TH"/>
              </a:p>
            </p:txBody>
          </p:sp>
          <p:sp>
            <p:nvSpPr>
              <p:cNvPr id="579" name="Freeform: Shape 578">
                <a:extLst>
                  <a:ext uri="{FF2B5EF4-FFF2-40B4-BE49-F238E27FC236}">
                    <a16:creationId xmlns:a16="http://schemas.microsoft.com/office/drawing/2014/main"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endParaRPr lang="th-TH"/>
              </a:p>
            </p:txBody>
          </p:sp>
          <p:sp>
            <p:nvSpPr>
              <p:cNvPr id="580" name="Freeform: Shape 579">
                <a:extLst>
                  <a:ext uri="{FF2B5EF4-FFF2-40B4-BE49-F238E27FC236}">
                    <a16:creationId xmlns:a16="http://schemas.microsoft.com/office/drawing/2014/main"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endParaRPr lang="th-TH"/>
              </a:p>
            </p:txBody>
          </p:sp>
          <p:sp>
            <p:nvSpPr>
              <p:cNvPr id="581" name="Freeform: Shape 580">
                <a:extLst>
                  <a:ext uri="{FF2B5EF4-FFF2-40B4-BE49-F238E27FC236}">
                    <a16:creationId xmlns:a16="http://schemas.microsoft.com/office/drawing/2014/main"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endParaRPr lang="th-TH"/>
              </a:p>
            </p:txBody>
          </p:sp>
          <p:sp>
            <p:nvSpPr>
              <p:cNvPr id="582" name="Freeform: Shape 581">
                <a:extLst>
                  <a:ext uri="{FF2B5EF4-FFF2-40B4-BE49-F238E27FC236}">
                    <a16:creationId xmlns:a16="http://schemas.microsoft.com/office/drawing/2014/main"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endParaRPr lang="th-TH"/>
              </a:p>
            </p:txBody>
          </p:sp>
          <p:sp>
            <p:nvSpPr>
              <p:cNvPr id="583" name="Freeform: Shape 582">
                <a:extLst>
                  <a:ext uri="{FF2B5EF4-FFF2-40B4-BE49-F238E27FC236}">
                    <a16:creationId xmlns:a16="http://schemas.microsoft.com/office/drawing/2014/main"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endParaRPr lang="th-TH"/>
              </a:p>
            </p:txBody>
          </p:sp>
          <p:sp>
            <p:nvSpPr>
              <p:cNvPr id="584" name="Freeform: Shape 583">
                <a:extLst>
                  <a:ext uri="{FF2B5EF4-FFF2-40B4-BE49-F238E27FC236}">
                    <a16:creationId xmlns:a16="http://schemas.microsoft.com/office/drawing/2014/main"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endParaRPr lang="th-TH"/>
              </a:p>
            </p:txBody>
          </p:sp>
          <p:sp>
            <p:nvSpPr>
              <p:cNvPr id="585" name="Freeform: Shape 584">
                <a:extLst>
                  <a:ext uri="{FF2B5EF4-FFF2-40B4-BE49-F238E27FC236}">
                    <a16:creationId xmlns:a16="http://schemas.microsoft.com/office/drawing/2014/main"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endParaRPr lang="th-TH"/>
              </a:p>
            </p:txBody>
          </p:sp>
          <p:sp>
            <p:nvSpPr>
              <p:cNvPr id="586" name="Freeform: Shape 585">
                <a:extLst>
                  <a:ext uri="{FF2B5EF4-FFF2-40B4-BE49-F238E27FC236}">
                    <a16:creationId xmlns:a16="http://schemas.microsoft.com/office/drawing/2014/main"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endParaRPr lang="th-TH"/>
              </a:p>
            </p:txBody>
          </p:sp>
          <p:sp>
            <p:nvSpPr>
              <p:cNvPr id="587" name="Freeform: Shape 586">
                <a:extLst>
                  <a:ext uri="{FF2B5EF4-FFF2-40B4-BE49-F238E27FC236}">
                    <a16:creationId xmlns:a16="http://schemas.microsoft.com/office/drawing/2014/main"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endParaRPr lang="th-TH"/>
              </a:p>
            </p:txBody>
          </p:sp>
          <p:sp>
            <p:nvSpPr>
              <p:cNvPr id="588" name="Freeform: Shape 587">
                <a:extLst>
                  <a:ext uri="{FF2B5EF4-FFF2-40B4-BE49-F238E27FC236}">
                    <a16:creationId xmlns:a16="http://schemas.microsoft.com/office/drawing/2014/main"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endParaRPr lang="th-TH"/>
              </a:p>
            </p:txBody>
          </p:sp>
          <p:sp>
            <p:nvSpPr>
              <p:cNvPr id="589" name="Freeform: Shape 588">
                <a:extLst>
                  <a:ext uri="{FF2B5EF4-FFF2-40B4-BE49-F238E27FC236}">
                    <a16:creationId xmlns:a16="http://schemas.microsoft.com/office/drawing/2014/main"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endParaRPr lang="th-TH"/>
              </a:p>
            </p:txBody>
          </p:sp>
          <p:sp>
            <p:nvSpPr>
              <p:cNvPr id="590" name="Freeform: Shape 589">
                <a:extLst>
                  <a:ext uri="{FF2B5EF4-FFF2-40B4-BE49-F238E27FC236}">
                    <a16:creationId xmlns:a16="http://schemas.microsoft.com/office/drawing/2014/main"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endParaRPr lang="th-TH"/>
              </a:p>
            </p:txBody>
          </p:sp>
          <p:sp>
            <p:nvSpPr>
              <p:cNvPr id="591" name="Freeform: Shape 590">
                <a:extLst>
                  <a:ext uri="{FF2B5EF4-FFF2-40B4-BE49-F238E27FC236}">
                    <a16:creationId xmlns:a16="http://schemas.microsoft.com/office/drawing/2014/main"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endParaRPr lang="th-TH"/>
              </a:p>
            </p:txBody>
          </p:sp>
          <p:sp>
            <p:nvSpPr>
              <p:cNvPr id="592" name="Freeform: Shape 591">
                <a:extLst>
                  <a:ext uri="{FF2B5EF4-FFF2-40B4-BE49-F238E27FC236}">
                    <a16:creationId xmlns:a16="http://schemas.microsoft.com/office/drawing/2014/main"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endParaRPr lang="th-TH"/>
              </a:p>
            </p:txBody>
          </p:sp>
          <p:sp>
            <p:nvSpPr>
              <p:cNvPr id="593" name="Freeform: Shape 592">
                <a:extLst>
                  <a:ext uri="{FF2B5EF4-FFF2-40B4-BE49-F238E27FC236}">
                    <a16:creationId xmlns:a16="http://schemas.microsoft.com/office/drawing/2014/main"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endParaRPr lang="th-TH"/>
              </a:p>
            </p:txBody>
          </p:sp>
          <p:sp>
            <p:nvSpPr>
              <p:cNvPr id="594" name="Freeform: Shape 593">
                <a:extLst>
                  <a:ext uri="{FF2B5EF4-FFF2-40B4-BE49-F238E27FC236}">
                    <a16:creationId xmlns:a16="http://schemas.microsoft.com/office/drawing/2014/main"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endParaRPr lang="th-TH"/>
              </a:p>
            </p:txBody>
          </p:sp>
          <p:sp>
            <p:nvSpPr>
              <p:cNvPr id="595" name="Freeform: Shape 594">
                <a:extLst>
                  <a:ext uri="{FF2B5EF4-FFF2-40B4-BE49-F238E27FC236}">
                    <a16:creationId xmlns:a16="http://schemas.microsoft.com/office/drawing/2014/main"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endParaRPr lang="th-TH"/>
              </a:p>
            </p:txBody>
          </p:sp>
          <p:sp>
            <p:nvSpPr>
              <p:cNvPr id="596" name="Freeform: Shape 595">
                <a:extLst>
                  <a:ext uri="{FF2B5EF4-FFF2-40B4-BE49-F238E27FC236}">
                    <a16:creationId xmlns:a16="http://schemas.microsoft.com/office/drawing/2014/main"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endParaRPr lang="th-TH"/>
              </a:p>
            </p:txBody>
          </p:sp>
          <p:sp>
            <p:nvSpPr>
              <p:cNvPr id="597" name="Freeform: Shape 596">
                <a:extLst>
                  <a:ext uri="{FF2B5EF4-FFF2-40B4-BE49-F238E27FC236}">
                    <a16:creationId xmlns:a16="http://schemas.microsoft.com/office/drawing/2014/main"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endParaRPr lang="th-TH"/>
              </a:p>
            </p:txBody>
          </p:sp>
          <p:sp>
            <p:nvSpPr>
              <p:cNvPr id="598" name="Freeform: Shape 597">
                <a:extLst>
                  <a:ext uri="{FF2B5EF4-FFF2-40B4-BE49-F238E27FC236}">
                    <a16:creationId xmlns:a16="http://schemas.microsoft.com/office/drawing/2014/main"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endParaRPr lang="th-TH"/>
              </a:p>
            </p:txBody>
          </p:sp>
          <p:sp>
            <p:nvSpPr>
              <p:cNvPr id="599" name="Freeform: Shape 598">
                <a:extLst>
                  <a:ext uri="{FF2B5EF4-FFF2-40B4-BE49-F238E27FC236}">
                    <a16:creationId xmlns:a16="http://schemas.microsoft.com/office/drawing/2014/main"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endParaRPr lang="th-TH"/>
              </a:p>
            </p:txBody>
          </p:sp>
          <p:sp>
            <p:nvSpPr>
              <p:cNvPr id="600" name="Freeform: Shape 599">
                <a:extLst>
                  <a:ext uri="{FF2B5EF4-FFF2-40B4-BE49-F238E27FC236}">
                    <a16:creationId xmlns:a16="http://schemas.microsoft.com/office/drawing/2014/main"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endParaRPr lang="th-TH"/>
              </a:p>
            </p:txBody>
          </p:sp>
          <p:sp>
            <p:nvSpPr>
              <p:cNvPr id="601" name="Freeform: Shape 600">
                <a:extLst>
                  <a:ext uri="{FF2B5EF4-FFF2-40B4-BE49-F238E27FC236}">
                    <a16:creationId xmlns:a16="http://schemas.microsoft.com/office/drawing/2014/main"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endParaRPr lang="th-TH"/>
              </a:p>
            </p:txBody>
          </p:sp>
          <p:grpSp>
            <p:nvGrpSpPr>
              <p:cNvPr id="602" name="Graphic 495">
                <a:extLst>
                  <a:ext uri="{FF2B5EF4-FFF2-40B4-BE49-F238E27FC236}">
                    <a16:creationId xmlns:a16="http://schemas.microsoft.com/office/drawing/2014/main"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endParaRPr lang="th-TH"/>
                </a:p>
              </p:txBody>
            </p:sp>
            <p:sp>
              <p:nvSpPr>
                <p:cNvPr id="604" name="Freeform: Shape 603">
                  <a:extLst>
                    <a:ext uri="{FF2B5EF4-FFF2-40B4-BE49-F238E27FC236}">
                      <a16:creationId xmlns:a16="http://schemas.microsoft.com/office/drawing/2014/main"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endParaRPr lang="th-TH"/>
                </a:p>
              </p:txBody>
            </p:sp>
            <p:sp>
              <p:nvSpPr>
                <p:cNvPr id="605" name="Freeform: Shape 604">
                  <a:extLst>
                    <a:ext uri="{FF2B5EF4-FFF2-40B4-BE49-F238E27FC236}">
                      <a16:creationId xmlns:a16="http://schemas.microsoft.com/office/drawing/2014/main"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endParaRPr lang="th-TH"/>
                </a:p>
              </p:txBody>
            </p:sp>
            <p:sp>
              <p:nvSpPr>
                <p:cNvPr id="606" name="Freeform: Shape 605">
                  <a:extLst>
                    <a:ext uri="{FF2B5EF4-FFF2-40B4-BE49-F238E27FC236}">
                      <a16:creationId xmlns:a16="http://schemas.microsoft.com/office/drawing/2014/main"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endParaRPr lang="th-TH"/>
                </a:p>
              </p:txBody>
            </p:sp>
            <p:sp>
              <p:nvSpPr>
                <p:cNvPr id="607" name="Freeform: Shape 606">
                  <a:extLst>
                    <a:ext uri="{FF2B5EF4-FFF2-40B4-BE49-F238E27FC236}">
                      <a16:creationId xmlns:a16="http://schemas.microsoft.com/office/drawing/2014/main"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endParaRPr lang="th-TH"/>
                </a:p>
              </p:txBody>
            </p:sp>
            <p:sp>
              <p:nvSpPr>
                <p:cNvPr id="608" name="Freeform: Shape 607">
                  <a:extLst>
                    <a:ext uri="{FF2B5EF4-FFF2-40B4-BE49-F238E27FC236}">
                      <a16:creationId xmlns:a16="http://schemas.microsoft.com/office/drawing/2014/main"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endParaRPr lang="th-TH"/>
                </a:p>
              </p:txBody>
            </p:sp>
            <p:grpSp>
              <p:nvGrpSpPr>
                <p:cNvPr id="609"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endParaRPr lang="th-TH"/>
                    </a:p>
                  </p:txBody>
                </p:sp>
                <p:sp>
                  <p:nvSpPr>
                    <p:cNvPr id="612" name="Freeform: Shape 611">
                      <a:extLst>
                        <a:ext uri="{FF2B5EF4-FFF2-40B4-BE49-F238E27FC236}">
                          <a16:creationId xmlns:a16="http://schemas.microsoft.com/office/drawing/2014/main"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endParaRPr lang="th-TH"/>
                    </a:p>
                  </p:txBody>
                </p:sp>
              </p:grpSp>
              <p:sp>
                <p:nvSpPr>
                  <p:cNvPr id="613" name="Freeform: Shape 612">
                    <a:extLst>
                      <a:ext uri="{FF2B5EF4-FFF2-40B4-BE49-F238E27FC236}">
                        <a16:creationId xmlns:a16="http://schemas.microsoft.com/office/drawing/2014/main"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endParaRPr lang="th-TH"/>
                  </a:p>
                </p:txBody>
              </p:sp>
            </p:grpSp>
            <p:sp>
              <p:nvSpPr>
                <p:cNvPr id="614" name="Freeform: Shape 613">
                  <a:extLst>
                    <a:ext uri="{FF2B5EF4-FFF2-40B4-BE49-F238E27FC236}">
                      <a16:creationId xmlns:a16="http://schemas.microsoft.com/office/drawing/2014/main"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endParaRPr lang="th-TH"/>
                </a:p>
              </p:txBody>
            </p:sp>
            <p:sp>
              <p:nvSpPr>
                <p:cNvPr id="615" name="Freeform: Shape 614">
                  <a:extLst>
                    <a:ext uri="{FF2B5EF4-FFF2-40B4-BE49-F238E27FC236}">
                      <a16:creationId xmlns:a16="http://schemas.microsoft.com/office/drawing/2014/main"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endParaRPr lang="th-TH"/>
                </a:p>
              </p:txBody>
            </p:sp>
            <p:sp>
              <p:nvSpPr>
                <p:cNvPr id="616" name="Freeform: Shape 615">
                  <a:extLst>
                    <a:ext uri="{FF2B5EF4-FFF2-40B4-BE49-F238E27FC236}">
                      <a16:creationId xmlns:a16="http://schemas.microsoft.com/office/drawing/2014/main"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endParaRPr lang="th-TH"/>
                </a:p>
              </p:txBody>
            </p:sp>
            <p:sp>
              <p:nvSpPr>
                <p:cNvPr id="617" name="Freeform: Shape 616">
                  <a:extLst>
                    <a:ext uri="{FF2B5EF4-FFF2-40B4-BE49-F238E27FC236}">
                      <a16:creationId xmlns:a16="http://schemas.microsoft.com/office/drawing/2014/main"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endParaRPr lang="th-TH"/>
                </a:p>
              </p:txBody>
            </p:sp>
            <p:sp>
              <p:nvSpPr>
                <p:cNvPr id="618" name="Freeform: Shape 617">
                  <a:extLst>
                    <a:ext uri="{FF2B5EF4-FFF2-40B4-BE49-F238E27FC236}">
                      <a16:creationId xmlns:a16="http://schemas.microsoft.com/office/drawing/2014/main"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endParaRPr lang="th-TH"/>
                </a:p>
              </p:txBody>
            </p:sp>
            <p:sp>
              <p:nvSpPr>
                <p:cNvPr id="619" name="Freeform: Shape 618">
                  <a:extLst>
                    <a:ext uri="{FF2B5EF4-FFF2-40B4-BE49-F238E27FC236}">
                      <a16:creationId xmlns:a16="http://schemas.microsoft.com/office/drawing/2014/main"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endParaRPr lang="th-TH"/>
                </a:p>
              </p:txBody>
            </p:sp>
          </p:grpSp>
        </p:grpSp>
      </p:grpSp>
      <p:grpSp>
        <p:nvGrpSpPr>
          <p:cNvPr id="621" name="Graphic 619">
            <a:extLst>
              <a:ext uri="{FF2B5EF4-FFF2-40B4-BE49-F238E27FC236}">
                <a16:creationId xmlns:a16="http://schemas.microsoft.com/office/drawing/2014/main"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endParaRPr lang="th-TH"/>
              </a:p>
            </p:txBody>
          </p:sp>
          <p:sp>
            <p:nvSpPr>
              <p:cNvPr id="624" name="Freeform: Shape 623">
                <a:extLst>
                  <a:ext uri="{FF2B5EF4-FFF2-40B4-BE49-F238E27FC236}">
                    <a16:creationId xmlns:a16="http://schemas.microsoft.com/office/drawing/2014/main"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endParaRPr lang="th-TH"/>
              </a:p>
            </p:txBody>
          </p:sp>
          <p:sp>
            <p:nvSpPr>
              <p:cNvPr id="625" name="Freeform: Shape 624">
                <a:extLst>
                  <a:ext uri="{FF2B5EF4-FFF2-40B4-BE49-F238E27FC236}">
                    <a16:creationId xmlns:a16="http://schemas.microsoft.com/office/drawing/2014/main"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endParaRPr lang="th-TH"/>
              </a:p>
            </p:txBody>
          </p:sp>
          <p:sp>
            <p:nvSpPr>
              <p:cNvPr id="626" name="Freeform: Shape 625">
                <a:extLst>
                  <a:ext uri="{FF2B5EF4-FFF2-40B4-BE49-F238E27FC236}">
                    <a16:creationId xmlns:a16="http://schemas.microsoft.com/office/drawing/2014/main"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endParaRPr lang="th-TH"/>
              </a:p>
            </p:txBody>
          </p:sp>
          <p:sp>
            <p:nvSpPr>
              <p:cNvPr id="627" name="Freeform: Shape 626">
                <a:extLst>
                  <a:ext uri="{FF2B5EF4-FFF2-40B4-BE49-F238E27FC236}">
                    <a16:creationId xmlns:a16="http://schemas.microsoft.com/office/drawing/2014/main"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endParaRPr lang="th-TH"/>
              </a:p>
            </p:txBody>
          </p:sp>
          <p:sp>
            <p:nvSpPr>
              <p:cNvPr id="628" name="Freeform: Shape 627">
                <a:extLst>
                  <a:ext uri="{FF2B5EF4-FFF2-40B4-BE49-F238E27FC236}">
                    <a16:creationId xmlns:a16="http://schemas.microsoft.com/office/drawing/2014/main"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endParaRPr lang="th-TH"/>
              </a:p>
            </p:txBody>
          </p:sp>
          <p:sp>
            <p:nvSpPr>
              <p:cNvPr id="629" name="Freeform: Shape 628">
                <a:extLst>
                  <a:ext uri="{FF2B5EF4-FFF2-40B4-BE49-F238E27FC236}">
                    <a16:creationId xmlns:a16="http://schemas.microsoft.com/office/drawing/2014/main"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endParaRPr lang="th-TH"/>
              </a:p>
            </p:txBody>
          </p:sp>
          <p:sp>
            <p:nvSpPr>
              <p:cNvPr id="630" name="Freeform: Shape 629">
                <a:extLst>
                  <a:ext uri="{FF2B5EF4-FFF2-40B4-BE49-F238E27FC236}">
                    <a16:creationId xmlns:a16="http://schemas.microsoft.com/office/drawing/2014/main"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endParaRPr lang="th-TH"/>
              </a:p>
            </p:txBody>
          </p:sp>
          <p:sp>
            <p:nvSpPr>
              <p:cNvPr id="631" name="Freeform: Shape 630">
                <a:extLst>
                  <a:ext uri="{FF2B5EF4-FFF2-40B4-BE49-F238E27FC236}">
                    <a16:creationId xmlns:a16="http://schemas.microsoft.com/office/drawing/2014/main"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endParaRPr lang="th-TH"/>
              </a:p>
            </p:txBody>
          </p:sp>
          <p:sp>
            <p:nvSpPr>
              <p:cNvPr id="632" name="Freeform: Shape 631">
                <a:extLst>
                  <a:ext uri="{FF2B5EF4-FFF2-40B4-BE49-F238E27FC236}">
                    <a16:creationId xmlns:a16="http://schemas.microsoft.com/office/drawing/2014/main"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endParaRPr lang="th-TH"/>
              </a:p>
            </p:txBody>
          </p:sp>
          <p:sp>
            <p:nvSpPr>
              <p:cNvPr id="633" name="Freeform: Shape 632">
                <a:extLst>
                  <a:ext uri="{FF2B5EF4-FFF2-40B4-BE49-F238E27FC236}">
                    <a16:creationId xmlns:a16="http://schemas.microsoft.com/office/drawing/2014/main"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endParaRPr lang="th-TH"/>
              </a:p>
            </p:txBody>
          </p:sp>
          <p:sp>
            <p:nvSpPr>
              <p:cNvPr id="634" name="Freeform: Shape 633">
                <a:extLst>
                  <a:ext uri="{FF2B5EF4-FFF2-40B4-BE49-F238E27FC236}">
                    <a16:creationId xmlns:a16="http://schemas.microsoft.com/office/drawing/2014/main"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endParaRPr lang="th-TH"/>
              </a:p>
            </p:txBody>
          </p:sp>
          <p:sp>
            <p:nvSpPr>
              <p:cNvPr id="635" name="Freeform: Shape 634">
                <a:extLst>
                  <a:ext uri="{FF2B5EF4-FFF2-40B4-BE49-F238E27FC236}">
                    <a16:creationId xmlns:a16="http://schemas.microsoft.com/office/drawing/2014/main"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endParaRPr lang="th-TH"/>
              </a:p>
            </p:txBody>
          </p:sp>
          <p:sp>
            <p:nvSpPr>
              <p:cNvPr id="636" name="Freeform: Shape 635">
                <a:extLst>
                  <a:ext uri="{FF2B5EF4-FFF2-40B4-BE49-F238E27FC236}">
                    <a16:creationId xmlns:a16="http://schemas.microsoft.com/office/drawing/2014/main"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endParaRPr lang="th-TH"/>
              </a:p>
            </p:txBody>
          </p:sp>
          <p:sp>
            <p:nvSpPr>
              <p:cNvPr id="637" name="Freeform: Shape 636">
                <a:extLst>
                  <a:ext uri="{FF2B5EF4-FFF2-40B4-BE49-F238E27FC236}">
                    <a16:creationId xmlns:a16="http://schemas.microsoft.com/office/drawing/2014/main"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endParaRPr lang="th-TH"/>
              </a:p>
            </p:txBody>
          </p:sp>
          <p:sp>
            <p:nvSpPr>
              <p:cNvPr id="638" name="Freeform: Shape 637">
                <a:extLst>
                  <a:ext uri="{FF2B5EF4-FFF2-40B4-BE49-F238E27FC236}">
                    <a16:creationId xmlns:a16="http://schemas.microsoft.com/office/drawing/2014/main"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endParaRPr lang="th-TH"/>
              </a:p>
            </p:txBody>
          </p:sp>
          <p:sp>
            <p:nvSpPr>
              <p:cNvPr id="639" name="Freeform: Shape 638">
                <a:extLst>
                  <a:ext uri="{FF2B5EF4-FFF2-40B4-BE49-F238E27FC236}">
                    <a16:creationId xmlns:a16="http://schemas.microsoft.com/office/drawing/2014/main"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endParaRPr lang="th-TH"/>
              </a:p>
            </p:txBody>
          </p:sp>
          <p:sp>
            <p:nvSpPr>
              <p:cNvPr id="640" name="Freeform: Shape 639">
                <a:extLst>
                  <a:ext uri="{FF2B5EF4-FFF2-40B4-BE49-F238E27FC236}">
                    <a16:creationId xmlns:a16="http://schemas.microsoft.com/office/drawing/2014/main"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endParaRPr lang="th-TH"/>
              </a:p>
            </p:txBody>
          </p:sp>
          <p:sp>
            <p:nvSpPr>
              <p:cNvPr id="641" name="Freeform: Shape 640">
                <a:extLst>
                  <a:ext uri="{FF2B5EF4-FFF2-40B4-BE49-F238E27FC236}">
                    <a16:creationId xmlns:a16="http://schemas.microsoft.com/office/drawing/2014/main"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endParaRPr lang="th-TH"/>
              </a:p>
            </p:txBody>
          </p:sp>
          <p:sp>
            <p:nvSpPr>
              <p:cNvPr id="642" name="Freeform: Shape 641">
                <a:extLst>
                  <a:ext uri="{FF2B5EF4-FFF2-40B4-BE49-F238E27FC236}">
                    <a16:creationId xmlns:a16="http://schemas.microsoft.com/office/drawing/2014/main"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endParaRPr lang="th-TH"/>
              </a:p>
            </p:txBody>
          </p:sp>
          <p:sp>
            <p:nvSpPr>
              <p:cNvPr id="643" name="Freeform: Shape 642">
                <a:extLst>
                  <a:ext uri="{FF2B5EF4-FFF2-40B4-BE49-F238E27FC236}">
                    <a16:creationId xmlns:a16="http://schemas.microsoft.com/office/drawing/2014/main"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endParaRPr lang="th-TH"/>
              </a:p>
            </p:txBody>
          </p:sp>
          <p:sp>
            <p:nvSpPr>
              <p:cNvPr id="644" name="Freeform: Shape 643">
                <a:extLst>
                  <a:ext uri="{FF2B5EF4-FFF2-40B4-BE49-F238E27FC236}">
                    <a16:creationId xmlns:a16="http://schemas.microsoft.com/office/drawing/2014/main"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endParaRPr lang="th-TH"/>
              </a:p>
            </p:txBody>
          </p:sp>
          <p:sp>
            <p:nvSpPr>
              <p:cNvPr id="645" name="Freeform: Shape 644">
                <a:extLst>
                  <a:ext uri="{FF2B5EF4-FFF2-40B4-BE49-F238E27FC236}">
                    <a16:creationId xmlns:a16="http://schemas.microsoft.com/office/drawing/2014/main"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endParaRPr lang="th-TH"/>
              </a:p>
            </p:txBody>
          </p:sp>
          <p:sp>
            <p:nvSpPr>
              <p:cNvPr id="646" name="Freeform: Shape 645">
                <a:extLst>
                  <a:ext uri="{FF2B5EF4-FFF2-40B4-BE49-F238E27FC236}">
                    <a16:creationId xmlns:a16="http://schemas.microsoft.com/office/drawing/2014/main"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endParaRPr lang="th-TH"/>
              </a:p>
            </p:txBody>
          </p:sp>
          <p:sp>
            <p:nvSpPr>
              <p:cNvPr id="647" name="Freeform: Shape 646">
                <a:extLst>
                  <a:ext uri="{FF2B5EF4-FFF2-40B4-BE49-F238E27FC236}">
                    <a16:creationId xmlns:a16="http://schemas.microsoft.com/office/drawing/2014/main"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endParaRPr lang="th-TH"/>
              </a:p>
            </p:txBody>
          </p:sp>
          <p:sp>
            <p:nvSpPr>
              <p:cNvPr id="648" name="Freeform: Shape 647">
                <a:extLst>
                  <a:ext uri="{FF2B5EF4-FFF2-40B4-BE49-F238E27FC236}">
                    <a16:creationId xmlns:a16="http://schemas.microsoft.com/office/drawing/2014/main"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endParaRPr lang="th-TH"/>
              </a:p>
            </p:txBody>
          </p:sp>
          <p:sp>
            <p:nvSpPr>
              <p:cNvPr id="649" name="Freeform: Shape 648">
                <a:extLst>
                  <a:ext uri="{FF2B5EF4-FFF2-40B4-BE49-F238E27FC236}">
                    <a16:creationId xmlns:a16="http://schemas.microsoft.com/office/drawing/2014/main"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endParaRPr lang="th-TH"/>
              </a:p>
            </p:txBody>
          </p:sp>
          <p:sp>
            <p:nvSpPr>
              <p:cNvPr id="650" name="Freeform: Shape 649">
                <a:extLst>
                  <a:ext uri="{FF2B5EF4-FFF2-40B4-BE49-F238E27FC236}">
                    <a16:creationId xmlns:a16="http://schemas.microsoft.com/office/drawing/2014/main"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endParaRPr lang="th-TH"/>
              </a:p>
            </p:txBody>
          </p:sp>
          <p:sp>
            <p:nvSpPr>
              <p:cNvPr id="651" name="Freeform: Shape 650">
                <a:extLst>
                  <a:ext uri="{FF2B5EF4-FFF2-40B4-BE49-F238E27FC236}">
                    <a16:creationId xmlns:a16="http://schemas.microsoft.com/office/drawing/2014/main"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endParaRPr lang="th-TH"/>
              </a:p>
            </p:txBody>
          </p:sp>
          <p:sp>
            <p:nvSpPr>
              <p:cNvPr id="652" name="Freeform: Shape 651">
                <a:extLst>
                  <a:ext uri="{FF2B5EF4-FFF2-40B4-BE49-F238E27FC236}">
                    <a16:creationId xmlns:a16="http://schemas.microsoft.com/office/drawing/2014/main"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endParaRPr lang="th-TH"/>
              </a:p>
            </p:txBody>
          </p:sp>
          <p:sp>
            <p:nvSpPr>
              <p:cNvPr id="653" name="Freeform: Shape 652">
                <a:extLst>
                  <a:ext uri="{FF2B5EF4-FFF2-40B4-BE49-F238E27FC236}">
                    <a16:creationId xmlns:a16="http://schemas.microsoft.com/office/drawing/2014/main"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endParaRPr lang="th-TH"/>
              </a:p>
            </p:txBody>
          </p:sp>
          <p:sp>
            <p:nvSpPr>
              <p:cNvPr id="654" name="Freeform: Shape 653">
                <a:extLst>
                  <a:ext uri="{FF2B5EF4-FFF2-40B4-BE49-F238E27FC236}">
                    <a16:creationId xmlns:a16="http://schemas.microsoft.com/office/drawing/2014/main"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endParaRPr lang="th-TH"/>
              </a:p>
            </p:txBody>
          </p:sp>
          <p:sp>
            <p:nvSpPr>
              <p:cNvPr id="655" name="Freeform: Shape 654">
                <a:extLst>
                  <a:ext uri="{FF2B5EF4-FFF2-40B4-BE49-F238E27FC236}">
                    <a16:creationId xmlns:a16="http://schemas.microsoft.com/office/drawing/2014/main"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endParaRPr lang="th-TH"/>
              </a:p>
            </p:txBody>
          </p:sp>
          <p:sp>
            <p:nvSpPr>
              <p:cNvPr id="656" name="Freeform: Shape 655">
                <a:extLst>
                  <a:ext uri="{FF2B5EF4-FFF2-40B4-BE49-F238E27FC236}">
                    <a16:creationId xmlns:a16="http://schemas.microsoft.com/office/drawing/2014/main"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endParaRPr lang="th-TH"/>
              </a:p>
            </p:txBody>
          </p:sp>
          <p:sp>
            <p:nvSpPr>
              <p:cNvPr id="657" name="Freeform: Shape 656">
                <a:extLst>
                  <a:ext uri="{FF2B5EF4-FFF2-40B4-BE49-F238E27FC236}">
                    <a16:creationId xmlns:a16="http://schemas.microsoft.com/office/drawing/2014/main"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endParaRPr lang="th-TH"/>
              </a:p>
            </p:txBody>
          </p:sp>
          <p:sp>
            <p:nvSpPr>
              <p:cNvPr id="658" name="Freeform: Shape 657">
                <a:extLst>
                  <a:ext uri="{FF2B5EF4-FFF2-40B4-BE49-F238E27FC236}">
                    <a16:creationId xmlns:a16="http://schemas.microsoft.com/office/drawing/2014/main"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endParaRPr lang="th-TH"/>
              </a:p>
            </p:txBody>
          </p:sp>
          <p:sp>
            <p:nvSpPr>
              <p:cNvPr id="659" name="Freeform: Shape 658">
                <a:extLst>
                  <a:ext uri="{FF2B5EF4-FFF2-40B4-BE49-F238E27FC236}">
                    <a16:creationId xmlns:a16="http://schemas.microsoft.com/office/drawing/2014/main"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endParaRPr lang="th-TH"/>
              </a:p>
            </p:txBody>
          </p:sp>
          <p:sp>
            <p:nvSpPr>
              <p:cNvPr id="660" name="Freeform: Shape 659">
                <a:extLst>
                  <a:ext uri="{FF2B5EF4-FFF2-40B4-BE49-F238E27FC236}">
                    <a16:creationId xmlns:a16="http://schemas.microsoft.com/office/drawing/2014/main"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endParaRPr lang="th-TH"/>
              </a:p>
            </p:txBody>
          </p:sp>
          <p:sp>
            <p:nvSpPr>
              <p:cNvPr id="661" name="Freeform: Shape 660">
                <a:extLst>
                  <a:ext uri="{FF2B5EF4-FFF2-40B4-BE49-F238E27FC236}">
                    <a16:creationId xmlns:a16="http://schemas.microsoft.com/office/drawing/2014/main"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endParaRPr lang="th-TH"/>
              </a:p>
            </p:txBody>
          </p:sp>
          <p:sp>
            <p:nvSpPr>
              <p:cNvPr id="662" name="Freeform: Shape 661">
                <a:extLst>
                  <a:ext uri="{FF2B5EF4-FFF2-40B4-BE49-F238E27FC236}">
                    <a16:creationId xmlns:a16="http://schemas.microsoft.com/office/drawing/2014/main"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endParaRPr lang="th-TH"/>
              </a:p>
            </p:txBody>
          </p:sp>
          <p:sp>
            <p:nvSpPr>
              <p:cNvPr id="663" name="Freeform: Shape 662">
                <a:extLst>
                  <a:ext uri="{FF2B5EF4-FFF2-40B4-BE49-F238E27FC236}">
                    <a16:creationId xmlns:a16="http://schemas.microsoft.com/office/drawing/2014/main"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endParaRPr lang="th-TH"/>
              </a:p>
            </p:txBody>
          </p:sp>
          <p:sp>
            <p:nvSpPr>
              <p:cNvPr id="664" name="Freeform: Shape 663">
                <a:extLst>
                  <a:ext uri="{FF2B5EF4-FFF2-40B4-BE49-F238E27FC236}">
                    <a16:creationId xmlns:a16="http://schemas.microsoft.com/office/drawing/2014/main"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endParaRPr lang="th-TH"/>
              </a:p>
            </p:txBody>
          </p:sp>
          <p:sp>
            <p:nvSpPr>
              <p:cNvPr id="665" name="Freeform: Shape 664">
                <a:extLst>
                  <a:ext uri="{FF2B5EF4-FFF2-40B4-BE49-F238E27FC236}">
                    <a16:creationId xmlns:a16="http://schemas.microsoft.com/office/drawing/2014/main"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endParaRPr lang="th-TH"/>
              </a:p>
            </p:txBody>
          </p:sp>
          <p:sp>
            <p:nvSpPr>
              <p:cNvPr id="666" name="Freeform: Shape 665">
                <a:extLst>
                  <a:ext uri="{FF2B5EF4-FFF2-40B4-BE49-F238E27FC236}">
                    <a16:creationId xmlns:a16="http://schemas.microsoft.com/office/drawing/2014/main"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endParaRPr lang="th-TH"/>
              </a:p>
            </p:txBody>
          </p:sp>
          <p:sp>
            <p:nvSpPr>
              <p:cNvPr id="667" name="Freeform: Shape 666">
                <a:extLst>
                  <a:ext uri="{FF2B5EF4-FFF2-40B4-BE49-F238E27FC236}">
                    <a16:creationId xmlns:a16="http://schemas.microsoft.com/office/drawing/2014/main"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endParaRPr lang="th-TH"/>
              </a:p>
            </p:txBody>
          </p:sp>
          <p:sp>
            <p:nvSpPr>
              <p:cNvPr id="668" name="Freeform: Shape 667">
                <a:extLst>
                  <a:ext uri="{FF2B5EF4-FFF2-40B4-BE49-F238E27FC236}">
                    <a16:creationId xmlns:a16="http://schemas.microsoft.com/office/drawing/2014/main"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endParaRPr lang="th-TH"/>
              </a:p>
            </p:txBody>
          </p:sp>
          <p:sp>
            <p:nvSpPr>
              <p:cNvPr id="669" name="Freeform: Shape 668">
                <a:extLst>
                  <a:ext uri="{FF2B5EF4-FFF2-40B4-BE49-F238E27FC236}">
                    <a16:creationId xmlns:a16="http://schemas.microsoft.com/office/drawing/2014/main"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endParaRPr lang="th-TH"/>
              </a:p>
            </p:txBody>
          </p:sp>
          <p:sp>
            <p:nvSpPr>
              <p:cNvPr id="670" name="Freeform: Shape 669">
                <a:extLst>
                  <a:ext uri="{FF2B5EF4-FFF2-40B4-BE49-F238E27FC236}">
                    <a16:creationId xmlns:a16="http://schemas.microsoft.com/office/drawing/2014/main"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endParaRPr lang="th-TH"/>
              </a:p>
            </p:txBody>
          </p:sp>
          <p:sp>
            <p:nvSpPr>
              <p:cNvPr id="671" name="Freeform: Shape 670">
                <a:extLst>
                  <a:ext uri="{FF2B5EF4-FFF2-40B4-BE49-F238E27FC236}">
                    <a16:creationId xmlns:a16="http://schemas.microsoft.com/office/drawing/2014/main"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endParaRPr lang="th-TH"/>
              </a:p>
            </p:txBody>
          </p:sp>
          <p:sp>
            <p:nvSpPr>
              <p:cNvPr id="672" name="Freeform: Shape 671">
                <a:extLst>
                  <a:ext uri="{FF2B5EF4-FFF2-40B4-BE49-F238E27FC236}">
                    <a16:creationId xmlns:a16="http://schemas.microsoft.com/office/drawing/2014/main"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endParaRPr lang="th-TH"/>
              </a:p>
            </p:txBody>
          </p:sp>
          <p:sp>
            <p:nvSpPr>
              <p:cNvPr id="673" name="Freeform: Shape 672">
                <a:extLst>
                  <a:ext uri="{FF2B5EF4-FFF2-40B4-BE49-F238E27FC236}">
                    <a16:creationId xmlns:a16="http://schemas.microsoft.com/office/drawing/2014/main"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endParaRPr lang="th-TH"/>
              </a:p>
            </p:txBody>
          </p:sp>
          <p:sp>
            <p:nvSpPr>
              <p:cNvPr id="674" name="Freeform: Shape 673">
                <a:extLst>
                  <a:ext uri="{FF2B5EF4-FFF2-40B4-BE49-F238E27FC236}">
                    <a16:creationId xmlns:a16="http://schemas.microsoft.com/office/drawing/2014/main"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endParaRPr lang="th-TH"/>
              </a:p>
            </p:txBody>
          </p:sp>
          <p:sp>
            <p:nvSpPr>
              <p:cNvPr id="675" name="Freeform: Shape 674">
                <a:extLst>
                  <a:ext uri="{FF2B5EF4-FFF2-40B4-BE49-F238E27FC236}">
                    <a16:creationId xmlns:a16="http://schemas.microsoft.com/office/drawing/2014/main"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endParaRPr lang="th-TH"/>
              </a:p>
            </p:txBody>
          </p:sp>
          <p:sp>
            <p:nvSpPr>
              <p:cNvPr id="676" name="Freeform: Shape 675">
                <a:extLst>
                  <a:ext uri="{FF2B5EF4-FFF2-40B4-BE49-F238E27FC236}">
                    <a16:creationId xmlns:a16="http://schemas.microsoft.com/office/drawing/2014/main"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endParaRPr lang="th-TH"/>
              </a:p>
            </p:txBody>
          </p:sp>
          <p:sp>
            <p:nvSpPr>
              <p:cNvPr id="677" name="Freeform: Shape 676">
                <a:extLst>
                  <a:ext uri="{FF2B5EF4-FFF2-40B4-BE49-F238E27FC236}">
                    <a16:creationId xmlns:a16="http://schemas.microsoft.com/office/drawing/2014/main"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endParaRPr lang="th-TH"/>
              </a:p>
            </p:txBody>
          </p:sp>
          <p:sp>
            <p:nvSpPr>
              <p:cNvPr id="678" name="Freeform: Shape 677">
                <a:extLst>
                  <a:ext uri="{FF2B5EF4-FFF2-40B4-BE49-F238E27FC236}">
                    <a16:creationId xmlns:a16="http://schemas.microsoft.com/office/drawing/2014/main"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endParaRPr lang="th-TH"/>
              </a:p>
            </p:txBody>
          </p:sp>
          <p:sp>
            <p:nvSpPr>
              <p:cNvPr id="679" name="Freeform: Shape 678">
                <a:extLst>
                  <a:ext uri="{FF2B5EF4-FFF2-40B4-BE49-F238E27FC236}">
                    <a16:creationId xmlns:a16="http://schemas.microsoft.com/office/drawing/2014/main"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endParaRPr lang="th-TH"/>
              </a:p>
            </p:txBody>
          </p:sp>
          <p:sp>
            <p:nvSpPr>
              <p:cNvPr id="680" name="Freeform: Shape 679">
                <a:extLst>
                  <a:ext uri="{FF2B5EF4-FFF2-40B4-BE49-F238E27FC236}">
                    <a16:creationId xmlns:a16="http://schemas.microsoft.com/office/drawing/2014/main"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endParaRPr lang="th-TH"/>
              </a:p>
            </p:txBody>
          </p:sp>
          <p:sp>
            <p:nvSpPr>
              <p:cNvPr id="681" name="Freeform: Shape 680">
                <a:extLst>
                  <a:ext uri="{FF2B5EF4-FFF2-40B4-BE49-F238E27FC236}">
                    <a16:creationId xmlns:a16="http://schemas.microsoft.com/office/drawing/2014/main"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endParaRPr lang="th-TH"/>
              </a:p>
            </p:txBody>
          </p:sp>
          <p:sp>
            <p:nvSpPr>
              <p:cNvPr id="682" name="Freeform: Shape 681">
                <a:extLst>
                  <a:ext uri="{FF2B5EF4-FFF2-40B4-BE49-F238E27FC236}">
                    <a16:creationId xmlns:a16="http://schemas.microsoft.com/office/drawing/2014/main"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endParaRPr lang="th-TH"/>
              </a:p>
            </p:txBody>
          </p:sp>
          <p:sp>
            <p:nvSpPr>
              <p:cNvPr id="683" name="Freeform: Shape 682">
                <a:extLst>
                  <a:ext uri="{FF2B5EF4-FFF2-40B4-BE49-F238E27FC236}">
                    <a16:creationId xmlns:a16="http://schemas.microsoft.com/office/drawing/2014/main"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endParaRPr lang="th-TH"/>
              </a:p>
            </p:txBody>
          </p:sp>
          <p:sp>
            <p:nvSpPr>
              <p:cNvPr id="684" name="Freeform: Shape 683">
                <a:extLst>
                  <a:ext uri="{FF2B5EF4-FFF2-40B4-BE49-F238E27FC236}">
                    <a16:creationId xmlns:a16="http://schemas.microsoft.com/office/drawing/2014/main"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endParaRPr lang="th-TH"/>
              </a:p>
            </p:txBody>
          </p:sp>
          <p:sp>
            <p:nvSpPr>
              <p:cNvPr id="685" name="Freeform: Shape 684">
                <a:extLst>
                  <a:ext uri="{FF2B5EF4-FFF2-40B4-BE49-F238E27FC236}">
                    <a16:creationId xmlns:a16="http://schemas.microsoft.com/office/drawing/2014/main"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endParaRPr lang="th-TH"/>
              </a:p>
            </p:txBody>
          </p:sp>
          <p:sp>
            <p:nvSpPr>
              <p:cNvPr id="686" name="Freeform: Shape 685">
                <a:extLst>
                  <a:ext uri="{FF2B5EF4-FFF2-40B4-BE49-F238E27FC236}">
                    <a16:creationId xmlns:a16="http://schemas.microsoft.com/office/drawing/2014/main"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endParaRPr lang="th-TH"/>
              </a:p>
            </p:txBody>
          </p:sp>
          <p:sp>
            <p:nvSpPr>
              <p:cNvPr id="687" name="Freeform: Shape 686">
                <a:extLst>
                  <a:ext uri="{FF2B5EF4-FFF2-40B4-BE49-F238E27FC236}">
                    <a16:creationId xmlns:a16="http://schemas.microsoft.com/office/drawing/2014/main"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endParaRPr lang="th-TH"/>
              </a:p>
            </p:txBody>
          </p:sp>
          <p:sp>
            <p:nvSpPr>
              <p:cNvPr id="688" name="Freeform: Shape 687">
                <a:extLst>
                  <a:ext uri="{FF2B5EF4-FFF2-40B4-BE49-F238E27FC236}">
                    <a16:creationId xmlns:a16="http://schemas.microsoft.com/office/drawing/2014/main"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endParaRPr lang="th-TH"/>
              </a:p>
            </p:txBody>
          </p:sp>
          <p:sp>
            <p:nvSpPr>
              <p:cNvPr id="689" name="Freeform: Shape 688">
                <a:extLst>
                  <a:ext uri="{FF2B5EF4-FFF2-40B4-BE49-F238E27FC236}">
                    <a16:creationId xmlns:a16="http://schemas.microsoft.com/office/drawing/2014/main"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endParaRPr lang="th-TH"/>
              </a:p>
            </p:txBody>
          </p:sp>
          <p:sp>
            <p:nvSpPr>
              <p:cNvPr id="690" name="Freeform: Shape 689">
                <a:extLst>
                  <a:ext uri="{FF2B5EF4-FFF2-40B4-BE49-F238E27FC236}">
                    <a16:creationId xmlns:a16="http://schemas.microsoft.com/office/drawing/2014/main"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endParaRPr lang="th-TH"/>
              </a:p>
            </p:txBody>
          </p:sp>
          <p:sp>
            <p:nvSpPr>
              <p:cNvPr id="691" name="Freeform: Shape 690">
                <a:extLst>
                  <a:ext uri="{FF2B5EF4-FFF2-40B4-BE49-F238E27FC236}">
                    <a16:creationId xmlns:a16="http://schemas.microsoft.com/office/drawing/2014/main"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endParaRPr lang="th-TH"/>
              </a:p>
            </p:txBody>
          </p:sp>
          <p:sp>
            <p:nvSpPr>
              <p:cNvPr id="692" name="Freeform: Shape 691">
                <a:extLst>
                  <a:ext uri="{FF2B5EF4-FFF2-40B4-BE49-F238E27FC236}">
                    <a16:creationId xmlns:a16="http://schemas.microsoft.com/office/drawing/2014/main"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endParaRPr lang="th-TH"/>
              </a:p>
            </p:txBody>
          </p:sp>
          <p:sp>
            <p:nvSpPr>
              <p:cNvPr id="693" name="Freeform: Shape 692">
                <a:extLst>
                  <a:ext uri="{FF2B5EF4-FFF2-40B4-BE49-F238E27FC236}">
                    <a16:creationId xmlns:a16="http://schemas.microsoft.com/office/drawing/2014/main"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endParaRPr lang="th-TH"/>
              </a:p>
            </p:txBody>
          </p:sp>
          <p:sp>
            <p:nvSpPr>
              <p:cNvPr id="694" name="Freeform: Shape 693">
                <a:extLst>
                  <a:ext uri="{FF2B5EF4-FFF2-40B4-BE49-F238E27FC236}">
                    <a16:creationId xmlns:a16="http://schemas.microsoft.com/office/drawing/2014/main"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endParaRPr lang="th-TH"/>
              </a:p>
            </p:txBody>
          </p:sp>
          <p:sp>
            <p:nvSpPr>
              <p:cNvPr id="695" name="Freeform: Shape 694">
                <a:extLst>
                  <a:ext uri="{FF2B5EF4-FFF2-40B4-BE49-F238E27FC236}">
                    <a16:creationId xmlns:a16="http://schemas.microsoft.com/office/drawing/2014/main"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endParaRPr lang="th-TH"/>
              </a:p>
            </p:txBody>
          </p:sp>
          <p:sp>
            <p:nvSpPr>
              <p:cNvPr id="696" name="Freeform: Shape 695">
                <a:extLst>
                  <a:ext uri="{FF2B5EF4-FFF2-40B4-BE49-F238E27FC236}">
                    <a16:creationId xmlns:a16="http://schemas.microsoft.com/office/drawing/2014/main"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endParaRPr lang="th-TH"/>
              </a:p>
            </p:txBody>
          </p:sp>
          <p:sp>
            <p:nvSpPr>
              <p:cNvPr id="697" name="Freeform: Shape 696">
                <a:extLst>
                  <a:ext uri="{FF2B5EF4-FFF2-40B4-BE49-F238E27FC236}">
                    <a16:creationId xmlns:a16="http://schemas.microsoft.com/office/drawing/2014/main"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endParaRPr lang="th-TH"/>
              </a:p>
            </p:txBody>
          </p:sp>
        </p:grpSp>
        <p:grpSp>
          <p:nvGrpSpPr>
            <p:cNvPr id="698" name="Graphic 619">
              <a:extLst>
                <a:ext uri="{FF2B5EF4-FFF2-40B4-BE49-F238E27FC236}">
                  <a16:creationId xmlns:a16="http://schemas.microsoft.com/office/drawing/2014/main"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endParaRPr lang="th-TH"/>
                </a:p>
              </p:txBody>
            </p:sp>
            <p:sp>
              <p:nvSpPr>
                <p:cNvPr id="701" name="Freeform: Shape 700">
                  <a:extLst>
                    <a:ext uri="{FF2B5EF4-FFF2-40B4-BE49-F238E27FC236}">
                      <a16:creationId xmlns:a16="http://schemas.microsoft.com/office/drawing/2014/main"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endParaRPr lang="th-TH"/>
                </a:p>
              </p:txBody>
            </p:sp>
            <p:sp>
              <p:nvSpPr>
                <p:cNvPr id="702" name="Freeform: Shape 701">
                  <a:extLst>
                    <a:ext uri="{FF2B5EF4-FFF2-40B4-BE49-F238E27FC236}">
                      <a16:creationId xmlns:a16="http://schemas.microsoft.com/office/drawing/2014/main"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endParaRPr lang="th-TH"/>
                </a:p>
              </p:txBody>
            </p:sp>
            <p:sp>
              <p:nvSpPr>
                <p:cNvPr id="703" name="Freeform: Shape 702">
                  <a:extLst>
                    <a:ext uri="{FF2B5EF4-FFF2-40B4-BE49-F238E27FC236}">
                      <a16:creationId xmlns:a16="http://schemas.microsoft.com/office/drawing/2014/main"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endParaRPr lang="th-TH"/>
                </a:p>
              </p:txBody>
            </p:sp>
            <p:sp>
              <p:nvSpPr>
                <p:cNvPr id="704" name="Freeform: Shape 703">
                  <a:extLst>
                    <a:ext uri="{FF2B5EF4-FFF2-40B4-BE49-F238E27FC236}">
                      <a16:creationId xmlns:a16="http://schemas.microsoft.com/office/drawing/2014/main"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endParaRPr lang="th-TH"/>
                </a:p>
              </p:txBody>
            </p:sp>
            <p:sp>
              <p:nvSpPr>
                <p:cNvPr id="705" name="Freeform: Shape 704">
                  <a:extLst>
                    <a:ext uri="{FF2B5EF4-FFF2-40B4-BE49-F238E27FC236}">
                      <a16:creationId xmlns:a16="http://schemas.microsoft.com/office/drawing/2014/main"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endParaRPr lang="th-TH"/>
                </a:p>
              </p:txBody>
            </p:sp>
            <p:sp>
              <p:nvSpPr>
                <p:cNvPr id="706" name="Freeform: Shape 705">
                  <a:extLst>
                    <a:ext uri="{FF2B5EF4-FFF2-40B4-BE49-F238E27FC236}">
                      <a16:creationId xmlns:a16="http://schemas.microsoft.com/office/drawing/2014/main"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endParaRPr lang="th-TH"/>
                </a:p>
              </p:txBody>
            </p:sp>
          </p:grpSp>
          <p:grpSp>
            <p:nvGrpSpPr>
              <p:cNvPr id="707" name="Graphic 619">
                <a:extLst>
                  <a:ext uri="{FF2B5EF4-FFF2-40B4-BE49-F238E27FC236}">
                    <a16:creationId xmlns:a16="http://schemas.microsoft.com/office/drawing/2014/main"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endParaRPr lang="th-TH"/>
                  </a:p>
                </p:txBody>
              </p:sp>
              <p:sp>
                <p:nvSpPr>
                  <p:cNvPr id="710" name="Freeform: Shape 709">
                    <a:extLst>
                      <a:ext uri="{FF2B5EF4-FFF2-40B4-BE49-F238E27FC236}">
                        <a16:creationId xmlns:a16="http://schemas.microsoft.com/office/drawing/2014/main"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endParaRPr lang="th-TH"/>
                  </a:p>
                </p:txBody>
              </p:sp>
              <p:sp>
                <p:nvSpPr>
                  <p:cNvPr id="711" name="Freeform: Shape 710">
                    <a:extLst>
                      <a:ext uri="{FF2B5EF4-FFF2-40B4-BE49-F238E27FC236}">
                        <a16:creationId xmlns:a16="http://schemas.microsoft.com/office/drawing/2014/main"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endParaRPr lang="th-TH"/>
                  </a:p>
                </p:txBody>
              </p:sp>
              <p:sp>
                <p:nvSpPr>
                  <p:cNvPr id="712" name="Freeform: Shape 711">
                    <a:extLst>
                      <a:ext uri="{FF2B5EF4-FFF2-40B4-BE49-F238E27FC236}">
                        <a16:creationId xmlns:a16="http://schemas.microsoft.com/office/drawing/2014/main"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endParaRPr lang="th-TH"/>
                  </a:p>
                </p:txBody>
              </p:sp>
              <p:sp>
                <p:nvSpPr>
                  <p:cNvPr id="713" name="Freeform: Shape 712">
                    <a:extLst>
                      <a:ext uri="{FF2B5EF4-FFF2-40B4-BE49-F238E27FC236}">
                        <a16:creationId xmlns:a16="http://schemas.microsoft.com/office/drawing/2014/main"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endParaRPr lang="th-TH"/>
                  </a:p>
                </p:txBody>
              </p:sp>
              <p:sp>
                <p:nvSpPr>
                  <p:cNvPr id="714" name="Freeform: Shape 713">
                    <a:extLst>
                      <a:ext uri="{FF2B5EF4-FFF2-40B4-BE49-F238E27FC236}">
                        <a16:creationId xmlns:a16="http://schemas.microsoft.com/office/drawing/2014/main"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endParaRPr lang="th-TH"/>
                  </a:p>
                </p:txBody>
              </p:sp>
            </p:grpSp>
            <p:grpSp>
              <p:nvGrpSpPr>
                <p:cNvPr id="715" name="Graphic 619">
                  <a:extLst>
                    <a:ext uri="{FF2B5EF4-FFF2-40B4-BE49-F238E27FC236}">
                      <a16:creationId xmlns:a16="http://schemas.microsoft.com/office/drawing/2014/main"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endParaRPr lang="th-TH"/>
                  </a:p>
                </p:txBody>
              </p:sp>
              <p:sp>
                <p:nvSpPr>
                  <p:cNvPr id="717" name="Freeform: Shape 716">
                    <a:extLst>
                      <a:ext uri="{FF2B5EF4-FFF2-40B4-BE49-F238E27FC236}">
                        <a16:creationId xmlns:a16="http://schemas.microsoft.com/office/drawing/2014/main"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endParaRPr lang="th-TH"/>
                  </a:p>
                </p:txBody>
              </p:sp>
              <p:sp>
                <p:nvSpPr>
                  <p:cNvPr id="718" name="Freeform: Shape 717">
                    <a:extLst>
                      <a:ext uri="{FF2B5EF4-FFF2-40B4-BE49-F238E27FC236}">
                        <a16:creationId xmlns:a16="http://schemas.microsoft.com/office/drawing/2014/main"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endParaRPr lang="th-TH"/>
                  </a:p>
                </p:txBody>
              </p:sp>
              <p:sp>
                <p:nvSpPr>
                  <p:cNvPr id="719" name="Freeform: Shape 718">
                    <a:extLst>
                      <a:ext uri="{FF2B5EF4-FFF2-40B4-BE49-F238E27FC236}">
                        <a16:creationId xmlns:a16="http://schemas.microsoft.com/office/drawing/2014/main"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endParaRPr lang="th-TH"/>
                  </a:p>
                </p:txBody>
              </p:sp>
              <p:sp>
                <p:nvSpPr>
                  <p:cNvPr id="720" name="Freeform: Shape 719">
                    <a:extLst>
                      <a:ext uri="{FF2B5EF4-FFF2-40B4-BE49-F238E27FC236}">
                        <a16:creationId xmlns:a16="http://schemas.microsoft.com/office/drawing/2014/main"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endParaRPr lang="th-TH"/>
                  </a:p>
                </p:txBody>
              </p:sp>
              <p:sp>
                <p:nvSpPr>
                  <p:cNvPr id="721" name="Freeform: Shape 720">
                    <a:extLst>
                      <a:ext uri="{FF2B5EF4-FFF2-40B4-BE49-F238E27FC236}">
                        <a16:creationId xmlns:a16="http://schemas.microsoft.com/office/drawing/2014/main"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endParaRPr lang="th-TH"/>
                  </a:p>
                </p:txBody>
              </p:sp>
              <p:sp>
                <p:nvSpPr>
                  <p:cNvPr id="722" name="Freeform: Shape 721">
                    <a:extLst>
                      <a:ext uri="{FF2B5EF4-FFF2-40B4-BE49-F238E27FC236}">
                        <a16:creationId xmlns:a16="http://schemas.microsoft.com/office/drawing/2014/main"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endParaRPr lang="th-TH"/>
                  </a:p>
                </p:txBody>
              </p:sp>
              <p:sp>
                <p:nvSpPr>
                  <p:cNvPr id="723" name="Freeform: Shape 722">
                    <a:extLst>
                      <a:ext uri="{FF2B5EF4-FFF2-40B4-BE49-F238E27FC236}">
                        <a16:creationId xmlns:a16="http://schemas.microsoft.com/office/drawing/2014/main"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endParaRPr lang="th-TH"/>
                  </a:p>
                </p:txBody>
              </p:sp>
              <p:sp>
                <p:nvSpPr>
                  <p:cNvPr id="724" name="Freeform: Shape 723">
                    <a:extLst>
                      <a:ext uri="{FF2B5EF4-FFF2-40B4-BE49-F238E27FC236}">
                        <a16:creationId xmlns:a16="http://schemas.microsoft.com/office/drawing/2014/main"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endParaRPr lang="th-TH"/>
                  </a:p>
                </p:txBody>
              </p:sp>
            </p:grpSp>
            <p:grpSp>
              <p:nvGrpSpPr>
                <p:cNvPr id="725" name="Graphic 619">
                  <a:extLst>
                    <a:ext uri="{FF2B5EF4-FFF2-40B4-BE49-F238E27FC236}">
                      <a16:creationId xmlns:a16="http://schemas.microsoft.com/office/drawing/2014/main"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endParaRPr lang="th-TH"/>
                  </a:p>
                </p:txBody>
              </p:sp>
              <p:sp>
                <p:nvSpPr>
                  <p:cNvPr id="727" name="Freeform: Shape 726">
                    <a:extLst>
                      <a:ext uri="{FF2B5EF4-FFF2-40B4-BE49-F238E27FC236}">
                        <a16:creationId xmlns:a16="http://schemas.microsoft.com/office/drawing/2014/main"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endParaRPr lang="th-TH"/>
                  </a:p>
                </p:txBody>
              </p:sp>
              <p:sp>
                <p:nvSpPr>
                  <p:cNvPr id="728" name="Freeform: Shape 727">
                    <a:extLst>
                      <a:ext uri="{FF2B5EF4-FFF2-40B4-BE49-F238E27FC236}">
                        <a16:creationId xmlns:a16="http://schemas.microsoft.com/office/drawing/2014/main"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endParaRPr lang="th-TH"/>
                  </a:p>
                </p:txBody>
              </p:sp>
              <p:sp>
                <p:nvSpPr>
                  <p:cNvPr id="729" name="Freeform: Shape 728">
                    <a:extLst>
                      <a:ext uri="{FF2B5EF4-FFF2-40B4-BE49-F238E27FC236}">
                        <a16:creationId xmlns:a16="http://schemas.microsoft.com/office/drawing/2014/main"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endParaRPr lang="th-TH"/>
                  </a:p>
                </p:txBody>
              </p:sp>
              <p:sp>
                <p:nvSpPr>
                  <p:cNvPr id="730" name="Freeform: Shape 729">
                    <a:extLst>
                      <a:ext uri="{FF2B5EF4-FFF2-40B4-BE49-F238E27FC236}">
                        <a16:creationId xmlns:a16="http://schemas.microsoft.com/office/drawing/2014/main"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endParaRPr lang="th-TH"/>
                  </a:p>
                </p:txBody>
              </p:sp>
              <p:sp>
                <p:nvSpPr>
                  <p:cNvPr id="731" name="Freeform: Shape 730">
                    <a:extLst>
                      <a:ext uri="{FF2B5EF4-FFF2-40B4-BE49-F238E27FC236}">
                        <a16:creationId xmlns:a16="http://schemas.microsoft.com/office/drawing/2014/main"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endParaRPr lang="th-TH"/>
                  </a:p>
                </p:txBody>
              </p:sp>
              <p:sp>
                <p:nvSpPr>
                  <p:cNvPr id="732" name="Freeform: Shape 731">
                    <a:extLst>
                      <a:ext uri="{FF2B5EF4-FFF2-40B4-BE49-F238E27FC236}">
                        <a16:creationId xmlns:a16="http://schemas.microsoft.com/office/drawing/2014/main"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endParaRPr lang="th-TH"/>
                  </a:p>
                </p:txBody>
              </p:sp>
              <p:sp>
                <p:nvSpPr>
                  <p:cNvPr id="733" name="Freeform: Shape 732">
                    <a:extLst>
                      <a:ext uri="{FF2B5EF4-FFF2-40B4-BE49-F238E27FC236}">
                        <a16:creationId xmlns:a16="http://schemas.microsoft.com/office/drawing/2014/main"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endParaRPr lang="th-TH"/>
                  </a:p>
                </p:txBody>
              </p:sp>
              <p:sp>
                <p:nvSpPr>
                  <p:cNvPr id="734" name="Freeform: Shape 733">
                    <a:extLst>
                      <a:ext uri="{FF2B5EF4-FFF2-40B4-BE49-F238E27FC236}">
                        <a16:creationId xmlns:a16="http://schemas.microsoft.com/office/drawing/2014/main"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endParaRPr lang="th-TH"/>
                  </a:p>
                </p:txBody>
              </p:sp>
            </p:grpSp>
            <p:sp>
              <p:nvSpPr>
                <p:cNvPr id="735" name="Freeform: Shape 734">
                  <a:extLst>
                    <a:ext uri="{FF2B5EF4-FFF2-40B4-BE49-F238E27FC236}">
                      <a16:creationId xmlns:a16="http://schemas.microsoft.com/office/drawing/2014/main"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endParaRPr lang="th-TH"/>
                </a:p>
              </p:txBody>
            </p:sp>
          </p:grpSp>
          <p:grpSp>
            <p:nvGrpSpPr>
              <p:cNvPr id="736"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endParaRPr lang="th-TH"/>
                </a:p>
              </p:txBody>
            </p:sp>
            <p:sp>
              <p:nvSpPr>
                <p:cNvPr id="738" name="Freeform: Shape 737">
                  <a:extLst>
                    <a:ext uri="{FF2B5EF4-FFF2-40B4-BE49-F238E27FC236}">
                      <a16:creationId xmlns:a16="http://schemas.microsoft.com/office/drawing/2014/main"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endParaRPr lang="th-TH"/>
                </a:p>
              </p:txBody>
            </p:sp>
            <p:grpSp>
              <p:nvGrpSpPr>
                <p:cNvPr id="739" name="Graphic 619">
                  <a:extLst>
                    <a:ext uri="{FF2B5EF4-FFF2-40B4-BE49-F238E27FC236}">
                      <a16:creationId xmlns:a16="http://schemas.microsoft.com/office/drawing/2014/main"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endParaRPr lang="th-TH"/>
                  </a:p>
                </p:txBody>
              </p:sp>
              <p:sp>
                <p:nvSpPr>
                  <p:cNvPr id="741" name="Freeform: Shape 740">
                    <a:extLst>
                      <a:ext uri="{FF2B5EF4-FFF2-40B4-BE49-F238E27FC236}">
                        <a16:creationId xmlns:a16="http://schemas.microsoft.com/office/drawing/2014/main"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endParaRPr lang="th-TH"/>
                  </a:p>
                </p:txBody>
              </p:sp>
              <p:sp>
                <p:nvSpPr>
                  <p:cNvPr id="742" name="Freeform: Shape 741">
                    <a:extLst>
                      <a:ext uri="{FF2B5EF4-FFF2-40B4-BE49-F238E27FC236}">
                        <a16:creationId xmlns:a16="http://schemas.microsoft.com/office/drawing/2014/main"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endParaRPr lang="th-TH"/>
                  </a:p>
                </p:txBody>
              </p:sp>
            </p:grpSp>
            <p:grpSp>
              <p:nvGrpSpPr>
                <p:cNvPr id="743"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endParaRPr lang="th-TH"/>
                  </a:p>
                </p:txBody>
              </p:sp>
              <p:sp>
                <p:nvSpPr>
                  <p:cNvPr id="745" name="Freeform: Shape 744">
                    <a:extLst>
                      <a:ext uri="{FF2B5EF4-FFF2-40B4-BE49-F238E27FC236}">
                        <a16:creationId xmlns:a16="http://schemas.microsoft.com/office/drawing/2014/main"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endParaRPr lang="th-TH"/>
                  </a:p>
                </p:txBody>
              </p:sp>
              <p:sp>
                <p:nvSpPr>
                  <p:cNvPr id="746" name="Freeform: Shape 745">
                    <a:extLst>
                      <a:ext uri="{FF2B5EF4-FFF2-40B4-BE49-F238E27FC236}">
                        <a16:creationId xmlns:a16="http://schemas.microsoft.com/office/drawing/2014/main"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endParaRPr lang="th-TH"/>
                  </a:p>
                </p:txBody>
              </p:sp>
              <p:sp>
                <p:nvSpPr>
                  <p:cNvPr id="747" name="Freeform: Shape 746">
                    <a:extLst>
                      <a:ext uri="{FF2B5EF4-FFF2-40B4-BE49-F238E27FC236}">
                        <a16:creationId xmlns:a16="http://schemas.microsoft.com/office/drawing/2014/main"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endParaRPr lang="th-TH"/>
                  </a:p>
                </p:txBody>
              </p:sp>
              <p:sp>
                <p:nvSpPr>
                  <p:cNvPr id="748" name="Freeform: Shape 747">
                    <a:extLst>
                      <a:ext uri="{FF2B5EF4-FFF2-40B4-BE49-F238E27FC236}">
                        <a16:creationId xmlns:a16="http://schemas.microsoft.com/office/drawing/2014/main"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endParaRPr lang="th-TH"/>
                  </a:p>
                </p:txBody>
              </p:sp>
              <p:sp>
                <p:nvSpPr>
                  <p:cNvPr id="749" name="Freeform: Shape 748">
                    <a:extLst>
                      <a:ext uri="{FF2B5EF4-FFF2-40B4-BE49-F238E27FC236}">
                        <a16:creationId xmlns:a16="http://schemas.microsoft.com/office/drawing/2014/main"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endParaRPr lang="th-TH"/>
                  </a:p>
                </p:txBody>
              </p:sp>
              <p:sp>
                <p:nvSpPr>
                  <p:cNvPr id="750" name="Freeform: Shape 749">
                    <a:extLst>
                      <a:ext uri="{FF2B5EF4-FFF2-40B4-BE49-F238E27FC236}">
                        <a16:creationId xmlns:a16="http://schemas.microsoft.com/office/drawing/2014/main"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endParaRPr lang="th-TH"/>
                  </a:p>
                </p:txBody>
              </p:sp>
              <p:sp>
                <p:nvSpPr>
                  <p:cNvPr id="751" name="Freeform: Shape 750">
                    <a:extLst>
                      <a:ext uri="{FF2B5EF4-FFF2-40B4-BE49-F238E27FC236}">
                        <a16:creationId xmlns:a16="http://schemas.microsoft.com/office/drawing/2014/main"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endParaRPr lang="th-TH"/>
                  </a:p>
                </p:txBody>
              </p:sp>
              <p:sp>
                <p:nvSpPr>
                  <p:cNvPr id="752" name="Freeform: Shape 751">
                    <a:extLst>
                      <a:ext uri="{FF2B5EF4-FFF2-40B4-BE49-F238E27FC236}">
                        <a16:creationId xmlns:a16="http://schemas.microsoft.com/office/drawing/2014/main"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endParaRPr lang="th-TH"/>
                  </a:p>
                </p:txBody>
              </p:sp>
              <p:sp>
                <p:nvSpPr>
                  <p:cNvPr id="753" name="Freeform: Shape 752">
                    <a:extLst>
                      <a:ext uri="{FF2B5EF4-FFF2-40B4-BE49-F238E27FC236}">
                        <a16:creationId xmlns:a16="http://schemas.microsoft.com/office/drawing/2014/main"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endParaRPr lang="th-TH"/>
                  </a:p>
                </p:txBody>
              </p:sp>
              <p:sp>
                <p:nvSpPr>
                  <p:cNvPr id="754" name="Freeform: Shape 753">
                    <a:extLst>
                      <a:ext uri="{FF2B5EF4-FFF2-40B4-BE49-F238E27FC236}">
                        <a16:creationId xmlns:a16="http://schemas.microsoft.com/office/drawing/2014/main"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endParaRPr lang="th-TH"/>
                  </a:p>
                </p:txBody>
              </p:sp>
              <p:sp>
                <p:nvSpPr>
                  <p:cNvPr id="755" name="Freeform: Shape 754">
                    <a:extLst>
                      <a:ext uri="{FF2B5EF4-FFF2-40B4-BE49-F238E27FC236}">
                        <a16:creationId xmlns:a16="http://schemas.microsoft.com/office/drawing/2014/main"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endParaRPr lang="th-TH"/>
                  </a:p>
                </p:txBody>
              </p:sp>
              <p:sp>
                <p:nvSpPr>
                  <p:cNvPr id="756" name="Freeform: Shape 755">
                    <a:extLst>
                      <a:ext uri="{FF2B5EF4-FFF2-40B4-BE49-F238E27FC236}">
                        <a16:creationId xmlns:a16="http://schemas.microsoft.com/office/drawing/2014/main"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endParaRPr lang="th-TH"/>
                  </a:p>
                </p:txBody>
              </p:sp>
              <p:sp>
                <p:nvSpPr>
                  <p:cNvPr id="757" name="Freeform: Shape 756">
                    <a:extLst>
                      <a:ext uri="{FF2B5EF4-FFF2-40B4-BE49-F238E27FC236}">
                        <a16:creationId xmlns:a16="http://schemas.microsoft.com/office/drawing/2014/main"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endParaRPr lang="th-TH"/>
                  </a:p>
                </p:txBody>
              </p:sp>
              <p:sp>
                <p:nvSpPr>
                  <p:cNvPr id="758" name="Freeform: Shape 757">
                    <a:extLst>
                      <a:ext uri="{FF2B5EF4-FFF2-40B4-BE49-F238E27FC236}">
                        <a16:creationId xmlns:a16="http://schemas.microsoft.com/office/drawing/2014/main"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endParaRPr lang="th-TH"/>
                  </a:p>
                </p:txBody>
              </p:sp>
              <p:sp>
                <p:nvSpPr>
                  <p:cNvPr id="759" name="Freeform: Shape 758">
                    <a:extLst>
                      <a:ext uri="{FF2B5EF4-FFF2-40B4-BE49-F238E27FC236}">
                        <a16:creationId xmlns:a16="http://schemas.microsoft.com/office/drawing/2014/main"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endParaRPr lang="th-TH"/>
                  </a:p>
                </p:txBody>
              </p:sp>
              <p:sp>
                <p:nvSpPr>
                  <p:cNvPr id="760" name="Freeform: Shape 759">
                    <a:extLst>
                      <a:ext uri="{FF2B5EF4-FFF2-40B4-BE49-F238E27FC236}">
                        <a16:creationId xmlns:a16="http://schemas.microsoft.com/office/drawing/2014/main"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endParaRPr lang="th-TH"/>
                  </a:p>
                </p:txBody>
              </p:sp>
              <p:sp>
                <p:nvSpPr>
                  <p:cNvPr id="761" name="Freeform: Shape 760">
                    <a:extLst>
                      <a:ext uri="{FF2B5EF4-FFF2-40B4-BE49-F238E27FC236}">
                        <a16:creationId xmlns:a16="http://schemas.microsoft.com/office/drawing/2014/main"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endParaRPr lang="th-TH"/>
                  </a:p>
                </p:txBody>
              </p:sp>
              <p:sp>
                <p:nvSpPr>
                  <p:cNvPr id="762" name="Freeform: Shape 761">
                    <a:extLst>
                      <a:ext uri="{FF2B5EF4-FFF2-40B4-BE49-F238E27FC236}">
                        <a16:creationId xmlns:a16="http://schemas.microsoft.com/office/drawing/2014/main"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endParaRPr lang="th-TH"/>
                  </a:p>
                </p:txBody>
              </p:sp>
              <p:sp>
                <p:nvSpPr>
                  <p:cNvPr id="763" name="Freeform: Shape 762">
                    <a:extLst>
                      <a:ext uri="{FF2B5EF4-FFF2-40B4-BE49-F238E27FC236}">
                        <a16:creationId xmlns:a16="http://schemas.microsoft.com/office/drawing/2014/main"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endParaRPr lang="th-TH"/>
                  </a:p>
                </p:txBody>
              </p:sp>
              <p:sp>
                <p:nvSpPr>
                  <p:cNvPr id="764" name="Freeform: Shape 763">
                    <a:extLst>
                      <a:ext uri="{FF2B5EF4-FFF2-40B4-BE49-F238E27FC236}">
                        <a16:creationId xmlns:a16="http://schemas.microsoft.com/office/drawing/2014/main"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endParaRPr lang="th-TH"/>
                  </a:p>
                </p:txBody>
              </p:sp>
              <p:sp>
                <p:nvSpPr>
                  <p:cNvPr id="765" name="Freeform: Shape 764">
                    <a:extLst>
                      <a:ext uri="{FF2B5EF4-FFF2-40B4-BE49-F238E27FC236}">
                        <a16:creationId xmlns:a16="http://schemas.microsoft.com/office/drawing/2014/main"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endParaRPr lang="th-TH"/>
                  </a:p>
                </p:txBody>
              </p:sp>
              <p:sp>
                <p:nvSpPr>
                  <p:cNvPr id="766" name="Freeform: Shape 765">
                    <a:extLst>
                      <a:ext uri="{FF2B5EF4-FFF2-40B4-BE49-F238E27FC236}">
                        <a16:creationId xmlns:a16="http://schemas.microsoft.com/office/drawing/2014/main"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endParaRPr lang="th-TH"/>
                  </a:p>
                </p:txBody>
              </p:sp>
              <p:sp>
                <p:nvSpPr>
                  <p:cNvPr id="767" name="Freeform: Shape 766">
                    <a:extLst>
                      <a:ext uri="{FF2B5EF4-FFF2-40B4-BE49-F238E27FC236}">
                        <a16:creationId xmlns:a16="http://schemas.microsoft.com/office/drawing/2014/main"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endParaRPr lang="th-TH"/>
                  </a:p>
                </p:txBody>
              </p:sp>
              <p:sp>
                <p:nvSpPr>
                  <p:cNvPr id="768" name="Freeform: Shape 767">
                    <a:extLst>
                      <a:ext uri="{FF2B5EF4-FFF2-40B4-BE49-F238E27FC236}">
                        <a16:creationId xmlns:a16="http://schemas.microsoft.com/office/drawing/2014/main"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endParaRPr lang="th-TH"/>
                  </a:p>
                </p:txBody>
              </p:sp>
              <p:sp>
                <p:nvSpPr>
                  <p:cNvPr id="769" name="Freeform: Shape 768">
                    <a:extLst>
                      <a:ext uri="{FF2B5EF4-FFF2-40B4-BE49-F238E27FC236}">
                        <a16:creationId xmlns:a16="http://schemas.microsoft.com/office/drawing/2014/main"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endParaRPr lang="th-TH"/>
                  </a:p>
                </p:txBody>
              </p:sp>
              <p:sp>
                <p:nvSpPr>
                  <p:cNvPr id="770" name="Freeform: Shape 769">
                    <a:extLst>
                      <a:ext uri="{FF2B5EF4-FFF2-40B4-BE49-F238E27FC236}">
                        <a16:creationId xmlns:a16="http://schemas.microsoft.com/office/drawing/2014/main"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endParaRPr lang="th-TH"/>
                  </a:p>
                </p:txBody>
              </p:sp>
              <p:sp>
                <p:nvSpPr>
                  <p:cNvPr id="771" name="Freeform: Shape 770">
                    <a:extLst>
                      <a:ext uri="{FF2B5EF4-FFF2-40B4-BE49-F238E27FC236}">
                        <a16:creationId xmlns:a16="http://schemas.microsoft.com/office/drawing/2014/main"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endParaRPr lang="th-TH"/>
                  </a:p>
                </p:txBody>
              </p:sp>
              <p:sp>
                <p:nvSpPr>
                  <p:cNvPr id="772" name="Freeform: Shape 771">
                    <a:extLst>
                      <a:ext uri="{FF2B5EF4-FFF2-40B4-BE49-F238E27FC236}">
                        <a16:creationId xmlns:a16="http://schemas.microsoft.com/office/drawing/2014/main"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endParaRPr lang="th-TH"/>
                  </a:p>
                </p:txBody>
              </p:sp>
              <p:sp>
                <p:nvSpPr>
                  <p:cNvPr id="773" name="Freeform: Shape 772">
                    <a:extLst>
                      <a:ext uri="{FF2B5EF4-FFF2-40B4-BE49-F238E27FC236}">
                        <a16:creationId xmlns:a16="http://schemas.microsoft.com/office/drawing/2014/main"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endParaRPr lang="th-TH"/>
                  </a:p>
                </p:txBody>
              </p:sp>
              <p:sp>
                <p:nvSpPr>
                  <p:cNvPr id="774" name="Freeform: Shape 773">
                    <a:extLst>
                      <a:ext uri="{FF2B5EF4-FFF2-40B4-BE49-F238E27FC236}">
                        <a16:creationId xmlns:a16="http://schemas.microsoft.com/office/drawing/2014/main"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endParaRPr lang="th-TH"/>
                  </a:p>
                </p:txBody>
              </p:sp>
              <p:sp>
                <p:nvSpPr>
                  <p:cNvPr id="775" name="Freeform: Shape 774">
                    <a:extLst>
                      <a:ext uri="{FF2B5EF4-FFF2-40B4-BE49-F238E27FC236}">
                        <a16:creationId xmlns:a16="http://schemas.microsoft.com/office/drawing/2014/main"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endParaRPr lang="th-TH"/>
                  </a:p>
                </p:txBody>
              </p:sp>
              <p:sp>
                <p:nvSpPr>
                  <p:cNvPr id="776" name="Freeform: Shape 775">
                    <a:extLst>
                      <a:ext uri="{FF2B5EF4-FFF2-40B4-BE49-F238E27FC236}">
                        <a16:creationId xmlns:a16="http://schemas.microsoft.com/office/drawing/2014/main"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endParaRPr lang="th-TH"/>
                  </a:p>
                </p:txBody>
              </p:sp>
              <p:grpSp>
                <p:nvGrpSpPr>
                  <p:cNvPr id="777" name="Graphic 619">
                    <a:extLst>
                      <a:ext uri="{FF2B5EF4-FFF2-40B4-BE49-F238E27FC236}">
                        <a16:creationId xmlns:a16="http://schemas.microsoft.com/office/drawing/2014/main"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endParaRPr lang="th-TH"/>
                    </a:p>
                  </p:txBody>
                </p:sp>
                <p:sp>
                  <p:nvSpPr>
                    <p:cNvPr id="779" name="Freeform: Shape 778">
                      <a:extLst>
                        <a:ext uri="{FF2B5EF4-FFF2-40B4-BE49-F238E27FC236}">
                          <a16:creationId xmlns:a16="http://schemas.microsoft.com/office/drawing/2014/main"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endParaRPr lang="th-TH"/>
                    </a:p>
                  </p:txBody>
                </p:sp>
                <p:grpSp>
                  <p:nvGrpSpPr>
                    <p:cNvPr id="780" name="Graphic 619">
                      <a:extLst>
                        <a:ext uri="{FF2B5EF4-FFF2-40B4-BE49-F238E27FC236}">
                          <a16:creationId xmlns:a16="http://schemas.microsoft.com/office/drawing/2014/main"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endParaRPr lang="th-TH"/>
                      </a:p>
                    </p:txBody>
                  </p:sp>
                  <p:sp>
                    <p:nvSpPr>
                      <p:cNvPr id="782" name="Freeform: Shape 781">
                        <a:extLst>
                          <a:ext uri="{FF2B5EF4-FFF2-40B4-BE49-F238E27FC236}">
                            <a16:creationId xmlns:a16="http://schemas.microsoft.com/office/drawing/2014/main"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endParaRPr lang="th-TH"/>
                      </a:p>
                    </p:txBody>
                  </p:sp>
                  <p:sp>
                    <p:nvSpPr>
                      <p:cNvPr id="783" name="Freeform: Shape 782">
                        <a:extLst>
                          <a:ext uri="{FF2B5EF4-FFF2-40B4-BE49-F238E27FC236}">
                            <a16:creationId xmlns:a16="http://schemas.microsoft.com/office/drawing/2014/main"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endParaRPr lang="th-TH"/>
                      </a:p>
                    </p:txBody>
                  </p:sp>
                </p:grpSp>
              </p:grpSp>
            </p:grpSp>
          </p:grpSp>
        </p:grpSp>
      </p:grpSp>
      <p:grpSp>
        <p:nvGrpSpPr>
          <p:cNvPr id="788" name="Group 787">
            <a:extLst>
              <a:ext uri="{FF2B5EF4-FFF2-40B4-BE49-F238E27FC236}">
                <a16:creationId xmlns:a16="http://schemas.microsoft.com/office/drawing/2014/main" id="{FFEC28E9-8A66-466F-A814-711C4B22EE95}"/>
              </a:ext>
            </a:extLst>
          </p:cNvPr>
          <p:cNvGrpSpPr/>
          <p:nvPr/>
        </p:nvGrpSpPr>
        <p:grpSpPr>
          <a:xfrm>
            <a:off x="335972" y="929090"/>
            <a:ext cx="6362008" cy="1290490"/>
            <a:chOff x="507693" y="855104"/>
            <a:chExt cx="5446339" cy="1290490"/>
          </a:xfrm>
        </p:grpSpPr>
        <p:sp>
          <p:nvSpPr>
            <p:cNvPr id="787" name="TextBox 786">
              <a:extLst>
                <a:ext uri="{FF2B5EF4-FFF2-40B4-BE49-F238E27FC236}">
                  <a16:creationId xmlns:a16="http://schemas.microsoft.com/office/drawing/2014/main" id="{BBD4A48E-E99E-4902-AD64-79DB6D883ABF}"/>
                </a:ext>
              </a:extLst>
            </p:cNvPr>
            <p:cNvSpPr txBox="1"/>
            <p:nvPr/>
          </p:nvSpPr>
          <p:spPr>
            <a:xfrm>
              <a:off x="551026" y="945265"/>
              <a:ext cx="5403006" cy="1200329"/>
            </a:xfrm>
            <a:prstGeom prst="rect">
              <a:avLst/>
            </a:prstGeom>
            <a:noFill/>
          </p:spPr>
          <p:txBody>
            <a:bodyPr wrap="square" rtlCol="0">
              <a:spAutoFit/>
            </a:bodyPr>
            <a:lstStyle/>
            <a:p>
              <a:r>
                <a:rPr lang="en-US" sz="7200" b="1" spc="300" dirty="0">
                  <a:solidFill>
                    <a:srgbClr val="353131"/>
                  </a:solidFill>
                  <a:latin typeface="Berlin Sans FB Demi" panose="020E0802020502020306" pitchFamily="34" charset="0"/>
                  <a:cs typeface="ARMNoklae" panose="02000506000000020004" pitchFamily="2" charset="0"/>
                </a:rPr>
                <a:t>Thank you</a:t>
              </a:r>
              <a:endParaRPr lang="th-TH" sz="2000" spc="300" dirty="0">
                <a:solidFill>
                  <a:srgbClr val="353131"/>
                </a:solidFill>
                <a:latin typeface="Berlin Sans FB Demi" panose="020E0802020502020306" pitchFamily="34" charset="0"/>
                <a:cs typeface="ARMNoklae" panose="02000506000000020004" pitchFamily="2" charset="0"/>
              </a:endParaRPr>
            </a:p>
          </p:txBody>
        </p:sp>
        <p:sp>
          <p:nvSpPr>
            <p:cNvPr id="785" name="TextBox 784">
              <a:extLst>
                <a:ext uri="{FF2B5EF4-FFF2-40B4-BE49-F238E27FC236}">
                  <a16:creationId xmlns:a16="http://schemas.microsoft.com/office/drawing/2014/main" id="{530622AB-A7A1-4282-8CB6-C10CD189A34D}"/>
                </a:ext>
              </a:extLst>
            </p:cNvPr>
            <p:cNvSpPr txBox="1"/>
            <p:nvPr/>
          </p:nvSpPr>
          <p:spPr>
            <a:xfrm>
              <a:off x="507693" y="855104"/>
              <a:ext cx="4916063" cy="1200329"/>
            </a:xfrm>
            <a:prstGeom prst="rect">
              <a:avLst/>
            </a:prstGeom>
            <a:noFill/>
          </p:spPr>
          <p:txBody>
            <a:bodyPr wrap="square" rtlCol="0">
              <a:spAutoFit/>
            </a:bodyPr>
            <a:lstStyle/>
            <a:p>
              <a:r>
                <a:rPr lang="en-US" sz="7200" b="1" spc="300" dirty="0">
                  <a:solidFill>
                    <a:srgbClr val="EDB863"/>
                  </a:solidFill>
                  <a:latin typeface="Berlin Sans FB Demi" panose="020E0802020502020306" pitchFamily="34" charset="0"/>
                  <a:cs typeface="ARMNoklae" panose="02000506000000020004" pitchFamily="2" charset="0"/>
                </a:rPr>
                <a:t>Thank you</a:t>
              </a:r>
              <a:endParaRPr lang="th-TH" sz="2000" spc="300" dirty="0">
                <a:solidFill>
                  <a:srgbClr val="EDB863"/>
                </a:solidFill>
                <a:latin typeface="Berlin Sans FB Demi" panose="020E0802020502020306" pitchFamily="34" charset="0"/>
                <a:cs typeface="ARMNoklae" panose="02000506000000020004" pitchFamily="2" charset="0"/>
              </a:endParaRPr>
            </a:p>
          </p:txBody>
        </p:sp>
      </p:grpSp>
    </p:spTree>
    <p:extLst>
      <p:ext uri="{BB962C8B-B14F-4D97-AF65-F5344CB8AC3E}">
        <p14:creationId xmlns:p14="http://schemas.microsoft.com/office/powerpoint/2010/main" val="2509991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Graphic 12">
            <a:extLst>
              <a:ext uri="{FF2B5EF4-FFF2-40B4-BE49-F238E27FC236}">
                <a16:creationId xmlns:a16="http://schemas.microsoft.com/office/drawing/2014/main" id="{D6E912D3-E251-637A-9070-08AE8E408D3A}"/>
              </a:ext>
            </a:extLst>
          </p:cNvPr>
          <p:cNvSpPr/>
          <p:nvPr/>
        </p:nvSpPr>
        <p:spPr>
          <a:xfrm rot="16046185" flipH="1">
            <a:off x="8856283" y="3518029"/>
            <a:ext cx="3795440" cy="3756818"/>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0F5B42"/>
          </a:solidFill>
          <a:ln w="9525" cap="flat">
            <a:noFill/>
            <a:prstDash val="solid"/>
            <a:miter/>
          </a:ln>
          <a:effectLst>
            <a:innerShdw blurRad="114300">
              <a:prstClr val="black"/>
            </a:innerShdw>
          </a:effectLst>
        </p:spPr>
        <p:txBody>
          <a:bodyPr rtlCol="0" anchor="ctr"/>
          <a:lstStyle/>
          <a:p>
            <a:endParaRPr lang="th-TH" dirty="0"/>
          </a:p>
        </p:txBody>
      </p:sp>
      <p:grpSp>
        <p:nvGrpSpPr>
          <p:cNvPr id="71"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72"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87"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endParaRPr lang="th-TH"/>
              </a:p>
            </p:txBody>
          </p:sp>
          <p:sp>
            <p:nvSpPr>
              <p:cNvPr id="88"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endParaRPr lang="th-TH"/>
              </a:p>
            </p:txBody>
          </p:sp>
          <p:grpSp>
            <p:nvGrpSpPr>
              <p:cNvPr id="89"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98"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endParaRPr lang="th-TH"/>
                </a:p>
              </p:txBody>
            </p:sp>
            <p:sp>
              <p:nvSpPr>
                <p:cNvPr id="99"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endParaRPr lang="th-TH"/>
                </a:p>
              </p:txBody>
            </p:sp>
          </p:grpSp>
          <p:grpSp>
            <p:nvGrpSpPr>
              <p:cNvPr id="90"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91"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95"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endParaRPr lang="th-TH"/>
                  </a:p>
                </p:txBody>
              </p:sp>
              <p:sp>
                <p:nvSpPr>
                  <p:cNvPr id="97"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endParaRPr lang="th-TH"/>
                  </a:p>
                </p:txBody>
              </p:sp>
            </p:grpSp>
            <p:grpSp>
              <p:nvGrpSpPr>
                <p:cNvPr id="92"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93"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endParaRPr lang="th-TH"/>
                  </a:p>
                </p:txBody>
              </p:sp>
              <p:sp>
                <p:nvSpPr>
                  <p:cNvPr id="94"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endParaRPr lang="th-TH"/>
                  </a:p>
                </p:txBody>
              </p:sp>
            </p:grpSp>
          </p:grpSp>
        </p:grpSp>
        <p:grpSp>
          <p:nvGrpSpPr>
            <p:cNvPr id="73"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74"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endParaRPr lang="th-TH"/>
              </a:p>
            </p:txBody>
          </p:sp>
          <p:sp>
            <p:nvSpPr>
              <p:cNvPr id="75"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endParaRPr lang="th-TH"/>
              </a:p>
            </p:txBody>
          </p:sp>
          <p:grpSp>
            <p:nvGrpSpPr>
              <p:cNvPr id="76"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85"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endParaRPr lang="th-TH"/>
                </a:p>
              </p:txBody>
            </p:sp>
            <p:sp>
              <p:nvSpPr>
                <p:cNvPr id="86"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endParaRPr lang="th-TH"/>
                </a:p>
              </p:txBody>
            </p:sp>
          </p:grpSp>
          <p:grpSp>
            <p:nvGrpSpPr>
              <p:cNvPr id="77"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78"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82"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sp>
                <p:nvSpPr>
                  <p:cNvPr id="83"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sp>
                <p:nvSpPr>
                  <p:cNvPr id="84"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endParaRPr lang="th-TH"/>
                  </a:p>
                </p:txBody>
              </p:sp>
            </p:grpSp>
            <p:grpSp>
              <p:nvGrpSpPr>
                <p:cNvPr id="79"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80"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sp>
                <p:nvSpPr>
                  <p:cNvPr id="81"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grpSp>
          </p:grpSp>
        </p:grpSp>
      </p:grpSp>
      <p:grpSp>
        <p:nvGrpSpPr>
          <p:cNvPr id="34"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5"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9"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endParaRPr lang="th-TH"/>
              </a:p>
            </p:txBody>
          </p:sp>
          <p:sp>
            <p:nvSpPr>
              <p:cNvPr id="40"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endParaRPr lang="th-TH"/>
              </a:p>
            </p:txBody>
          </p:sp>
        </p:grpSp>
        <p:grpSp>
          <p:nvGrpSpPr>
            <p:cNvPr id="36"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7"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endParaRPr lang="th-TH" dirty="0"/>
              </a:p>
            </p:txBody>
          </p:sp>
          <p:sp>
            <p:nvSpPr>
              <p:cNvPr id="38"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endParaRPr lang="th-TH"/>
              </a:p>
            </p:txBody>
          </p:sp>
        </p:grpSp>
      </p:grpSp>
      <p:grpSp>
        <p:nvGrpSpPr>
          <p:cNvPr id="14" name="Graphic 15">
            <a:extLst>
              <a:ext uri="{FF2B5EF4-FFF2-40B4-BE49-F238E27FC236}">
                <a16:creationId xmlns:a16="http://schemas.microsoft.com/office/drawing/2014/main" id="{8B9D6CA5-23E6-4138-8B71-8FFAB8090F84}"/>
              </a:ext>
            </a:extLst>
          </p:cNvPr>
          <p:cNvGrpSpPr/>
          <p:nvPr/>
        </p:nvGrpSpPr>
        <p:grpSpPr>
          <a:xfrm rot="2587589">
            <a:off x="-208835" y="1113115"/>
            <a:ext cx="2121968" cy="1439490"/>
            <a:chOff x="6146131" y="1837154"/>
            <a:chExt cx="986043" cy="639817"/>
          </a:xfrm>
          <a:solidFill>
            <a:schemeClr val="bg2">
              <a:lumMod val="50000"/>
            </a:schemeClr>
          </a:solidFill>
        </p:grpSpPr>
        <p:sp>
          <p:nvSpPr>
            <p:cNvPr id="15" name="Freeform: Shape 14">
              <a:extLst>
                <a:ext uri="{FF2B5EF4-FFF2-40B4-BE49-F238E27FC236}">
                  <a16:creationId xmlns:a16="http://schemas.microsoft.com/office/drawing/2014/main" id="{17379C26-75DF-4D39-9DB7-5BC2BEB80D91}"/>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grpFill/>
            <a:ln w="9525" cap="flat">
              <a:noFill/>
              <a:prstDash val="solid"/>
              <a:miter/>
            </a:ln>
          </p:spPr>
          <p:txBody>
            <a:bodyPr rtlCol="0" anchor="ctr"/>
            <a:lstStyle/>
            <a:p>
              <a:endParaRPr lang="th-TH"/>
            </a:p>
          </p:txBody>
        </p:sp>
        <p:sp>
          <p:nvSpPr>
            <p:cNvPr id="16" name="Freeform: Shape 15">
              <a:extLst>
                <a:ext uri="{FF2B5EF4-FFF2-40B4-BE49-F238E27FC236}">
                  <a16:creationId xmlns:a16="http://schemas.microsoft.com/office/drawing/2014/main" id="{9D48D435-A4AD-4581-84DB-D66EAC50BE0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grpFill/>
            <a:ln w="9525"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35D320EB-1505-4576-9DB4-8BFC194FDBB7}"/>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grpFill/>
            <a:ln w="9525"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63AEA5C3-45E5-4C23-810F-C725CDE1E43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grpFill/>
            <a:ln w="9525"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92256969-7FDE-417E-90DD-17A10A3A3A14}"/>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grpFill/>
            <a:ln w="9525"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A1022C83-4C49-4393-A741-7BCFEE22119E}"/>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grpFill/>
            <a:ln w="9525" cap="flat">
              <a:noFill/>
              <a:prstDash val="solid"/>
              <a:miter/>
            </a:ln>
          </p:spPr>
          <p:txBody>
            <a:bodyPr rtlCol="0" anchor="ctr"/>
            <a:lstStyle/>
            <a:p>
              <a:endParaRPr lang="th-TH"/>
            </a:p>
          </p:txBody>
        </p:sp>
      </p:grpSp>
      <p:sp>
        <p:nvSpPr>
          <p:cNvPr id="11687" name="TextBox 11686">
            <a:extLst>
              <a:ext uri="{FF2B5EF4-FFF2-40B4-BE49-F238E27FC236}">
                <a16:creationId xmlns:a16="http://schemas.microsoft.com/office/drawing/2014/main" id="{371BACEC-1088-427A-BE62-06FE44339AAE}"/>
              </a:ext>
            </a:extLst>
          </p:cNvPr>
          <p:cNvSpPr txBox="1"/>
          <p:nvPr/>
        </p:nvSpPr>
        <p:spPr>
          <a:xfrm>
            <a:off x="1690066" y="1647957"/>
            <a:ext cx="8144665" cy="2677656"/>
          </a:xfrm>
          <a:prstGeom prst="rect">
            <a:avLst/>
          </a:prstGeom>
          <a:noFill/>
        </p:spPr>
        <p:txBody>
          <a:bodyPr wrap="square">
            <a:spAutoFit/>
          </a:bodyPr>
          <a:lstStyle/>
          <a:p>
            <a:pPr algn="ctr"/>
            <a:r>
              <a:rPr lang="en-GB" dirty="0">
                <a:solidFill>
                  <a:srgbClr val="0F5B42"/>
                </a:solidFill>
              </a:rPr>
              <a:t>We have been helping the children to prepare and will continue to so that the SATs experience is a positive experience for them.</a:t>
            </a:r>
          </a:p>
          <a:p>
            <a:pPr algn="ctr"/>
            <a:endParaRPr lang="en-GB" dirty="0">
              <a:solidFill>
                <a:srgbClr val="0F5B42"/>
              </a:solidFill>
            </a:endParaRPr>
          </a:p>
          <a:p>
            <a:pPr algn="ctr"/>
            <a:r>
              <a:rPr lang="en-GB" dirty="0">
                <a:solidFill>
                  <a:srgbClr val="0F5B42"/>
                </a:solidFill>
              </a:rPr>
              <a:t>Our aim is to make the week as enjoyable as possible for the children.</a:t>
            </a:r>
            <a:endParaRPr lang="th-TH" dirty="0">
              <a:solidFill>
                <a:srgbClr val="0F5B42"/>
              </a:solidFill>
            </a:endParaRPr>
          </a:p>
        </p:txBody>
      </p:sp>
      <p:grpSp>
        <p:nvGrpSpPr>
          <p:cNvPr id="4" name="Graphic 15">
            <a:extLst>
              <a:ext uri="{FF2B5EF4-FFF2-40B4-BE49-F238E27FC236}">
                <a16:creationId xmlns:a16="http://schemas.microsoft.com/office/drawing/2014/main" id="{0736D167-B5CB-4CB6-9BCB-4266376FB24D}"/>
              </a:ext>
            </a:extLst>
          </p:cNvPr>
          <p:cNvGrpSpPr/>
          <p:nvPr/>
        </p:nvGrpSpPr>
        <p:grpSpPr>
          <a:xfrm rot="2587589">
            <a:off x="-268274" y="1041765"/>
            <a:ext cx="2121968" cy="1439490"/>
            <a:chOff x="6146131" y="1837154"/>
            <a:chExt cx="986043" cy="639817"/>
          </a:xfrm>
        </p:grpSpPr>
        <p:sp>
          <p:nvSpPr>
            <p:cNvPr id="5"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endParaRPr lang="th-TH"/>
            </a:p>
          </p:txBody>
        </p:sp>
        <p:sp>
          <p:nvSpPr>
            <p:cNvPr id="6"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endParaRPr lang="th-TH"/>
            </a:p>
          </p:txBody>
        </p:sp>
        <p:sp>
          <p:nvSpPr>
            <p:cNvPr id="7"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endParaRPr lang="th-TH"/>
            </a:p>
          </p:txBody>
        </p:sp>
        <p:sp>
          <p:nvSpPr>
            <p:cNvPr id="8"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endParaRPr lang="th-TH"/>
            </a:p>
          </p:txBody>
        </p:sp>
        <p:sp>
          <p:nvSpPr>
            <p:cNvPr id="9"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endParaRPr lang="th-TH"/>
            </a:p>
          </p:txBody>
        </p:sp>
        <p:sp>
          <p:nvSpPr>
            <p:cNvPr id="10"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endParaRPr lang="th-TH"/>
            </a:p>
          </p:txBody>
        </p:sp>
      </p:grpSp>
      <p:grpSp>
        <p:nvGrpSpPr>
          <p:cNvPr id="1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1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endParaRPr lang="th-TH"/>
            </a:p>
          </p:txBody>
        </p:sp>
      </p:grpSp>
      <p:grpSp>
        <p:nvGrpSpPr>
          <p:cNvPr id="21" name="Graphic 44264">
            <a:extLst>
              <a:ext uri="{FF2B5EF4-FFF2-40B4-BE49-F238E27FC236}">
                <a16:creationId xmlns:a16="http://schemas.microsoft.com/office/drawing/2014/main" id="{5C25F421-5298-425A-8446-012AAC86B806}"/>
              </a:ext>
            </a:extLst>
          </p:cNvPr>
          <p:cNvGrpSpPr/>
          <p:nvPr/>
        </p:nvGrpSpPr>
        <p:grpSpPr>
          <a:xfrm rot="2449016">
            <a:off x="10303211" y="5716984"/>
            <a:ext cx="935517" cy="848000"/>
            <a:chOff x="5948362" y="3286088"/>
            <a:chExt cx="293127" cy="288168"/>
          </a:xfrm>
        </p:grpSpPr>
        <p:sp>
          <p:nvSpPr>
            <p:cNvPr id="22"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endParaRPr lang="th-TH"/>
            </a:p>
          </p:txBody>
        </p:sp>
      </p:grpSp>
      <p:grpSp>
        <p:nvGrpSpPr>
          <p:cNvPr id="24"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25"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endParaRPr lang="th-TH"/>
            </a:p>
          </p:txBody>
        </p:sp>
      </p:grpSp>
      <p:grpSp>
        <p:nvGrpSpPr>
          <p:cNvPr id="27"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28"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32"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endParaRPr lang="th-TH"/>
              </a:p>
            </p:txBody>
          </p:sp>
        </p:grpSp>
        <p:grpSp>
          <p:nvGrpSpPr>
            <p:cNvPr id="29"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30"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endParaRPr lang="th-TH" dirty="0"/>
              </a:p>
            </p:txBody>
          </p:sp>
          <p:sp>
            <p:nvSpPr>
              <p:cNvPr id="31"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endParaRPr lang="th-TH"/>
              </a:p>
            </p:txBody>
          </p:sp>
        </p:grpSp>
      </p:grpSp>
      <p:grpSp>
        <p:nvGrpSpPr>
          <p:cNvPr id="3"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11680"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1168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endParaRPr lang="th-TH"/>
              </a:p>
            </p:txBody>
          </p:sp>
          <p:sp>
            <p:nvSpPr>
              <p:cNvPr id="1168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endParaRPr lang="th-TH"/>
              </a:p>
            </p:txBody>
          </p:sp>
          <p:grpSp>
            <p:nvGrpSpPr>
              <p:cNvPr id="1168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1168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endParaRPr lang="th-TH"/>
                </a:p>
              </p:txBody>
            </p:sp>
            <p:sp>
              <p:nvSpPr>
                <p:cNvPr id="11686"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endParaRPr lang="th-TH"/>
                </a:p>
              </p:txBody>
            </p:sp>
          </p:grpSp>
          <p:grpSp>
            <p:nvGrpSpPr>
              <p:cNvPr id="11688"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11689"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11690"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endParaRPr lang="th-TH"/>
                  </a:p>
                </p:txBody>
              </p:sp>
              <p:sp>
                <p:nvSpPr>
                  <p:cNvPr id="11691"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endParaRPr lang="th-TH"/>
                  </a:p>
                </p:txBody>
              </p:sp>
              <p:sp>
                <p:nvSpPr>
                  <p:cNvPr id="11692"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endParaRPr lang="th-TH"/>
                  </a:p>
                </p:txBody>
              </p:sp>
            </p:grpSp>
            <p:grpSp>
              <p:nvGrpSpPr>
                <p:cNvPr id="11693"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11694"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endParaRPr lang="th-TH"/>
                  </a:p>
                </p:txBody>
              </p:sp>
              <p:sp>
                <p:nvSpPr>
                  <p:cNvPr id="11695"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endParaRPr lang="th-TH"/>
                  </a:p>
                </p:txBody>
              </p:sp>
            </p:grpSp>
          </p:grpSp>
        </p:grpSp>
        <p:grpSp>
          <p:nvGrpSpPr>
            <p:cNvPr id="11696"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11697"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endParaRPr lang="th-TH"/>
              </a:p>
            </p:txBody>
          </p:sp>
          <p:sp>
            <p:nvSpPr>
              <p:cNvPr id="11698"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endParaRPr lang="th-TH"/>
              </a:p>
            </p:txBody>
          </p:sp>
          <p:grpSp>
            <p:nvGrpSpPr>
              <p:cNvPr id="11699"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11700"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endParaRPr lang="th-TH"/>
                </a:p>
              </p:txBody>
            </p:sp>
            <p:sp>
              <p:nvSpPr>
                <p:cNvPr id="11701"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endParaRPr lang="th-TH"/>
                </a:p>
              </p:txBody>
            </p:sp>
          </p:grpSp>
          <p:grpSp>
            <p:nvGrpSpPr>
              <p:cNvPr id="11702"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11703"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11704"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11705"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11706"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endParaRPr lang="th-TH"/>
                  </a:p>
                </p:txBody>
              </p:sp>
            </p:grpSp>
            <p:grpSp>
              <p:nvGrpSpPr>
                <p:cNvPr id="11707"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11708"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11709"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grpSp>
          </p:grpSp>
        </p:grpSp>
      </p:grpSp>
      <p:grpSp>
        <p:nvGrpSpPr>
          <p:cNvPr id="11711" name="Graphic 11709">
            <a:extLst>
              <a:ext uri="{FF2B5EF4-FFF2-40B4-BE49-F238E27FC236}">
                <a16:creationId xmlns:a16="http://schemas.microsoft.com/office/drawing/2014/main" id="{1D81BABC-A5C1-4501-9CFF-56A9174F2173}"/>
              </a:ext>
            </a:extLst>
          </p:cNvPr>
          <p:cNvGrpSpPr/>
          <p:nvPr/>
        </p:nvGrpSpPr>
        <p:grpSpPr>
          <a:xfrm rot="3673055">
            <a:off x="11208022" y="3522179"/>
            <a:ext cx="2168913" cy="789557"/>
            <a:chOff x="5634037" y="3243322"/>
            <a:chExt cx="924539" cy="371700"/>
          </a:xfrm>
        </p:grpSpPr>
        <p:sp>
          <p:nvSpPr>
            <p:cNvPr id="41" name="Freeform: Shape 40">
              <a:extLst>
                <a:ext uri="{FF2B5EF4-FFF2-40B4-BE49-F238E27FC236}">
                  <a16:creationId xmlns:a16="http://schemas.microsoft.com/office/drawing/2014/main" id="{FEDD0545-5ABA-4F4D-B6BA-ECD79B7EA410}"/>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endParaRPr lang="th-TH"/>
            </a:p>
          </p:txBody>
        </p:sp>
        <p:sp>
          <p:nvSpPr>
            <p:cNvPr id="42" name="Freeform: Shape 41">
              <a:extLst>
                <a:ext uri="{FF2B5EF4-FFF2-40B4-BE49-F238E27FC236}">
                  <a16:creationId xmlns:a16="http://schemas.microsoft.com/office/drawing/2014/main" id="{C3080E0F-779B-408B-A6D2-B0919E7A7A88}"/>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endParaRPr lang="th-TH"/>
            </a:p>
          </p:txBody>
        </p:sp>
        <p:sp>
          <p:nvSpPr>
            <p:cNvPr id="43" name="Freeform: Shape 42">
              <a:extLst>
                <a:ext uri="{FF2B5EF4-FFF2-40B4-BE49-F238E27FC236}">
                  <a16:creationId xmlns:a16="http://schemas.microsoft.com/office/drawing/2014/main" id="{6D127A93-A5FC-4DC9-980B-CBDA395EC54C}"/>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endParaRPr lang="th-TH"/>
            </a:p>
          </p:txBody>
        </p:sp>
        <p:sp>
          <p:nvSpPr>
            <p:cNvPr id="44" name="Freeform: Shape 43">
              <a:extLst>
                <a:ext uri="{FF2B5EF4-FFF2-40B4-BE49-F238E27FC236}">
                  <a16:creationId xmlns:a16="http://schemas.microsoft.com/office/drawing/2014/main" id="{AFB8E116-1E02-4DC8-8784-ABCD711C4532}"/>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endParaRPr lang="th-TH"/>
            </a:p>
          </p:txBody>
        </p:sp>
        <p:sp>
          <p:nvSpPr>
            <p:cNvPr id="45" name="Freeform: Shape 44">
              <a:extLst>
                <a:ext uri="{FF2B5EF4-FFF2-40B4-BE49-F238E27FC236}">
                  <a16:creationId xmlns:a16="http://schemas.microsoft.com/office/drawing/2014/main" id="{A37357D2-FF4D-4E12-8881-E844EB0E8D2A}"/>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endParaRPr lang="th-TH"/>
            </a:p>
          </p:txBody>
        </p:sp>
        <p:sp>
          <p:nvSpPr>
            <p:cNvPr id="46" name="Freeform: Shape 45">
              <a:extLst>
                <a:ext uri="{FF2B5EF4-FFF2-40B4-BE49-F238E27FC236}">
                  <a16:creationId xmlns:a16="http://schemas.microsoft.com/office/drawing/2014/main" id="{C1EF2F9E-F502-485B-9B8D-C756401DA078}"/>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93EA1531-B55F-4804-A393-4AC6F8042B98}"/>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endParaRPr lang="th-TH"/>
            </a:p>
          </p:txBody>
        </p:sp>
      </p:grpSp>
      <p:grpSp>
        <p:nvGrpSpPr>
          <p:cNvPr id="49"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50"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endParaRPr lang="th-TH"/>
            </a:p>
          </p:txBody>
        </p:sp>
        <p:sp>
          <p:nvSpPr>
            <p:cNvPr id="52"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endParaRPr lang="th-TH"/>
            </a:p>
          </p:txBody>
        </p:sp>
        <p:sp>
          <p:nvSpPr>
            <p:cNvPr id="53"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endParaRPr lang="th-TH"/>
            </a:p>
          </p:txBody>
        </p:sp>
      </p:grpSp>
      <p:grpSp>
        <p:nvGrpSpPr>
          <p:cNvPr id="123"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124"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grpSp>
        <p:nvGrpSpPr>
          <p:cNvPr id="127" name="Graphic 828">
            <a:extLst>
              <a:ext uri="{FF2B5EF4-FFF2-40B4-BE49-F238E27FC236}">
                <a16:creationId xmlns:a16="http://schemas.microsoft.com/office/drawing/2014/main" id="{6568A5FC-1464-4185-A4FE-BA0C3C3B1BB1}"/>
              </a:ext>
            </a:extLst>
          </p:cNvPr>
          <p:cNvGrpSpPr/>
          <p:nvPr/>
        </p:nvGrpSpPr>
        <p:grpSpPr>
          <a:xfrm rot="5692648">
            <a:off x="10287065" y="1700234"/>
            <a:ext cx="682358" cy="598368"/>
            <a:chOff x="6029366" y="3371852"/>
            <a:chExt cx="130719" cy="112577"/>
          </a:xfrm>
          <a:solidFill>
            <a:srgbClr val="0F5B42"/>
          </a:solidFill>
        </p:grpSpPr>
        <p:sp>
          <p:nvSpPr>
            <p:cNvPr id="12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grpSp>
        <p:nvGrpSpPr>
          <p:cNvPr id="55" name="Graphic 53">
            <a:extLst>
              <a:ext uri="{FF2B5EF4-FFF2-40B4-BE49-F238E27FC236}">
                <a16:creationId xmlns:a16="http://schemas.microsoft.com/office/drawing/2014/main" id="{5E20D5EF-8789-4BD7-B4CD-C6F09AEF99B6}"/>
              </a:ext>
            </a:extLst>
          </p:cNvPr>
          <p:cNvGrpSpPr/>
          <p:nvPr/>
        </p:nvGrpSpPr>
        <p:grpSpPr>
          <a:xfrm rot="626658">
            <a:off x="5312949" y="5808715"/>
            <a:ext cx="2317273" cy="1890225"/>
            <a:chOff x="5795949" y="3167093"/>
            <a:chExt cx="600710" cy="527646"/>
          </a:xfrm>
        </p:grpSpPr>
        <p:grpSp>
          <p:nvGrpSpPr>
            <p:cNvPr id="56"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57"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endParaRPr lang="th-TH"/>
              </a:p>
            </p:txBody>
          </p:sp>
          <p:grpSp>
            <p:nvGrpSpPr>
              <p:cNvPr id="58"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59"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0"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3"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4"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grpSp>
            <p:grpSp>
              <p:nvGrpSpPr>
                <p:cNvPr id="68"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9"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endParaRPr lang="th-TH"/>
                  </a:p>
                </p:txBody>
              </p:sp>
              <p:sp>
                <p:nvSpPr>
                  <p:cNvPr id="100"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101"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102"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endParaRPr lang="th-TH"/>
                  </a:p>
                </p:txBody>
              </p:sp>
              <p:sp>
                <p:nvSpPr>
                  <p:cNvPr id="103"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104"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106"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endParaRPr lang="th-TH"/>
                  </a:p>
                </p:txBody>
              </p:sp>
              <p:sp>
                <p:nvSpPr>
                  <p:cNvPr id="107"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108"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grpSp>
          </p:grpSp>
        </p:grpSp>
        <p:grpSp>
          <p:nvGrpSpPr>
            <p:cNvPr id="10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11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endParaRPr lang="th-TH"/>
              </a:p>
            </p:txBody>
          </p:sp>
          <p:grpSp>
            <p:nvGrpSpPr>
              <p:cNvPr id="11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11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113"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endParaRPr lang="th-TH"/>
                  </a:p>
                </p:txBody>
              </p:sp>
              <p:sp>
                <p:nvSpPr>
                  <p:cNvPr id="114"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endParaRPr lang="th-TH"/>
                  </a:p>
                </p:txBody>
              </p:sp>
              <p:sp>
                <p:nvSpPr>
                  <p:cNvPr id="134"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136"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grpSp>
            <p:grpSp>
              <p:nvGrpSpPr>
                <p:cNvPr id="137"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138"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endParaRPr lang="th-TH"/>
                  </a:p>
                </p:txBody>
              </p:sp>
              <p:sp>
                <p:nvSpPr>
                  <p:cNvPr id="139"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140"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141"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142"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endParaRPr lang="th-TH"/>
                  </a:p>
                </p:txBody>
              </p:sp>
              <p:sp>
                <p:nvSpPr>
                  <p:cNvPr id="143"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144"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endParaRPr lang="th-TH"/>
                  </a:p>
                </p:txBody>
              </p:sp>
              <p:sp>
                <p:nvSpPr>
                  <p:cNvPr id="145"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146"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endParaRPr lang="th-TH"/>
                  </a:p>
                </p:txBody>
              </p:sp>
              <p:sp>
                <p:nvSpPr>
                  <p:cNvPr id="147"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148"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grpSp>
          </p:grpSp>
        </p:grpSp>
      </p:grpSp>
      <p:grpSp>
        <p:nvGrpSpPr>
          <p:cNvPr id="253"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254"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258"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endParaRPr lang="th-TH"/>
              </a:p>
            </p:txBody>
          </p:sp>
          <p:sp>
            <p:nvSpPr>
              <p:cNvPr id="259"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endParaRPr lang="th-TH" dirty="0"/>
              </a:p>
            </p:txBody>
          </p:sp>
        </p:grpSp>
        <p:grpSp>
          <p:nvGrpSpPr>
            <p:cNvPr id="255"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256"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endParaRPr lang="th-TH"/>
              </a:p>
            </p:txBody>
          </p:sp>
          <p:sp>
            <p:nvSpPr>
              <p:cNvPr id="257"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endParaRPr lang="th-TH"/>
              </a:p>
            </p:txBody>
          </p:sp>
        </p:grpSp>
      </p:grpSp>
      <p:sp>
        <p:nvSpPr>
          <p:cNvPr id="260"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61" name="Graphic 19325">
            <a:extLst>
              <a:ext uri="{FF2B5EF4-FFF2-40B4-BE49-F238E27FC236}">
                <a16:creationId xmlns:a16="http://schemas.microsoft.com/office/drawing/2014/main" id="{7D212570-F8BD-45DA-81E6-0E33BCF875FA}"/>
              </a:ext>
            </a:extLst>
          </p:cNvPr>
          <p:cNvSpPr/>
          <p:nvPr/>
        </p:nvSpPr>
        <p:spPr>
          <a:xfrm>
            <a:off x="4297281" y="590071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62"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63" name="Graphic 19325">
            <a:extLst>
              <a:ext uri="{FF2B5EF4-FFF2-40B4-BE49-F238E27FC236}">
                <a16:creationId xmlns:a16="http://schemas.microsoft.com/office/drawing/2014/main" id="{076BFB6E-8AA9-41EA-B47A-E86D43AF214F}"/>
              </a:ext>
            </a:extLst>
          </p:cNvPr>
          <p:cNvSpPr/>
          <p:nvPr/>
        </p:nvSpPr>
        <p:spPr>
          <a:xfrm>
            <a:off x="6269621" y="538171"/>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64" name="Graphic 19325">
            <a:extLst>
              <a:ext uri="{FF2B5EF4-FFF2-40B4-BE49-F238E27FC236}">
                <a16:creationId xmlns:a16="http://schemas.microsoft.com/office/drawing/2014/main" id="{076BFB6E-8AA9-41EA-B47A-E86D43AF214F}"/>
              </a:ext>
            </a:extLst>
          </p:cNvPr>
          <p:cNvSpPr/>
          <p:nvPr/>
        </p:nvSpPr>
        <p:spPr>
          <a:xfrm>
            <a:off x="7876027" y="532266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65" name="Graphic 19322">
            <a:extLst>
              <a:ext uri="{FF2B5EF4-FFF2-40B4-BE49-F238E27FC236}">
                <a16:creationId xmlns:a16="http://schemas.microsoft.com/office/drawing/2014/main" id="{E2D21D1C-1444-4B25-916F-66EDC58DA94B}"/>
              </a:ext>
            </a:extLst>
          </p:cNvPr>
          <p:cNvSpPr/>
          <p:nvPr/>
        </p:nvSpPr>
        <p:spPr>
          <a:xfrm rot="19266580">
            <a:off x="-5384166" y="-184251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endParaRPr lang="th-TH"/>
          </a:p>
        </p:txBody>
      </p:sp>
      <p:grpSp>
        <p:nvGrpSpPr>
          <p:cNvPr id="299" name="Graphic 876">
            <a:extLst>
              <a:ext uri="{FF2B5EF4-FFF2-40B4-BE49-F238E27FC236}">
                <a16:creationId xmlns:a16="http://schemas.microsoft.com/office/drawing/2014/main" id="{7A2089B7-881F-4BB2-9150-0E870759F876}"/>
              </a:ext>
            </a:extLst>
          </p:cNvPr>
          <p:cNvGrpSpPr/>
          <p:nvPr/>
        </p:nvGrpSpPr>
        <p:grpSpPr>
          <a:xfrm rot="1656797">
            <a:off x="2776638" y="5001968"/>
            <a:ext cx="1059547" cy="866816"/>
            <a:chOff x="-380835" y="371217"/>
            <a:chExt cx="1182052" cy="823912"/>
          </a:xfrm>
        </p:grpSpPr>
        <p:grpSp>
          <p:nvGrpSpPr>
            <p:cNvPr id="300"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304"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endParaRPr lang="th-TH"/>
              </a:p>
            </p:txBody>
          </p:sp>
          <p:sp>
            <p:nvSpPr>
              <p:cNvPr id="305"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endParaRPr lang="th-TH"/>
              </a:p>
            </p:txBody>
          </p:sp>
          <p:sp>
            <p:nvSpPr>
              <p:cNvPr id="306"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endParaRPr lang="th-TH"/>
              </a:p>
            </p:txBody>
          </p:sp>
        </p:grpSp>
        <p:grpSp>
          <p:nvGrpSpPr>
            <p:cNvPr id="301"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302"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endParaRPr lang="th-TH"/>
              </a:p>
            </p:txBody>
          </p:sp>
          <p:sp>
            <p:nvSpPr>
              <p:cNvPr id="303"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endParaRPr lang="th-TH"/>
              </a:p>
            </p:txBody>
          </p:sp>
        </p:grpSp>
      </p:grpSp>
      <p:sp>
        <p:nvSpPr>
          <p:cNvPr id="54" name="TextBox 53">
            <a:extLst>
              <a:ext uri="{FF2B5EF4-FFF2-40B4-BE49-F238E27FC236}">
                <a16:creationId xmlns:a16="http://schemas.microsoft.com/office/drawing/2014/main" id="{1A6754D0-CD5A-BCB7-D78A-3CE6E8E39C0A}"/>
              </a:ext>
            </a:extLst>
          </p:cNvPr>
          <p:cNvSpPr txBox="1"/>
          <p:nvPr/>
        </p:nvSpPr>
        <p:spPr>
          <a:xfrm>
            <a:off x="9426289" y="3972138"/>
            <a:ext cx="2406219" cy="1815882"/>
          </a:xfrm>
          <a:prstGeom prst="rect">
            <a:avLst/>
          </a:prstGeom>
          <a:noFill/>
        </p:spPr>
        <p:txBody>
          <a:bodyPr wrap="square">
            <a:spAutoFit/>
          </a:bodyPr>
          <a:lstStyle/>
          <a:p>
            <a:pPr algn="ctr"/>
            <a:r>
              <a:rPr lang="en-GB" dirty="0">
                <a:solidFill>
                  <a:schemeClr val="bg1"/>
                </a:solidFill>
              </a:rPr>
              <a:t>“That was my favourite week!” Year 6, 2023</a:t>
            </a:r>
          </a:p>
        </p:txBody>
      </p:sp>
    </p:spTree>
    <p:extLst>
      <p:ext uri="{BB962C8B-B14F-4D97-AF65-F5344CB8AC3E}">
        <p14:creationId xmlns:p14="http://schemas.microsoft.com/office/powerpoint/2010/main" val="2587774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sp>
        <p:nvSpPr>
          <p:cNvPr id="14" name="Graphic 12">
            <a:extLst>
              <a:ext uri="{FF2B5EF4-FFF2-40B4-BE49-F238E27FC236}">
                <a16:creationId xmlns:a16="http://schemas.microsoft.com/office/drawing/2014/main" id="{4B8EB0E7-D064-4FDC-8FE3-CA7A7C054D16}"/>
              </a:ext>
            </a:extLst>
          </p:cNvPr>
          <p:cNvSpPr/>
          <p:nvPr/>
        </p:nvSpPr>
        <p:spPr>
          <a:xfrm>
            <a:off x="787298" y="343109"/>
            <a:ext cx="6081742" cy="5516577"/>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0F5B42"/>
          </a:solidFill>
          <a:ln w="9525"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 name="TextBox 17">
            <a:extLst>
              <a:ext uri="{FF2B5EF4-FFF2-40B4-BE49-F238E27FC236}">
                <a16:creationId xmlns:a16="http://schemas.microsoft.com/office/drawing/2014/main" id="{7B20F7CA-FA6E-4895-A841-7EC8426A8F4D}"/>
              </a:ext>
            </a:extLst>
          </p:cNvPr>
          <p:cNvSpPr txBox="1"/>
          <p:nvPr/>
        </p:nvSpPr>
        <p:spPr>
          <a:xfrm>
            <a:off x="6809028" y="1279424"/>
            <a:ext cx="5008353" cy="4154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F5B42"/>
                </a:solidFill>
                <a:effectLst/>
                <a:uLnTx/>
                <a:uFillTx/>
                <a:latin typeface="Calibri" panose="020F0502020204030204"/>
                <a:ea typeface="+mn-ea"/>
                <a:cs typeface="+mn-cs"/>
              </a:rPr>
              <a:t>The SATs are very important, but they are not the only important thing.  As teachers, SATs give us a good indication that a child is ready for secondary school, but we also use many other judgements.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solidFill>
                <a:srgbClr val="0F5B42"/>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F5B42"/>
                </a:solidFill>
                <a:effectLst/>
                <a:uLnTx/>
                <a:uFillTx/>
                <a:latin typeface="Calibri" panose="020F0502020204030204"/>
                <a:ea typeface="+mn-ea"/>
                <a:cs typeface="+mn-cs"/>
              </a:rPr>
              <a:t>As teachers we also submit reports and speak with Secondary Schools (usually Head of Year 7) about each child.</a:t>
            </a:r>
          </a:p>
        </p:txBody>
      </p:sp>
      <p:sp>
        <p:nvSpPr>
          <p:cNvPr id="44194" name="TextBox 44193">
            <a:extLst>
              <a:ext uri="{FF2B5EF4-FFF2-40B4-BE49-F238E27FC236}">
                <a16:creationId xmlns:a16="http://schemas.microsoft.com/office/drawing/2014/main" id="{ED44FE11-2793-4513-9308-196B1EA21425}"/>
              </a:ext>
            </a:extLst>
          </p:cNvPr>
          <p:cNvSpPr txBox="1"/>
          <p:nvPr/>
        </p:nvSpPr>
        <p:spPr>
          <a:xfrm>
            <a:off x="1778093" y="2441829"/>
            <a:ext cx="42893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EDB863"/>
                </a:solidFill>
                <a:effectLst/>
                <a:uLnTx/>
                <a:uFillTx/>
                <a:latin typeface="Berlin Sans FB Demi" panose="020E0802020502020306" pitchFamily="34" charset="0"/>
                <a:ea typeface="+mn-ea"/>
                <a:cs typeface="ARMNoklae" panose="02000506000000020004" pitchFamily="2" charset="0"/>
              </a:rPr>
              <a:t>How important are the SATs?</a:t>
            </a:r>
            <a:endParaRPr kumimoji="0" lang="th-TH" sz="4800" b="1" i="0" u="none" strike="noStrike" kern="1200" cap="none" spc="300" normalizeH="0" baseline="0" noProof="0" dirty="0">
              <a:ln>
                <a:noFill/>
              </a:ln>
              <a:solidFill>
                <a:srgbClr val="EDB863"/>
              </a:solidFill>
              <a:effectLst/>
              <a:uLnTx/>
              <a:uFillTx/>
              <a:latin typeface="Berlin Sans FB Demi" panose="020E0802020502020306" pitchFamily="34" charset="0"/>
              <a:ea typeface="+mn-ea"/>
              <a:cs typeface="ARMNoklae" panose="02000506000000020004" pitchFamily="2" charset="0"/>
            </a:endParaRPr>
          </a:p>
        </p:txBody>
      </p:sp>
      <p:grpSp>
        <p:nvGrpSpPr>
          <p:cNvPr id="44234" name="Graphic 44232">
            <a:extLst>
              <a:ext uri="{FF2B5EF4-FFF2-40B4-BE49-F238E27FC236}">
                <a16:creationId xmlns:a16="http://schemas.microsoft.com/office/drawing/2014/main" id="{89820610-7C7D-4C10-BEC0-0D1E5F3BB7FF}"/>
              </a:ext>
            </a:extLst>
          </p:cNvPr>
          <p:cNvGrpSpPr/>
          <p:nvPr/>
        </p:nvGrpSpPr>
        <p:grpSpPr>
          <a:xfrm rot="20674992">
            <a:off x="169682" y="5005633"/>
            <a:ext cx="2667786" cy="2458911"/>
            <a:chOff x="696549" y="4578468"/>
            <a:chExt cx="854163" cy="810703"/>
          </a:xfrm>
        </p:grpSpPr>
        <p:grpSp>
          <p:nvGrpSpPr>
            <p:cNvPr id="4423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4236"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4237"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38"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39"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0"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1"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2"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3"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4"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5"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6"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7"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48"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4249"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0"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1"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2"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3"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4"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5"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6"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7"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8"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4259"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60"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262" name="Graphic 44260">
            <a:extLst>
              <a:ext uri="{FF2B5EF4-FFF2-40B4-BE49-F238E27FC236}">
                <a16:creationId xmlns:a16="http://schemas.microsoft.com/office/drawing/2014/main" id="{167C7071-C253-4831-8CB3-DE05ABCEA483}"/>
              </a:ext>
            </a:extLst>
          </p:cNvPr>
          <p:cNvGrpSpPr/>
          <p:nvPr/>
        </p:nvGrpSpPr>
        <p:grpSpPr>
          <a:xfrm>
            <a:off x="10794009" y="-17398"/>
            <a:ext cx="1374335" cy="1473811"/>
            <a:chOff x="5972175" y="3276600"/>
            <a:chExt cx="245554" cy="304990"/>
          </a:xfrm>
        </p:grpSpPr>
        <p:sp>
          <p:nvSpPr>
            <p:cNvPr id="44263"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64"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66" name="Graphic 44264">
            <a:extLst>
              <a:ext uri="{FF2B5EF4-FFF2-40B4-BE49-F238E27FC236}">
                <a16:creationId xmlns:a16="http://schemas.microsoft.com/office/drawing/2014/main" id="{AEE59570-7737-4648-A7D2-1F1DE39603AC}"/>
              </a:ext>
            </a:extLst>
          </p:cNvPr>
          <p:cNvGrpSpPr/>
          <p:nvPr/>
        </p:nvGrpSpPr>
        <p:grpSpPr>
          <a:xfrm rot="958954">
            <a:off x="7426711" y="-126455"/>
            <a:ext cx="1140595" cy="1210499"/>
            <a:chOff x="5948362" y="3286088"/>
            <a:chExt cx="293127" cy="288168"/>
          </a:xfrm>
        </p:grpSpPr>
        <p:sp>
          <p:nvSpPr>
            <p:cNvPr id="44267"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68"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70" name="Graphic 44268">
            <a:extLst>
              <a:ext uri="{FF2B5EF4-FFF2-40B4-BE49-F238E27FC236}">
                <a16:creationId xmlns:a16="http://schemas.microsoft.com/office/drawing/2014/main" id="{4854520F-F500-4C5A-8C55-5D9A94701324}"/>
              </a:ext>
            </a:extLst>
          </p:cNvPr>
          <p:cNvGrpSpPr/>
          <p:nvPr/>
        </p:nvGrpSpPr>
        <p:grpSpPr>
          <a:xfrm>
            <a:off x="7997010" y="5731098"/>
            <a:ext cx="1093185" cy="1323439"/>
            <a:chOff x="5976918" y="3286115"/>
            <a:chExt cx="237163" cy="282320"/>
          </a:xfrm>
          <a:solidFill>
            <a:srgbClr val="DC755A"/>
          </a:solidFill>
        </p:grpSpPr>
        <p:sp>
          <p:nvSpPr>
            <p:cNvPr id="44271" name="Freeform: Shape 44270">
              <a:extLst>
                <a:ext uri="{FF2B5EF4-FFF2-40B4-BE49-F238E27FC236}">
                  <a16:creationId xmlns:a16="http://schemas.microsoft.com/office/drawing/2014/main" id="{AAF709C3-C084-4203-B38C-738FA8CAAFA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72" name="Freeform: Shape 44271">
              <a:extLst>
                <a:ext uri="{FF2B5EF4-FFF2-40B4-BE49-F238E27FC236}">
                  <a16:creationId xmlns:a16="http://schemas.microsoft.com/office/drawing/2014/main" id="{E843BF79-B49F-4388-BAFE-3DC6CA5187C3}"/>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77" name="Graphic 44275">
            <a:extLst>
              <a:ext uri="{FF2B5EF4-FFF2-40B4-BE49-F238E27FC236}">
                <a16:creationId xmlns:a16="http://schemas.microsoft.com/office/drawing/2014/main" id="{A59979EC-19AA-4ED5-B9B4-094544FC1459}"/>
              </a:ext>
            </a:extLst>
          </p:cNvPr>
          <p:cNvGrpSpPr/>
          <p:nvPr/>
        </p:nvGrpSpPr>
        <p:grpSpPr>
          <a:xfrm rot="1061059" flipH="1">
            <a:off x="434293" y="-66003"/>
            <a:ext cx="1193001" cy="1243475"/>
            <a:chOff x="5895956" y="3205138"/>
            <a:chExt cx="399616" cy="448193"/>
          </a:xfrm>
        </p:grpSpPr>
        <p:grpSp>
          <p:nvGrpSpPr>
            <p:cNvPr id="44278" name="Graphic 44275">
              <a:extLst>
                <a:ext uri="{FF2B5EF4-FFF2-40B4-BE49-F238E27FC236}">
                  <a16:creationId xmlns:a16="http://schemas.microsoft.com/office/drawing/2014/main" id="{A59979EC-19AA-4ED5-B9B4-094544FC1459}"/>
                </a:ext>
              </a:extLst>
            </p:cNvPr>
            <p:cNvGrpSpPr/>
            <p:nvPr/>
          </p:nvGrpSpPr>
          <p:grpSpPr>
            <a:xfrm>
              <a:off x="6126080" y="3277771"/>
              <a:ext cx="108250" cy="123046"/>
              <a:chOff x="6126080" y="3277771"/>
              <a:chExt cx="108250" cy="123046"/>
            </a:xfrm>
          </p:grpSpPr>
          <p:sp>
            <p:nvSpPr>
              <p:cNvPr id="44279" name="Freeform: Shape 44278">
                <a:extLst>
                  <a:ext uri="{FF2B5EF4-FFF2-40B4-BE49-F238E27FC236}">
                    <a16:creationId xmlns:a16="http://schemas.microsoft.com/office/drawing/2014/main" id="{7FCD7C87-B647-45E4-B7AF-32088CE48736}"/>
                  </a:ext>
                </a:extLst>
              </p:cNvPr>
              <p:cNvSpPr/>
              <p:nvPr/>
            </p:nvSpPr>
            <p:spPr>
              <a:xfrm rot="-8450884">
                <a:off x="6164774" y="3272522"/>
                <a:ext cx="30862" cy="133544"/>
              </a:xfrm>
              <a:custGeom>
                <a:avLst/>
                <a:gdLst>
                  <a:gd name="connsiteX0" fmla="*/ 0 w 30862"/>
                  <a:gd name="connsiteY0" fmla="*/ 0 h 133544"/>
                  <a:gd name="connsiteX1" fmla="*/ 30862 w 30862"/>
                  <a:gd name="connsiteY1" fmla="*/ 0 h 133544"/>
                  <a:gd name="connsiteX2" fmla="*/ 30862 w 30862"/>
                  <a:gd name="connsiteY2" fmla="*/ 133545 h 133544"/>
                  <a:gd name="connsiteX3" fmla="*/ 0 w 30862"/>
                  <a:gd name="connsiteY3" fmla="*/ 133545 h 133544"/>
                </a:gdLst>
                <a:ahLst/>
                <a:cxnLst>
                  <a:cxn ang="0">
                    <a:pos x="connsiteX0" y="connsiteY0"/>
                  </a:cxn>
                  <a:cxn ang="0">
                    <a:pos x="connsiteX1" y="connsiteY1"/>
                  </a:cxn>
                  <a:cxn ang="0">
                    <a:pos x="connsiteX2" y="connsiteY2"/>
                  </a:cxn>
                  <a:cxn ang="0">
                    <a:pos x="connsiteX3" y="connsiteY3"/>
                  </a:cxn>
                </a:cxnLst>
                <a:rect l="l" t="t" r="r" b="b"/>
                <a:pathLst>
                  <a:path w="30862" h="133544">
                    <a:moveTo>
                      <a:pt x="0" y="0"/>
                    </a:moveTo>
                    <a:lnTo>
                      <a:pt x="30862" y="0"/>
                    </a:lnTo>
                    <a:lnTo>
                      <a:pt x="30862" y="133545"/>
                    </a:lnTo>
                    <a:lnTo>
                      <a:pt x="0" y="133545"/>
                    </a:lnTo>
                    <a:close/>
                  </a:path>
                </a:pathLst>
              </a:custGeom>
              <a:solidFill>
                <a:srgbClr val="444F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0" name="Freeform: Shape 44279">
                <a:extLst>
                  <a:ext uri="{FF2B5EF4-FFF2-40B4-BE49-F238E27FC236}">
                    <a16:creationId xmlns:a16="http://schemas.microsoft.com/office/drawing/2014/main" id="{823A65B0-EECC-408B-96BA-FFD043406A52}"/>
                  </a:ext>
                </a:extLst>
              </p:cNvPr>
              <p:cNvSpPr/>
              <p:nvPr/>
            </p:nvSpPr>
            <p:spPr>
              <a:xfrm rot="-8446264">
                <a:off x="6171799" y="3270995"/>
                <a:ext cx="7524" cy="123344"/>
              </a:xfrm>
              <a:custGeom>
                <a:avLst/>
                <a:gdLst>
                  <a:gd name="connsiteX0" fmla="*/ 0 w 7524"/>
                  <a:gd name="connsiteY0" fmla="*/ 0 h 123344"/>
                  <a:gd name="connsiteX1" fmla="*/ 7525 w 7524"/>
                  <a:gd name="connsiteY1" fmla="*/ 0 h 123344"/>
                  <a:gd name="connsiteX2" fmla="*/ 7525 w 7524"/>
                  <a:gd name="connsiteY2" fmla="*/ 123345 h 123344"/>
                  <a:gd name="connsiteX3" fmla="*/ 0 w 7524"/>
                  <a:gd name="connsiteY3" fmla="*/ 123345 h 123344"/>
                </a:gdLst>
                <a:ahLst/>
                <a:cxnLst>
                  <a:cxn ang="0">
                    <a:pos x="connsiteX0" y="connsiteY0"/>
                  </a:cxn>
                  <a:cxn ang="0">
                    <a:pos x="connsiteX1" y="connsiteY1"/>
                  </a:cxn>
                  <a:cxn ang="0">
                    <a:pos x="connsiteX2" y="connsiteY2"/>
                  </a:cxn>
                  <a:cxn ang="0">
                    <a:pos x="connsiteX3" y="connsiteY3"/>
                  </a:cxn>
                </a:cxnLst>
                <a:rect l="l" t="t" r="r" b="b"/>
                <a:pathLst>
                  <a:path w="7524" h="123344">
                    <a:moveTo>
                      <a:pt x="0" y="0"/>
                    </a:moveTo>
                    <a:lnTo>
                      <a:pt x="7525" y="0"/>
                    </a:lnTo>
                    <a:lnTo>
                      <a:pt x="7525" y="123345"/>
                    </a:lnTo>
                    <a:lnTo>
                      <a:pt x="0" y="123345"/>
                    </a:ln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4281" name="Freeform: Shape 44280">
              <a:extLst>
                <a:ext uri="{FF2B5EF4-FFF2-40B4-BE49-F238E27FC236}">
                  <a16:creationId xmlns:a16="http://schemas.microsoft.com/office/drawing/2014/main" id="{9E40269E-E8FF-4996-B9DF-9D638BEAA7D5}"/>
                </a:ext>
              </a:extLst>
            </p:cNvPr>
            <p:cNvSpPr/>
            <p:nvPr/>
          </p:nvSpPr>
          <p:spPr>
            <a:xfrm>
              <a:off x="5895956" y="3346970"/>
              <a:ext cx="306360" cy="306360"/>
            </a:xfrm>
            <a:custGeom>
              <a:avLst/>
              <a:gdLst>
                <a:gd name="connsiteX0" fmla="*/ 56502 w 306360"/>
                <a:gd name="connsiteY0" fmla="*/ 271957 h 306360"/>
                <a:gd name="connsiteX1" fmla="*/ 271957 w 306360"/>
                <a:gd name="connsiteY1" fmla="*/ 249859 h 306360"/>
                <a:gd name="connsiteX2" fmla="*/ 249859 w 306360"/>
                <a:gd name="connsiteY2" fmla="*/ 34404 h 306360"/>
                <a:gd name="connsiteX3" fmla="*/ 34404 w 306360"/>
                <a:gd name="connsiteY3" fmla="*/ 56502 h 306360"/>
                <a:gd name="connsiteX4" fmla="*/ 56502 w 306360"/>
                <a:gd name="connsiteY4" fmla="*/ 271957 h 306360"/>
                <a:gd name="connsiteX5" fmla="*/ 234143 w 306360"/>
                <a:gd name="connsiteY5" fmla="*/ 53739 h 306360"/>
                <a:gd name="connsiteX6" fmla="*/ 252621 w 306360"/>
                <a:gd name="connsiteY6" fmla="*/ 234143 h 306360"/>
                <a:gd name="connsiteX7" fmla="*/ 72218 w 306360"/>
                <a:gd name="connsiteY7" fmla="*/ 252621 h 306360"/>
                <a:gd name="connsiteX8" fmla="*/ 53739 w 306360"/>
                <a:gd name="connsiteY8" fmla="*/ 72218 h 306360"/>
                <a:gd name="connsiteX9" fmla="*/ 234143 w 306360"/>
                <a:gd name="connsiteY9" fmla="*/ 53739 h 3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0" h="306360">
                  <a:moveTo>
                    <a:pt x="56502" y="271957"/>
                  </a:moveTo>
                  <a:cubicBezTo>
                    <a:pt x="122129" y="325392"/>
                    <a:pt x="218522" y="315486"/>
                    <a:pt x="271957" y="249859"/>
                  </a:cubicBezTo>
                  <a:cubicBezTo>
                    <a:pt x="325392" y="184232"/>
                    <a:pt x="315486" y="87744"/>
                    <a:pt x="249859" y="34404"/>
                  </a:cubicBezTo>
                  <a:cubicBezTo>
                    <a:pt x="184232" y="-19032"/>
                    <a:pt x="87839" y="-9126"/>
                    <a:pt x="34404" y="56502"/>
                  </a:cubicBezTo>
                  <a:cubicBezTo>
                    <a:pt x="-19032" y="122034"/>
                    <a:pt x="-9126" y="218522"/>
                    <a:pt x="56502" y="271957"/>
                  </a:cubicBezTo>
                  <a:close/>
                  <a:moveTo>
                    <a:pt x="234143" y="53739"/>
                  </a:moveTo>
                  <a:cubicBezTo>
                    <a:pt x="289007" y="98412"/>
                    <a:pt x="297294" y="179279"/>
                    <a:pt x="252621" y="234143"/>
                  </a:cubicBezTo>
                  <a:cubicBezTo>
                    <a:pt x="207949" y="289007"/>
                    <a:pt x="127082" y="297294"/>
                    <a:pt x="72218" y="252621"/>
                  </a:cubicBezTo>
                  <a:cubicBezTo>
                    <a:pt x="17354" y="207949"/>
                    <a:pt x="9067" y="127082"/>
                    <a:pt x="53739" y="72218"/>
                  </a:cubicBezTo>
                  <a:cubicBezTo>
                    <a:pt x="98412" y="17354"/>
                    <a:pt x="179279" y="9067"/>
                    <a:pt x="234143" y="53739"/>
                  </a:cubicBezTo>
                  <a:close/>
                </a:path>
              </a:pathLst>
            </a:custGeom>
            <a:solidFill>
              <a:srgbClr val="268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2" name="Freeform: Shape 44281">
              <a:extLst>
                <a:ext uri="{FF2B5EF4-FFF2-40B4-BE49-F238E27FC236}">
                  <a16:creationId xmlns:a16="http://schemas.microsoft.com/office/drawing/2014/main" id="{B7C60402-488E-4AF9-A4B0-C3CF0AF2750E}"/>
                </a:ext>
              </a:extLst>
            </p:cNvPr>
            <p:cNvSpPr/>
            <p:nvPr/>
          </p:nvSpPr>
          <p:spPr>
            <a:xfrm>
              <a:off x="5920936" y="3371950"/>
              <a:ext cx="256401" cy="256401"/>
            </a:xfrm>
            <a:custGeom>
              <a:avLst/>
              <a:gdLst>
                <a:gd name="connsiteX0" fmla="*/ 209163 w 256401"/>
                <a:gd name="connsiteY0" fmla="*/ 28760 h 256401"/>
                <a:gd name="connsiteX1" fmla="*/ 227642 w 256401"/>
                <a:gd name="connsiteY1" fmla="*/ 209163 h 256401"/>
                <a:gd name="connsiteX2" fmla="*/ 47238 w 256401"/>
                <a:gd name="connsiteY2" fmla="*/ 227642 h 256401"/>
                <a:gd name="connsiteX3" fmla="*/ 28760 w 256401"/>
                <a:gd name="connsiteY3" fmla="*/ 47238 h 256401"/>
                <a:gd name="connsiteX4" fmla="*/ 209163 w 256401"/>
                <a:gd name="connsiteY4" fmla="*/ 28760 h 25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1" h="256401">
                  <a:moveTo>
                    <a:pt x="209163" y="28760"/>
                  </a:moveTo>
                  <a:cubicBezTo>
                    <a:pt x="264027" y="73432"/>
                    <a:pt x="272314" y="154299"/>
                    <a:pt x="227642" y="209163"/>
                  </a:cubicBezTo>
                  <a:cubicBezTo>
                    <a:pt x="182969" y="264027"/>
                    <a:pt x="102102" y="272314"/>
                    <a:pt x="47238" y="227642"/>
                  </a:cubicBezTo>
                  <a:cubicBezTo>
                    <a:pt x="-7626" y="182969"/>
                    <a:pt x="-15913" y="102102"/>
                    <a:pt x="28760" y="47238"/>
                  </a:cubicBezTo>
                  <a:cubicBezTo>
                    <a:pt x="73432" y="-7626"/>
                    <a:pt x="154299" y="-15913"/>
                    <a:pt x="209163" y="2876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3" name="Freeform: Shape 44282">
              <a:extLst>
                <a:ext uri="{FF2B5EF4-FFF2-40B4-BE49-F238E27FC236}">
                  <a16:creationId xmlns:a16="http://schemas.microsoft.com/office/drawing/2014/main" id="{0C1A8E29-3AE3-439B-B7E0-1F85C14DB470}"/>
                </a:ext>
              </a:extLst>
            </p:cNvPr>
            <p:cNvSpPr/>
            <p:nvPr/>
          </p:nvSpPr>
          <p:spPr>
            <a:xfrm>
              <a:off x="5978937" y="3410806"/>
              <a:ext cx="198362" cy="217542"/>
            </a:xfrm>
            <a:custGeom>
              <a:avLst/>
              <a:gdLst>
                <a:gd name="connsiteX0" fmla="*/ 171545 w 198362"/>
                <a:gd name="connsiteY0" fmla="*/ 98393 h 217542"/>
                <a:gd name="connsiteX1" fmla="*/ 0 w 198362"/>
                <a:gd name="connsiteY1" fmla="*/ 196691 h 217542"/>
                <a:gd name="connsiteX2" fmla="*/ 169640 w 198362"/>
                <a:gd name="connsiteY2" fmla="*/ 170307 h 217542"/>
                <a:gd name="connsiteX3" fmla="*/ 162211 w 198362"/>
                <a:gd name="connsiteY3" fmla="*/ 0 h 217542"/>
                <a:gd name="connsiteX4" fmla="*/ 171545 w 198362"/>
                <a:gd name="connsiteY4" fmla="*/ 98393 h 21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62" h="217542">
                  <a:moveTo>
                    <a:pt x="171545" y="98393"/>
                  </a:moveTo>
                  <a:cubicBezTo>
                    <a:pt x="141923" y="161544"/>
                    <a:pt x="67723" y="208598"/>
                    <a:pt x="0" y="196691"/>
                  </a:cubicBezTo>
                  <a:cubicBezTo>
                    <a:pt x="54197" y="232220"/>
                    <a:pt x="127825" y="221647"/>
                    <a:pt x="169640" y="170307"/>
                  </a:cubicBezTo>
                  <a:cubicBezTo>
                    <a:pt x="211074" y="119444"/>
                    <a:pt x="206883" y="46006"/>
                    <a:pt x="162211" y="0"/>
                  </a:cubicBezTo>
                  <a:cubicBezTo>
                    <a:pt x="180689" y="29813"/>
                    <a:pt x="187262" y="64960"/>
                    <a:pt x="171545" y="98393"/>
                  </a:cubicBezTo>
                  <a:close/>
                </a:path>
              </a:pathLst>
            </a:custGeom>
            <a:solidFill>
              <a:srgbClr val="C8C8C8">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4" name="Freeform: Shape 44283">
              <a:extLst>
                <a:ext uri="{FF2B5EF4-FFF2-40B4-BE49-F238E27FC236}">
                  <a16:creationId xmlns:a16="http://schemas.microsoft.com/office/drawing/2014/main" id="{BC56F0FB-085B-4D93-9BEE-40873D9E4852}"/>
                </a:ext>
              </a:extLst>
            </p:cNvPr>
            <p:cNvSpPr/>
            <p:nvPr/>
          </p:nvSpPr>
          <p:spPr>
            <a:xfrm>
              <a:off x="6178969" y="3205138"/>
              <a:ext cx="116573" cy="128033"/>
            </a:xfrm>
            <a:custGeom>
              <a:avLst/>
              <a:gdLst>
                <a:gd name="connsiteX0" fmla="*/ 89910 w 116573"/>
                <a:gd name="connsiteY0" fmla="*/ 3072 h 128033"/>
                <a:gd name="connsiteX1" fmla="*/ 111531 w 116573"/>
                <a:gd name="connsiteY1" fmla="*/ 20693 h 128033"/>
                <a:gd name="connsiteX2" fmla="*/ 113532 w 116573"/>
                <a:gd name="connsiteY2" fmla="*/ 39934 h 128033"/>
                <a:gd name="connsiteX3" fmla="*/ 45904 w 116573"/>
                <a:gd name="connsiteY3" fmla="*/ 122992 h 128033"/>
                <a:gd name="connsiteX4" fmla="*/ 26664 w 116573"/>
                <a:gd name="connsiteY4" fmla="*/ 124992 h 128033"/>
                <a:gd name="connsiteX5" fmla="*/ 5042 w 116573"/>
                <a:gd name="connsiteY5" fmla="*/ 107371 h 128033"/>
                <a:gd name="connsiteX6" fmla="*/ 3042 w 116573"/>
                <a:gd name="connsiteY6" fmla="*/ 88130 h 128033"/>
                <a:gd name="connsiteX7" fmla="*/ 70669 w 116573"/>
                <a:gd name="connsiteY7" fmla="*/ 5072 h 128033"/>
                <a:gd name="connsiteX8" fmla="*/ 89910 w 116573"/>
                <a:gd name="connsiteY8" fmla="*/ 3072 h 1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73" h="128033">
                  <a:moveTo>
                    <a:pt x="89910" y="3072"/>
                  </a:moveTo>
                  <a:lnTo>
                    <a:pt x="111531" y="20693"/>
                  </a:lnTo>
                  <a:cubicBezTo>
                    <a:pt x="117342" y="25456"/>
                    <a:pt x="118294" y="34028"/>
                    <a:pt x="113532" y="39934"/>
                  </a:cubicBezTo>
                  <a:lnTo>
                    <a:pt x="45904" y="122992"/>
                  </a:lnTo>
                  <a:cubicBezTo>
                    <a:pt x="41142" y="128802"/>
                    <a:pt x="32569" y="129754"/>
                    <a:pt x="26664" y="124992"/>
                  </a:cubicBezTo>
                  <a:lnTo>
                    <a:pt x="5042" y="107371"/>
                  </a:lnTo>
                  <a:cubicBezTo>
                    <a:pt x="-768" y="102608"/>
                    <a:pt x="-1721" y="94036"/>
                    <a:pt x="3042" y="88130"/>
                  </a:cubicBezTo>
                  <a:lnTo>
                    <a:pt x="70669" y="5072"/>
                  </a:lnTo>
                  <a:cubicBezTo>
                    <a:pt x="75432" y="-833"/>
                    <a:pt x="84004" y="-1691"/>
                    <a:pt x="89910" y="3072"/>
                  </a:cubicBez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5" name="Freeform: Shape 44284">
              <a:extLst>
                <a:ext uri="{FF2B5EF4-FFF2-40B4-BE49-F238E27FC236}">
                  <a16:creationId xmlns:a16="http://schemas.microsoft.com/office/drawing/2014/main" id="{C2727097-D169-4761-B467-EE1780E25F92}"/>
                </a:ext>
              </a:extLst>
            </p:cNvPr>
            <p:cNvSpPr/>
            <p:nvPr/>
          </p:nvSpPr>
          <p:spPr>
            <a:xfrm>
              <a:off x="6242494" y="3205138"/>
              <a:ext cx="53078" cy="101084"/>
            </a:xfrm>
            <a:custGeom>
              <a:avLst/>
              <a:gdLst>
                <a:gd name="connsiteX0" fmla="*/ 191 w 53078"/>
                <a:gd name="connsiteY0" fmla="*/ 101084 h 101084"/>
                <a:gd name="connsiteX1" fmla="*/ 50006 w 53078"/>
                <a:gd name="connsiteY1" fmla="*/ 39934 h 101084"/>
                <a:gd name="connsiteX2" fmla="*/ 48006 w 53078"/>
                <a:gd name="connsiteY2" fmla="*/ 20693 h 101084"/>
                <a:gd name="connsiteX3" fmla="*/ 26384 w 53078"/>
                <a:gd name="connsiteY3" fmla="*/ 3072 h 101084"/>
                <a:gd name="connsiteX4" fmla="*/ 7144 w 53078"/>
                <a:gd name="connsiteY4" fmla="*/ 5072 h 101084"/>
                <a:gd name="connsiteX5" fmla="*/ 0 w 53078"/>
                <a:gd name="connsiteY5" fmla="*/ 13835 h 101084"/>
                <a:gd name="connsiteX6" fmla="*/ 191 w 53078"/>
                <a:gd name="connsiteY6" fmla="*/ 101084 h 1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78" h="101084">
                  <a:moveTo>
                    <a:pt x="191" y="101084"/>
                  </a:moveTo>
                  <a:lnTo>
                    <a:pt x="50006" y="39934"/>
                  </a:lnTo>
                  <a:cubicBezTo>
                    <a:pt x="54769" y="34123"/>
                    <a:pt x="53912" y="25456"/>
                    <a:pt x="48006" y="20693"/>
                  </a:cubicBezTo>
                  <a:lnTo>
                    <a:pt x="26384" y="3072"/>
                  </a:lnTo>
                  <a:cubicBezTo>
                    <a:pt x="20479" y="-1691"/>
                    <a:pt x="11906" y="-833"/>
                    <a:pt x="7144" y="5072"/>
                  </a:cubicBezTo>
                  <a:lnTo>
                    <a:pt x="0" y="13835"/>
                  </a:lnTo>
                  <a:cubicBezTo>
                    <a:pt x="29527" y="29170"/>
                    <a:pt x="15335" y="70509"/>
                    <a:pt x="191" y="101084"/>
                  </a:cubicBezTo>
                  <a:close/>
                </a:path>
              </a:pathLst>
            </a:custGeom>
            <a:solidFill>
              <a:srgbClr val="1D2465">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6" name="Freeform: Shape 44285">
              <a:extLst>
                <a:ext uri="{FF2B5EF4-FFF2-40B4-BE49-F238E27FC236}">
                  <a16:creationId xmlns:a16="http://schemas.microsoft.com/office/drawing/2014/main" id="{00A92EBB-65C6-4A3D-BDCA-DC3E1BD66FB1}"/>
                </a:ext>
              </a:extLst>
            </p:cNvPr>
            <p:cNvSpPr/>
            <p:nvPr/>
          </p:nvSpPr>
          <p:spPr>
            <a:xfrm>
              <a:off x="5934056" y="3385224"/>
              <a:ext cx="137273" cy="151788"/>
            </a:xfrm>
            <a:custGeom>
              <a:avLst/>
              <a:gdLst>
                <a:gd name="connsiteX0" fmla="*/ 2399 w 137273"/>
                <a:gd name="connsiteY0" fmla="*/ 151789 h 151788"/>
                <a:gd name="connsiteX1" fmla="*/ 24497 w 137273"/>
                <a:gd name="connsiteY1" fmla="*/ 50348 h 151788"/>
                <a:gd name="connsiteX2" fmla="*/ 137273 w 137273"/>
                <a:gd name="connsiteY2" fmla="*/ 2056 h 151788"/>
                <a:gd name="connsiteX3" fmla="*/ 46881 w 137273"/>
                <a:gd name="connsiteY3" fmla="*/ 63397 h 151788"/>
                <a:gd name="connsiteX4" fmla="*/ 2399 w 137273"/>
                <a:gd name="connsiteY4" fmla="*/ 151789 h 15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73" h="151788">
                  <a:moveTo>
                    <a:pt x="2399" y="151789"/>
                  </a:moveTo>
                  <a:cubicBezTo>
                    <a:pt x="2399" y="151789"/>
                    <a:pt x="-10745" y="97401"/>
                    <a:pt x="24497" y="50348"/>
                  </a:cubicBezTo>
                  <a:cubicBezTo>
                    <a:pt x="59740" y="3294"/>
                    <a:pt x="124319" y="-4612"/>
                    <a:pt x="137273" y="2056"/>
                  </a:cubicBezTo>
                  <a:cubicBezTo>
                    <a:pt x="104317" y="18058"/>
                    <a:pt x="77837" y="28821"/>
                    <a:pt x="46881" y="63397"/>
                  </a:cubicBezTo>
                  <a:cubicBezTo>
                    <a:pt x="14020" y="100354"/>
                    <a:pt x="2399" y="151789"/>
                    <a:pt x="2399" y="151789"/>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7" name="Freeform: Shape 44286">
              <a:extLst>
                <a:ext uri="{FF2B5EF4-FFF2-40B4-BE49-F238E27FC236}">
                  <a16:creationId xmlns:a16="http://schemas.microsoft.com/office/drawing/2014/main" id="{662C3ED1-785F-491E-A265-BF8FC9ECA5E7}"/>
                </a:ext>
              </a:extLst>
            </p:cNvPr>
            <p:cNvSpPr/>
            <p:nvPr/>
          </p:nvSpPr>
          <p:spPr>
            <a:xfrm>
              <a:off x="5899004" y="3339541"/>
              <a:ext cx="306360" cy="306360"/>
            </a:xfrm>
            <a:custGeom>
              <a:avLst/>
              <a:gdLst>
                <a:gd name="connsiteX0" fmla="*/ 56502 w 306360"/>
                <a:gd name="connsiteY0" fmla="*/ 271957 h 306360"/>
                <a:gd name="connsiteX1" fmla="*/ 271957 w 306360"/>
                <a:gd name="connsiteY1" fmla="*/ 249859 h 306360"/>
                <a:gd name="connsiteX2" fmla="*/ 249859 w 306360"/>
                <a:gd name="connsiteY2" fmla="*/ 34404 h 306360"/>
                <a:gd name="connsiteX3" fmla="*/ 34404 w 306360"/>
                <a:gd name="connsiteY3" fmla="*/ 56502 h 306360"/>
                <a:gd name="connsiteX4" fmla="*/ 56502 w 306360"/>
                <a:gd name="connsiteY4" fmla="*/ 271957 h 306360"/>
                <a:gd name="connsiteX5" fmla="*/ 234143 w 306360"/>
                <a:gd name="connsiteY5" fmla="*/ 53739 h 306360"/>
                <a:gd name="connsiteX6" fmla="*/ 252621 w 306360"/>
                <a:gd name="connsiteY6" fmla="*/ 234143 h 306360"/>
                <a:gd name="connsiteX7" fmla="*/ 72218 w 306360"/>
                <a:gd name="connsiteY7" fmla="*/ 252621 h 306360"/>
                <a:gd name="connsiteX8" fmla="*/ 53739 w 306360"/>
                <a:gd name="connsiteY8" fmla="*/ 72218 h 306360"/>
                <a:gd name="connsiteX9" fmla="*/ 234143 w 306360"/>
                <a:gd name="connsiteY9" fmla="*/ 53739 h 3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0" h="306360">
                  <a:moveTo>
                    <a:pt x="56502" y="271957"/>
                  </a:moveTo>
                  <a:cubicBezTo>
                    <a:pt x="122129" y="325392"/>
                    <a:pt x="218617" y="315486"/>
                    <a:pt x="271957" y="249859"/>
                  </a:cubicBezTo>
                  <a:cubicBezTo>
                    <a:pt x="325392" y="184232"/>
                    <a:pt x="315486" y="87839"/>
                    <a:pt x="249859" y="34404"/>
                  </a:cubicBezTo>
                  <a:cubicBezTo>
                    <a:pt x="184232" y="-19032"/>
                    <a:pt x="87839" y="-9126"/>
                    <a:pt x="34404" y="56502"/>
                  </a:cubicBezTo>
                  <a:cubicBezTo>
                    <a:pt x="-19032" y="122034"/>
                    <a:pt x="-9126" y="218522"/>
                    <a:pt x="56502" y="271957"/>
                  </a:cubicBezTo>
                  <a:close/>
                  <a:moveTo>
                    <a:pt x="234143" y="53739"/>
                  </a:moveTo>
                  <a:cubicBezTo>
                    <a:pt x="289007" y="98412"/>
                    <a:pt x="297294" y="179279"/>
                    <a:pt x="252621" y="234143"/>
                  </a:cubicBezTo>
                  <a:cubicBezTo>
                    <a:pt x="207949" y="289007"/>
                    <a:pt x="127082" y="297294"/>
                    <a:pt x="72218" y="252621"/>
                  </a:cubicBezTo>
                  <a:cubicBezTo>
                    <a:pt x="17354" y="207949"/>
                    <a:pt x="9067" y="127082"/>
                    <a:pt x="53739" y="72218"/>
                  </a:cubicBezTo>
                  <a:cubicBezTo>
                    <a:pt x="98412" y="17354"/>
                    <a:pt x="179279" y="9067"/>
                    <a:pt x="234143" y="53739"/>
                  </a:cubicBezTo>
                  <a:close/>
                </a:path>
              </a:pathLst>
            </a:custGeom>
            <a:solidFill>
              <a:srgbClr val="2EB6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8" name="Graphic 106">
            <a:extLst>
              <a:ext uri="{FF2B5EF4-FFF2-40B4-BE49-F238E27FC236}">
                <a16:creationId xmlns:a16="http://schemas.microsoft.com/office/drawing/2014/main" id="{1471EA08-547D-4118-A6EE-6BF00AED42FE}"/>
              </a:ext>
            </a:extLst>
          </p:cNvPr>
          <p:cNvGrpSpPr/>
          <p:nvPr/>
        </p:nvGrpSpPr>
        <p:grpSpPr>
          <a:xfrm rot="4969823">
            <a:off x="5201160" y="5913948"/>
            <a:ext cx="1583332" cy="1280084"/>
            <a:chOff x="5857864" y="3271842"/>
            <a:chExt cx="478464" cy="312335"/>
          </a:xfrm>
        </p:grpSpPr>
        <p:sp>
          <p:nvSpPr>
            <p:cNvPr id="109" name="Freeform: Shape 108">
              <a:extLst>
                <a:ext uri="{FF2B5EF4-FFF2-40B4-BE49-F238E27FC236}">
                  <a16:creationId xmlns:a16="http://schemas.microsoft.com/office/drawing/2014/main" id="{962A9E4A-A503-4D39-BBE6-1B91B502C2F5}"/>
                </a:ext>
              </a:extLst>
            </p:cNvPr>
            <p:cNvSpPr/>
            <p:nvPr/>
          </p:nvSpPr>
          <p:spPr>
            <a:xfrm>
              <a:off x="5857864" y="3271842"/>
              <a:ext cx="478464" cy="312335"/>
            </a:xfrm>
            <a:custGeom>
              <a:avLst/>
              <a:gdLst>
                <a:gd name="connsiteX0" fmla="*/ 478452 w 478464"/>
                <a:gd name="connsiteY0" fmla="*/ 274028 h 312335"/>
                <a:gd name="connsiteX1" fmla="*/ 457306 w 478464"/>
                <a:gd name="connsiteY1" fmla="*/ 4376 h 312335"/>
                <a:gd name="connsiteX2" fmla="*/ 449877 w 478464"/>
                <a:gd name="connsiteY2" fmla="*/ 851 h 312335"/>
                <a:gd name="connsiteX3" fmla="*/ 2106 w 478464"/>
                <a:gd name="connsiteY3" fmla="*/ 303651 h 312335"/>
                <a:gd name="connsiteX4" fmla="*/ 5059 w 478464"/>
                <a:gd name="connsiteY4" fmla="*/ 312319 h 312335"/>
                <a:gd name="connsiteX5" fmla="*/ 473975 w 478464"/>
                <a:gd name="connsiteY5" fmla="*/ 279172 h 312335"/>
                <a:gd name="connsiteX6" fmla="*/ 478452 w 478464"/>
                <a:gd name="connsiteY6" fmla="*/ 274028 h 312335"/>
                <a:gd name="connsiteX7" fmla="*/ 239946 w 478464"/>
                <a:gd name="connsiteY7" fmla="*/ 215450 h 312335"/>
                <a:gd name="connsiteX8" fmla="*/ 389583 w 478464"/>
                <a:gd name="connsiteY8" fmla="*/ 114294 h 312335"/>
                <a:gd name="connsiteX9" fmla="*/ 406157 w 478464"/>
                <a:gd name="connsiteY9" fmla="*/ 122295 h 312335"/>
                <a:gd name="connsiteX10" fmla="*/ 413205 w 478464"/>
                <a:gd name="connsiteY10" fmla="*/ 212402 h 312335"/>
                <a:gd name="connsiteX11" fmla="*/ 403299 w 478464"/>
                <a:gd name="connsiteY11" fmla="*/ 223927 h 312335"/>
                <a:gd name="connsiteX12" fmla="*/ 246708 w 478464"/>
                <a:gd name="connsiteY12" fmla="*/ 234881 h 312335"/>
                <a:gd name="connsiteX13" fmla="*/ 239946 w 478464"/>
                <a:gd name="connsiteY13" fmla="*/ 215450 h 31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464" h="312335">
                  <a:moveTo>
                    <a:pt x="478452" y="274028"/>
                  </a:moveTo>
                  <a:lnTo>
                    <a:pt x="457306" y="4376"/>
                  </a:lnTo>
                  <a:cubicBezTo>
                    <a:pt x="457020" y="756"/>
                    <a:pt x="452925" y="-1244"/>
                    <a:pt x="449877" y="851"/>
                  </a:cubicBezTo>
                  <a:lnTo>
                    <a:pt x="2106" y="303651"/>
                  </a:lnTo>
                  <a:cubicBezTo>
                    <a:pt x="-1894" y="306413"/>
                    <a:pt x="201" y="312700"/>
                    <a:pt x="5059" y="312319"/>
                  </a:cubicBezTo>
                  <a:lnTo>
                    <a:pt x="473975" y="279172"/>
                  </a:lnTo>
                  <a:cubicBezTo>
                    <a:pt x="476642" y="278981"/>
                    <a:pt x="478642" y="276695"/>
                    <a:pt x="478452" y="274028"/>
                  </a:cubicBezTo>
                  <a:close/>
                  <a:moveTo>
                    <a:pt x="239946" y="215450"/>
                  </a:moveTo>
                  <a:lnTo>
                    <a:pt x="389583" y="114294"/>
                  </a:lnTo>
                  <a:cubicBezTo>
                    <a:pt x="396346" y="109722"/>
                    <a:pt x="405585" y="114199"/>
                    <a:pt x="406157" y="122295"/>
                  </a:cubicBezTo>
                  <a:lnTo>
                    <a:pt x="413205" y="212402"/>
                  </a:lnTo>
                  <a:cubicBezTo>
                    <a:pt x="413682" y="218307"/>
                    <a:pt x="409205" y="223451"/>
                    <a:pt x="403299" y="223927"/>
                  </a:cubicBezTo>
                  <a:lnTo>
                    <a:pt x="246708" y="234881"/>
                  </a:lnTo>
                  <a:cubicBezTo>
                    <a:pt x="235850" y="235643"/>
                    <a:pt x="230897" y="221546"/>
                    <a:pt x="239946" y="215450"/>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0" name="Graphic 106">
              <a:extLst>
                <a:ext uri="{FF2B5EF4-FFF2-40B4-BE49-F238E27FC236}">
                  <a16:creationId xmlns:a16="http://schemas.microsoft.com/office/drawing/2014/main" id="{1471EA08-547D-4118-A6EE-6BF00AED42FE}"/>
                </a:ext>
              </a:extLst>
            </p:cNvPr>
            <p:cNvGrpSpPr/>
            <p:nvPr/>
          </p:nvGrpSpPr>
          <p:grpSpPr>
            <a:xfrm>
              <a:off x="5879972" y="3525996"/>
              <a:ext cx="449634" cy="56927"/>
              <a:chOff x="5879972" y="3525996"/>
              <a:chExt cx="449634" cy="56927"/>
            </a:xfrm>
            <a:solidFill>
              <a:srgbClr val="1D2465"/>
            </a:solidFill>
          </p:grpSpPr>
          <p:grpSp>
            <p:nvGrpSpPr>
              <p:cNvPr id="111" name="Graphic 106">
                <a:extLst>
                  <a:ext uri="{FF2B5EF4-FFF2-40B4-BE49-F238E27FC236}">
                    <a16:creationId xmlns:a16="http://schemas.microsoft.com/office/drawing/2014/main" id="{1471EA08-547D-4118-A6EE-6BF00AED42FE}"/>
                  </a:ext>
                </a:extLst>
              </p:cNvPr>
              <p:cNvGrpSpPr/>
              <p:nvPr/>
            </p:nvGrpSpPr>
            <p:grpSpPr>
              <a:xfrm>
                <a:off x="6282561" y="3525996"/>
                <a:ext cx="47046" cy="28489"/>
                <a:chOff x="6282561" y="3525996"/>
                <a:chExt cx="47046" cy="28489"/>
              </a:xfrm>
              <a:solidFill>
                <a:srgbClr val="1D2465"/>
              </a:solidFill>
            </p:grpSpPr>
            <p:sp>
              <p:nvSpPr>
                <p:cNvPr id="112" name="Freeform: Shape 111">
                  <a:extLst>
                    <a:ext uri="{FF2B5EF4-FFF2-40B4-BE49-F238E27FC236}">
                      <a16:creationId xmlns:a16="http://schemas.microsoft.com/office/drawing/2014/main" id="{8EAB186B-C37D-4DF1-B56B-84BE733B819E}"/>
                    </a:ext>
                  </a:extLst>
                </p:cNvPr>
                <p:cNvSpPr/>
                <p:nvPr/>
              </p:nvSpPr>
              <p:spPr>
                <a:xfrm rot="-243937">
                  <a:off x="6326137" y="3526055"/>
                  <a:ext cx="2571" cy="25432"/>
                </a:xfrm>
                <a:custGeom>
                  <a:avLst/>
                  <a:gdLst>
                    <a:gd name="connsiteX0" fmla="*/ 0 w 2571"/>
                    <a:gd name="connsiteY0" fmla="*/ 0 h 25432"/>
                    <a:gd name="connsiteX1" fmla="*/ 2572 w 2571"/>
                    <a:gd name="connsiteY1" fmla="*/ 0 h 25432"/>
                    <a:gd name="connsiteX2" fmla="*/ 2572 w 2571"/>
                    <a:gd name="connsiteY2" fmla="*/ 25432 h 25432"/>
                    <a:gd name="connsiteX3" fmla="*/ 0 w 2571"/>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F596E718-CE26-4B6F-893A-2E20324AA377}"/>
                    </a:ext>
                  </a:extLst>
                </p:cNvPr>
                <p:cNvSpPr/>
                <p:nvPr/>
              </p:nvSpPr>
              <p:spPr>
                <a:xfrm rot="-270830">
                  <a:off x="6283557" y="3528992"/>
                  <a:ext cx="2571" cy="25431"/>
                </a:xfrm>
                <a:custGeom>
                  <a:avLst/>
                  <a:gdLst>
                    <a:gd name="connsiteX0" fmla="*/ 0 w 2571"/>
                    <a:gd name="connsiteY0" fmla="*/ 0 h 25431"/>
                    <a:gd name="connsiteX1" fmla="*/ 2572 w 2571"/>
                    <a:gd name="connsiteY1" fmla="*/ 0 h 25431"/>
                    <a:gd name="connsiteX2" fmla="*/ 2572 w 2571"/>
                    <a:gd name="connsiteY2" fmla="*/ 25432 h 25431"/>
                    <a:gd name="connsiteX3" fmla="*/ 0 w 2571"/>
                    <a:gd name="connsiteY3" fmla="*/ 25432 h 25431"/>
                  </a:gdLst>
                  <a:ahLst/>
                  <a:cxnLst>
                    <a:cxn ang="0">
                      <a:pos x="connsiteX0" y="connsiteY0"/>
                    </a:cxn>
                    <a:cxn ang="0">
                      <a:pos x="connsiteX1" y="connsiteY1"/>
                    </a:cxn>
                    <a:cxn ang="0">
                      <a:pos x="connsiteX2" y="connsiteY2"/>
                    </a:cxn>
                    <a:cxn ang="0">
                      <a:pos x="connsiteX3" y="connsiteY3"/>
                    </a:cxn>
                  </a:cxnLst>
                  <a:rect l="l" t="t" r="r" b="b"/>
                  <a:pathLst>
                    <a:path w="2571" h="25431">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113">
                  <a:extLst>
                    <a:ext uri="{FF2B5EF4-FFF2-40B4-BE49-F238E27FC236}">
                      <a16:creationId xmlns:a16="http://schemas.microsoft.com/office/drawing/2014/main" id="{4798C8B0-BD15-47A0-BBD3-6467F0A2198E}"/>
                    </a:ext>
                  </a:extLst>
                </p:cNvPr>
                <p:cNvSpPr/>
                <p:nvPr/>
              </p:nvSpPr>
              <p:spPr>
                <a:xfrm>
                  <a:off x="6305645" y="3546918"/>
                  <a:ext cx="2381" cy="6096"/>
                </a:xfrm>
                <a:custGeom>
                  <a:avLst/>
                  <a:gdLst>
                    <a:gd name="connsiteX0" fmla="*/ 0 w 2381"/>
                    <a:gd name="connsiteY0" fmla="*/ 95 h 6096"/>
                    <a:gd name="connsiteX1" fmla="*/ 1905 w 2381"/>
                    <a:gd name="connsiteY1" fmla="*/ 0 h 6096"/>
                    <a:gd name="connsiteX2" fmla="*/ 2381 w 2381"/>
                    <a:gd name="connsiteY2" fmla="*/ 5906 h 6096"/>
                    <a:gd name="connsiteX3" fmla="*/ 381 w 2381"/>
                    <a:gd name="connsiteY3" fmla="*/ 6096 h 6096"/>
                  </a:gdLst>
                  <a:ahLst/>
                  <a:cxnLst>
                    <a:cxn ang="0">
                      <a:pos x="connsiteX0" y="connsiteY0"/>
                    </a:cxn>
                    <a:cxn ang="0">
                      <a:pos x="connsiteX1" y="connsiteY1"/>
                    </a:cxn>
                    <a:cxn ang="0">
                      <a:pos x="connsiteX2" y="connsiteY2"/>
                    </a:cxn>
                    <a:cxn ang="0">
                      <a:pos x="connsiteX3" y="connsiteY3"/>
                    </a:cxn>
                  </a:cxnLst>
                  <a:rect l="l" t="t" r="r" b="b"/>
                  <a:pathLst>
                    <a:path w="2381" h="6096">
                      <a:moveTo>
                        <a:pt x="0" y="95"/>
                      </a:moveTo>
                      <a:lnTo>
                        <a:pt x="1905" y="0"/>
                      </a:lnTo>
                      <a:lnTo>
                        <a:pt x="2381" y="5906"/>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6" name="Graphic 106">
                <a:extLst>
                  <a:ext uri="{FF2B5EF4-FFF2-40B4-BE49-F238E27FC236}">
                    <a16:creationId xmlns:a16="http://schemas.microsoft.com/office/drawing/2014/main" id="{1471EA08-547D-4118-A6EE-6BF00AED42FE}"/>
                  </a:ext>
                </a:extLst>
              </p:cNvPr>
              <p:cNvGrpSpPr/>
              <p:nvPr/>
            </p:nvGrpSpPr>
            <p:grpSpPr>
              <a:xfrm>
                <a:off x="6240085" y="3531993"/>
                <a:ext cx="25364" cy="25557"/>
                <a:chOff x="6240085" y="3531993"/>
                <a:chExt cx="25364" cy="25557"/>
              </a:xfrm>
              <a:solidFill>
                <a:srgbClr val="1D2465"/>
              </a:solidFill>
            </p:grpSpPr>
            <p:sp>
              <p:nvSpPr>
                <p:cNvPr id="117" name="Freeform: Shape 116">
                  <a:extLst>
                    <a:ext uri="{FF2B5EF4-FFF2-40B4-BE49-F238E27FC236}">
                      <a16:creationId xmlns:a16="http://schemas.microsoft.com/office/drawing/2014/main" id="{127EDD4E-5AD3-4170-A96E-C92715A60834}"/>
                    </a:ext>
                  </a:extLst>
                </p:cNvPr>
                <p:cNvSpPr/>
                <p:nvPr/>
              </p:nvSpPr>
              <p:spPr>
                <a:xfrm rot="-243937">
                  <a:off x="6240983" y="3532056"/>
                  <a:ext cx="2667" cy="25432"/>
                </a:xfrm>
                <a:custGeom>
                  <a:avLst/>
                  <a:gdLst>
                    <a:gd name="connsiteX0" fmla="*/ 0 w 2667"/>
                    <a:gd name="connsiteY0" fmla="*/ 0 h 25432"/>
                    <a:gd name="connsiteX1" fmla="*/ 2667 w 2667"/>
                    <a:gd name="connsiteY1" fmla="*/ 0 h 25432"/>
                    <a:gd name="connsiteX2" fmla="*/ 2667 w 2667"/>
                    <a:gd name="connsiteY2" fmla="*/ 25432 h 25432"/>
                    <a:gd name="connsiteX3" fmla="*/ 0 w 2667"/>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667" h="25432">
                      <a:moveTo>
                        <a:pt x="0" y="0"/>
                      </a:moveTo>
                      <a:lnTo>
                        <a:pt x="2667" y="0"/>
                      </a:lnTo>
                      <a:lnTo>
                        <a:pt x="2667" y="25432"/>
                      </a:lnTo>
                      <a:lnTo>
                        <a:pt x="0" y="25432"/>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117">
                  <a:extLst>
                    <a:ext uri="{FF2B5EF4-FFF2-40B4-BE49-F238E27FC236}">
                      <a16:creationId xmlns:a16="http://schemas.microsoft.com/office/drawing/2014/main" id="{8E32C92B-3233-4025-AC82-153EF85168D0}"/>
                    </a:ext>
                  </a:extLst>
                </p:cNvPr>
                <p:cNvSpPr/>
                <p:nvPr/>
              </p:nvSpPr>
              <p:spPr>
                <a:xfrm>
                  <a:off x="6263068" y="3549871"/>
                  <a:ext cx="2381" cy="6095"/>
                </a:xfrm>
                <a:custGeom>
                  <a:avLst/>
                  <a:gdLst>
                    <a:gd name="connsiteX0" fmla="*/ 0 w 2381"/>
                    <a:gd name="connsiteY0" fmla="*/ 190 h 6095"/>
                    <a:gd name="connsiteX1" fmla="*/ 1905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0"/>
                      </a:moveTo>
                      <a:lnTo>
                        <a:pt x="1905" y="0"/>
                      </a:lnTo>
                      <a:lnTo>
                        <a:pt x="2381" y="6001"/>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9" name="Graphic 106">
                <a:extLst>
                  <a:ext uri="{FF2B5EF4-FFF2-40B4-BE49-F238E27FC236}">
                    <a16:creationId xmlns:a16="http://schemas.microsoft.com/office/drawing/2014/main" id="{1471EA08-547D-4118-A6EE-6BF00AED42FE}"/>
                  </a:ext>
                </a:extLst>
              </p:cNvPr>
              <p:cNvGrpSpPr/>
              <p:nvPr/>
            </p:nvGrpSpPr>
            <p:grpSpPr>
              <a:xfrm>
                <a:off x="6197510" y="3534945"/>
                <a:ext cx="25362" cy="25550"/>
                <a:chOff x="6197510" y="3534945"/>
                <a:chExt cx="25362" cy="25550"/>
              </a:xfrm>
              <a:solidFill>
                <a:srgbClr val="1D2465"/>
              </a:solidFill>
            </p:grpSpPr>
            <p:sp>
              <p:nvSpPr>
                <p:cNvPr id="120" name="Freeform: Shape 119">
                  <a:extLst>
                    <a:ext uri="{FF2B5EF4-FFF2-40B4-BE49-F238E27FC236}">
                      <a16:creationId xmlns:a16="http://schemas.microsoft.com/office/drawing/2014/main" id="{67D5BEB3-0C6A-4451-942B-FB79061BCB3D}"/>
                    </a:ext>
                  </a:extLst>
                </p:cNvPr>
                <p:cNvSpPr/>
                <p:nvPr/>
              </p:nvSpPr>
              <p:spPr>
                <a:xfrm rot="-243937">
                  <a:off x="6198409" y="3535004"/>
                  <a:ext cx="2571" cy="25432"/>
                </a:xfrm>
                <a:custGeom>
                  <a:avLst/>
                  <a:gdLst>
                    <a:gd name="connsiteX0" fmla="*/ 0 w 2571"/>
                    <a:gd name="connsiteY0" fmla="*/ 0 h 25432"/>
                    <a:gd name="connsiteX1" fmla="*/ 2572 w 2571"/>
                    <a:gd name="connsiteY1" fmla="*/ 0 h 25432"/>
                    <a:gd name="connsiteX2" fmla="*/ 2572 w 2571"/>
                    <a:gd name="connsiteY2" fmla="*/ 25432 h 25432"/>
                    <a:gd name="connsiteX3" fmla="*/ 0 w 2571"/>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48BF197E-4519-48E7-B0AC-813F3CB4BC32}"/>
                    </a:ext>
                  </a:extLst>
                </p:cNvPr>
                <p:cNvSpPr/>
                <p:nvPr/>
              </p:nvSpPr>
              <p:spPr>
                <a:xfrm>
                  <a:off x="6220491" y="3552919"/>
                  <a:ext cx="2381" cy="6095"/>
                </a:xfrm>
                <a:custGeom>
                  <a:avLst/>
                  <a:gdLst>
                    <a:gd name="connsiteX0" fmla="*/ 0 w 2381"/>
                    <a:gd name="connsiteY0" fmla="*/ 95 h 6095"/>
                    <a:gd name="connsiteX1" fmla="*/ 1905 w 2381"/>
                    <a:gd name="connsiteY1" fmla="*/ 0 h 6095"/>
                    <a:gd name="connsiteX2" fmla="*/ 2381 w 2381"/>
                    <a:gd name="connsiteY2" fmla="*/ 5905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95"/>
                      </a:moveTo>
                      <a:lnTo>
                        <a:pt x="1905" y="0"/>
                      </a:lnTo>
                      <a:lnTo>
                        <a:pt x="2381" y="5905"/>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2" name="Graphic 106">
                <a:extLst>
                  <a:ext uri="{FF2B5EF4-FFF2-40B4-BE49-F238E27FC236}">
                    <a16:creationId xmlns:a16="http://schemas.microsoft.com/office/drawing/2014/main" id="{1471EA08-547D-4118-A6EE-6BF00AED42FE}"/>
                  </a:ext>
                </a:extLst>
              </p:cNvPr>
              <p:cNvGrpSpPr/>
              <p:nvPr/>
            </p:nvGrpSpPr>
            <p:grpSpPr>
              <a:xfrm>
                <a:off x="6155112" y="3538012"/>
                <a:ext cx="25184" cy="25538"/>
                <a:chOff x="6155112" y="3538012"/>
                <a:chExt cx="25184" cy="25538"/>
              </a:xfrm>
              <a:solidFill>
                <a:srgbClr val="1D2465"/>
              </a:solidFill>
            </p:grpSpPr>
            <p:sp>
              <p:nvSpPr>
                <p:cNvPr id="123" name="Freeform: Shape 122">
                  <a:extLst>
                    <a:ext uri="{FF2B5EF4-FFF2-40B4-BE49-F238E27FC236}">
                      <a16:creationId xmlns:a16="http://schemas.microsoft.com/office/drawing/2014/main" id="{D56988B8-96CC-4B1E-BC17-598F7B334E0F}"/>
                    </a:ext>
                  </a:extLst>
                </p:cNvPr>
                <p:cNvSpPr/>
                <p:nvPr/>
              </p:nvSpPr>
              <p:spPr>
                <a:xfrm rot="-196739">
                  <a:off x="6155837" y="3538065"/>
                  <a:ext cx="2571" cy="25432"/>
                </a:xfrm>
                <a:custGeom>
                  <a:avLst/>
                  <a:gdLst>
                    <a:gd name="connsiteX0" fmla="*/ 0 w 2571"/>
                    <a:gd name="connsiteY0" fmla="*/ 0 h 25432"/>
                    <a:gd name="connsiteX1" fmla="*/ 2572 w 2571"/>
                    <a:gd name="connsiteY1" fmla="*/ 0 h 25432"/>
                    <a:gd name="connsiteX2" fmla="*/ 2572 w 2571"/>
                    <a:gd name="connsiteY2" fmla="*/ 25433 h 25432"/>
                    <a:gd name="connsiteX3" fmla="*/ 0 w 2571"/>
                    <a:gd name="connsiteY3" fmla="*/ 25433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3"/>
                      </a:lnTo>
                      <a:lnTo>
                        <a:pt x="0" y="25433"/>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1E3460E2-5EC4-40D3-81BB-57FD0E199229}"/>
                    </a:ext>
                  </a:extLst>
                </p:cNvPr>
                <p:cNvSpPr/>
                <p:nvPr/>
              </p:nvSpPr>
              <p:spPr>
                <a:xfrm>
                  <a:off x="6177914" y="3555872"/>
                  <a:ext cx="2381" cy="6095"/>
                </a:xfrm>
                <a:custGeom>
                  <a:avLst/>
                  <a:gdLst>
                    <a:gd name="connsiteX0" fmla="*/ 0 w 2381"/>
                    <a:gd name="connsiteY0" fmla="*/ 191 h 6095"/>
                    <a:gd name="connsiteX1" fmla="*/ 2000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1"/>
                      </a:moveTo>
                      <a:lnTo>
                        <a:pt x="2000" y="0"/>
                      </a:lnTo>
                      <a:lnTo>
                        <a:pt x="2381" y="6001"/>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5" name="Graphic 106">
                <a:extLst>
                  <a:ext uri="{FF2B5EF4-FFF2-40B4-BE49-F238E27FC236}">
                    <a16:creationId xmlns:a16="http://schemas.microsoft.com/office/drawing/2014/main" id="{1471EA08-547D-4118-A6EE-6BF00AED42FE}"/>
                  </a:ext>
                </a:extLst>
              </p:cNvPr>
              <p:cNvGrpSpPr/>
              <p:nvPr/>
            </p:nvGrpSpPr>
            <p:grpSpPr>
              <a:xfrm>
                <a:off x="6112336" y="3540978"/>
                <a:ext cx="25382" cy="25551"/>
                <a:chOff x="6112336" y="3540978"/>
                <a:chExt cx="25382" cy="25551"/>
              </a:xfrm>
              <a:solidFill>
                <a:srgbClr val="1D2465"/>
              </a:solidFill>
            </p:grpSpPr>
            <p:sp>
              <p:nvSpPr>
                <p:cNvPr id="126" name="Freeform: Shape 125">
                  <a:extLst>
                    <a:ext uri="{FF2B5EF4-FFF2-40B4-BE49-F238E27FC236}">
                      <a16:creationId xmlns:a16="http://schemas.microsoft.com/office/drawing/2014/main" id="{AE15423A-4084-4A5E-AB5F-4256A223E196}"/>
                    </a:ext>
                  </a:extLst>
                </p:cNvPr>
                <p:cNvSpPr/>
                <p:nvPr/>
              </p:nvSpPr>
              <p:spPr>
                <a:xfrm rot="-244623">
                  <a:off x="6113237" y="3541038"/>
                  <a:ext cx="2571" cy="25432"/>
                </a:xfrm>
                <a:custGeom>
                  <a:avLst/>
                  <a:gdLst>
                    <a:gd name="connsiteX0" fmla="*/ 0 w 2571"/>
                    <a:gd name="connsiteY0" fmla="*/ 0 h 25432"/>
                    <a:gd name="connsiteX1" fmla="*/ 2572 w 2571"/>
                    <a:gd name="connsiteY1" fmla="*/ 0 h 25432"/>
                    <a:gd name="connsiteX2" fmla="*/ 2572 w 2571"/>
                    <a:gd name="connsiteY2" fmla="*/ 25433 h 25432"/>
                    <a:gd name="connsiteX3" fmla="*/ 0 w 2571"/>
                    <a:gd name="connsiteY3" fmla="*/ 25433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3"/>
                      </a:lnTo>
                      <a:lnTo>
                        <a:pt x="0" y="25433"/>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D8CD9DBD-BD9D-49DF-9E55-522DE34BC8BA}"/>
                    </a:ext>
                  </a:extLst>
                </p:cNvPr>
                <p:cNvSpPr/>
                <p:nvPr/>
              </p:nvSpPr>
              <p:spPr>
                <a:xfrm>
                  <a:off x="6135338" y="3558920"/>
                  <a:ext cx="2381" cy="6000"/>
                </a:xfrm>
                <a:custGeom>
                  <a:avLst/>
                  <a:gdLst>
                    <a:gd name="connsiteX0" fmla="*/ 0 w 2381"/>
                    <a:gd name="connsiteY0" fmla="*/ 95 h 6000"/>
                    <a:gd name="connsiteX1" fmla="*/ 2000 w 2381"/>
                    <a:gd name="connsiteY1" fmla="*/ 0 h 6000"/>
                    <a:gd name="connsiteX2" fmla="*/ 2381 w 2381"/>
                    <a:gd name="connsiteY2" fmla="*/ 5906 h 6000"/>
                    <a:gd name="connsiteX3" fmla="*/ 476 w 2381"/>
                    <a:gd name="connsiteY3" fmla="*/ 6001 h 6000"/>
                  </a:gdLst>
                  <a:ahLst/>
                  <a:cxnLst>
                    <a:cxn ang="0">
                      <a:pos x="connsiteX0" y="connsiteY0"/>
                    </a:cxn>
                    <a:cxn ang="0">
                      <a:pos x="connsiteX1" y="connsiteY1"/>
                    </a:cxn>
                    <a:cxn ang="0">
                      <a:pos x="connsiteX2" y="connsiteY2"/>
                    </a:cxn>
                    <a:cxn ang="0">
                      <a:pos x="connsiteX3" y="connsiteY3"/>
                    </a:cxn>
                  </a:cxnLst>
                  <a:rect l="l" t="t" r="r" b="b"/>
                  <a:pathLst>
                    <a:path w="2381" h="6000">
                      <a:moveTo>
                        <a:pt x="0" y="95"/>
                      </a:moveTo>
                      <a:lnTo>
                        <a:pt x="2000" y="0"/>
                      </a:lnTo>
                      <a:lnTo>
                        <a:pt x="2381" y="5906"/>
                      </a:lnTo>
                      <a:lnTo>
                        <a:pt x="476" y="6001"/>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88" name="Graphic 106">
                <a:extLst>
                  <a:ext uri="{FF2B5EF4-FFF2-40B4-BE49-F238E27FC236}">
                    <a16:creationId xmlns:a16="http://schemas.microsoft.com/office/drawing/2014/main" id="{1471EA08-547D-4118-A6EE-6BF00AED42FE}"/>
                  </a:ext>
                </a:extLst>
              </p:cNvPr>
              <p:cNvGrpSpPr/>
              <p:nvPr/>
            </p:nvGrpSpPr>
            <p:grpSpPr>
              <a:xfrm>
                <a:off x="6069948" y="3543892"/>
                <a:ext cx="25312" cy="25544"/>
                <a:chOff x="6069948" y="3543892"/>
                <a:chExt cx="25312" cy="25544"/>
              </a:xfrm>
              <a:solidFill>
                <a:srgbClr val="1D2465"/>
              </a:solidFill>
            </p:grpSpPr>
            <p:sp>
              <p:nvSpPr>
                <p:cNvPr id="44289" name="Freeform: Shape 44288">
                  <a:extLst>
                    <a:ext uri="{FF2B5EF4-FFF2-40B4-BE49-F238E27FC236}">
                      <a16:creationId xmlns:a16="http://schemas.microsoft.com/office/drawing/2014/main" id="{1B74ABF1-0F34-4002-B1FE-EA391CF88D43}"/>
                    </a:ext>
                  </a:extLst>
                </p:cNvPr>
                <p:cNvSpPr/>
                <p:nvPr/>
              </p:nvSpPr>
              <p:spPr>
                <a:xfrm rot="-221893">
                  <a:off x="6070765" y="3543948"/>
                  <a:ext cx="2571" cy="25431"/>
                </a:xfrm>
                <a:custGeom>
                  <a:avLst/>
                  <a:gdLst>
                    <a:gd name="connsiteX0" fmla="*/ 0 w 2571"/>
                    <a:gd name="connsiteY0" fmla="*/ 0 h 25431"/>
                    <a:gd name="connsiteX1" fmla="*/ 2572 w 2571"/>
                    <a:gd name="connsiteY1" fmla="*/ 0 h 25431"/>
                    <a:gd name="connsiteX2" fmla="*/ 2572 w 2571"/>
                    <a:gd name="connsiteY2" fmla="*/ 25431 h 25431"/>
                    <a:gd name="connsiteX3" fmla="*/ 0 w 2571"/>
                    <a:gd name="connsiteY3" fmla="*/ 25431 h 25431"/>
                  </a:gdLst>
                  <a:ahLst/>
                  <a:cxnLst>
                    <a:cxn ang="0">
                      <a:pos x="connsiteX0" y="connsiteY0"/>
                    </a:cxn>
                    <a:cxn ang="0">
                      <a:pos x="connsiteX1" y="connsiteY1"/>
                    </a:cxn>
                    <a:cxn ang="0">
                      <a:pos x="connsiteX2" y="connsiteY2"/>
                    </a:cxn>
                    <a:cxn ang="0">
                      <a:pos x="connsiteX3" y="connsiteY3"/>
                    </a:cxn>
                  </a:cxnLst>
                  <a:rect l="l" t="t" r="r" b="b"/>
                  <a:pathLst>
                    <a:path w="2571" h="25431">
                      <a:moveTo>
                        <a:pt x="0" y="0"/>
                      </a:moveTo>
                      <a:lnTo>
                        <a:pt x="2572" y="0"/>
                      </a:lnTo>
                      <a:lnTo>
                        <a:pt x="2572" y="25431"/>
                      </a:lnTo>
                      <a:lnTo>
                        <a:pt x="0" y="25431"/>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90" name="Freeform: Shape 44289">
                  <a:extLst>
                    <a:ext uri="{FF2B5EF4-FFF2-40B4-BE49-F238E27FC236}">
                      <a16:creationId xmlns:a16="http://schemas.microsoft.com/office/drawing/2014/main" id="{08311629-A6D3-4DCF-8457-FE302DFE9530}"/>
                    </a:ext>
                  </a:extLst>
                </p:cNvPr>
                <p:cNvSpPr/>
                <p:nvPr/>
              </p:nvSpPr>
              <p:spPr>
                <a:xfrm rot="-228433">
                  <a:off x="6093063" y="3561955"/>
                  <a:ext cx="2000" cy="6000"/>
                </a:xfrm>
                <a:custGeom>
                  <a:avLst/>
                  <a:gdLst>
                    <a:gd name="connsiteX0" fmla="*/ 0 w 2000"/>
                    <a:gd name="connsiteY0" fmla="*/ 0 h 6000"/>
                    <a:gd name="connsiteX1" fmla="*/ 2000 w 2000"/>
                    <a:gd name="connsiteY1" fmla="*/ 0 h 6000"/>
                    <a:gd name="connsiteX2" fmla="*/ 2000 w 2000"/>
                    <a:gd name="connsiteY2" fmla="*/ 6001 h 6000"/>
                    <a:gd name="connsiteX3" fmla="*/ 0 w 2000"/>
                    <a:gd name="connsiteY3" fmla="*/ 6001 h 6000"/>
                  </a:gdLst>
                  <a:ahLst/>
                  <a:cxnLst>
                    <a:cxn ang="0">
                      <a:pos x="connsiteX0" y="connsiteY0"/>
                    </a:cxn>
                    <a:cxn ang="0">
                      <a:pos x="connsiteX1" y="connsiteY1"/>
                    </a:cxn>
                    <a:cxn ang="0">
                      <a:pos x="connsiteX2" y="connsiteY2"/>
                    </a:cxn>
                    <a:cxn ang="0">
                      <a:pos x="connsiteX3" y="connsiteY3"/>
                    </a:cxn>
                  </a:cxnLst>
                  <a:rect l="l" t="t" r="r" b="b"/>
                  <a:pathLst>
                    <a:path w="2000" h="6000">
                      <a:moveTo>
                        <a:pt x="0" y="0"/>
                      </a:moveTo>
                      <a:lnTo>
                        <a:pt x="2000" y="0"/>
                      </a:lnTo>
                      <a:lnTo>
                        <a:pt x="2000" y="6001"/>
                      </a:lnTo>
                      <a:lnTo>
                        <a:pt x="0" y="6001"/>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91" name="Graphic 106">
                <a:extLst>
                  <a:ext uri="{FF2B5EF4-FFF2-40B4-BE49-F238E27FC236}">
                    <a16:creationId xmlns:a16="http://schemas.microsoft.com/office/drawing/2014/main" id="{1471EA08-547D-4118-A6EE-6BF00AED42FE}"/>
                  </a:ext>
                </a:extLst>
              </p:cNvPr>
              <p:cNvGrpSpPr/>
              <p:nvPr/>
            </p:nvGrpSpPr>
            <p:grpSpPr>
              <a:xfrm>
                <a:off x="5942138" y="3549967"/>
                <a:ext cx="46896" cy="28542"/>
                <a:chOff x="5942138" y="3549967"/>
                <a:chExt cx="46896" cy="28542"/>
              </a:xfrm>
              <a:solidFill>
                <a:srgbClr val="1D2465"/>
              </a:solidFill>
            </p:grpSpPr>
            <p:sp>
              <p:nvSpPr>
                <p:cNvPr id="44292" name="Freeform: Shape 44291">
                  <a:extLst>
                    <a:ext uri="{FF2B5EF4-FFF2-40B4-BE49-F238E27FC236}">
                      <a16:creationId xmlns:a16="http://schemas.microsoft.com/office/drawing/2014/main" id="{48F6C876-110E-42A2-B929-3C08FDE34873}"/>
                    </a:ext>
                  </a:extLst>
                </p:cNvPr>
                <p:cNvSpPr/>
                <p:nvPr/>
              </p:nvSpPr>
              <p:spPr>
                <a:xfrm>
                  <a:off x="5984652" y="3549967"/>
                  <a:ext cx="4381" cy="25526"/>
                </a:xfrm>
                <a:custGeom>
                  <a:avLst/>
                  <a:gdLst>
                    <a:gd name="connsiteX0" fmla="*/ 0 w 4381"/>
                    <a:gd name="connsiteY0" fmla="*/ 190 h 25526"/>
                    <a:gd name="connsiteX1" fmla="*/ 2667 w 4381"/>
                    <a:gd name="connsiteY1" fmla="*/ 0 h 25526"/>
                    <a:gd name="connsiteX2" fmla="*/ 4382 w 4381"/>
                    <a:gd name="connsiteY2" fmla="*/ 25336 h 25526"/>
                    <a:gd name="connsiteX3" fmla="*/ 1810 w 4381"/>
                    <a:gd name="connsiteY3" fmla="*/ 25527 h 25526"/>
                  </a:gdLst>
                  <a:ahLst/>
                  <a:cxnLst>
                    <a:cxn ang="0">
                      <a:pos x="connsiteX0" y="connsiteY0"/>
                    </a:cxn>
                    <a:cxn ang="0">
                      <a:pos x="connsiteX1" y="connsiteY1"/>
                    </a:cxn>
                    <a:cxn ang="0">
                      <a:pos x="connsiteX2" y="connsiteY2"/>
                    </a:cxn>
                    <a:cxn ang="0">
                      <a:pos x="connsiteX3" y="connsiteY3"/>
                    </a:cxn>
                  </a:cxnLst>
                  <a:rect l="l" t="t" r="r" b="b"/>
                  <a:pathLst>
                    <a:path w="4381" h="25526">
                      <a:moveTo>
                        <a:pt x="0" y="190"/>
                      </a:moveTo>
                      <a:lnTo>
                        <a:pt x="2667" y="0"/>
                      </a:lnTo>
                      <a:lnTo>
                        <a:pt x="4382" y="25336"/>
                      </a:lnTo>
                      <a:lnTo>
                        <a:pt x="1810" y="25527"/>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93" name="Freeform: Shape 44292">
                  <a:extLst>
                    <a:ext uri="{FF2B5EF4-FFF2-40B4-BE49-F238E27FC236}">
                      <a16:creationId xmlns:a16="http://schemas.microsoft.com/office/drawing/2014/main" id="{AD1ECB2C-65D0-41DB-9EF5-3467EF415FB5}"/>
                    </a:ext>
                  </a:extLst>
                </p:cNvPr>
                <p:cNvSpPr/>
                <p:nvPr/>
              </p:nvSpPr>
              <p:spPr>
                <a:xfrm rot="-243937">
                  <a:off x="5943036" y="3553018"/>
                  <a:ext cx="2571" cy="25432"/>
                </a:xfrm>
                <a:custGeom>
                  <a:avLst/>
                  <a:gdLst>
                    <a:gd name="connsiteX0" fmla="*/ 0 w 2571"/>
                    <a:gd name="connsiteY0" fmla="*/ 0 h 25432"/>
                    <a:gd name="connsiteX1" fmla="*/ 2572 w 2571"/>
                    <a:gd name="connsiteY1" fmla="*/ 0 h 25432"/>
                    <a:gd name="connsiteX2" fmla="*/ 2572 w 2571"/>
                    <a:gd name="connsiteY2" fmla="*/ 25432 h 25432"/>
                    <a:gd name="connsiteX3" fmla="*/ 0 w 2571"/>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94" name="Freeform: Shape 44293">
                  <a:extLst>
                    <a:ext uri="{FF2B5EF4-FFF2-40B4-BE49-F238E27FC236}">
                      <a16:creationId xmlns:a16="http://schemas.microsoft.com/office/drawing/2014/main" id="{00F554B4-5B8F-4580-892D-80FAF31E72EC}"/>
                    </a:ext>
                  </a:extLst>
                </p:cNvPr>
                <p:cNvSpPr/>
                <p:nvPr/>
              </p:nvSpPr>
              <p:spPr>
                <a:xfrm>
                  <a:off x="5965126" y="3570826"/>
                  <a:ext cx="2381" cy="6095"/>
                </a:xfrm>
                <a:custGeom>
                  <a:avLst/>
                  <a:gdLst>
                    <a:gd name="connsiteX0" fmla="*/ 0 w 2381"/>
                    <a:gd name="connsiteY0" fmla="*/ 191 h 6095"/>
                    <a:gd name="connsiteX1" fmla="*/ 1905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1"/>
                      </a:moveTo>
                      <a:lnTo>
                        <a:pt x="1905" y="0"/>
                      </a:lnTo>
                      <a:lnTo>
                        <a:pt x="2381" y="6001"/>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95" name="Graphic 106">
                <a:extLst>
                  <a:ext uri="{FF2B5EF4-FFF2-40B4-BE49-F238E27FC236}">
                    <a16:creationId xmlns:a16="http://schemas.microsoft.com/office/drawing/2014/main" id="{1471EA08-547D-4118-A6EE-6BF00AED42FE}"/>
                  </a:ext>
                </a:extLst>
              </p:cNvPr>
              <p:cNvGrpSpPr/>
              <p:nvPr/>
            </p:nvGrpSpPr>
            <p:grpSpPr>
              <a:xfrm>
                <a:off x="5899624" y="3555904"/>
                <a:ext cx="25306" cy="25543"/>
                <a:chOff x="5899624" y="3555904"/>
                <a:chExt cx="25306" cy="25543"/>
              </a:xfrm>
              <a:solidFill>
                <a:srgbClr val="1D2465"/>
              </a:solidFill>
            </p:grpSpPr>
            <p:sp>
              <p:nvSpPr>
                <p:cNvPr id="44296" name="Freeform: Shape 44295">
                  <a:extLst>
                    <a:ext uri="{FF2B5EF4-FFF2-40B4-BE49-F238E27FC236}">
                      <a16:creationId xmlns:a16="http://schemas.microsoft.com/office/drawing/2014/main" id="{D31843C1-2E88-4390-A128-6E15F8A174A8}"/>
                    </a:ext>
                  </a:extLst>
                </p:cNvPr>
                <p:cNvSpPr/>
                <p:nvPr/>
              </p:nvSpPr>
              <p:spPr>
                <a:xfrm rot="-220863">
                  <a:off x="5900437" y="3555960"/>
                  <a:ext cx="2571" cy="25430"/>
                </a:xfrm>
                <a:custGeom>
                  <a:avLst/>
                  <a:gdLst>
                    <a:gd name="connsiteX0" fmla="*/ 0 w 2571"/>
                    <a:gd name="connsiteY0" fmla="*/ 0 h 25430"/>
                    <a:gd name="connsiteX1" fmla="*/ 2572 w 2571"/>
                    <a:gd name="connsiteY1" fmla="*/ 0 h 25430"/>
                    <a:gd name="connsiteX2" fmla="*/ 2572 w 2571"/>
                    <a:gd name="connsiteY2" fmla="*/ 25431 h 25430"/>
                    <a:gd name="connsiteX3" fmla="*/ 0 w 2571"/>
                    <a:gd name="connsiteY3" fmla="*/ 25431 h 25430"/>
                  </a:gdLst>
                  <a:ahLst/>
                  <a:cxnLst>
                    <a:cxn ang="0">
                      <a:pos x="connsiteX0" y="connsiteY0"/>
                    </a:cxn>
                    <a:cxn ang="0">
                      <a:pos x="connsiteX1" y="connsiteY1"/>
                    </a:cxn>
                    <a:cxn ang="0">
                      <a:pos x="connsiteX2" y="connsiteY2"/>
                    </a:cxn>
                    <a:cxn ang="0">
                      <a:pos x="connsiteX3" y="connsiteY3"/>
                    </a:cxn>
                  </a:cxnLst>
                  <a:rect l="l" t="t" r="r" b="b"/>
                  <a:pathLst>
                    <a:path w="2571" h="25430">
                      <a:moveTo>
                        <a:pt x="0" y="0"/>
                      </a:moveTo>
                      <a:lnTo>
                        <a:pt x="2572" y="0"/>
                      </a:lnTo>
                      <a:lnTo>
                        <a:pt x="2572" y="25431"/>
                      </a:lnTo>
                      <a:lnTo>
                        <a:pt x="0" y="25431"/>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97" name="Freeform: Shape 44296">
                  <a:extLst>
                    <a:ext uri="{FF2B5EF4-FFF2-40B4-BE49-F238E27FC236}">
                      <a16:creationId xmlns:a16="http://schemas.microsoft.com/office/drawing/2014/main" id="{5AB0F925-38A8-42D0-B6F4-C71AE60ECD78}"/>
                    </a:ext>
                  </a:extLst>
                </p:cNvPr>
                <p:cNvSpPr/>
                <p:nvPr/>
              </p:nvSpPr>
              <p:spPr>
                <a:xfrm>
                  <a:off x="5922549" y="3573874"/>
                  <a:ext cx="2381" cy="6095"/>
                </a:xfrm>
                <a:custGeom>
                  <a:avLst/>
                  <a:gdLst>
                    <a:gd name="connsiteX0" fmla="*/ 0 w 2381"/>
                    <a:gd name="connsiteY0" fmla="*/ 95 h 6095"/>
                    <a:gd name="connsiteX1" fmla="*/ 1905 w 2381"/>
                    <a:gd name="connsiteY1" fmla="*/ 0 h 6095"/>
                    <a:gd name="connsiteX2" fmla="*/ 2381 w 2381"/>
                    <a:gd name="connsiteY2" fmla="*/ 5906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95"/>
                      </a:moveTo>
                      <a:lnTo>
                        <a:pt x="1905" y="0"/>
                      </a:lnTo>
                      <a:lnTo>
                        <a:pt x="2381" y="5906"/>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4298" name="Freeform: Shape 44297">
                <a:extLst>
                  <a:ext uri="{FF2B5EF4-FFF2-40B4-BE49-F238E27FC236}">
                    <a16:creationId xmlns:a16="http://schemas.microsoft.com/office/drawing/2014/main" id="{B0F85108-C83E-4FBD-BBE9-D9BFF96EDE87}"/>
                  </a:ext>
                </a:extLst>
              </p:cNvPr>
              <p:cNvSpPr/>
              <p:nvPr/>
            </p:nvSpPr>
            <p:spPr>
              <a:xfrm>
                <a:off x="5879972" y="3576827"/>
                <a:ext cx="2381" cy="6095"/>
              </a:xfrm>
              <a:custGeom>
                <a:avLst/>
                <a:gdLst>
                  <a:gd name="connsiteX0" fmla="*/ 0 w 2381"/>
                  <a:gd name="connsiteY0" fmla="*/ 191 h 6095"/>
                  <a:gd name="connsiteX1" fmla="*/ 2000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1"/>
                    </a:moveTo>
                    <a:lnTo>
                      <a:pt x="2000" y="0"/>
                    </a:lnTo>
                    <a:lnTo>
                      <a:pt x="2381" y="6001"/>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99" name="Graphic 106">
                <a:extLst>
                  <a:ext uri="{FF2B5EF4-FFF2-40B4-BE49-F238E27FC236}">
                    <a16:creationId xmlns:a16="http://schemas.microsoft.com/office/drawing/2014/main" id="{1471EA08-547D-4118-A6EE-6BF00AED42FE}"/>
                  </a:ext>
                </a:extLst>
              </p:cNvPr>
              <p:cNvGrpSpPr/>
              <p:nvPr/>
            </p:nvGrpSpPr>
            <p:grpSpPr>
              <a:xfrm>
                <a:off x="6027229" y="3546918"/>
                <a:ext cx="25336" cy="25527"/>
                <a:chOff x="6027229" y="3546918"/>
                <a:chExt cx="25336" cy="25527"/>
              </a:xfrm>
              <a:solidFill>
                <a:srgbClr val="1D2465"/>
              </a:solidFill>
            </p:grpSpPr>
            <p:sp>
              <p:nvSpPr>
                <p:cNvPr id="44300" name="Freeform: Shape 44299">
                  <a:extLst>
                    <a:ext uri="{FF2B5EF4-FFF2-40B4-BE49-F238E27FC236}">
                      <a16:creationId xmlns:a16="http://schemas.microsoft.com/office/drawing/2014/main" id="{9763671A-9902-4ED9-A8CE-F2DF22EFB6FF}"/>
                    </a:ext>
                  </a:extLst>
                </p:cNvPr>
                <p:cNvSpPr/>
                <p:nvPr/>
              </p:nvSpPr>
              <p:spPr>
                <a:xfrm>
                  <a:off x="6027229" y="3546918"/>
                  <a:ext cx="4381" cy="25527"/>
                </a:xfrm>
                <a:custGeom>
                  <a:avLst/>
                  <a:gdLst>
                    <a:gd name="connsiteX0" fmla="*/ 0 w 4381"/>
                    <a:gd name="connsiteY0" fmla="*/ 191 h 25527"/>
                    <a:gd name="connsiteX1" fmla="*/ 2667 w 4381"/>
                    <a:gd name="connsiteY1" fmla="*/ 0 h 25527"/>
                    <a:gd name="connsiteX2" fmla="*/ 4381 w 4381"/>
                    <a:gd name="connsiteY2" fmla="*/ 25337 h 25527"/>
                    <a:gd name="connsiteX3" fmla="*/ 1810 w 4381"/>
                    <a:gd name="connsiteY3" fmla="*/ 25527 h 25527"/>
                  </a:gdLst>
                  <a:ahLst/>
                  <a:cxnLst>
                    <a:cxn ang="0">
                      <a:pos x="connsiteX0" y="connsiteY0"/>
                    </a:cxn>
                    <a:cxn ang="0">
                      <a:pos x="connsiteX1" y="connsiteY1"/>
                    </a:cxn>
                    <a:cxn ang="0">
                      <a:pos x="connsiteX2" y="connsiteY2"/>
                    </a:cxn>
                    <a:cxn ang="0">
                      <a:pos x="connsiteX3" y="connsiteY3"/>
                    </a:cxn>
                  </a:cxnLst>
                  <a:rect l="l" t="t" r="r" b="b"/>
                  <a:pathLst>
                    <a:path w="4381" h="25527">
                      <a:moveTo>
                        <a:pt x="0" y="191"/>
                      </a:moveTo>
                      <a:lnTo>
                        <a:pt x="2667" y="0"/>
                      </a:lnTo>
                      <a:lnTo>
                        <a:pt x="4381" y="25337"/>
                      </a:lnTo>
                      <a:lnTo>
                        <a:pt x="1810" y="25527"/>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301" name="Freeform: Shape 44300">
                  <a:extLst>
                    <a:ext uri="{FF2B5EF4-FFF2-40B4-BE49-F238E27FC236}">
                      <a16:creationId xmlns:a16="http://schemas.microsoft.com/office/drawing/2014/main" id="{B70C1853-4829-485A-B2C4-F5A8B2D63CFF}"/>
                    </a:ext>
                  </a:extLst>
                </p:cNvPr>
                <p:cNvSpPr/>
                <p:nvPr/>
              </p:nvSpPr>
              <p:spPr>
                <a:xfrm>
                  <a:off x="6050280" y="3564826"/>
                  <a:ext cx="2285" cy="6191"/>
                </a:xfrm>
                <a:custGeom>
                  <a:avLst/>
                  <a:gdLst>
                    <a:gd name="connsiteX0" fmla="*/ 0 w 2285"/>
                    <a:gd name="connsiteY0" fmla="*/ 191 h 6191"/>
                    <a:gd name="connsiteX1" fmla="*/ 1905 w 2285"/>
                    <a:gd name="connsiteY1" fmla="*/ 0 h 6191"/>
                    <a:gd name="connsiteX2" fmla="*/ 2286 w 2285"/>
                    <a:gd name="connsiteY2" fmla="*/ 6001 h 6191"/>
                    <a:gd name="connsiteX3" fmla="*/ 381 w 228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85" h="6191">
                      <a:moveTo>
                        <a:pt x="0" y="191"/>
                      </a:moveTo>
                      <a:lnTo>
                        <a:pt x="1905" y="0"/>
                      </a:lnTo>
                      <a:lnTo>
                        <a:pt x="2286" y="6001"/>
                      </a:lnTo>
                      <a:lnTo>
                        <a:pt x="381" y="6191"/>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4302" name="Freeform: Shape 44301">
                <a:extLst>
                  <a:ext uri="{FF2B5EF4-FFF2-40B4-BE49-F238E27FC236}">
                    <a16:creationId xmlns:a16="http://schemas.microsoft.com/office/drawing/2014/main" id="{04DB1AF6-F0D7-4C80-8094-DF7E4891724B}"/>
                  </a:ext>
                </a:extLst>
              </p:cNvPr>
              <p:cNvSpPr/>
              <p:nvPr/>
            </p:nvSpPr>
            <p:spPr>
              <a:xfrm>
                <a:off x="6007703" y="3567873"/>
                <a:ext cx="2286" cy="6095"/>
              </a:xfrm>
              <a:custGeom>
                <a:avLst/>
                <a:gdLst>
                  <a:gd name="connsiteX0" fmla="*/ 0 w 2286"/>
                  <a:gd name="connsiteY0" fmla="*/ 95 h 6095"/>
                  <a:gd name="connsiteX1" fmla="*/ 1905 w 2286"/>
                  <a:gd name="connsiteY1" fmla="*/ 0 h 6095"/>
                  <a:gd name="connsiteX2" fmla="*/ 2286 w 2286"/>
                  <a:gd name="connsiteY2" fmla="*/ 5906 h 6095"/>
                  <a:gd name="connsiteX3" fmla="*/ 381 w 2286"/>
                  <a:gd name="connsiteY3" fmla="*/ 6096 h 6095"/>
                </a:gdLst>
                <a:ahLst/>
                <a:cxnLst>
                  <a:cxn ang="0">
                    <a:pos x="connsiteX0" y="connsiteY0"/>
                  </a:cxn>
                  <a:cxn ang="0">
                    <a:pos x="connsiteX1" y="connsiteY1"/>
                  </a:cxn>
                  <a:cxn ang="0">
                    <a:pos x="connsiteX2" y="connsiteY2"/>
                  </a:cxn>
                  <a:cxn ang="0">
                    <a:pos x="connsiteX3" y="connsiteY3"/>
                  </a:cxn>
                </a:cxnLst>
                <a:rect l="l" t="t" r="r" b="b"/>
                <a:pathLst>
                  <a:path w="2286" h="6095">
                    <a:moveTo>
                      <a:pt x="0" y="95"/>
                    </a:moveTo>
                    <a:lnTo>
                      <a:pt x="1905" y="0"/>
                    </a:lnTo>
                    <a:lnTo>
                      <a:pt x="2286" y="5906"/>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07" name="Graphic 8842">
            <a:extLst>
              <a:ext uri="{FF2B5EF4-FFF2-40B4-BE49-F238E27FC236}">
                <a16:creationId xmlns:a16="http://schemas.microsoft.com/office/drawing/2014/main" id="{6BC7B9BC-88F9-41DD-8C24-4769ABBA74B1}"/>
              </a:ext>
            </a:extLst>
          </p:cNvPr>
          <p:cNvGrpSpPr/>
          <p:nvPr/>
        </p:nvGrpSpPr>
        <p:grpSpPr>
          <a:xfrm rot="17632574">
            <a:off x="2089787" y="-100188"/>
            <a:ext cx="892457" cy="1018030"/>
            <a:chOff x="-311906" y="3289904"/>
            <a:chExt cx="1009128" cy="1078680"/>
          </a:xfrm>
        </p:grpSpPr>
        <p:grpSp>
          <p:nvGrpSpPr>
            <p:cNvPr id="115" name="Graphic 8842">
              <a:extLst>
                <a:ext uri="{FF2B5EF4-FFF2-40B4-BE49-F238E27FC236}">
                  <a16:creationId xmlns:a16="http://schemas.microsoft.com/office/drawing/2014/main" id="{86AA58AE-BA91-450D-BEEE-7667C6AA9CB0}"/>
                </a:ext>
              </a:extLst>
            </p:cNvPr>
            <p:cNvGrpSpPr/>
            <p:nvPr/>
          </p:nvGrpSpPr>
          <p:grpSpPr>
            <a:xfrm>
              <a:off x="-311906" y="3289904"/>
              <a:ext cx="1009128" cy="1078680"/>
              <a:chOff x="-311906" y="3289904"/>
              <a:chExt cx="1009128" cy="1078680"/>
            </a:xfrm>
          </p:grpSpPr>
          <p:sp>
            <p:nvSpPr>
              <p:cNvPr id="129" name="Freeform: Shape 128">
                <a:extLst>
                  <a:ext uri="{FF2B5EF4-FFF2-40B4-BE49-F238E27FC236}">
                    <a16:creationId xmlns:a16="http://schemas.microsoft.com/office/drawing/2014/main" id="{4D9D223D-62FD-4114-93AE-E0E93E0E57F1}"/>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129">
                <a:extLst>
                  <a:ext uri="{FF2B5EF4-FFF2-40B4-BE49-F238E27FC236}">
                    <a16:creationId xmlns:a16="http://schemas.microsoft.com/office/drawing/2014/main" id="{BA5017F9-CAEF-4C5E-B479-E28D96E72735}"/>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79152B8B-0881-40D0-ADE1-FF5711E4C41F}"/>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131">
                <a:extLst>
                  <a:ext uri="{FF2B5EF4-FFF2-40B4-BE49-F238E27FC236}">
                    <a16:creationId xmlns:a16="http://schemas.microsoft.com/office/drawing/2014/main" id="{1C7F0B3A-957A-4A51-B1E3-5AEAFABDEFA5}"/>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132">
                <a:extLst>
                  <a:ext uri="{FF2B5EF4-FFF2-40B4-BE49-F238E27FC236}">
                    <a16:creationId xmlns:a16="http://schemas.microsoft.com/office/drawing/2014/main" id="{88713049-3957-4505-849C-A8266A55E587}"/>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28" name="Freeform: Shape 127">
              <a:extLst>
                <a:ext uri="{FF2B5EF4-FFF2-40B4-BE49-F238E27FC236}">
                  <a16:creationId xmlns:a16="http://schemas.microsoft.com/office/drawing/2014/main" id="{E0B060FA-F483-4232-9FDE-947A26DECA5A}"/>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6" name="Graphic 45029">
            <a:extLst>
              <a:ext uri="{FF2B5EF4-FFF2-40B4-BE49-F238E27FC236}">
                <a16:creationId xmlns:a16="http://schemas.microsoft.com/office/drawing/2014/main" id="{2434D846-20F4-4E4B-8E32-D002B7E17F96}"/>
              </a:ext>
            </a:extLst>
          </p:cNvPr>
          <p:cNvGrpSpPr/>
          <p:nvPr/>
        </p:nvGrpSpPr>
        <p:grpSpPr>
          <a:xfrm>
            <a:off x="5294090" y="1767338"/>
            <a:ext cx="210401" cy="182708"/>
            <a:chOff x="9117820" y="2027686"/>
            <a:chExt cx="210401" cy="182708"/>
          </a:xfrm>
        </p:grpSpPr>
        <p:sp>
          <p:nvSpPr>
            <p:cNvPr id="97"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8"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1"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2"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4"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6"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7"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7" name="Graphic 19325">
            <a:extLst>
              <a:ext uri="{FF2B5EF4-FFF2-40B4-BE49-F238E27FC236}">
                <a16:creationId xmlns:a16="http://schemas.microsoft.com/office/drawing/2014/main" id="{801922E0-326C-4549-ABB5-F3E7F0691844}"/>
              </a:ext>
            </a:extLst>
          </p:cNvPr>
          <p:cNvSpPr/>
          <p:nvPr/>
        </p:nvSpPr>
        <p:spPr>
          <a:xfrm>
            <a:off x="1920677" y="152453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Graphic 19325">
            <a:extLst>
              <a:ext uri="{FF2B5EF4-FFF2-40B4-BE49-F238E27FC236}">
                <a16:creationId xmlns:a16="http://schemas.microsoft.com/office/drawing/2014/main" id="{3F8B1ABC-326F-4BF6-A016-A5E0149DD6C5}"/>
              </a:ext>
            </a:extLst>
          </p:cNvPr>
          <p:cNvSpPr/>
          <p:nvPr/>
        </p:nvSpPr>
        <p:spPr>
          <a:xfrm>
            <a:off x="2053665" y="477826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Graphic 19325">
            <a:extLst>
              <a:ext uri="{FF2B5EF4-FFF2-40B4-BE49-F238E27FC236}">
                <a16:creationId xmlns:a16="http://schemas.microsoft.com/office/drawing/2014/main" id="{801922E0-326C-4549-ABB5-F3E7F0691844}"/>
              </a:ext>
            </a:extLst>
          </p:cNvPr>
          <p:cNvSpPr/>
          <p:nvPr/>
        </p:nvSpPr>
        <p:spPr>
          <a:xfrm>
            <a:off x="5689501" y="4527886"/>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0" name="Graphic 15">
            <a:extLst>
              <a:ext uri="{FF2B5EF4-FFF2-40B4-BE49-F238E27FC236}">
                <a16:creationId xmlns:a16="http://schemas.microsoft.com/office/drawing/2014/main" id="{CB3E4E61-DED0-4D5D-A42B-CC9D75FEDFA3}"/>
              </a:ext>
            </a:extLst>
          </p:cNvPr>
          <p:cNvGrpSpPr/>
          <p:nvPr/>
        </p:nvGrpSpPr>
        <p:grpSpPr>
          <a:xfrm rot="20537283">
            <a:off x="3331120" y="1327374"/>
            <a:ext cx="1380786" cy="1184465"/>
            <a:chOff x="8203691" y="2074073"/>
            <a:chExt cx="976788" cy="876866"/>
          </a:xfrm>
        </p:grpSpPr>
        <p:sp>
          <p:nvSpPr>
            <p:cNvPr id="23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43" name="Graphic 19322">
            <a:extLst>
              <a:ext uri="{FF2B5EF4-FFF2-40B4-BE49-F238E27FC236}">
                <a16:creationId xmlns:a16="http://schemas.microsoft.com/office/drawing/2014/main" id="{E2D21D1C-1444-4B25-916F-66EDC58DA94B}"/>
              </a:ext>
            </a:extLst>
          </p:cNvPr>
          <p:cNvSpPr/>
          <p:nvPr/>
        </p:nvSpPr>
        <p:spPr>
          <a:xfrm rot="9018844">
            <a:off x="8452370" y="479941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4" name="Graphic 2">
            <a:extLst>
              <a:ext uri="{FF2B5EF4-FFF2-40B4-BE49-F238E27FC236}">
                <a16:creationId xmlns:a16="http://schemas.microsoft.com/office/drawing/2014/main" id="{3F9CEC03-8524-40E0-BE7A-9B373FCBC94B}"/>
              </a:ext>
            </a:extLst>
          </p:cNvPr>
          <p:cNvGrpSpPr/>
          <p:nvPr/>
        </p:nvGrpSpPr>
        <p:grpSpPr>
          <a:xfrm rot="1383228">
            <a:off x="10973104" y="5117883"/>
            <a:ext cx="1182539" cy="1448421"/>
            <a:chOff x="5881684" y="3147949"/>
            <a:chExt cx="428090" cy="557286"/>
          </a:xfrm>
        </p:grpSpPr>
        <p:grpSp>
          <p:nvGrpSpPr>
            <p:cNvPr id="245" name="Graphic 2">
              <a:extLst>
                <a:ext uri="{FF2B5EF4-FFF2-40B4-BE49-F238E27FC236}">
                  <a16:creationId xmlns:a16="http://schemas.microsoft.com/office/drawing/2014/main" id="{3F9CEC03-8524-40E0-BE7A-9B373FCBC94B}"/>
                </a:ext>
              </a:extLst>
            </p:cNvPr>
            <p:cNvGrpSpPr/>
            <p:nvPr/>
          </p:nvGrpSpPr>
          <p:grpSpPr>
            <a:xfrm>
              <a:off x="5881684" y="3147949"/>
              <a:ext cx="428090" cy="557286"/>
              <a:chOff x="5881684" y="3147949"/>
              <a:chExt cx="428090" cy="557286"/>
            </a:xfrm>
          </p:grpSpPr>
          <p:sp>
            <p:nvSpPr>
              <p:cNvPr id="247" name="Freeform: Shape 10">
                <a:extLst>
                  <a:ext uri="{FF2B5EF4-FFF2-40B4-BE49-F238E27FC236}">
                    <a16:creationId xmlns:a16="http://schemas.microsoft.com/office/drawing/2014/main" id="{F8EF85D1-324E-4F15-AF40-FF0EF8EAFA0B}"/>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11">
                <a:extLst>
                  <a:ext uri="{FF2B5EF4-FFF2-40B4-BE49-F238E27FC236}">
                    <a16:creationId xmlns:a16="http://schemas.microsoft.com/office/drawing/2014/main" id="{E7EBB8B6-3292-4257-B9CB-01152F497819}"/>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12">
                <a:extLst>
                  <a:ext uri="{FF2B5EF4-FFF2-40B4-BE49-F238E27FC236}">
                    <a16:creationId xmlns:a16="http://schemas.microsoft.com/office/drawing/2014/main" id="{2D9B73D0-EED9-449A-9068-4CD34E7E5A08}"/>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13">
                <a:extLst>
                  <a:ext uri="{FF2B5EF4-FFF2-40B4-BE49-F238E27FC236}">
                    <a16:creationId xmlns:a16="http://schemas.microsoft.com/office/drawing/2014/main" id="{0C8AF630-66B8-4A01-B77C-359FD1EB1712}"/>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14">
                <a:extLst>
                  <a:ext uri="{FF2B5EF4-FFF2-40B4-BE49-F238E27FC236}">
                    <a16:creationId xmlns:a16="http://schemas.microsoft.com/office/drawing/2014/main" id="{68CEB605-E147-4722-B8C7-EE3B45243AC3}"/>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5">
                <a:extLst>
                  <a:ext uri="{FF2B5EF4-FFF2-40B4-BE49-F238E27FC236}">
                    <a16:creationId xmlns:a16="http://schemas.microsoft.com/office/drawing/2014/main" id="{D361AC83-5076-42C7-A70F-301140A0ED95}"/>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6">
                <a:extLst>
                  <a:ext uri="{FF2B5EF4-FFF2-40B4-BE49-F238E27FC236}">
                    <a16:creationId xmlns:a16="http://schemas.microsoft.com/office/drawing/2014/main" id="{400DD755-90D9-4EC2-963E-F673F508E7B9}"/>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17">
                <a:extLst>
                  <a:ext uri="{FF2B5EF4-FFF2-40B4-BE49-F238E27FC236}">
                    <a16:creationId xmlns:a16="http://schemas.microsoft.com/office/drawing/2014/main" id="{02AEA836-F1E2-4372-B4E7-66047B39C301}"/>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18">
                <a:extLst>
                  <a:ext uri="{FF2B5EF4-FFF2-40B4-BE49-F238E27FC236}">
                    <a16:creationId xmlns:a16="http://schemas.microsoft.com/office/drawing/2014/main" id="{BB710D25-832E-4D57-8E9A-73ED24955077}"/>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19">
                <a:extLst>
                  <a:ext uri="{FF2B5EF4-FFF2-40B4-BE49-F238E27FC236}">
                    <a16:creationId xmlns:a16="http://schemas.microsoft.com/office/drawing/2014/main" id="{26B571A8-1D64-4F8F-B178-703C07E4CD9F}"/>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2">
                <a:extLst>
                  <a:ext uri="{FF2B5EF4-FFF2-40B4-BE49-F238E27FC236}">
                    <a16:creationId xmlns:a16="http://schemas.microsoft.com/office/drawing/2014/main" id="{3F9CEC03-8524-40E0-BE7A-9B373FCBC94B}"/>
                  </a:ext>
                </a:extLst>
              </p:cNvPr>
              <p:cNvGrpSpPr/>
              <p:nvPr/>
            </p:nvGrpSpPr>
            <p:grpSpPr>
              <a:xfrm>
                <a:off x="5881684" y="3256226"/>
                <a:ext cx="96300" cy="100097"/>
                <a:chOff x="5881684" y="3256226"/>
                <a:chExt cx="96300" cy="100097"/>
              </a:xfrm>
            </p:grpSpPr>
            <p:sp>
              <p:nvSpPr>
                <p:cNvPr id="275" name="Freeform: Shape 21">
                  <a:extLst>
                    <a:ext uri="{FF2B5EF4-FFF2-40B4-BE49-F238E27FC236}">
                      <a16:creationId xmlns:a16="http://schemas.microsoft.com/office/drawing/2014/main" id="{B0B96F0B-4D62-483A-87AA-B43ED7C6752B}"/>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2">
                  <a:extLst>
                    <a:ext uri="{FF2B5EF4-FFF2-40B4-BE49-F238E27FC236}">
                      <a16:creationId xmlns:a16="http://schemas.microsoft.com/office/drawing/2014/main" id="{38F80628-E8BE-439A-AF3E-60A9F807DA86}"/>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3">
                <a:extLst>
                  <a:ext uri="{FF2B5EF4-FFF2-40B4-BE49-F238E27FC236}">
                    <a16:creationId xmlns:a16="http://schemas.microsoft.com/office/drawing/2014/main" id="{FE1507FB-568F-4250-A196-28411B9AD77C}"/>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4">
                <a:extLst>
                  <a:ext uri="{FF2B5EF4-FFF2-40B4-BE49-F238E27FC236}">
                    <a16:creationId xmlns:a16="http://schemas.microsoft.com/office/drawing/2014/main" id="{48DC7DF9-EE15-44A9-A2A6-E2A89494E7E6}"/>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
                <a:extLst>
                  <a:ext uri="{FF2B5EF4-FFF2-40B4-BE49-F238E27FC236}">
                    <a16:creationId xmlns:a16="http://schemas.microsoft.com/office/drawing/2014/main" id="{806DB7E8-58F4-408E-B207-0CE8F130F9F2}"/>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
                <a:extLst>
                  <a:ext uri="{FF2B5EF4-FFF2-40B4-BE49-F238E27FC236}">
                    <a16:creationId xmlns:a16="http://schemas.microsoft.com/office/drawing/2014/main" id="{B7A8234B-E792-4311-8030-85C7EBF0B8D2}"/>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7">
                <a:extLst>
                  <a:ext uri="{FF2B5EF4-FFF2-40B4-BE49-F238E27FC236}">
                    <a16:creationId xmlns:a16="http://schemas.microsoft.com/office/drawing/2014/main" id="{C460F3EB-DEC0-4D37-AE5C-6C4F6CE8B4A5}"/>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8">
                <a:extLst>
                  <a:ext uri="{FF2B5EF4-FFF2-40B4-BE49-F238E27FC236}">
                    <a16:creationId xmlns:a16="http://schemas.microsoft.com/office/drawing/2014/main" id="{CF5D41AC-79E7-42E4-B556-C49B6163D25A}"/>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29">
                <a:extLst>
                  <a:ext uri="{FF2B5EF4-FFF2-40B4-BE49-F238E27FC236}">
                    <a16:creationId xmlns:a16="http://schemas.microsoft.com/office/drawing/2014/main" id="{07671037-6639-40EB-9BBB-238C559ED469}"/>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30">
                <a:extLst>
                  <a:ext uri="{FF2B5EF4-FFF2-40B4-BE49-F238E27FC236}">
                    <a16:creationId xmlns:a16="http://schemas.microsoft.com/office/drawing/2014/main" id="{004386D6-E30B-4071-A662-6474C1A08442}"/>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31">
                <a:extLst>
                  <a:ext uri="{FF2B5EF4-FFF2-40B4-BE49-F238E27FC236}">
                    <a16:creationId xmlns:a16="http://schemas.microsoft.com/office/drawing/2014/main" id="{A0343D8A-8210-4204-99CA-BA0F206EA775}"/>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32">
                <a:extLst>
                  <a:ext uri="{FF2B5EF4-FFF2-40B4-BE49-F238E27FC236}">
                    <a16:creationId xmlns:a16="http://schemas.microsoft.com/office/drawing/2014/main" id="{CE96A6BF-78D9-4A6C-87B5-C2CAF5B40FAC}"/>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8" name="Freeform: Shape 33">
                <a:extLst>
                  <a:ext uri="{FF2B5EF4-FFF2-40B4-BE49-F238E27FC236}">
                    <a16:creationId xmlns:a16="http://schemas.microsoft.com/office/drawing/2014/main" id="{539E3B99-3C23-4841-B11A-E823ABB6D8FD}"/>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69" name="Graphic 2">
                <a:extLst>
                  <a:ext uri="{FF2B5EF4-FFF2-40B4-BE49-F238E27FC236}">
                    <a16:creationId xmlns:a16="http://schemas.microsoft.com/office/drawing/2014/main" id="{3F9CEC03-8524-40E0-BE7A-9B373FCBC94B}"/>
                  </a:ext>
                </a:extLst>
              </p:cNvPr>
              <p:cNvGrpSpPr/>
              <p:nvPr/>
            </p:nvGrpSpPr>
            <p:grpSpPr>
              <a:xfrm>
                <a:off x="6089575" y="3442542"/>
                <a:ext cx="29041" cy="29075"/>
                <a:chOff x="6089575" y="3442542"/>
                <a:chExt cx="29041" cy="29075"/>
              </a:xfrm>
            </p:grpSpPr>
            <p:sp>
              <p:nvSpPr>
                <p:cNvPr id="273" name="Freeform: Shape 35">
                  <a:extLst>
                    <a:ext uri="{FF2B5EF4-FFF2-40B4-BE49-F238E27FC236}">
                      <a16:creationId xmlns:a16="http://schemas.microsoft.com/office/drawing/2014/main" id="{C5BA4BD3-9426-4AB7-81A9-90668C15BBD4}"/>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36">
                  <a:extLst>
                    <a:ext uri="{FF2B5EF4-FFF2-40B4-BE49-F238E27FC236}">
                      <a16:creationId xmlns:a16="http://schemas.microsoft.com/office/drawing/2014/main" id="{52234E53-32FB-4F95-AAA3-38DE14169821}"/>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2">
                <a:extLst>
                  <a:ext uri="{FF2B5EF4-FFF2-40B4-BE49-F238E27FC236}">
                    <a16:creationId xmlns:a16="http://schemas.microsoft.com/office/drawing/2014/main" id="{3F9CEC03-8524-40E0-BE7A-9B373FCBC94B}"/>
                  </a:ext>
                </a:extLst>
              </p:cNvPr>
              <p:cNvGrpSpPr/>
              <p:nvPr/>
            </p:nvGrpSpPr>
            <p:grpSpPr>
              <a:xfrm>
                <a:off x="6097142" y="3196401"/>
                <a:ext cx="112446" cy="63243"/>
                <a:chOff x="6097142" y="3196401"/>
                <a:chExt cx="112446" cy="63243"/>
              </a:xfrm>
            </p:grpSpPr>
            <p:sp>
              <p:nvSpPr>
                <p:cNvPr id="271" name="Freeform: Shape 38">
                  <a:extLst>
                    <a:ext uri="{FF2B5EF4-FFF2-40B4-BE49-F238E27FC236}">
                      <a16:creationId xmlns:a16="http://schemas.microsoft.com/office/drawing/2014/main" id="{BF355EC4-D71C-4374-8FD9-0EC992A16406}"/>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39">
                  <a:extLst>
                    <a:ext uri="{FF2B5EF4-FFF2-40B4-BE49-F238E27FC236}">
                      <a16:creationId xmlns:a16="http://schemas.microsoft.com/office/drawing/2014/main" id="{4FB8E5F7-4C67-437D-94BD-53095C73CF4D}"/>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6" name="Freeform: Shape 40">
              <a:extLst>
                <a:ext uri="{FF2B5EF4-FFF2-40B4-BE49-F238E27FC236}">
                  <a16:creationId xmlns:a16="http://schemas.microsoft.com/office/drawing/2014/main" id="{956E862F-D936-483F-B3E2-E6E3D00A3098}"/>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extLst>
      <p:ext uri="{BB962C8B-B14F-4D97-AF65-F5344CB8AC3E}">
        <p14:creationId xmlns:p14="http://schemas.microsoft.com/office/powerpoint/2010/main" val="1580756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EFDDA09-4420-43A8-A312-B105AD40EB82}"/>
              </a:ext>
            </a:extLst>
          </p:cNvPr>
          <p:cNvSpPr/>
          <p:nvPr/>
        </p:nvSpPr>
        <p:spPr>
          <a:xfrm rot="1975839">
            <a:off x="8547384" y="2782683"/>
            <a:ext cx="9939438" cy="10035771"/>
          </a:xfrm>
          <a:prstGeom prst="ellipse">
            <a:avLst/>
          </a:prstGeom>
          <a:solidFill>
            <a:srgbClr val="0F5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2" name="Group 1">
            <a:extLst>
              <a:ext uri="{FF2B5EF4-FFF2-40B4-BE49-F238E27FC236}">
                <a16:creationId xmlns:a16="http://schemas.microsoft.com/office/drawing/2014/main" id="{0A2583EE-2331-4412-BC87-36CFDBFE9384}"/>
              </a:ext>
            </a:extLst>
          </p:cNvPr>
          <p:cNvGrpSpPr/>
          <p:nvPr/>
        </p:nvGrpSpPr>
        <p:grpSpPr>
          <a:xfrm rot="20797104">
            <a:off x="8439622" y="3497144"/>
            <a:ext cx="3244426" cy="1877412"/>
            <a:chOff x="9237642" y="5100657"/>
            <a:chExt cx="3244426" cy="1877412"/>
          </a:xfrm>
        </p:grpSpPr>
        <p:grpSp>
          <p:nvGrpSpPr>
            <p:cNvPr id="9" name="Graphic 44260">
              <a:extLst>
                <a:ext uri="{FF2B5EF4-FFF2-40B4-BE49-F238E27FC236}">
                  <a16:creationId xmlns:a16="http://schemas.microsoft.com/office/drawing/2014/main" id="{3400B377-6FEC-4363-8FB7-302615DE4488}"/>
                </a:ext>
              </a:extLst>
            </p:cNvPr>
            <p:cNvGrpSpPr/>
            <p:nvPr/>
          </p:nvGrpSpPr>
          <p:grpSpPr>
            <a:xfrm>
              <a:off x="9237642" y="6017741"/>
              <a:ext cx="969040" cy="960328"/>
              <a:chOff x="5972175" y="3276600"/>
              <a:chExt cx="245554" cy="304990"/>
            </a:xfrm>
          </p:grpSpPr>
          <p:sp>
            <p:nvSpPr>
              <p:cNvPr id="10" name="Freeform: Shape 9">
                <a:extLst>
                  <a:ext uri="{FF2B5EF4-FFF2-40B4-BE49-F238E27FC236}">
                    <a16:creationId xmlns:a16="http://schemas.microsoft.com/office/drawing/2014/main" id="{05BF3705-CC9A-46B7-B4A6-61E13DE79F1F}"/>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11" name="Freeform: Shape 10">
                <a:extLst>
                  <a:ext uri="{FF2B5EF4-FFF2-40B4-BE49-F238E27FC236}">
                    <a16:creationId xmlns:a16="http://schemas.microsoft.com/office/drawing/2014/main" id="{84EE9A98-74BB-4AA8-B364-732ECA07A8D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EDB863"/>
              </a:solidFill>
              <a:ln w="9525" cap="flat">
                <a:noFill/>
                <a:prstDash val="solid"/>
                <a:miter/>
              </a:ln>
            </p:spPr>
            <p:txBody>
              <a:bodyPr rtlCol="0" anchor="ctr"/>
              <a:lstStyle/>
              <a:p>
                <a:endParaRPr lang="th-TH" dirty="0"/>
              </a:p>
            </p:txBody>
          </p:sp>
        </p:grpSp>
        <p:grpSp>
          <p:nvGrpSpPr>
            <p:cNvPr id="12" name="Graphic 44264">
              <a:extLst>
                <a:ext uri="{FF2B5EF4-FFF2-40B4-BE49-F238E27FC236}">
                  <a16:creationId xmlns:a16="http://schemas.microsoft.com/office/drawing/2014/main" id="{4A41BD06-F047-4CED-83A2-71589D33F08E}"/>
                </a:ext>
              </a:extLst>
            </p:cNvPr>
            <p:cNvGrpSpPr/>
            <p:nvPr/>
          </p:nvGrpSpPr>
          <p:grpSpPr>
            <a:xfrm rot="2449016">
              <a:off x="10233092" y="5100657"/>
              <a:ext cx="935517" cy="848000"/>
              <a:chOff x="5948362" y="3286088"/>
              <a:chExt cx="293127" cy="288168"/>
            </a:xfrm>
          </p:grpSpPr>
          <p:sp>
            <p:nvSpPr>
              <p:cNvPr id="13" name="Freeform: Shape 12">
                <a:extLst>
                  <a:ext uri="{FF2B5EF4-FFF2-40B4-BE49-F238E27FC236}">
                    <a16:creationId xmlns:a16="http://schemas.microsoft.com/office/drawing/2014/main" id="{2D85C580-405B-4CDB-B29A-D6010C77D5C7}"/>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F15B878F-9FA2-4602-B410-5E5ECB706198}"/>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DB863"/>
              </a:solidFill>
              <a:ln w="9525" cap="flat">
                <a:noFill/>
                <a:prstDash val="solid"/>
                <a:miter/>
              </a:ln>
            </p:spPr>
            <p:txBody>
              <a:bodyPr rtlCol="0" anchor="ctr"/>
              <a:lstStyle/>
              <a:p>
                <a:endParaRPr lang="th-TH"/>
              </a:p>
            </p:txBody>
          </p:sp>
        </p:grpSp>
        <p:grpSp>
          <p:nvGrpSpPr>
            <p:cNvPr id="15" name="Graphic 44268">
              <a:extLst>
                <a:ext uri="{FF2B5EF4-FFF2-40B4-BE49-F238E27FC236}">
                  <a16:creationId xmlns:a16="http://schemas.microsoft.com/office/drawing/2014/main" id="{55B63866-2AF9-4091-B6AB-E2DAE26385C4}"/>
                </a:ext>
              </a:extLst>
            </p:cNvPr>
            <p:cNvGrpSpPr/>
            <p:nvPr/>
          </p:nvGrpSpPr>
          <p:grpSpPr>
            <a:xfrm rot="21000767">
              <a:off x="11660569" y="5221244"/>
              <a:ext cx="821499" cy="1060982"/>
              <a:chOff x="5976918" y="3286115"/>
              <a:chExt cx="237163" cy="282320"/>
            </a:xfrm>
            <a:solidFill>
              <a:srgbClr val="DC755A"/>
            </a:solidFill>
          </p:grpSpPr>
          <p:sp>
            <p:nvSpPr>
              <p:cNvPr id="16" name="Freeform: Shape 15">
                <a:extLst>
                  <a:ext uri="{FF2B5EF4-FFF2-40B4-BE49-F238E27FC236}">
                    <a16:creationId xmlns:a16="http://schemas.microsoft.com/office/drawing/2014/main" id="{D0F0EC1C-830E-470D-BE0C-35DD004DB069}"/>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7D8BF636-A031-4223-B9A1-C03E1BCB89E0}"/>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solidFill>
                <a:srgbClr val="EDB863"/>
              </a:solidFill>
              <a:ln w="9525" cap="flat">
                <a:noFill/>
                <a:prstDash val="solid"/>
                <a:miter/>
              </a:ln>
            </p:spPr>
            <p:txBody>
              <a:bodyPr rtlCol="0" anchor="ctr"/>
              <a:lstStyle/>
              <a:p>
                <a:endParaRPr lang="th-TH"/>
              </a:p>
            </p:txBody>
          </p:sp>
        </p:grpSp>
      </p:grpSp>
      <p:sp>
        <p:nvSpPr>
          <p:cNvPr id="3" name="Oval 2">
            <a:extLst>
              <a:ext uri="{FF2B5EF4-FFF2-40B4-BE49-F238E27FC236}">
                <a16:creationId xmlns:a16="http://schemas.microsoft.com/office/drawing/2014/main" id="{5A583F6D-D6AF-4090-BD62-DC235487B35E}"/>
              </a:ext>
            </a:extLst>
          </p:cNvPr>
          <p:cNvSpPr/>
          <p:nvPr/>
        </p:nvSpPr>
        <p:spPr>
          <a:xfrm rot="1063148">
            <a:off x="-3261128" y="-4765747"/>
            <a:ext cx="11370505" cy="11401962"/>
          </a:xfrm>
          <a:prstGeom prst="ellipse">
            <a:avLst/>
          </a:prstGeom>
          <a:solidFill>
            <a:srgbClr val="E9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6" name="Group 5">
            <a:extLst>
              <a:ext uri="{FF2B5EF4-FFF2-40B4-BE49-F238E27FC236}">
                <a16:creationId xmlns:a16="http://schemas.microsoft.com/office/drawing/2014/main" id="{AF2D679E-CBCD-4EB2-8DEE-93D137CC562D}"/>
              </a:ext>
            </a:extLst>
          </p:cNvPr>
          <p:cNvGrpSpPr/>
          <p:nvPr/>
        </p:nvGrpSpPr>
        <p:grpSpPr>
          <a:xfrm>
            <a:off x="65325" y="815378"/>
            <a:ext cx="7466051" cy="4554129"/>
            <a:chOff x="6096000" y="159879"/>
            <a:chExt cx="5365780" cy="4554129"/>
          </a:xfrm>
        </p:grpSpPr>
        <p:sp>
          <p:nvSpPr>
            <p:cNvPr id="7" name="TextBox 6">
              <a:extLst>
                <a:ext uri="{FF2B5EF4-FFF2-40B4-BE49-F238E27FC236}">
                  <a16:creationId xmlns:a16="http://schemas.microsoft.com/office/drawing/2014/main" id="{BCF5DFB2-48CF-4BD3-A290-108CF72D9AC4}"/>
                </a:ext>
              </a:extLst>
            </p:cNvPr>
            <p:cNvSpPr txBox="1"/>
            <p:nvPr/>
          </p:nvSpPr>
          <p:spPr>
            <a:xfrm>
              <a:off x="6096000" y="1174578"/>
              <a:ext cx="5069674" cy="3539430"/>
            </a:xfrm>
            <a:prstGeom prst="rect">
              <a:avLst/>
            </a:prstGeom>
            <a:noFill/>
          </p:spPr>
          <p:txBody>
            <a:bodyPr wrap="square">
              <a:spAutoFit/>
            </a:bodyPr>
            <a:lstStyle/>
            <a:p>
              <a:r>
                <a:rPr lang="en-GB" dirty="0">
                  <a:solidFill>
                    <a:srgbClr val="0F5B42"/>
                  </a:solidFill>
                </a:rPr>
                <a:t>On the week of the SATs, we will be running a breakfast club for Year 6 so they can arrive in plenty of time and settle themselves. We will send out a letter with further details closer to the time.</a:t>
              </a:r>
            </a:p>
            <a:p>
              <a:r>
                <a:rPr lang="en-GB" dirty="0">
                  <a:solidFill>
                    <a:srgbClr val="0F5B42"/>
                  </a:solidFill>
                </a:rPr>
                <a:t>We find this helps the children to relax and prepare themselves for the day, as they have had some food and a chat with friends.</a:t>
              </a:r>
            </a:p>
          </p:txBody>
        </p:sp>
        <p:sp>
          <p:nvSpPr>
            <p:cNvPr id="8" name="TextBox 7">
              <a:extLst>
                <a:ext uri="{FF2B5EF4-FFF2-40B4-BE49-F238E27FC236}">
                  <a16:creationId xmlns:a16="http://schemas.microsoft.com/office/drawing/2014/main" id="{678B0CD9-3772-45CD-BB6F-35B89196DCB8}"/>
                </a:ext>
              </a:extLst>
            </p:cNvPr>
            <p:cNvSpPr txBox="1"/>
            <p:nvPr/>
          </p:nvSpPr>
          <p:spPr>
            <a:xfrm>
              <a:off x="6096000" y="159879"/>
              <a:ext cx="5365780" cy="2123658"/>
            </a:xfrm>
            <a:prstGeom prst="rect">
              <a:avLst/>
            </a:prstGeom>
            <a:noFill/>
          </p:spPr>
          <p:txBody>
            <a:bodyPr wrap="square" rtlCol="0">
              <a:spAutoFit/>
            </a:bodyPr>
            <a:lstStyle/>
            <a:p>
              <a:r>
                <a:rPr lang="en-US" sz="6600" b="1" spc="300" dirty="0">
                  <a:solidFill>
                    <a:srgbClr val="0F5B42"/>
                  </a:solidFill>
                  <a:latin typeface="Berlin Sans FB Demi" panose="020E0802020502020306" pitchFamily="34" charset="0"/>
                  <a:cs typeface="ARMNoklae" panose="02000506000000020004" pitchFamily="2" charset="0"/>
                </a:rPr>
                <a:t>Breakfast club</a:t>
              </a:r>
              <a:endParaRPr lang="th-TH" sz="1800" spc="300" dirty="0">
                <a:solidFill>
                  <a:srgbClr val="0F5B42"/>
                </a:solidFill>
                <a:latin typeface="Berlin Sans FB Demi" panose="020E0802020502020306" pitchFamily="34" charset="0"/>
                <a:cs typeface="ARMNoklae" panose="02000506000000020004" pitchFamily="2" charset="0"/>
              </a:endParaRPr>
            </a:p>
          </p:txBody>
        </p:sp>
      </p:grpSp>
      <p:grpSp>
        <p:nvGrpSpPr>
          <p:cNvPr id="18" name="Graphic 3">
            <a:extLst>
              <a:ext uri="{FF2B5EF4-FFF2-40B4-BE49-F238E27FC236}">
                <a16:creationId xmlns:a16="http://schemas.microsoft.com/office/drawing/2014/main" id="{BD8614CD-8FDF-45C1-9C52-F88BB2EADD20}"/>
              </a:ext>
            </a:extLst>
          </p:cNvPr>
          <p:cNvGrpSpPr/>
          <p:nvPr/>
        </p:nvGrpSpPr>
        <p:grpSpPr>
          <a:xfrm rot="5400000">
            <a:off x="6187780" y="5412214"/>
            <a:ext cx="1454840" cy="1912917"/>
            <a:chOff x="5648325" y="2828917"/>
            <a:chExt cx="896077" cy="1204348"/>
          </a:xfrm>
        </p:grpSpPr>
        <p:sp>
          <p:nvSpPr>
            <p:cNvPr id="19" name="Freeform: Shape 18">
              <a:extLst>
                <a:ext uri="{FF2B5EF4-FFF2-40B4-BE49-F238E27FC236}">
                  <a16:creationId xmlns:a16="http://schemas.microsoft.com/office/drawing/2014/main" id="{5AE5082D-1E2C-4F1D-97D0-B5AAD48B2015}"/>
                </a:ext>
              </a:extLst>
            </p:cNvPr>
            <p:cNvSpPr/>
            <p:nvPr/>
          </p:nvSpPr>
          <p:spPr>
            <a:xfrm>
              <a:off x="6108593" y="3842340"/>
              <a:ext cx="68889" cy="190925"/>
            </a:xfrm>
            <a:custGeom>
              <a:avLst/>
              <a:gdLst>
                <a:gd name="connsiteX0" fmla="*/ 33412 w 68889"/>
                <a:gd name="connsiteY0" fmla="*/ 13094 h 190925"/>
                <a:gd name="connsiteX1" fmla="*/ 1027 w 68889"/>
                <a:gd name="connsiteY1" fmla="*/ 190926 h 190925"/>
                <a:gd name="connsiteX2" fmla="*/ 68179 w 68889"/>
                <a:gd name="connsiteY2" fmla="*/ 23095 h 190925"/>
                <a:gd name="connsiteX3" fmla="*/ 55796 w 68889"/>
                <a:gd name="connsiteY3" fmla="*/ 711 h 190925"/>
                <a:gd name="connsiteX4" fmla="*/ 33412 w 68889"/>
                <a:gd name="connsiteY4" fmla="*/ 13094 h 19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9" h="190925">
                  <a:moveTo>
                    <a:pt x="33412" y="13094"/>
                  </a:moveTo>
                  <a:cubicBezTo>
                    <a:pt x="26078" y="44622"/>
                    <a:pt x="-6116" y="173781"/>
                    <a:pt x="1027" y="190926"/>
                  </a:cubicBezTo>
                  <a:cubicBezTo>
                    <a:pt x="16267" y="180162"/>
                    <a:pt x="57606" y="53670"/>
                    <a:pt x="68179" y="23095"/>
                  </a:cubicBezTo>
                  <a:cubicBezTo>
                    <a:pt x="70941" y="13475"/>
                    <a:pt x="65416" y="3474"/>
                    <a:pt x="55796" y="711"/>
                  </a:cubicBezTo>
                  <a:cubicBezTo>
                    <a:pt x="46271" y="-2051"/>
                    <a:pt x="36270" y="3474"/>
                    <a:pt x="33412" y="13094"/>
                  </a:cubicBezTo>
                  <a:close/>
                </a:path>
              </a:pathLst>
            </a:custGeom>
            <a:solidFill>
              <a:srgbClr val="150619"/>
            </a:solidFill>
            <a:ln w="9525"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052D6758-5330-4465-A6C3-F1C861852777}"/>
                </a:ext>
              </a:extLst>
            </p:cNvPr>
            <p:cNvSpPr/>
            <p:nvPr/>
          </p:nvSpPr>
          <p:spPr>
            <a:xfrm>
              <a:off x="5648325" y="3612603"/>
              <a:ext cx="147604" cy="142913"/>
            </a:xfrm>
            <a:custGeom>
              <a:avLst/>
              <a:gdLst>
                <a:gd name="connsiteX0" fmla="*/ 142113 w 147604"/>
                <a:gd name="connsiteY0" fmla="*/ 31090 h 142913"/>
                <a:gd name="connsiteX1" fmla="*/ 0 w 147604"/>
                <a:gd name="connsiteY1" fmla="*/ 142914 h 142913"/>
                <a:gd name="connsiteX2" fmla="*/ 116967 w 147604"/>
                <a:gd name="connsiteY2" fmla="*/ 5087 h 142913"/>
                <a:gd name="connsiteX3" fmla="*/ 142589 w 147604"/>
                <a:gd name="connsiteY3" fmla="*/ 5563 h 142913"/>
                <a:gd name="connsiteX4" fmla="*/ 142113 w 147604"/>
                <a:gd name="connsiteY4" fmla="*/ 31090 h 14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04" h="142913">
                  <a:moveTo>
                    <a:pt x="142113" y="31090"/>
                  </a:moveTo>
                  <a:cubicBezTo>
                    <a:pt x="117634" y="52331"/>
                    <a:pt x="18574" y="141199"/>
                    <a:pt x="0" y="142914"/>
                  </a:cubicBezTo>
                  <a:cubicBezTo>
                    <a:pt x="2381" y="124435"/>
                    <a:pt x="94869" y="28614"/>
                    <a:pt x="116967" y="5087"/>
                  </a:cubicBezTo>
                  <a:cubicBezTo>
                    <a:pt x="124206" y="-1866"/>
                    <a:pt x="135636" y="-1676"/>
                    <a:pt x="142589" y="5563"/>
                  </a:cubicBezTo>
                  <a:cubicBezTo>
                    <a:pt x="149447" y="12707"/>
                    <a:pt x="149257" y="24137"/>
                    <a:pt x="142113" y="31090"/>
                  </a:cubicBezTo>
                  <a:close/>
                </a:path>
              </a:pathLst>
            </a:custGeom>
            <a:solidFill>
              <a:srgbClr val="150619"/>
            </a:solidFill>
            <a:ln w="9525" cap="flat">
              <a:noFill/>
              <a:prstDash val="solid"/>
              <a:miter/>
            </a:ln>
          </p:spPr>
          <p:txBody>
            <a:bodyPr rtlCol="0" anchor="ctr"/>
            <a:lstStyle/>
            <a:p>
              <a:endParaRPr lang="th-TH"/>
            </a:p>
          </p:txBody>
        </p:sp>
        <p:sp>
          <p:nvSpPr>
            <p:cNvPr id="21" name="Freeform: Shape 20">
              <a:extLst>
                <a:ext uri="{FF2B5EF4-FFF2-40B4-BE49-F238E27FC236}">
                  <a16:creationId xmlns:a16="http://schemas.microsoft.com/office/drawing/2014/main" id="{51FDE9FC-37C1-4206-BA78-E30F752B85F4}"/>
                </a:ext>
              </a:extLst>
            </p:cNvPr>
            <p:cNvSpPr/>
            <p:nvPr/>
          </p:nvSpPr>
          <p:spPr>
            <a:xfrm>
              <a:off x="5726906" y="2902172"/>
              <a:ext cx="751903" cy="997743"/>
            </a:xfrm>
            <a:custGeom>
              <a:avLst/>
              <a:gdLst>
                <a:gd name="connsiteX0" fmla="*/ 0 w 751903"/>
                <a:gd name="connsiteY0" fmla="*/ 724757 h 997743"/>
                <a:gd name="connsiteX1" fmla="*/ 751904 w 751903"/>
                <a:gd name="connsiteY1" fmla="*/ 0 h 997743"/>
                <a:gd name="connsiteX2" fmla="*/ 464820 w 751903"/>
                <a:gd name="connsiteY2" fmla="*/ 997744 h 997743"/>
                <a:gd name="connsiteX3" fmla="*/ 387668 w 751903"/>
                <a:gd name="connsiteY3" fmla="*/ 975551 h 997743"/>
                <a:gd name="connsiteX4" fmla="*/ 591979 w 751903"/>
                <a:gd name="connsiteY4" fmla="*/ 265652 h 997743"/>
                <a:gd name="connsiteX5" fmla="*/ 55721 w 751903"/>
                <a:gd name="connsiteY5" fmla="*/ 782479 h 99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03" h="997743">
                  <a:moveTo>
                    <a:pt x="0" y="724757"/>
                  </a:moveTo>
                  <a:lnTo>
                    <a:pt x="751904" y="0"/>
                  </a:lnTo>
                  <a:lnTo>
                    <a:pt x="464820" y="997744"/>
                  </a:lnTo>
                  <a:lnTo>
                    <a:pt x="387668" y="975551"/>
                  </a:lnTo>
                  <a:lnTo>
                    <a:pt x="591979" y="265652"/>
                  </a:lnTo>
                  <a:lnTo>
                    <a:pt x="55721" y="782479"/>
                  </a:lnTo>
                  <a:close/>
                </a:path>
              </a:pathLst>
            </a:custGeom>
            <a:solidFill>
              <a:srgbClr val="AB8270"/>
            </a:solidFill>
            <a:ln w="9525" cap="flat">
              <a:noFill/>
              <a:prstDash val="solid"/>
              <a:miter/>
            </a:ln>
          </p:spPr>
          <p:txBody>
            <a:bodyPr rtlCol="0" anchor="ctr"/>
            <a:lstStyle/>
            <a:p>
              <a:endParaRPr lang="th-TH"/>
            </a:p>
          </p:txBody>
        </p:sp>
        <p:sp>
          <p:nvSpPr>
            <p:cNvPr id="22" name="Freeform: Shape 21">
              <a:extLst>
                <a:ext uri="{FF2B5EF4-FFF2-40B4-BE49-F238E27FC236}">
                  <a16:creationId xmlns:a16="http://schemas.microsoft.com/office/drawing/2014/main" id="{212CE81F-D263-4E55-90B1-82083256C7B6}"/>
                </a:ext>
              </a:extLst>
            </p:cNvPr>
            <p:cNvSpPr/>
            <p:nvPr/>
          </p:nvSpPr>
          <p:spPr>
            <a:xfrm>
              <a:off x="6347611" y="2828917"/>
              <a:ext cx="196791" cy="252364"/>
            </a:xfrm>
            <a:custGeom>
              <a:avLst/>
              <a:gdLst>
                <a:gd name="connsiteX0" fmla="*/ 138818 w 196791"/>
                <a:gd name="connsiteY0" fmla="*/ 2294 h 252364"/>
                <a:gd name="connsiteX1" fmla="*/ 189015 w 196791"/>
                <a:gd name="connsiteY1" fmla="*/ 32488 h 252364"/>
                <a:gd name="connsiteX2" fmla="*/ 194540 w 196791"/>
                <a:gd name="connsiteY2" fmla="*/ 54586 h 252364"/>
                <a:gd name="connsiteX3" fmla="*/ 80049 w 196791"/>
                <a:gd name="connsiteY3" fmla="*/ 244610 h 252364"/>
                <a:gd name="connsiteX4" fmla="*/ 57951 w 196791"/>
                <a:gd name="connsiteY4" fmla="*/ 250134 h 252364"/>
                <a:gd name="connsiteX5" fmla="*/ 7754 w 196791"/>
                <a:gd name="connsiteY5" fmla="*/ 219940 h 252364"/>
                <a:gd name="connsiteX6" fmla="*/ 2230 w 196791"/>
                <a:gd name="connsiteY6" fmla="*/ 197842 h 252364"/>
                <a:gd name="connsiteX7" fmla="*/ 116720 w 196791"/>
                <a:gd name="connsiteY7" fmla="*/ 7818 h 252364"/>
                <a:gd name="connsiteX8" fmla="*/ 138818 w 196791"/>
                <a:gd name="connsiteY8" fmla="*/ 2294 h 25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791" h="252364">
                  <a:moveTo>
                    <a:pt x="138818" y="2294"/>
                  </a:moveTo>
                  <a:lnTo>
                    <a:pt x="189015" y="32488"/>
                  </a:lnTo>
                  <a:cubicBezTo>
                    <a:pt x="196635" y="37060"/>
                    <a:pt x="199016" y="46966"/>
                    <a:pt x="194540" y="54586"/>
                  </a:cubicBezTo>
                  <a:lnTo>
                    <a:pt x="80049" y="244610"/>
                  </a:lnTo>
                  <a:cubicBezTo>
                    <a:pt x="75477" y="252135"/>
                    <a:pt x="65571" y="254611"/>
                    <a:pt x="57951" y="250134"/>
                  </a:cubicBezTo>
                  <a:lnTo>
                    <a:pt x="7754" y="219940"/>
                  </a:lnTo>
                  <a:cubicBezTo>
                    <a:pt x="230" y="215368"/>
                    <a:pt x="-2247" y="205462"/>
                    <a:pt x="2230" y="197842"/>
                  </a:cubicBezTo>
                  <a:lnTo>
                    <a:pt x="116720" y="7818"/>
                  </a:lnTo>
                  <a:cubicBezTo>
                    <a:pt x="121292" y="198"/>
                    <a:pt x="131198" y="-2278"/>
                    <a:pt x="138818" y="2294"/>
                  </a:cubicBezTo>
                  <a:close/>
                </a:path>
              </a:pathLst>
            </a:custGeom>
            <a:solidFill>
              <a:srgbClr val="FD8F36"/>
            </a:solidFill>
            <a:ln w="9525"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B6D41F96-9DE5-45BE-9527-A409154993FE}"/>
                </a:ext>
              </a:extLst>
            </p:cNvPr>
            <p:cNvSpPr/>
            <p:nvPr/>
          </p:nvSpPr>
          <p:spPr>
            <a:xfrm>
              <a:off x="6254610" y="2941053"/>
              <a:ext cx="249421" cy="249421"/>
            </a:xfrm>
            <a:custGeom>
              <a:avLst/>
              <a:gdLst>
                <a:gd name="connsiteX0" fmla="*/ 189052 w 249421"/>
                <a:gd name="connsiteY0" fmla="*/ 17888 h 249421"/>
                <a:gd name="connsiteX1" fmla="*/ 17888 w 249421"/>
                <a:gd name="connsiteY1" fmla="*/ 60369 h 249421"/>
                <a:gd name="connsiteX2" fmla="*/ 60369 w 249421"/>
                <a:gd name="connsiteY2" fmla="*/ 231534 h 249421"/>
                <a:gd name="connsiteX3" fmla="*/ 231534 w 249421"/>
                <a:gd name="connsiteY3" fmla="*/ 189052 h 249421"/>
                <a:gd name="connsiteX4" fmla="*/ 189052 w 249421"/>
                <a:gd name="connsiteY4" fmla="*/ 17888 h 24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21" h="249421">
                  <a:moveTo>
                    <a:pt x="189052" y="17888"/>
                  </a:moveTo>
                  <a:cubicBezTo>
                    <a:pt x="129997" y="-17640"/>
                    <a:pt x="53416" y="1410"/>
                    <a:pt x="17888" y="60369"/>
                  </a:cubicBezTo>
                  <a:cubicBezTo>
                    <a:pt x="-17640" y="119329"/>
                    <a:pt x="1410" y="196005"/>
                    <a:pt x="60369" y="231534"/>
                  </a:cubicBezTo>
                  <a:cubicBezTo>
                    <a:pt x="119424" y="267062"/>
                    <a:pt x="196005" y="248012"/>
                    <a:pt x="231534" y="189052"/>
                  </a:cubicBezTo>
                  <a:cubicBezTo>
                    <a:pt x="267062" y="130092"/>
                    <a:pt x="248012" y="53416"/>
                    <a:pt x="189052" y="17888"/>
                  </a:cubicBezTo>
                  <a:close/>
                </a:path>
              </a:pathLst>
            </a:custGeom>
            <a:solidFill>
              <a:srgbClr val="FB3030"/>
            </a:solidFill>
            <a:ln w="9525"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E6101777-7C3B-4342-8153-680E1FDFF1B8}"/>
                </a:ext>
              </a:extLst>
            </p:cNvPr>
            <p:cNvSpPr/>
            <p:nvPr/>
          </p:nvSpPr>
          <p:spPr>
            <a:xfrm>
              <a:off x="5690732" y="3600674"/>
              <a:ext cx="114482" cy="115387"/>
            </a:xfrm>
            <a:custGeom>
              <a:avLst/>
              <a:gdLst>
                <a:gd name="connsiteX0" fmla="*/ 56748 w 114482"/>
                <a:gd name="connsiteY0" fmla="*/ 4824 h 115387"/>
                <a:gd name="connsiteX1" fmla="*/ 109992 w 114482"/>
                <a:gd name="connsiteY1" fmla="*/ 60069 h 115387"/>
                <a:gd name="connsiteX2" fmla="*/ 109611 w 114482"/>
                <a:gd name="connsiteY2" fmla="*/ 82833 h 115387"/>
                <a:gd name="connsiteX3" fmla="*/ 80465 w 114482"/>
                <a:gd name="connsiteY3" fmla="*/ 110932 h 115387"/>
                <a:gd name="connsiteX4" fmla="*/ 57700 w 114482"/>
                <a:gd name="connsiteY4" fmla="*/ 110551 h 115387"/>
                <a:gd name="connsiteX5" fmla="*/ 4455 w 114482"/>
                <a:gd name="connsiteY5" fmla="*/ 55306 h 115387"/>
                <a:gd name="connsiteX6" fmla="*/ 4836 w 114482"/>
                <a:gd name="connsiteY6" fmla="*/ 32542 h 115387"/>
                <a:gd name="connsiteX7" fmla="*/ 33888 w 114482"/>
                <a:gd name="connsiteY7" fmla="*/ 4538 h 115387"/>
                <a:gd name="connsiteX8" fmla="*/ 56748 w 114482"/>
                <a:gd name="connsiteY8" fmla="*/ 4824 h 1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82" h="115387">
                  <a:moveTo>
                    <a:pt x="56748" y="4824"/>
                  </a:moveTo>
                  <a:lnTo>
                    <a:pt x="109992" y="60069"/>
                  </a:lnTo>
                  <a:cubicBezTo>
                    <a:pt x="116088" y="66450"/>
                    <a:pt x="115993" y="76642"/>
                    <a:pt x="109611" y="82833"/>
                  </a:cubicBezTo>
                  <a:lnTo>
                    <a:pt x="80465" y="110932"/>
                  </a:lnTo>
                  <a:cubicBezTo>
                    <a:pt x="74083" y="117028"/>
                    <a:pt x="63891" y="116838"/>
                    <a:pt x="57700" y="110551"/>
                  </a:cubicBezTo>
                  <a:lnTo>
                    <a:pt x="4455" y="55306"/>
                  </a:lnTo>
                  <a:cubicBezTo>
                    <a:pt x="-1641" y="48925"/>
                    <a:pt x="-1450" y="38733"/>
                    <a:pt x="4836" y="32542"/>
                  </a:cubicBezTo>
                  <a:lnTo>
                    <a:pt x="33888" y="4538"/>
                  </a:lnTo>
                  <a:cubicBezTo>
                    <a:pt x="40365" y="-1653"/>
                    <a:pt x="50556" y="-1463"/>
                    <a:pt x="56748" y="4824"/>
                  </a:cubicBezTo>
                  <a:close/>
                </a:path>
              </a:pathLst>
            </a:custGeom>
            <a:solidFill>
              <a:srgbClr val="FD8F36"/>
            </a:solidFill>
            <a:ln w="9525"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D432625C-1D22-4F76-8028-B856AC4B0297}"/>
                </a:ext>
              </a:extLst>
            </p:cNvPr>
            <p:cNvSpPr/>
            <p:nvPr/>
          </p:nvSpPr>
          <p:spPr>
            <a:xfrm>
              <a:off x="6090503" y="3853652"/>
              <a:ext cx="117005" cy="92240"/>
            </a:xfrm>
            <a:custGeom>
              <a:avLst/>
              <a:gdLst>
                <a:gd name="connsiteX0" fmla="*/ 105414 w 117005"/>
                <a:gd name="connsiteY0" fmla="*/ 21879 h 92240"/>
                <a:gd name="connsiteX1" fmla="*/ 31690 w 117005"/>
                <a:gd name="connsiteY1" fmla="*/ 639 h 92240"/>
                <a:gd name="connsiteX2" fmla="*/ 11783 w 117005"/>
                <a:gd name="connsiteY2" fmla="*/ 11592 h 92240"/>
                <a:gd name="connsiteX3" fmla="*/ 639 w 117005"/>
                <a:gd name="connsiteY3" fmla="*/ 50454 h 92240"/>
                <a:gd name="connsiteX4" fmla="*/ 11592 w 117005"/>
                <a:gd name="connsiteY4" fmla="*/ 70362 h 92240"/>
                <a:gd name="connsiteX5" fmla="*/ 85316 w 117005"/>
                <a:gd name="connsiteY5" fmla="*/ 91602 h 92240"/>
                <a:gd name="connsiteX6" fmla="*/ 105223 w 117005"/>
                <a:gd name="connsiteY6" fmla="*/ 80649 h 92240"/>
                <a:gd name="connsiteX7" fmla="*/ 116367 w 117005"/>
                <a:gd name="connsiteY7" fmla="*/ 41787 h 92240"/>
                <a:gd name="connsiteX8" fmla="*/ 105414 w 117005"/>
                <a:gd name="connsiteY8" fmla="*/ 21879 h 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05" h="92240">
                  <a:moveTo>
                    <a:pt x="105414" y="21879"/>
                  </a:moveTo>
                  <a:lnTo>
                    <a:pt x="31690" y="639"/>
                  </a:lnTo>
                  <a:cubicBezTo>
                    <a:pt x="23213" y="-1838"/>
                    <a:pt x="14259" y="3115"/>
                    <a:pt x="11783" y="11592"/>
                  </a:cubicBezTo>
                  <a:lnTo>
                    <a:pt x="639" y="50454"/>
                  </a:lnTo>
                  <a:cubicBezTo>
                    <a:pt x="-1838" y="58931"/>
                    <a:pt x="3115" y="67885"/>
                    <a:pt x="11592" y="70362"/>
                  </a:cubicBezTo>
                  <a:lnTo>
                    <a:pt x="85316" y="91602"/>
                  </a:lnTo>
                  <a:cubicBezTo>
                    <a:pt x="93793" y="94079"/>
                    <a:pt x="102746" y="89126"/>
                    <a:pt x="105223" y="80649"/>
                  </a:cubicBezTo>
                  <a:lnTo>
                    <a:pt x="116367" y="41787"/>
                  </a:lnTo>
                  <a:cubicBezTo>
                    <a:pt x="118844" y="33309"/>
                    <a:pt x="113891" y="24356"/>
                    <a:pt x="105414" y="21879"/>
                  </a:cubicBezTo>
                  <a:close/>
                </a:path>
              </a:pathLst>
            </a:custGeom>
            <a:solidFill>
              <a:srgbClr val="FD8F36"/>
            </a:solidFill>
            <a:ln w="9525"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68194CD7-C22A-4038-9B55-D3C6CEF97829}"/>
                </a:ext>
              </a:extLst>
            </p:cNvPr>
            <p:cNvSpPr/>
            <p:nvPr/>
          </p:nvSpPr>
          <p:spPr>
            <a:xfrm>
              <a:off x="6326788" y="2968538"/>
              <a:ext cx="109827" cy="37077"/>
            </a:xfrm>
            <a:custGeom>
              <a:avLst/>
              <a:gdLst>
                <a:gd name="connsiteX0" fmla="*/ 107539 w 109827"/>
                <a:gd name="connsiteY0" fmla="*/ 23074 h 37077"/>
                <a:gd name="connsiteX1" fmla="*/ 107254 w 109827"/>
                <a:gd name="connsiteY1" fmla="*/ 34790 h 37077"/>
                <a:gd name="connsiteX2" fmla="*/ 95443 w 109827"/>
                <a:gd name="connsiteY2" fmla="*/ 34504 h 37077"/>
                <a:gd name="connsiteX3" fmla="*/ 55152 w 109827"/>
                <a:gd name="connsiteY3" fmla="*/ 16597 h 37077"/>
                <a:gd name="connsiteX4" fmla="*/ 14099 w 109827"/>
                <a:gd name="connsiteY4" fmla="*/ 32504 h 37077"/>
                <a:gd name="connsiteX5" fmla="*/ 2288 w 109827"/>
                <a:gd name="connsiteY5" fmla="*/ 32218 h 37077"/>
                <a:gd name="connsiteX6" fmla="*/ 2574 w 109827"/>
                <a:gd name="connsiteY6" fmla="*/ 20407 h 37077"/>
                <a:gd name="connsiteX7" fmla="*/ 55533 w 109827"/>
                <a:gd name="connsiteY7" fmla="*/ 23 h 37077"/>
                <a:gd name="connsiteX8" fmla="*/ 107539 w 109827"/>
                <a:gd name="connsiteY8" fmla="*/ 23074 h 3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27" h="37077">
                  <a:moveTo>
                    <a:pt x="107539" y="23074"/>
                  </a:moveTo>
                  <a:cubicBezTo>
                    <a:pt x="110683" y="26408"/>
                    <a:pt x="110587" y="31646"/>
                    <a:pt x="107254" y="34790"/>
                  </a:cubicBezTo>
                  <a:cubicBezTo>
                    <a:pt x="103920" y="37933"/>
                    <a:pt x="98681" y="37838"/>
                    <a:pt x="95443" y="34504"/>
                  </a:cubicBezTo>
                  <a:cubicBezTo>
                    <a:pt x="84489" y="22979"/>
                    <a:pt x="69916" y="16978"/>
                    <a:pt x="55152" y="16597"/>
                  </a:cubicBezTo>
                  <a:cubicBezTo>
                    <a:pt x="40483" y="16216"/>
                    <a:pt x="25624" y="21550"/>
                    <a:pt x="14099" y="32504"/>
                  </a:cubicBezTo>
                  <a:cubicBezTo>
                    <a:pt x="10765" y="35647"/>
                    <a:pt x="5527" y="35552"/>
                    <a:pt x="2288" y="32218"/>
                  </a:cubicBezTo>
                  <a:cubicBezTo>
                    <a:pt x="-855" y="28884"/>
                    <a:pt x="-760" y="23645"/>
                    <a:pt x="2574" y="20407"/>
                  </a:cubicBezTo>
                  <a:cubicBezTo>
                    <a:pt x="17338" y="6310"/>
                    <a:pt x="36578" y="-453"/>
                    <a:pt x="55533" y="23"/>
                  </a:cubicBezTo>
                  <a:cubicBezTo>
                    <a:pt x="74583" y="500"/>
                    <a:pt x="93347" y="8215"/>
                    <a:pt x="107539" y="23074"/>
                  </a:cubicBezTo>
                  <a:close/>
                </a:path>
              </a:pathLst>
            </a:custGeom>
            <a:solidFill>
              <a:srgbClr val="FFFFFF"/>
            </a:solidFill>
            <a:ln w="9525"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5CED8342-C86A-425A-B296-CF48E32C7DF3}"/>
                </a:ext>
              </a:extLst>
            </p:cNvPr>
            <p:cNvSpPr/>
            <p:nvPr/>
          </p:nvSpPr>
          <p:spPr>
            <a:xfrm>
              <a:off x="6121336" y="3173825"/>
              <a:ext cx="274796" cy="702659"/>
            </a:xfrm>
            <a:custGeom>
              <a:avLst/>
              <a:gdLst>
                <a:gd name="connsiteX0" fmla="*/ 274796 w 274796"/>
                <a:gd name="connsiteY0" fmla="*/ 15526 h 702659"/>
                <a:gd name="connsiteX1" fmla="*/ 195739 w 274796"/>
                <a:gd name="connsiteY1" fmla="*/ 0 h 702659"/>
                <a:gd name="connsiteX2" fmla="*/ 0 w 274796"/>
                <a:gd name="connsiteY2" fmla="*/ 680276 h 702659"/>
                <a:gd name="connsiteX3" fmla="*/ 762 w 274796"/>
                <a:gd name="connsiteY3" fmla="*/ 680466 h 702659"/>
                <a:gd name="connsiteX4" fmla="*/ 19622 w 274796"/>
                <a:gd name="connsiteY4" fmla="*/ 685895 h 702659"/>
                <a:gd name="connsiteX5" fmla="*/ 54007 w 274796"/>
                <a:gd name="connsiteY5" fmla="*/ 695801 h 702659"/>
                <a:gd name="connsiteX6" fmla="*/ 74486 w 274796"/>
                <a:gd name="connsiteY6" fmla="*/ 701707 h 702659"/>
                <a:gd name="connsiteX7" fmla="*/ 77057 w 274796"/>
                <a:gd name="connsiteY7" fmla="*/ 702659 h 702659"/>
                <a:gd name="connsiteX8" fmla="*/ 274796 w 274796"/>
                <a:gd name="connsiteY8" fmla="*/ 15526 h 70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96" h="702659">
                  <a:moveTo>
                    <a:pt x="274796" y="15526"/>
                  </a:moveTo>
                  <a:cubicBezTo>
                    <a:pt x="248317" y="19145"/>
                    <a:pt x="220599" y="14288"/>
                    <a:pt x="195739" y="0"/>
                  </a:cubicBezTo>
                  <a:lnTo>
                    <a:pt x="0" y="680276"/>
                  </a:lnTo>
                  <a:cubicBezTo>
                    <a:pt x="286" y="680371"/>
                    <a:pt x="572" y="680371"/>
                    <a:pt x="762" y="680466"/>
                  </a:cubicBezTo>
                  <a:lnTo>
                    <a:pt x="19622" y="685895"/>
                  </a:lnTo>
                  <a:lnTo>
                    <a:pt x="54007" y="695801"/>
                  </a:lnTo>
                  <a:lnTo>
                    <a:pt x="74486" y="701707"/>
                  </a:lnTo>
                  <a:cubicBezTo>
                    <a:pt x="75343" y="701993"/>
                    <a:pt x="76200" y="702278"/>
                    <a:pt x="77057" y="702659"/>
                  </a:cubicBezTo>
                  <a:lnTo>
                    <a:pt x="274796" y="15526"/>
                  </a:lnTo>
                  <a:close/>
                </a:path>
              </a:pathLst>
            </a:custGeom>
            <a:solidFill>
              <a:srgbClr val="70514C"/>
            </a:solidFill>
            <a:ln w="9525" cap="flat">
              <a:noFill/>
              <a:prstDash val="solid"/>
              <a:miter/>
            </a:ln>
          </p:spPr>
          <p:txBody>
            <a:bodyPr rtlCol="0" anchor="ctr"/>
            <a:lstStyle/>
            <a:p>
              <a:endParaRPr lang="th-TH"/>
            </a:p>
          </p:txBody>
        </p:sp>
      </p:grpSp>
      <p:grpSp>
        <p:nvGrpSpPr>
          <p:cNvPr id="29" name="Graphic 27">
            <a:extLst>
              <a:ext uri="{FF2B5EF4-FFF2-40B4-BE49-F238E27FC236}">
                <a16:creationId xmlns:a16="http://schemas.microsoft.com/office/drawing/2014/main" id="{21246DB3-9451-4052-802B-D4274F3D0779}"/>
              </a:ext>
            </a:extLst>
          </p:cNvPr>
          <p:cNvGrpSpPr/>
          <p:nvPr/>
        </p:nvGrpSpPr>
        <p:grpSpPr>
          <a:xfrm rot="2294554">
            <a:off x="9449499" y="-628360"/>
            <a:ext cx="2036728" cy="1344625"/>
            <a:chOff x="5434090" y="3005133"/>
            <a:chExt cx="1326910" cy="844153"/>
          </a:xfrm>
        </p:grpSpPr>
        <p:sp>
          <p:nvSpPr>
            <p:cNvPr id="30" name="Freeform: Shape 29">
              <a:extLst>
                <a:ext uri="{FF2B5EF4-FFF2-40B4-BE49-F238E27FC236}">
                  <a16:creationId xmlns:a16="http://schemas.microsoft.com/office/drawing/2014/main" id="{F4B07977-BDDE-4C87-9C49-C78D50701A66}"/>
                </a:ext>
              </a:extLst>
            </p:cNvPr>
            <p:cNvSpPr/>
            <p:nvPr/>
          </p:nvSpPr>
          <p:spPr>
            <a:xfrm>
              <a:off x="5434090" y="3005133"/>
              <a:ext cx="1326910" cy="844153"/>
            </a:xfrm>
            <a:custGeom>
              <a:avLst/>
              <a:gdLst>
                <a:gd name="connsiteX0" fmla="*/ 277290 w 1326910"/>
                <a:gd name="connsiteY0" fmla="*/ 1813 h 844153"/>
                <a:gd name="connsiteX1" fmla="*/ 1323706 w 1326910"/>
                <a:gd name="connsiteY1" fmla="*/ 829060 h 844153"/>
                <a:gd name="connsiteX2" fmla="*/ 1326278 w 1326910"/>
                <a:gd name="connsiteY2" fmla="*/ 838870 h 844153"/>
                <a:gd name="connsiteX3" fmla="*/ 1317610 w 1326910"/>
                <a:gd name="connsiteY3" fmla="*/ 844109 h 844153"/>
                <a:gd name="connsiteX4" fmla="*/ 7542 w 1326910"/>
                <a:gd name="connsiteY4" fmla="*/ 711140 h 844153"/>
                <a:gd name="connsiteX5" fmla="*/ 1255 w 1326910"/>
                <a:gd name="connsiteY5" fmla="*/ 707140 h 844153"/>
                <a:gd name="connsiteX6" fmla="*/ 589 w 1326910"/>
                <a:gd name="connsiteY6" fmla="*/ 699710 h 844153"/>
                <a:gd name="connsiteX7" fmla="*/ 264241 w 1326910"/>
                <a:gd name="connsiteY7" fmla="*/ 5433 h 844153"/>
                <a:gd name="connsiteX8" fmla="*/ 269860 w 1326910"/>
                <a:gd name="connsiteY8" fmla="*/ 289 h 844153"/>
                <a:gd name="connsiteX9" fmla="*/ 277290 w 1326910"/>
                <a:gd name="connsiteY9" fmla="*/ 1813 h 844153"/>
                <a:gd name="connsiteX10" fmla="*/ 277290 w 1326910"/>
                <a:gd name="connsiteY10" fmla="*/ 1813 h 844153"/>
                <a:gd name="connsiteX11" fmla="*/ 401782 w 1326910"/>
                <a:gd name="connsiteY11" fmla="*/ 362811 h 844153"/>
                <a:gd name="connsiteX12" fmla="*/ 336440 w 1326910"/>
                <a:gd name="connsiteY12" fmla="*/ 534928 h 844153"/>
                <a:gd name="connsiteX13" fmla="*/ 661147 w 1326910"/>
                <a:gd name="connsiteY13" fmla="*/ 567884 h 844153"/>
                <a:gd name="connsiteX14" fmla="*/ 401782 w 1326910"/>
                <a:gd name="connsiteY14" fmla="*/ 362811 h 84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910" h="844153">
                  <a:moveTo>
                    <a:pt x="277290" y="1813"/>
                  </a:moveTo>
                  <a:lnTo>
                    <a:pt x="1323706" y="829060"/>
                  </a:lnTo>
                  <a:cubicBezTo>
                    <a:pt x="1326659" y="831441"/>
                    <a:pt x="1327707" y="835346"/>
                    <a:pt x="1326278" y="838870"/>
                  </a:cubicBezTo>
                  <a:cubicBezTo>
                    <a:pt x="1324849" y="842395"/>
                    <a:pt x="1321420" y="844490"/>
                    <a:pt x="1317610" y="844109"/>
                  </a:cubicBezTo>
                  <a:lnTo>
                    <a:pt x="7542" y="711140"/>
                  </a:lnTo>
                  <a:cubicBezTo>
                    <a:pt x="4875" y="710854"/>
                    <a:pt x="2684" y="709521"/>
                    <a:pt x="1255" y="707140"/>
                  </a:cubicBezTo>
                  <a:cubicBezTo>
                    <a:pt x="-173" y="704854"/>
                    <a:pt x="-364" y="702282"/>
                    <a:pt x="589" y="699710"/>
                  </a:cubicBezTo>
                  <a:cubicBezTo>
                    <a:pt x="88504" y="468253"/>
                    <a:pt x="176325" y="236890"/>
                    <a:pt x="264241" y="5433"/>
                  </a:cubicBezTo>
                  <a:cubicBezTo>
                    <a:pt x="265193" y="2861"/>
                    <a:pt x="267193" y="1051"/>
                    <a:pt x="269860" y="289"/>
                  </a:cubicBezTo>
                  <a:cubicBezTo>
                    <a:pt x="272432" y="-377"/>
                    <a:pt x="275099" y="99"/>
                    <a:pt x="277290" y="1813"/>
                  </a:cubicBezTo>
                  <a:lnTo>
                    <a:pt x="277290" y="1813"/>
                  </a:lnTo>
                  <a:close/>
                  <a:moveTo>
                    <a:pt x="401782" y="362811"/>
                  </a:moveTo>
                  <a:cubicBezTo>
                    <a:pt x="379969" y="420151"/>
                    <a:pt x="358252" y="477587"/>
                    <a:pt x="336440" y="534928"/>
                  </a:cubicBezTo>
                  <a:lnTo>
                    <a:pt x="661147" y="567884"/>
                  </a:lnTo>
                  <a:lnTo>
                    <a:pt x="401782" y="362811"/>
                  </a:lnTo>
                  <a:close/>
                </a:path>
              </a:pathLst>
            </a:custGeom>
            <a:solidFill>
              <a:srgbClr val="DE6719"/>
            </a:solidFill>
            <a:ln w="9525"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1ADFB398-F829-45AD-BB92-207E002D8D18}"/>
                </a:ext>
              </a:extLst>
            </p:cNvPr>
            <p:cNvSpPr/>
            <p:nvPr/>
          </p:nvSpPr>
          <p:spPr>
            <a:xfrm>
              <a:off x="5434090" y="3130866"/>
              <a:ext cx="1099011" cy="696182"/>
            </a:xfrm>
            <a:custGeom>
              <a:avLst/>
              <a:gdLst>
                <a:gd name="connsiteX0" fmla="*/ 1099012 w 1099011"/>
                <a:gd name="connsiteY0" fmla="*/ 696182 h 696182"/>
                <a:gd name="connsiteX1" fmla="*/ 7542 w 1099011"/>
                <a:gd name="connsiteY1" fmla="*/ 585407 h 696182"/>
                <a:gd name="connsiteX2" fmla="*/ 1255 w 1099011"/>
                <a:gd name="connsiteY2" fmla="*/ 581406 h 696182"/>
                <a:gd name="connsiteX3" fmla="*/ 589 w 1099011"/>
                <a:gd name="connsiteY3" fmla="*/ 573977 h 696182"/>
                <a:gd name="connsiteX4" fmla="*/ 218521 w 1099011"/>
                <a:gd name="connsiteY4" fmla="*/ 0 h 696182"/>
                <a:gd name="connsiteX5" fmla="*/ 1099012 w 1099011"/>
                <a:gd name="connsiteY5" fmla="*/ 696182 h 696182"/>
                <a:gd name="connsiteX6" fmla="*/ 1099012 w 1099011"/>
                <a:gd name="connsiteY6" fmla="*/ 696182 h 696182"/>
                <a:gd name="connsiteX7" fmla="*/ 401782 w 1099011"/>
                <a:gd name="connsiteY7" fmla="*/ 237077 h 696182"/>
                <a:gd name="connsiteX8" fmla="*/ 336440 w 1099011"/>
                <a:gd name="connsiteY8" fmla="*/ 409194 h 696182"/>
                <a:gd name="connsiteX9" fmla="*/ 661147 w 1099011"/>
                <a:gd name="connsiteY9" fmla="*/ 442151 h 696182"/>
                <a:gd name="connsiteX10" fmla="*/ 401782 w 1099011"/>
                <a:gd name="connsiteY10" fmla="*/ 237077 h 69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9011" h="696182">
                  <a:moveTo>
                    <a:pt x="1099012" y="696182"/>
                  </a:moveTo>
                  <a:lnTo>
                    <a:pt x="7542" y="585407"/>
                  </a:lnTo>
                  <a:cubicBezTo>
                    <a:pt x="4875" y="585121"/>
                    <a:pt x="2684" y="583787"/>
                    <a:pt x="1255" y="581406"/>
                  </a:cubicBezTo>
                  <a:cubicBezTo>
                    <a:pt x="-173" y="579120"/>
                    <a:pt x="-364" y="576548"/>
                    <a:pt x="589" y="573977"/>
                  </a:cubicBezTo>
                  <a:cubicBezTo>
                    <a:pt x="73264" y="382715"/>
                    <a:pt x="145940" y="191357"/>
                    <a:pt x="218521" y="0"/>
                  </a:cubicBezTo>
                  <a:lnTo>
                    <a:pt x="1099012" y="696182"/>
                  </a:lnTo>
                  <a:lnTo>
                    <a:pt x="1099012" y="696182"/>
                  </a:lnTo>
                  <a:close/>
                  <a:moveTo>
                    <a:pt x="401782" y="237077"/>
                  </a:moveTo>
                  <a:cubicBezTo>
                    <a:pt x="379969" y="294418"/>
                    <a:pt x="358252" y="351854"/>
                    <a:pt x="336440" y="409194"/>
                  </a:cubicBezTo>
                  <a:lnTo>
                    <a:pt x="661147" y="442151"/>
                  </a:lnTo>
                  <a:lnTo>
                    <a:pt x="401782" y="237077"/>
                  </a:lnTo>
                  <a:close/>
                </a:path>
              </a:pathLst>
            </a:custGeom>
            <a:solidFill>
              <a:srgbClr val="C95B1A"/>
            </a:solidFill>
            <a:ln w="9525" cap="flat">
              <a:noFill/>
              <a:prstDash val="solid"/>
              <a:miter/>
            </a:ln>
          </p:spPr>
          <p:txBody>
            <a:bodyPr rtlCol="0" anchor="ctr"/>
            <a:lstStyle/>
            <a:p>
              <a:endParaRPr lang="th-TH"/>
            </a:p>
          </p:txBody>
        </p:sp>
        <p:grpSp>
          <p:nvGrpSpPr>
            <p:cNvPr id="32" name="Graphic 27">
              <a:extLst>
                <a:ext uri="{FF2B5EF4-FFF2-40B4-BE49-F238E27FC236}">
                  <a16:creationId xmlns:a16="http://schemas.microsoft.com/office/drawing/2014/main" id="{21246DB3-9451-4052-802B-D4274F3D0779}"/>
                </a:ext>
              </a:extLst>
            </p:cNvPr>
            <p:cNvGrpSpPr/>
            <p:nvPr/>
          </p:nvGrpSpPr>
          <p:grpSpPr>
            <a:xfrm>
              <a:off x="5740082" y="3085911"/>
              <a:ext cx="875598" cy="698558"/>
              <a:chOff x="5740082" y="3085911"/>
              <a:chExt cx="875598" cy="698558"/>
            </a:xfrm>
            <a:solidFill>
              <a:srgbClr val="FFFFFF"/>
            </a:solidFill>
          </p:grpSpPr>
          <p:sp>
            <p:nvSpPr>
              <p:cNvPr id="33" name="Freeform: Shape 32">
                <a:extLst>
                  <a:ext uri="{FF2B5EF4-FFF2-40B4-BE49-F238E27FC236}">
                    <a16:creationId xmlns:a16="http://schemas.microsoft.com/office/drawing/2014/main" id="{2AB7D319-1222-4FE8-82AE-4D18095376F9}"/>
                  </a:ext>
                </a:extLst>
              </p:cNvPr>
              <p:cNvSpPr/>
              <p:nvPr/>
            </p:nvSpPr>
            <p:spPr>
              <a:xfrm>
                <a:off x="5740082" y="3085911"/>
                <a:ext cx="39875" cy="46381"/>
              </a:xfrm>
              <a:custGeom>
                <a:avLst/>
                <a:gdLst>
                  <a:gd name="connsiteX0" fmla="*/ 24828 w 39875"/>
                  <a:gd name="connsiteY0" fmla="*/ 3236 h 46381"/>
                  <a:gd name="connsiteX1" fmla="*/ 36639 w 39875"/>
                  <a:gd name="connsiteY1" fmla="*/ 1807 h 46381"/>
                  <a:gd name="connsiteX2" fmla="*/ 38068 w 39875"/>
                  <a:gd name="connsiteY2" fmla="*/ 13618 h 46381"/>
                  <a:gd name="connsiteX3" fmla="*/ 15017 w 39875"/>
                  <a:gd name="connsiteY3" fmla="*/ 43146 h 46381"/>
                  <a:gd name="connsiteX4" fmla="*/ 3207 w 39875"/>
                  <a:gd name="connsiteY4" fmla="*/ 44574 h 46381"/>
                  <a:gd name="connsiteX5" fmla="*/ 1778 w 39875"/>
                  <a:gd name="connsiteY5" fmla="*/ 32763 h 46381"/>
                  <a:gd name="connsiteX6" fmla="*/ 24828 w 39875"/>
                  <a:gd name="connsiteY6" fmla="*/ 3236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5" h="46381">
                    <a:moveTo>
                      <a:pt x="24828" y="3236"/>
                    </a:moveTo>
                    <a:cubicBezTo>
                      <a:pt x="27686" y="-479"/>
                      <a:pt x="33020" y="-1050"/>
                      <a:pt x="36639" y="1807"/>
                    </a:cubicBezTo>
                    <a:cubicBezTo>
                      <a:pt x="40354" y="4665"/>
                      <a:pt x="40926" y="9999"/>
                      <a:pt x="38068" y="13618"/>
                    </a:cubicBezTo>
                    <a:lnTo>
                      <a:pt x="15017" y="43146"/>
                    </a:lnTo>
                    <a:cubicBezTo>
                      <a:pt x="12160" y="46860"/>
                      <a:pt x="6826" y="47432"/>
                      <a:pt x="3207" y="44574"/>
                    </a:cubicBezTo>
                    <a:cubicBezTo>
                      <a:pt x="-413" y="41717"/>
                      <a:pt x="-1080" y="36383"/>
                      <a:pt x="1778" y="32763"/>
                    </a:cubicBezTo>
                    <a:lnTo>
                      <a:pt x="24828" y="3236"/>
                    </a:lnTo>
                    <a:close/>
                  </a:path>
                </a:pathLst>
              </a:custGeom>
              <a:solidFill>
                <a:srgbClr val="FFFFFF"/>
              </a:solidFill>
              <a:ln w="9525"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23CBAB2A-AAFB-4554-9815-E51300021239}"/>
                  </a:ext>
                </a:extLst>
              </p:cNvPr>
              <p:cNvSpPr/>
              <p:nvPr/>
            </p:nvSpPr>
            <p:spPr>
              <a:xfrm>
                <a:off x="5879308" y="3194621"/>
                <a:ext cx="39904" cy="46352"/>
              </a:xfrm>
              <a:custGeom>
                <a:avLst/>
                <a:gdLst>
                  <a:gd name="connsiteX0" fmla="*/ 24858 w 39904"/>
                  <a:gd name="connsiteY0" fmla="*/ 3207 h 46352"/>
                  <a:gd name="connsiteX1" fmla="*/ 36669 w 39904"/>
                  <a:gd name="connsiteY1" fmla="*/ 1778 h 46352"/>
                  <a:gd name="connsiteX2" fmla="*/ 38097 w 39904"/>
                  <a:gd name="connsiteY2" fmla="*/ 13589 h 46352"/>
                  <a:gd name="connsiteX3" fmla="*/ 15047 w 39904"/>
                  <a:gd name="connsiteY3" fmla="*/ 43116 h 46352"/>
                  <a:gd name="connsiteX4" fmla="*/ 3236 w 39904"/>
                  <a:gd name="connsiteY4" fmla="*/ 44545 h 46352"/>
                  <a:gd name="connsiteX5" fmla="*/ 1807 w 39904"/>
                  <a:gd name="connsiteY5" fmla="*/ 32734 h 46352"/>
                  <a:gd name="connsiteX6" fmla="*/ 24858 w 39904"/>
                  <a:gd name="connsiteY6" fmla="*/ 3207 h 4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4" h="46352">
                    <a:moveTo>
                      <a:pt x="24858" y="3207"/>
                    </a:moveTo>
                    <a:cubicBezTo>
                      <a:pt x="27715" y="-413"/>
                      <a:pt x="33049" y="-1080"/>
                      <a:pt x="36669" y="1778"/>
                    </a:cubicBezTo>
                    <a:cubicBezTo>
                      <a:pt x="40383" y="4635"/>
                      <a:pt x="40955" y="9969"/>
                      <a:pt x="38097" y="13589"/>
                    </a:cubicBezTo>
                    <a:lnTo>
                      <a:pt x="15047" y="43116"/>
                    </a:lnTo>
                    <a:cubicBezTo>
                      <a:pt x="12189" y="46831"/>
                      <a:pt x="6855" y="47403"/>
                      <a:pt x="3236" y="44545"/>
                    </a:cubicBezTo>
                    <a:cubicBezTo>
                      <a:pt x="-479" y="41688"/>
                      <a:pt x="-1050" y="36353"/>
                      <a:pt x="1807" y="32734"/>
                    </a:cubicBezTo>
                    <a:lnTo>
                      <a:pt x="24858" y="3207"/>
                    </a:lnTo>
                    <a:close/>
                  </a:path>
                </a:pathLst>
              </a:custGeom>
              <a:solidFill>
                <a:srgbClr val="FFFFFF"/>
              </a:solidFill>
              <a:ln w="9525" cap="flat">
                <a:noFill/>
                <a:prstDash val="solid"/>
                <a:miter/>
              </a:ln>
            </p:spPr>
            <p:txBody>
              <a:bodyPr rtlCol="0" anchor="ctr"/>
              <a:lstStyle/>
              <a:p>
                <a:endParaRPr lang="th-TH"/>
              </a:p>
            </p:txBody>
          </p:sp>
          <p:sp>
            <p:nvSpPr>
              <p:cNvPr id="35" name="Freeform: Shape 34">
                <a:extLst>
                  <a:ext uri="{FF2B5EF4-FFF2-40B4-BE49-F238E27FC236}">
                    <a16:creationId xmlns:a16="http://schemas.microsoft.com/office/drawing/2014/main" id="{C6F5DE08-7A31-4D16-BB22-E7F938AFC5A2}"/>
                  </a:ext>
                </a:extLst>
              </p:cNvPr>
              <p:cNvSpPr/>
              <p:nvPr/>
            </p:nvSpPr>
            <p:spPr>
              <a:xfrm>
                <a:off x="6018659" y="3303272"/>
                <a:ext cx="39904" cy="46381"/>
              </a:xfrm>
              <a:custGeom>
                <a:avLst/>
                <a:gdLst>
                  <a:gd name="connsiteX0" fmla="*/ 24858 w 39904"/>
                  <a:gd name="connsiteY0" fmla="*/ 3236 h 46381"/>
                  <a:gd name="connsiteX1" fmla="*/ 36669 w 39904"/>
                  <a:gd name="connsiteY1" fmla="*/ 1807 h 46381"/>
                  <a:gd name="connsiteX2" fmla="*/ 38097 w 39904"/>
                  <a:gd name="connsiteY2" fmla="*/ 13618 h 46381"/>
                  <a:gd name="connsiteX3" fmla="*/ 15047 w 39904"/>
                  <a:gd name="connsiteY3" fmla="*/ 43146 h 46381"/>
                  <a:gd name="connsiteX4" fmla="*/ 3236 w 39904"/>
                  <a:gd name="connsiteY4" fmla="*/ 44574 h 46381"/>
                  <a:gd name="connsiteX5" fmla="*/ 1807 w 39904"/>
                  <a:gd name="connsiteY5" fmla="*/ 32763 h 46381"/>
                  <a:gd name="connsiteX6" fmla="*/ 24858 w 39904"/>
                  <a:gd name="connsiteY6" fmla="*/ 3236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4" h="46381">
                    <a:moveTo>
                      <a:pt x="24858" y="3236"/>
                    </a:moveTo>
                    <a:cubicBezTo>
                      <a:pt x="27715" y="-479"/>
                      <a:pt x="33049" y="-1050"/>
                      <a:pt x="36669" y="1807"/>
                    </a:cubicBezTo>
                    <a:cubicBezTo>
                      <a:pt x="40383" y="4665"/>
                      <a:pt x="40955" y="9999"/>
                      <a:pt x="38097" y="13618"/>
                    </a:cubicBezTo>
                    <a:lnTo>
                      <a:pt x="15047" y="43146"/>
                    </a:lnTo>
                    <a:cubicBezTo>
                      <a:pt x="12189" y="46860"/>
                      <a:pt x="6855" y="47432"/>
                      <a:pt x="3236" y="44574"/>
                    </a:cubicBezTo>
                    <a:cubicBezTo>
                      <a:pt x="-479" y="41717"/>
                      <a:pt x="-1050" y="36383"/>
                      <a:pt x="1807" y="32763"/>
                    </a:cubicBezTo>
                    <a:lnTo>
                      <a:pt x="24858" y="3236"/>
                    </a:lnTo>
                    <a:close/>
                  </a:path>
                </a:pathLst>
              </a:custGeom>
              <a:solidFill>
                <a:srgbClr val="FFFFFF"/>
              </a:solidFill>
              <a:ln w="9525" cap="flat">
                <a:noFill/>
                <a:prstDash val="solid"/>
                <a:miter/>
              </a:ln>
            </p:spPr>
            <p:txBody>
              <a:bodyPr rtlCol="0" anchor="ctr"/>
              <a:lstStyle/>
              <a:p>
                <a:endParaRPr lang="th-TH"/>
              </a:p>
            </p:txBody>
          </p:sp>
          <p:sp>
            <p:nvSpPr>
              <p:cNvPr id="36" name="Freeform: Shape 35">
                <a:extLst>
                  <a:ext uri="{FF2B5EF4-FFF2-40B4-BE49-F238E27FC236}">
                    <a16:creationId xmlns:a16="http://schemas.microsoft.com/office/drawing/2014/main" id="{9802F2CE-F6E4-4769-AAEC-718B5952F93B}"/>
                  </a:ext>
                </a:extLst>
              </p:cNvPr>
              <p:cNvSpPr/>
              <p:nvPr/>
            </p:nvSpPr>
            <p:spPr>
              <a:xfrm>
                <a:off x="6157943" y="3411952"/>
                <a:ext cx="39845" cy="46352"/>
              </a:xfrm>
              <a:custGeom>
                <a:avLst/>
                <a:gdLst>
                  <a:gd name="connsiteX0" fmla="*/ 24828 w 39845"/>
                  <a:gd name="connsiteY0" fmla="*/ 3236 h 46352"/>
                  <a:gd name="connsiteX1" fmla="*/ 36639 w 39845"/>
                  <a:gd name="connsiteY1" fmla="*/ 1807 h 46352"/>
                  <a:gd name="connsiteX2" fmla="*/ 38068 w 39845"/>
                  <a:gd name="connsiteY2" fmla="*/ 13618 h 46352"/>
                  <a:gd name="connsiteX3" fmla="*/ 15018 w 39845"/>
                  <a:gd name="connsiteY3" fmla="*/ 43146 h 46352"/>
                  <a:gd name="connsiteX4" fmla="*/ 3206 w 39845"/>
                  <a:gd name="connsiteY4" fmla="*/ 44574 h 46352"/>
                  <a:gd name="connsiteX5" fmla="*/ 1778 w 39845"/>
                  <a:gd name="connsiteY5" fmla="*/ 32763 h 46352"/>
                  <a:gd name="connsiteX6" fmla="*/ 24828 w 39845"/>
                  <a:gd name="connsiteY6" fmla="*/ 3236 h 4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45" h="46352">
                    <a:moveTo>
                      <a:pt x="24828" y="3236"/>
                    </a:moveTo>
                    <a:cubicBezTo>
                      <a:pt x="27686" y="-479"/>
                      <a:pt x="33020" y="-1050"/>
                      <a:pt x="36639" y="1807"/>
                    </a:cubicBezTo>
                    <a:cubicBezTo>
                      <a:pt x="40259" y="4665"/>
                      <a:pt x="40926" y="9999"/>
                      <a:pt x="38068" y="13618"/>
                    </a:cubicBezTo>
                    <a:lnTo>
                      <a:pt x="15018" y="43146"/>
                    </a:lnTo>
                    <a:cubicBezTo>
                      <a:pt x="12160" y="46765"/>
                      <a:pt x="6826" y="47432"/>
                      <a:pt x="3206" y="44574"/>
                    </a:cubicBezTo>
                    <a:cubicBezTo>
                      <a:pt x="-413" y="41717"/>
                      <a:pt x="-1080" y="36383"/>
                      <a:pt x="1778" y="32763"/>
                    </a:cubicBezTo>
                    <a:lnTo>
                      <a:pt x="24828" y="3236"/>
                    </a:lnTo>
                    <a:close/>
                  </a:path>
                </a:pathLst>
              </a:custGeom>
              <a:solidFill>
                <a:srgbClr val="FFFFFF"/>
              </a:solidFill>
              <a:ln w="9525"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728CEE3E-E2D6-48B2-9E4C-152FAA3672EF}"/>
                  </a:ext>
                </a:extLst>
              </p:cNvPr>
              <p:cNvSpPr/>
              <p:nvPr/>
            </p:nvSpPr>
            <p:spPr>
              <a:xfrm>
                <a:off x="6297199" y="3520632"/>
                <a:ext cx="39875" cy="46381"/>
              </a:xfrm>
              <a:custGeom>
                <a:avLst/>
                <a:gdLst>
                  <a:gd name="connsiteX0" fmla="*/ 24828 w 39875"/>
                  <a:gd name="connsiteY0" fmla="*/ 3236 h 46381"/>
                  <a:gd name="connsiteX1" fmla="*/ 36639 w 39875"/>
                  <a:gd name="connsiteY1" fmla="*/ 1807 h 46381"/>
                  <a:gd name="connsiteX2" fmla="*/ 38068 w 39875"/>
                  <a:gd name="connsiteY2" fmla="*/ 13618 h 46381"/>
                  <a:gd name="connsiteX3" fmla="*/ 15017 w 39875"/>
                  <a:gd name="connsiteY3" fmla="*/ 43146 h 46381"/>
                  <a:gd name="connsiteX4" fmla="*/ 3206 w 39875"/>
                  <a:gd name="connsiteY4" fmla="*/ 44574 h 46381"/>
                  <a:gd name="connsiteX5" fmla="*/ 1778 w 39875"/>
                  <a:gd name="connsiteY5" fmla="*/ 32763 h 46381"/>
                  <a:gd name="connsiteX6" fmla="*/ 24828 w 39875"/>
                  <a:gd name="connsiteY6" fmla="*/ 3236 h 4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5" h="46381">
                    <a:moveTo>
                      <a:pt x="24828" y="3236"/>
                    </a:moveTo>
                    <a:cubicBezTo>
                      <a:pt x="27686" y="-479"/>
                      <a:pt x="33020" y="-1050"/>
                      <a:pt x="36639" y="1807"/>
                    </a:cubicBezTo>
                    <a:cubicBezTo>
                      <a:pt x="40354" y="4665"/>
                      <a:pt x="40925" y="9999"/>
                      <a:pt x="38068" y="13618"/>
                    </a:cubicBezTo>
                    <a:lnTo>
                      <a:pt x="15017" y="43146"/>
                    </a:lnTo>
                    <a:cubicBezTo>
                      <a:pt x="12160" y="46860"/>
                      <a:pt x="6826" y="47432"/>
                      <a:pt x="3206" y="44574"/>
                    </a:cubicBezTo>
                    <a:cubicBezTo>
                      <a:pt x="-413" y="41717"/>
                      <a:pt x="-1080" y="36383"/>
                      <a:pt x="1778" y="32763"/>
                    </a:cubicBezTo>
                    <a:lnTo>
                      <a:pt x="24828" y="3236"/>
                    </a:lnTo>
                    <a:close/>
                  </a:path>
                </a:pathLst>
              </a:custGeom>
              <a:solidFill>
                <a:srgbClr val="FFFFFF"/>
              </a:solidFill>
              <a:ln w="9525" cap="flat">
                <a:noFill/>
                <a:prstDash val="solid"/>
                <a:miter/>
              </a:ln>
            </p:spPr>
            <p:txBody>
              <a:bodyPr rtlCol="0" anchor="ctr"/>
              <a:lstStyle/>
              <a:p>
                <a:endParaRPr lang="th-TH"/>
              </a:p>
            </p:txBody>
          </p:sp>
          <p:sp>
            <p:nvSpPr>
              <p:cNvPr id="38" name="Freeform: Shape 37">
                <a:extLst>
                  <a:ext uri="{FF2B5EF4-FFF2-40B4-BE49-F238E27FC236}">
                    <a16:creationId xmlns:a16="http://schemas.microsoft.com/office/drawing/2014/main" id="{C5A53918-4DDE-4544-99ED-6109E9C1EB04}"/>
                  </a:ext>
                </a:extLst>
              </p:cNvPr>
              <p:cNvSpPr/>
              <p:nvPr/>
            </p:nvSpPr>
            <p:spPr>
              <a:xfrm>
                <a:off x="6436520" y="3629342"/>
                <a:ext cx="39904" cy="46352"/>
              </a:xfrm>
              <a:custGeom>
                <a:avLst/>
                <a:gdLst>
                  <a:gd name="connsiteX0" fmla="*/ 24858 w 39904"/>
                  <a:gd name="connsiteY0" fmla="*/ 3207 h 46352"/>
                  <a:gd name="connsiteX1" fmla="*/ 36669 w 39904"/>
                  <a:gd name="connsiteY1" fmla="*/ 1778 h 46352"/>
                  <a:gd name="connsiteX2" fmla="*/ 38097 w 39904"/>
                  <a:gd name="connsiteY2" fmla="*/ 13589 h 46352"/>
                  <a:gd name="connsiteX3" fmla="*/ 15047 w 39904"/>
                  <a:gd name="connsiteY3" fmla="*/ 43116 h 46352"/>
                  <a:gd name="connsiteX4" fmla="*/ 3236 w 39904"/>
                  <a:gd name="connsiteY4" fmla="*/ 44545 h 46352"/>
                  <a:gd name="connsiteX5" fmla="*/ 1807 w 39904"/>
                  <a:gd name="connsiteY5" fmla="*/ 32734 h 46352"/>
                  <a:gd name="connsiteX6" fmla="*/ 24858 w 39904"/>
                  <a:gd name="connsiteY6" fmla="*/ 3207 h 4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4" h="46352">
                    <a:moveTo>
                      <a:pt x="24858" y="3207"/>
                    </a:moveTo>
                    <a:cubicBezTo>
                      <a:pt x="27715" y="-413"/>
                      <a:pt x="33049" y="-1080"/>
                      <a:pt x="36669" y="1778"/>
                    </a:cubicBezTo>
                    <a:cubicBezTo>
                      <a:pt x="40383" y="4635"/>
                      <a:pt x="40955" y="9969"/>
                      <a:pt x="38097" y="13589"/>
                    </a:cubicBezTo>
                    <a:lnTo>
                      <a:pt x="15047" y="43116"/>
                    </a:lnTo>
                    <a:cubicBezTo>
                      <a:pt x="12189" y="46831"/>
                      <a:pt x="6855" y="47403"/>
                      <a:pt x="3236" y="44545"/>
                    </a:cubicBezTo>
                    <a:cubicBezTo>
                      <a:pt x="-479" y="41688"/>
                      <a:pt x="-1050" y="36354"/>
                      <a:pt x="1807" y="32734"/>
                    </a:cubicBezTo>
                    <a:lnTo>
                      <a:pt x="24858" y="3207"/>
                    </a:lnTo>
                    <a:close/>
                  </a:path>
                </a:pathLst>
              </a:custGeom>
              <a:solidFill>
                <a:srgbClr val="FFFFFF"/>
              </a:solidFill>
              <a:ln w="9525" cap="flat">
                <a:noFill/>
                <a:prstDash val="solid"/>
                <a:miter/>
              </a:ln>
            </p:spPr>
            <p:txBody>
              <a:bodyPr rtlCol="0" anchor="ctr"/>
              <a:lstStyle/>
              <a:p>
                <a:endParaRPr lang="th-TH"/>
              </a:p>
            </p:txBody>
          </p:sp>
          <p:sp>
            <p:nvSpPr>
              <p:cNvPr id="39" name="Freeform: Shape 38">
                <a:extLst>
                  <a:ext uri="{FF2B5EF4-FFF2-40B4-BE49-F238E27FC236}">
                    <a16:creationId xmlns:a16="http://schemas.microsoft.com/office/drawing/2014/main" id="{A04C1208-CFC6-47C0-9659-292DFC5DAB24}"/>
                  </a:ext>
                </a:extLst>
              </p:cNvPr>
              <p:cNvSpPr/>
              <p:nvPr/>
            </p:nvSpPr>
            <p:spPr>
              <a:xfrm>
                <a:off x="6575776" y="3738117"/>
                <a:ext cx="39904" cy="46352"/>
              </a:xfrm>
              <a:custGeom>
                <a:avLst/>
                <a:gdLst>
                  <a:gd name="connsiteX0" fmla="*/ 24858 w 39904"/>
                  <a:gd name="connsiteY0" fmla="*/ 3207 h 46352"/>
                  <a:gd name="connsiteX1" fmla="*/ 36669 w 39904"/>
                  <a:gd name="connsiteY1" fmla="*/ 1778 h 46352"/>
                  <a:gd name="connsiteX2" fmla="*/ 38097 w 39904"/>
                  <a:gd name="connsiteY2" fmla="*/ 13589 h 46352"/>
                  <a:gd name="connsiteX3" fmla="*/ 15047 w 39904"/>
                  <a:gd name="connsiteY3" fmla="*/ 43116 h 46352"/>
                  <a:gd name="connsiteX4" fmla="*/ 3236 w 39904"/>
                  <a:gd name="connsiteY4" fmla="*/ 44545 h 46352"/>
                  <a:gd name="connsiteX5" fmla="*/ 1807 w 39904"/>
                  <a:gd name="connsiteY5" fmla="*/ 32734 h 46352"/>
                  <a:gd name="connsiteX6" fmla="*/ 24858 w 39904"/>
                  <a:gd name="connsiteY6" fmla="*/ 3207 h 4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04" h="46352">
                    <a:moveTo>
                      <a:pt x="24858" y="3207"/>
                    </a:moveTo>
                    <a:cubicBezTo>
                      <a:pt x="27715" y="-413"/>
                      <a:pt x="33049" y="-1080"/>
                      <a:pt x="36669" y="1778"/>
                    </a:cubicBezTo>
                    <a:cubicBezTo>
                      <a:pt x="40383" y="4635"/>
                      <a:pt x="40955" y="9969"/>
                      <a:pt x="38097" y="13589"/>
                    </a:cubicBezTo>
                    <a:lnTo>
                      <a:pt x="15047" y="43116"/>
                    </a:lnTo>
                    <a:cubicBezTo>
                      <a:pt x="12189" y="46831"/>
                      <a:pt x="6855" y="47403"/>
                      <a:pt x="3236" y="44545"/>
                    </a:cubicBezTo>
                    <a:cubicBezTo>
                      <a:pt x="-479" y="41688"/>
                      <a:pt x="-1050" y="36353"/>
                      <a:pt x="1807" y="32734"/>
                    </a:cubicBezTo>
                    <a:lnTo>
                      <a:pt x="24858" y="3207"/>
                    </a:lnTo>
                    <a:close/>
                  </a:path>
                </a:pathLst>
              </a:custGeom>
              <a:solidFill>
                <a:srgbClr val="FFFFFF"/>
              </a:solidFill>
              <a:ln w="9525" cap="flat">
                <a:noFill/>
                <a:prstDash val="solid"/>
                <a:miter/>
              </a:ln>
            </p:spPr>
            <p:txBody>
              <a:bodyPr rtlCol="0" anchor="ctr"/>
              <a:lstStyle/>
              <a:p>
                <a:endParaRPr lang="th-TH"/>
              </a:p>
            </p:txBody>
          </p:sp>
        </p:grpSp>
      </p:grpSp>
      <p:grpSp>
        <p:nvGrpSpPr>
          <p:cNvPr id="107" name="Graphic 6757">
            <a:extLst>
              <a:ext uri="{FF2B5EF4-FFF2-40B4-BE49-F238E27FC236}">
                <a16:creationId xmlns:a16="http://schemas.microsoft.com/office/drawing/2014/main" id="{C4D8622B-4466-4547-8867-7076BE959E19}"/>
              </a:ext>
            </a:extLst>
          </p:cNvPr>
          <p:cNvGrpSpPr/>
          <p:nvPr/>
        </p:nvGrpSpPr>
        <p:grpSpPr>
          <a:xfrm rot="4073568">
            <a:off x="15397153" y="1072636"/>
            <a:ext cx="398129" cy="410334"/>
            <a:chOff x="6457553" y="3787386"/>
            <a:chExt cx="141162" cy="163285"/>
          </a:xfrm>
          <a:solidFill>
            <a:schemeClr val="bg1"/>
          </a:solidFill>
        </p:grpSpPr>
        <p:sp>
          <p:nvSpPr>
            <p:cNvPr id="160" name="Freeform: Shape 159">
              <a:extLst>
                <a:ext uri="{FF2B5EF4-FFF2-40B4-BE49-F238E27FC236}">
                  <a16:creationId xmlns:a16="http://schemas.microsoft.com/office/drawing/2014/main" id="{81E401DD-0659-4940-A21B-7681A8BBD6DA}"/>
                </a:ext>
              </a:extLst>
            </p:cNvPr>
            <p:cNvSpPr/>
            <p:nvPr/>
          </p:nvSpPr>
          <p:spPr>
            <a:xfrm>
              <a:off x="6546609" y="3915781"/>
              <a:ext cx="8114" cy="34890"/>
            </a:xfrm>
            <a:custGeom>
              <a:avLst/>
              <a:gdLst>
                <a:gd name="connsiteX0" fmla="*/ 6590 w 8114"/>
                <a:gd name="connsiteY0" fmla="*/ 34140 h 34890"/>
                <a:gd name="connsiteX1" fmla="*/ 8114 w 8114"/>
                <a:gd name="connsiteY1" fmla="*/ 34140 h 34890"/>
                <a:gd name="connsiteX2" fmla="*/ 1352 w 8114"/>
                <a:gd name="connsiteY2" fmla="*/ 517 h 34890"/>
                <a:gd name="connsiteX3" fmla="*/ 18 w 8114"/>
                <a:gd name="connsiteY3" fmla="*/ 707 h 34890"/>
                <a:gd name="connsiteX4" fmla="*/ 6590 w 8114"/>
                <a:gd name="connsiteY4" fmla="*/ 34140 h 34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4" h="34890">
                  <a:moveTo>
                    <a:pt x="6590" y="34140"/>
                  </a:moveTo>
                  <a:cubicBezTo>
                    <a:pt x="6686" y="35092"/>
                    <a:pt x="8114" y="35188"/>
                    <a:pt x="8114" y="34140"/>
                  </a:cubicBezTo>
                  <a:cubicBezTo>
                    <a:pt x="8019" y="23186"/>
                    <a:pt x="4304" y="10994"/>
                    <a:pt x="1352" y="517"/>
                  </a:cubicBezTo>
                  <a:cubicBezTo>
                    <a:pt x="1161" y="-245"/>
                    <a:pt x="18" y="-150"/>
                    <a:pt x="18" y="707"/>
                  </a:cubicBezTo>
                  <a:cubicBezTo>
                    <a:pt x="-363" y="11756"/>
                    <a:pt x="5352" y="22996"/>
                    <a:pt x="6590" y="34140"/>
                  </a:cubicBezTo>
                  <a:close/>
                </a:path>
              </a:pathLst>
            </a:custGeom>
            <a:grpFill/>
            <a:ln w="9525" cap="flat">
              <a:noFill/>
              <a:prstDash val="solid"/>
              <a:miter/>
            </a:ln>
          </p:spPr>
          <p:txBody>
            <a:bodyPr rtlCol="0" anchor="ctr"/>
            <a:lstStyle/>
            <a:p>
              <a:endParaRPr lang="th-TH"/>
            </a:p>
          </p:txBody>
        </p:sp>
        <p:sp>
          <p:nvSpPr>
            <p:cNvPr id="161" name="Freeform: Shape 160">
              <a:extLst>
                <a:ext uri="{FF2B5EF4-FFF2-40B4-BE49-F238E27FC236}">
                  <a16:creationId xmlns:a16="http://schemas.microsoft.com/office/drawing/2014/main" id="{8E245D63-AC4E-43FF-BF68-A4C782FA7FFB}"/>
                </a:ext>
              </a:extLst>
            </p:cNvPr>
            <p:cNvSpPr/>
            <p:nvPr/>
          </p:nvSpPr>
          <p:spPr>
            <a:xfrm>
              <a:off x="6564188" y="3869973"/>
              <a:ext cx="34527" cy="13529"/>
            </a:xfrm>
            <a:custGeom>
              <a:avLst/>
              <a:gdLst>
                <a:gd name="connsiteX0" fmla="*/ 728 w 34527"/>
                <a:gd name="connsiteY0" fmla="*/ 12797 h 13529"/>
                <a:gd name="connsiteX1" fmla="*/ 34065 w 34527"/>
                <a:gd name="connsiteY1" fmla="*/ 1748 h 13529"/>
                <a:gd name="connsiteX2" fmla="*/ 33398 w 34527"/>
                <a:gd name="connsiteY2" fmla="*/ 34 h 13529"/>
                <a:gd name="connsiteX3" fmla="*/ 20254 w 34527"/>
                <a:gd name="connsiteY3" fmla="*/ 5844 h 13529"/>
                <a:gd name="connsiteX4" fmla="*/ 1013 w 34527"/>
                <a:gd name="connsiteY4" fmla="*/ 10702 h 13529"/>
                <a:gd name="connsiteX5" fmla="*/ 728 w 34527"/>
                <a:gd name="connsiteY5" fmla="*/ 12797 h 1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27" h="13529">
                  <a:moveTo>
                    <a:pt x="728" y="12797"/>
                  </a:moveTo>
                  <a:cubicBezTo>
                    <a:pt x="11681" y="16417"/>
                    <a:pt x="24635" y="5653"/>
                    <a:pt x="34065" y="1748"/>
                  </a:cubicBezTo>
                  <a:cubicBezTo>
                    <a:pt x="35018" y="1367"/>
                    <a:pt x="34351" y="-252"/>
                    <a:pt x="33398" y="34"/>
                  </a:cubicBezTo>
                  <a:cubicBezTo>
                    <a:pt x="28922" y="1653"/>
                    <a:pt x="24635" y="3844"/>
                    <a:pt x="20254" y="5844"/>
                  </a:cubicBezTo>
                  <a:cubicBezTo>
                    <a:pt x="13682" y="8892"/>
                    <a:pt x="8062" y="10130"/>
                    <a:pt x="1013" y="10702"/>
                  </a:cubicBezTo>
                  <a:cubicBezTo>
                    <a:pt x="-130" y="10797"/>
                    <a:pt x="-415" y="12416"/>
                    <a:pt x="728" y="12797"/>
                  </a:cubicBezTo>
                  <a:close/>
                </a:path>
              </a:pathLst>
            </a:custGeom>
            <a:grpFill/>
            <a:ln w="9525" cap="flat">
              <a:noFill/>
              <a:prstDash val="solid"/>
              <a:miter/>
            </a:ln>
          </p:spPr>
          <p:txBody>
            <a:bodyPr rtlCol="0" anchor="ctr"/>
            <a:lstStyle/>
            <a:p>
              <a:endParaRPr lang="th-TH"/>
            </a:p>
          </p:txBody>
        </p:sp>
        <p:sp>
          <p:nvSpPr>
            <p:cNvPr id="162" name="Freeform: Shape 161">
              <a:extLst>
                <a:ext uri="{FF2B5EF4-FFF2-40B4-BE49-F238E27FC236}">
                  <a16:creationId xmlns:a16="http://schemas.microsoft.com/office/drawing/2014/main" id="{B4E9B739-E747-4830-88EB-E7A2B2F17388}"/>
                </a:ext>
              </a:extLst>
            </p:cNvPr>
            <p:cNvSpPr/>
            <p:nvPr/>
          </p:nvSpPr>
          <p:spPr>
            <a:xfrm>
              <a:off x="6540720" y="3834100"/>
              <a:ext cx="25106" cy="22215"/>
            </a:xfrm>
            <a:custGeom>
              <a:avLst/>
              <a:gdLst>
                <a:gd name="connsiteX0" fmla="*/ 859 w 25106"/>
                <a:gd name="connsiteY0" fmla="*/ 22190 h 22215"/>
                <a:gd name="connsiteX1" fmla="*/ 12385 w 25106"/>
                <a:gd name="connsiteY1" fmla="*/ 13904 h 22215"/>
                <a:gd name="connsiteX2" fmla="*/ 24767 w 25106"/>
                <a:gd name="connsiteY2" fmla="*/ 1997 h 22215"/>
                <a:gd name="connsiteX3" fmla="*/ 23148 w 25106"/>
                <a:gd name="connsiteY3" fmla="*/ 378 h 22215"/>
                <a:gd name="connsiteX4" fmla="*/ 12004 w 25106"/>
                <a:gd name="connsiteY4" fmla="*/ 11141 h 22215"/>
                <a:gd name="connsiteX5" fmla="*/ 193 w 25106"/>
                <a:gd name="connsiteY5" fmla="*/ 20952 h 22215"/>
                <a:gd name="connsiteX6" fmla="*/ 859 w 25106"/>
                <a:gd name="connsiteY6" fmla="*/ 22190 h 2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 h="22215">
                  <a:moveTo>
                    <a:pt x="859" y="22190"/>
                  </a:moveTo>
                  <a:cubicBezTo>
                    <a:pt x="5241" y="20666"/>
                    <a:pt x="8956" y="16952"/>
                    <a:pt x="12385" y="13904"/>
                  </a:cubicBezTo>
                  <a:cubicBezTo>
                    <a:pt x="16671" y="10094"/>
                    <a:pt x="20671" y="5998"/>
                    <a:pt x="24767" y="1997"/>
                  </a:cubicBezTo>
                  <a:cubicBezTo>
                    <a:pt x="25815" y="950"/>
                    <a:pt x="24196" y="-765"/>
                    <a:pt x="23148" y="378"/>
                  </a:cubicBezTo>
                  <a:cubicBezTo>
                    <a:pt x="19433" y="3998"/>
                    <a:pt x="15814" y="7712"/>
                    <a:pt x="12004" y="11141"/>
                  </a:cubicBezTo>
                  <a:cubicBezTo>
                    <a:pt x="8194" y="14570"/>
                    <a:pt x="3717" y="17333"/>
                    <a:pt x="193" y="20952"/>
                  </a:cubicBezTo>
                  <a:cubicBezTo>
                    <a:pt x="-284" y="21428"/>
                    <a:pt x="193" y="22381"/>
                    <a:pt x="859" y="22190"/>
                  </a:cubicBezTo>
                  <a:close/>
                </a:path>
              </a:pathLst>
            </a:custGeom>
            <a:grpFill/>
            <a:ln w="9525" cap="flat">
              <a:noFill/>
              <a:prstDash val="solid"/>
              <a:miter/>
            </a:ln>
          </p:spPr>
          <p:txBody>
            <a:bodyPr rtlCol="0" anchor="ctr"/>
            <a:lstStyle/>
            <a:p>
              <a:endParaRPr lang="th-TH"/>
            </a:p>
          </p:txBody>
        </p:sp>
        <p:sp>
          <p:nvSpPr>
            <p:cNvPr id="163" name="Freeform: Shape 162">
              <a:extLst>
                <a:ext uri="{FF2B5EF4-FFF2-40B4-BE49-F238E27FC236}">
                  <a16:creationId xmlns:a16="http://schemas.microsoft.com/office/drawing/2014/main" id="{455347BE-4458-4DC1-95CF-4C9225EF5A00}"/>
                </a:ext>
              </a:extLst>
            </p:cNvPr>
            <p:cNvSpPr/>
            <p:nvPr/>
          </p:nvSpPr>
          <p:spPr>
            <a:xfrm>
              <a:off x="6517032" y="3811532"/>
              <a:ext cx="17832" cy="21835"/>
            </a:xfrm>
            <a:custGeom>
              <a:avLst/>
              <a:gdLst>
                <a:gd name="connsiteX0" fmla="*/ 1211 w 17832"/>
                <a:gd name="connsiteY0" fmla="*/ 21708 h 21835"/>
                <a:gd name="connsiteX1" fmla="*/ 8545 w 17832"/>
                <a:gd name="connsiteY1" fmla="*/ 13421 h 21835"/>
                <a:gd name="connsiteX2" fmla="*/ 17594 w 17832"/>
                <a:gd name="connsiteY2" fmla="*/ 1610 h 21835"/>
                <a:gd name="connsiteX3" fmla="*/ 16355 w 17832"/>
                <a:gd name="connsiteY3" fmla="*/ 276 h 21835"/>
                <a:gd name="connsiteX4" fmla="*/ 8354 w 17832"/>
                <a:gd name="connsiteY4" fmla="*/ 9706 h 21835"/>
                <a:gd name="connsiteX5" fmla="*/ 68 w 17832"/>
                <a:gd name="connsiteY5" fmla="*/ 20469 h 21835"/>
                <a:gd name="connsiteX6" fmla="*/ 1211 w 17832"/>
                <a:gd name="connsiteY6" fmla="*/ 21708 h 2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2" h="21835">
                  <a:moveTo>
                    <a:pt x="1211" y="21708"/>
                  </a:moveTo>
                  <a:cubicBezTo>
                    <a:pt x="4354" y="19898"/>
                    <a:pt x="6449" y="16278"/>
                    <a:pt x="8545" y="13421"/>
                  </a:cubicBezTo>
                  <a:cubicBezTo>
                    <a:pt x="11498" y="9420"/>
                    <a:pt x="14355" y="5325"/>
                    <a:pt x="17594" y="1610"/>
                  </a:cubicBezTo>
                  <a:cubicBezTo>
                    <a:pt x="18356" y="753"/>
                    <a:pt x="17117" y="-581"/>
                    <a:pt x="16355" y="276"/>
                  </a:cubicBezTo>
                  <a:cubicBezTo>
                    <a:pt x="13498" y="3229"/>
                    <a:pt x="10926" y="6467"/>
                    <a:pt x="8354" y="9706"/>
                  </a:cubicBezTo>
                  <a:cubicBezTo>
                    <a:pt x="5687" y="13230"/>
                    <a:pt x="1973" y="16564"/>
                    <a:pt x="68" y="20469"/>
                  </a:cubicBezTo>
                  <a:cubicBezTo>
                    <a:pt x="-218" y="21231"/>
                    <a:pt x="449" y="22184"/>
                    <a:pt x="1211" y="21708"/>
                  </a:cubicBezTo>
                  <a:close/>
                </a:path>
              </a:pathLst>
            </a:custGeom>
            <a:grpFill/>
            <a:ln w="9525" cap="flat">
              <a:noFill/>
              <a:prstDash val="solid"/>
              <a:miter/>
            </a:ln>
          </p:spPr>
          <p:txBody>
            <a:bodyPr rtlCol="0" anchor="ctr"/>
            <a:lstStyle/>
            <a:p>
              <a:endParaRPr lang="th-TH"/>
            </a:p>
          </p:txBody>
        </p:sp>
        <p:sp>
          <p:nvSpPr>
            <p:cNvPr id="164" name="Freeform: Shape 163">
              <a:extLst>
                <a:ext uri="{FF2B5EF4-FFF2-40B4-BE49-F238E27FC236}">
                  <a16:creationId xmlns:a16="http://schemas.microsoft.com/office/drawing/2014/main" id="{6B866619-2212-49E2-BF75-69B70D2D4F36}"/>
                </a:ext>
              </a:extLst>
            </p:cNvPr>
            <p:cNvSpPr/>
            <p:nvPr/>
          </p:nvSpPr>
          <p:spPr>
            <a:xfrm>
              <a:off x="6491642" y="3787386"/>
              <a:ext cx="9904" cy="16237"/>
            </a:xfrm>
            <a:custGeom>
              <a:avLst/>
              <a:gdLst>
                <a:gd name="connsiteX0" fmla="*/ 1074 w 9904"/>
                <a:gd name="connsiteY0" fmla="*/ 16136 h 16237"/>
                <a:gd name="connsiteX1" fmla="*/ 9837 w 9904"/>
                <a:gd name="connsiteY1" fmla="*/ 1372 h 16237"/>
                <a:gd name="connsiteX2" fmla="*/ 7646 w 9904"/>
                <a:gd name="connsiteY2" fmla="*/ 800 h 16237"/>
                <a:gd name="connsiteX3" fmla="*/ 4598 w 9904"/>
                <a:gd name="connsiteY3" fmla="*/ 8134 h 16237"/>
                <a:gd name="connsiteX4" fmla="*/ 121 w 9904"/>
                <a:gd name="connsiteY4" fmla="*/ 15088 h 16237"/>
                <a:gd name="connsiteX5" fmla="*/ 1074 w 9904"/>
                <a:gd name="connsiteY5" fmla="*/ 16136 h 1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4" h="16237">
                  <a:moveTo>
                    <a:pt x="1074" y="16136"/>
                  </a:moveTo>
                  <a:cubicBezTo>
                    <a:pt x="5741" y="13659"/>
                    <a:pt x="8217" y="6134"/>
                    <a:pt x="9837" y="1372"/>
                  </a:cubicBezTo>
                  <a:cubicBezTo>
                    <a:pt x="10313" y="38"/>
                    <a:pt x="8122" y="-629"/>
                    <a:pt x="7646" y="800"/>
                  </a:cubicBezTo>
                  <a:cubicBezTo>
                    <a:pt x="6789" y="3372"/>
                    <a:pt x="5836" y="5753"/>
                    <a:pt x="4598" y="8134"/>
                  </a:cubicBezTo>
                  <a:cubicBezTo>
                    <a:pt x="3360" y="10516"/>
                    <a:pt x="1169" y="12611"/>
                    <a:pt x="121" y="15088"/>
                  </a:cubicBezTo>
                  <a:cubicBezTo>
                    <a:pt x="-260" y="15754"/>
                    <a:pt x="312" y="16517"/>
                    <a:pt x="1074" y="16136"/>
                  </a:cubicBezTo>
                  <a:close/>
                </a:path>
              </a:pathLst>
            </a:custGeom>
            <a:grpFill/>
            <a:ln w="9525" cap="flat">
              <a:noFill/>
              <a:prstDash val="solid"/>
              <a:miter/>
            </a:ln>
          </p:spPr>
          <p:txBody>
            <a:bodyPr rtlCol="0" anchor="ctr"/>
            <a:lstStyle/>
            <a:p>
              <a:endParaRPr lang="th-TH"/>
            </a:p>
          </p:txBody>
        </p:sp>
        <p:sp>
          <p:nvSpPr>
            <p:cNvPr id="165" name="Freeform: Shape 164">
              <a:extLst>
                <a:ext uri="{FF2B5EF4-FFF2-40B4-BE49-F238E27FC236}">
                  <a16:creationId xmlns:a16="http://schemas.microsoft.com/office/drawing/2014/main" id="{23FC0BDA-BC29-41E2-AF0D-C6073657C270}"/>
                </a:ext>
              </a:extLst>
            </p:cNvPr>
            <p:cNvSpPr/>
            <p:nvPr/>
          </p:nvSpPr>
          <p:spPr>
            <a:xfrm>
              <a:off x="6475272" y="3840136"/>
              <a:ext cx="8330" cy="14464"/>
            </a:xfrm>
            <a:custGeom>
              <a:avLst/>
              <a:gdLst>
                <a:gd name="connsiteX0" fmla="*/ 2014 w 8330"/>
                <a:gd name="connsiteY0" fmla="*/ 13773 h 14464"/>
                <a:gd name="connsiteX1" fmla="*/ 4681 w 8330"/>
                <a:gd name="connsiteY1" fmla="*/ 6820 h 14464"/>
                <a:gd name="connsiteX2" fmla="*/ 8205 w 8330"/>
                <a:gd name="connsiteY2" fmla="*/ 1772 h 14464"/>
                <a:gd name="connsiteX3" fmla="*/ 6585 w 8330"/>
                <a:gd name="connsiteY3" fmla="*/ 153 h 14464"/>
                <a:gd name="connsiteX4" fmla="*/ 13 w 8330"/>
                <a:gd name="connsiteY4" fmla="*/ 13202 h 14464"/>
                <a:gd name="connsiteX5" fmla="*/ 2014 w 8330"/>
                <a:gd name="connsiteY5" fmla="*/ 13773 h 1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0" h="14464">
                  <a:moveTo>
                    <a:pt x="2014" y="13773"/>
                  </a:moveTo>
                  <a:cubicBezTo>
                    <a:pt x="2585" y="11392"/>
                    <a:pt x="3442" y="9106"/>
                    <a:pt x="4681" y="6820"/>
                  </a:cubicBezTo>
                  <a:cubicBezTo>
                    <a:pt x="5633" y="5010"/>
                    <a:pt x="7252" y="3582"/>
                    <a:pt x="8205" y="1772"/>
                  </a:cubicBezTo>
                  <a:cubicBezTo>
                    <a:pt x="8681" y="724"/>
                    <a:pt x="7729" y="-419"/>
                    <a:pt x="6585" y="153"/>
                  </a:cubicBezTo>
                  <a:cubicBezTo>
                    <a:pt x="2490" y="2153"/>
                    <a:pt x="680" y="9106"/>
                    <a:pt x="13" y="13202"/>
                  </a:cubicBezTo>
                  <a:cubicBezTo>
                    <a:pt x="-177" y="14440"/>
                    <a:pt x="1728" y="15012"/>
                    <a:pt x="2014" y="13773"/>
                  </a:cubicBezTo>
                  <a:close/>
                </a:path>
              </a:pathLst>
            </a:custGeom>
            <a:grpFill/>
            <a:ln w="9525" cap="flat">
              <a:noFill/>
              <a:prstDash val="solid"/>
              <a:miter/>
            </a:ln>
          </p:spPr>
          <p:txBody>
            <a:bodyPr rtlCol="0" anchor="ctr"/>
            <a:lstStyle/>
            <a:p>
              <a:endParaRPr lang="th-TH"/>
            </a:p>
          </p:txBody>
        </p:sp>
        <p:sp>
          <p:nvSpPr>
            <p:cNvPr id="166" name="Freeform: Shape 165">
              <a:extLst>
                <a:ext uri="{FF2B5EF4-FFF2-40B4-BE49-F238E27FC236}">
                  <a16:creationId xmlns:a16="http://schemas.microsoft.com/office/drawing/2014/main" id="{7B2F9B4E-408D-4661-B2B5-1EB3EA1FE044}"/>
                </a:ext>
              </a:extLst>
            </p:cNvPr>
            <p:cNvSpPr/>
            <p:nvPr/>
          </p:nvSpPr>
          <p:spPr>
            <a:xfrm>
              <a:off x="6502045" y="3874514"/>
              <a:ext cx="5303" cy="22203"/>
            </a:xfrm>
            <a:custGeom>
              <a:avLst/>
              <a:gdLst>
                <a:gd name="connsiteX0" fmla="*/ 1339 w 5303"/>
                <a:gd name="connsiteY0" fmla="*/ 10066 h 22203"/>
                <a:gd name="connsiteX1" fmla="*/ 5 w 5303"/>
                <a:gd name="connsiteY1" fmla="*/ 21496 h 22203"/>
                <a:gd name="connsiteX2" fmla="*/ 1339 w 5303"/>
                <a:gd name="connsiteY2" fmla="*/ 21687 h 22203"/>
                <a:gd name="connsiteX3" fmla="*/ 3910 w 5303"/>
                <a:gd name="connsiteY3" fmla="*/ 10733 h 22203"/>
                <a:gd name="connsiteX4" fmla="*/ 5149 w 5303"/>
                <a:gd name="connsiteY4" fmla="*/ 636 h 22203"/>
                <a:gd name="connsiteX5" fmla="*/ 3529 w 5303"/>
                <a:gd name="connsiteY5" fmla="*/ 446 h 22203"/>
                <a:gd name="connsiteX6" fmla="*/ 1339 w 5303"/>
                <a:gd name="connsiteY6" fmla="*/ 10066 h 2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3" h="22203">
                  <a:moveTo>
                    <a:pt x="1339" y="10066"/>
                  </a:moveTo>
                  <a:cubicBezTo>
                    <a:pt x="767" y="13876"/>
                    <a:pt x="386" y="17686"/>
                    <a:pt x="5" y="21496"/>
                  </a:cubicBezTo>
                  <a:cubicBezTo>
                    <a:pt x="-90" y="22353"/>
                    <a:pt x="1148" y="22449"/>
                    <a:pt x="1339" y="21687"/>
                  </a:cubicBezTo>
                  <a:cubicBezTo>
                    <a:pt x="2196" y="18067"/>
                    <a:pt x="3148" y="14448"/>
                    <a:pt x="3910" y="10733"/>
                  </a:cubicBezTo>
                  <a:cubicBezTo>
                    <a:pt x="4577" y="7399"/>
                    <a:pt x="5720" y="3970"/>
                    <a:pt x="5149" y="636"/>
                  </a:cubicBezTo>
                  <a:cubicBezTo>
                    <a:pt x="5053" y="-126"/>
                    <a:pt x="3910" y="-221"/>
                    <a:pt x="3529" y="446"/>
                  </a:cubicBezTo>
                  <a:cubicBezTo>
                    <a:pt x="2005" y="3303"/>
                    <a:pt x="1910" y="6828"/>
                    <a:pt x="1339" y="10066"/>
                  </a:cubicBezTo>
                  <a:close/>
                </a:path>
              </a:pathLst>
            </a:custGeom>
            <a:grpFill/>
            <a:ln w="9525" cap="flat">
              <a:noFill/>
              <a:prstDash val="solid"/>
              <a:miter/>
            </a:ln>
          </p:spPr>
          <p:txBody>
            <a:bodyPr rtlCol="0" anchor="ctr"/>
            <a:lstStyle/>
            <a:p>
              <a:endParaRPr lang="th-TH"/>
            </a:p>
          </p:txBody>
        </p:sp>
        <p:sp>
          <p:nvSpPr>
            <p:cNvPr id="167" name="Freeform: Shape 166">
              <a:extLst>
                <a:ext uri="{FF2B5EF4-FFF2-40B4-BE49-F238E27FC236}">
                  <a16:creationId xmlns:a16="http://schemas.microsoft.com/office/drawing/2014/main" id="{18966DA0-7852-4DC8-A20C-3B6861387CF3}"/>
                </a:ext>
              </a:extLst>
            </p:cNvPr>
            <p:cNvSpPr/>
            <p:nvPr/>
          </p:nvSpPr>
          <p:spPr>
            <a:xfrm>
              <a:off x="6457553" y="3814232"/>
              <a:ext cx="6688" cy="7905"/>
            </a:xfrm>
            <a:custGeom>
              <a:avLst/>
              <a:gdLst>
                <a:gd name="connsiteX0" fmla="*/ 1158 w 6688"/>
                <a:gd name="connsiteY0" fmla="*/ 7769 h 7905"/>
                <a:gd name="connsiteX1" fmla="*/ 6587 w 6688"/>
                <a:gd name="connsiteY1" fmla="*/ 1292 h 7905"/>
                <a:gd name="connsiteX2" fmla="*/ 5064 w 6688"/>
                <a:gd name="connsiteY2" fmla="*/ 435 h 7905"/>
                <a:gd name="connsiteX3" fmla="*/ 110 w 6688"/>
                <a:gd name="connsiteY3" fmla="*/ 6626 h 7905"/>
                <a:gd name="connsiteX4" fmla="*/ 1158 w 6688"/>
                <a:gd name="connsiteY4" fmla="*/ 7769 h 7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8" h="7905">
                  <a:moveTo>
                    <a:pt x="1158" y="7769"/>
                  </a:moveTo>
                  <a:cubicBezTo>
                    <a:pt x="3540" y="6340"/>
                    <a:pt x="5349" y="3768"/>
                    <a:pt x="6587" y="1292"/>
                  </a:cubicBezTo>
                  <a:cubicBezTo>
                    <a:pt x="7064" y="244"/>
                    <a:pt x="5730" y="-518"/>
                    <a:pt x="5064" y="435"/>
                  </a:cubicBezTo>
                  <a:cubicBezTo>
                    <a:pt x="3540" y="2625"/>
                    <a:pt x="1349" y="4340"/>
                    <a:pt x="110" y="6626"/>
                  </a:cubicBezTo>
                  <a:cubicBezTo>
                    <a:pt x="-271" y="7388"/>
                    <a:pt x="396" y="8245"/>
                    <a:pt x="1158" y="7769"/>
                  </a:cubicBezTo>
                  <a:close/>
                </a:path>
              </a:pathLst>
            </a:custGeom>
            <a:grpFill/>
            <a:ln w="9525" cap="flat">
              <a:noFill/>
              <a:prstDash val="solid"/>
              <a:miter/>
            </a:ln>
          </p:spPr>
          <p:txBody>
            <a:bodyPr rtlCol="0" anchor="ctr"/>
            <a:lstStyle/>
            <a:p>
              <a:endParaRPr lang="th-TH"/>
            </a:p>
          </p:txBody>
        </p:sp>
      </p:grpSp>
      <p:sp>
        <p:nvSpPr>
          <p:cNvPr id="270" name="Graphic 19325">
            <a:extLst>
              <a:ext uri="{FF2B5EF4-FFF2-40B4-BE49-F238E27FC236}">
                <a16:creationId xmlns:a16="http://schemas.microsoft.com/office/drawing/2014/main" id="{2529EA4E-E373-4FBB-87F3-FE0EEA58C0D9}"/>
              </a:ext>
            </a:extLst>
          </p:cNvPr>
          <p:cNvSpPr/>
          <p:nvPr/>
        </p:nvSpPr>
        <p:spPr>
          <a:xfrm>
            <a:off x="8619840" y="-6299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271" name="Graphic 19325">
            <a:extLst>
              <a:ext uri="{FF2B5EF4-FFF2-40B4-BE49-F238E27FC236}">
                <a16:creationId xmlns:a16="http://schemas.microsoft.com/office/drawing/2014/main" id="{2DDC97E2-E5B2-47B2-8974-D5CA18FE3E85}"/>
              </a:ext>
            </a:extLst>
          </p:cNvPr>
          <p:cNvSpPr/>
          <p:nvPr/>
        </p:nvSpPr>
        <p:spPr>
          <a:xfrm>
            <a:off x="10631470" y="2510881"/>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272" name="Graphic 45029">
            <a:extLst>
              <a:ext uri="{FF2B5EF4-FFF2-40B4-BE49-F238E27FC236}">
                <a16:creationId xmlns:a16="http://schemas.microsoft.com/office/drawing/2014/main" id="{415FE92D-CE8F-4DB0-B2D9-420244B726F5}"/>
              </a:ext>
            </a:extLst>
          </p:cNvPr>
          <p:cNvGrpSpPr/>
          <p:nvPr/>
        </p:nvGrpSpPr>
        <p:grpSpPr>
          <a:xfrm>
            <a:off x="7532784" y="4760679"/>
            <a:ext cx="210401" cy="182708"/>
            <a:chOff x="9117820" y="2027686"/>
            <a:chExt cx="210401" cy="182708"/>
          </a:xfrm>
        </p:grpSpPr>
        <p:sp>
          <p:nvSpPr>
            <p:cNvPr id="273" name="Freeform: Shape 272">
              <a:extLst>
                <a:ext uri="{FF2B5EF4-FFF2-40B4-BE49-F238E27FC236}">
                  <a16:creationId xmlns:a16="http://schemas.microsoft.com/office/drawing/2014/main" id="{52155D1B-782F-4A01-9B75-B9FF1709BA34}"/>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endParaRPr lang="th-TH"/>
            </a:p>
          </p:txBody>
        </p:sp>
        <p:sp>
          <p:nvSpPr>
            <p:cNvPr id="274" name="Freeform: Shape 273">
              <a:extLst>
                <a:ext uri="{FF2B5EF4-FFF2-40B4-BE49-F238E27FC236}">
                  <a16:creationId xmlns:a16="http://schemas.microsoft.com/office/drawing/2014/main" id="{9CBACCD9-96BE-44FF-B1AD-63257EF38D3E}"/>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endParaRPr lang="th-TH"/>
            </a:p>
          </p:txBody>
        </p:sp>
        <p:sp>
          <p:nvSpPr>
            <p:cNvPr id="275" name="Freeform: Shape 274">
              <a:extLst>
                <a:ext uri="{FF2B5EF4-FFF2-40B4-BE49-F238E27FC236}">
                  <a16:creationId xmlns:a16="http://schemas.microsoft.com/office/drawing/2014/main" id="{B5236CDC-9E78-49BA-AE1F-1258F3503567}"/>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endParaRPr lang="th-TH"/>
            </a:p>
          </p:txBody>
        </p:sp>
        <p:sp>
          <p:nvSpPr>
            <p:cNvPr id="276" name="Freeform: Shape 275">
              <a:extLst>
                <a:ext uri="{FF2B5EF4-FFF2-40B4-BE49-F238E27FC236}">
                  <a16:creationId xmlns:a16="http://schemas.microsoft.com/office/drawing/2014/main" id="{60355200-D508-4E60-B491-B3B62DB0F221}"/>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endParaRPr lang="th-TH"/>
            </a:p>
          </p:txBody>
        </p:sp>
        <p:sp>
          <p:nvSpPr>
            <p:cNvPr id="277" name="Freeform: Shape 276">
              <a:extLst>
                <a:ext uri="{FF2B5EF4-FFF2-40B4-BE49-F238E27FC236}">
                  <a16:creationId xmlns:a16="http://schemas.microsoft.com/office/drawing/2014/main" id="{18F55C9D-7FEF-41E8-99C3-C51A15F3D27F}"/>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endParaRPr lang="th-TH"/>
            </a:p>
          </p:txBody>
        </p:sp>
        <p:sp>
          <p:nvSpPr>
            <p:cNvPr id="278" name="Freeform: Shape 277">
              <a:extLst>
                <a:ext uri="{FF2B5EF4-FFF2-40B4-BE49-F238E27FC236}">
                  <a16:creationId xmlns:a16="http://schemas.microsoft.com/office/drawing/2014/main" id="{FC09A3B7-AD1A-4BEE-8FBB-30EB7BB62D8D}"/>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endParaRPr lang="th-TH"/>
            </a:p>
          </p:txBody>
        </p:sp>
        <p:sp>
          <p:nvSpPr>
            <p:cNvPr id="279" name="Freeform: Shape 278">
              <a:extLst>
                <a:ext uri="{FF2B5EF4-FFF2-40B4-BE49-F238E27FC236}">
                  <a16:creationId xmlns:a16="http://schemas.microsoft.com/office/drawing/2014/main" id="{DFD7CF46-3873-4372-84DF-B25775E064F1}"/>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endParaRPr lang="th-TH"/>
            </a:p>
          </p:txBody>
        </p:sp>
        <p:sp>
          <p:nvSpPr>
            <p:cNvPr id="280" name="Freeform: Shape 279">
              <a:extLst>
                <a:ext uri="{FF2B5EF4-FFF2-40B4-BE49-F238E27FC236}">
                  <a16:creationId xmlns:a16="http://schemas.microsoft.com/office/drawing/2014/main" id="{F12D5139-2A58-412A-B148-0949BED4DB6E}"/>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endParaRPr lang="th-TH"/>
            </a:p>
          </p:txBody>
        </p:sp>
        <p:sp>
          <p:nvSpPr>
            <p:cNvPr id="281" name="Freeform: Shape 280">
              <a:extLst>
                <a:ext uri="{FF2B5EF4-FFF2-40B4-BE49-F238E27FC236}">
                  <a16:creationId xmlns:a16="http://schemas.microsoft.com/office/drawing/2014/main" id="{F989F52F-029E-401E-93A8-A9A62237BF78}"/>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endParaRPr lang="th-TH"/>
            </a:p>
          </p:txBody>
        </p:sp>
        <p:sp>
          <p:nvSpPr>
            <p:cNvPr id="282" name="Freeform: Shape 281">
              <a:extLst>
                <a:ext uri="{FF2B5EF4-FFF2-40B4-BE49-F238E27FC236}">
                  <a16:creationId xmlns:a16="http://schemas.microsoft.com/office/drawing/2014/main" id="{9F92E090-A27D-47F6-AE22-32C2B26C0027}"/>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endParaRPr lang="th-TH"/>
            </a:p>
          </p:txBody>
        </p:sp>
        <p:sp>
          <p:nvSpPr>
            <p:cNvPr id="283" name="Freeform: Shape 282">
              <a:extLst>
                <a:ext uri="{FF2B5EF4-FFF2-40B4-BE49-F238E27FC236}">
                  <a16:creationId xmlns:a16="http://schemas.microsoft.com/office/drawing/2014/main" id="{52590FEB-82E5-4406-9333-D48FB2588F48}"/>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endParaRPr lang="th-TH"/>
            </a:p>
          </p:txBody>
        </p:sp>
        <p:sp>
          <p:nvSpPr>
            <p:cNvPr id="284" name="Freeform: Shape 283">
              <a:extLst>
                <a:ext uri="{FF2B5EF4-FFF2-40B4-BE49-F238E27FC236}">
                  <a16:creationId xmlns:a16="http://schemas.microsoft.com/office/drawing/2014/main" id="{505BA86F-C0EB-4DE0-A2D4-A04296764CA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endParaRPr lang="th-TH"/>
            </a:p>
          </p:txBody>
        </p:sp>
        <p:sp>
          <p:nvSpPr>
            <p:cNvPr id="285" name="Freeform: Shape 284">
              <a:extLst>
                <a:ext uri="{FF2B5EF4-FFF2-40B4-BE49-F238E27FC236}">
                  <a16:creationId xmlns:a16="http://schemas.microsoft.com/office/drawing/2014/main" id="{54BA3966-5814-485B-B0B6-E4068704F526}"/>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endParaRPr lang="th-TH"/>
            </a:p>
          </p:txBody>
        </p:sp>
        <p:sp>
          <p:nvSpPr>
            <p:cNvPr id="286" name="Freeform: Shape 285">
              <a:extLst>
                <a:ext uri="{FF2B5EF4-FFF2-40B4-BE49-F238E27FC236}">
                  <a16:creationId xmlns:a16="http://schemas.microsoft.com/office/drawing/2014/main" id="{18A53BBC-856A-4A5D-A406-E5A55E501212}"/>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endParaRPr lang="th-TH"/>
            </a:p>
          </p:txBody>
        </p:sp>
        <p:sp>
          <p:nvSpPr>
            <p:cNvPr id="287" name="Freeform: Shape 286">
              <a:extLst>
                <a:ext uri="{FF2B5EF4-FFF2-40B4-BE49-F238E27FC236}">
                  <a16:creationId xmlns:a16="http://schemas.microsoft.com/office/drawing/2014/main" id="{31561E2D-4024-4FF9-853E-53AE8F7C0F4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endParaRPr lang="th-TH"/>
            </a:p>
          </p:txBody>
        </p:sp>
        <p:sp>
          <p:nvSpPr>
            <p:cNvPr id="288" name="Freeform: Shape 287">
              <a:extLst>
                <a:ext uri="{FF2B5EF4-FFF2-40B4-BE49-F238E27FC236}">
                  <a16:creationId xmlns:a16="http://schemas.microsoft.com/office/drawing/2014/main" id="{F4DEDDC6-D5C0-4EAB-AF6C-6702DF14AFDA}"/>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endParaRPr lang="th-TH"/>
            </a:p>
          </p:txBody>
        </p:sp>
        <p:sp>
          <p:nvSpPr>
            <p:cNvPr id="289" name="Freeform: Shape 288">
              <a:extLst>
                <a:ext uri="{FF2B5EF4-FFF2-40B4-BE49-F238E27FC236}">
                  <a16:creationId xmlns:a16="http://schemas.microsoft.com/office/drawing/2014/main" id="{DB26D8EA-B3AA-4950-B99B-55272B4D0D09}"/>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endParaRPr lang="th-TH"/>
            </a:p>
          </p:txBody>
        </p:sp>
        <p:sp>
          <p:nvSpPr>
            <p:cNvPr id="290" name="Freeform: Shape 289">
              <a:extLst>
                <a:ext uri="{FF2B5EF4-FFF2-40B4-BE49-F238E27FC236}">
                  <a16:creationId xmlns:a16="http://schemas.microsoft.com/office/drawing/2014/main" id="{C1A99AAC-6FCC-4E6D-A0A5-3CBF0A1D8BD0}"/>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endParaRPr lang="th-TH"/>
            </a:p>
          </p:txBody>
        </p:sp>
        <p:sp>
          <p:nvSpPr>
            <p:cNvPr id="291" name="Freeform: Shape 290">
              <a:extLst>
                <a:ext uri="{FF2B5EF4-FFF2-40B4-BE49-F238E27FC236}">
                  <a16:creationId xmlns:a16="http://schemas.microsoft.com/office/drawing/2014/main" id="{FD7ECEDB-B080-42AB-A3A1-D0E222B56E05}"/>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endParaRPr lang="th-TH"/>
            </a:p>
          </p:txBody>
        </p:sp>
        <p:sp>
          <p:nvSpPr>
            <p:cNvPr id="292" name="Freeform: Shape 291">
              <a:extLst>
                <a:ext uri="{FF2B5EF4-FFF2-40B4-BE49-F238E27FC236}">
                  <a16:creationId xmlns:a16="http://schemas.microsoft.com/office/drawing/2014/main" id="{6A182D3B-9F18-4984-8CC0-BDE0BD3C4764}"/>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endParaRPr lang="th-TH"/>
            </a:p>
          </p:txBody>
        </p:sp>
        <p:sp>
          <p:nvSpPr>
            <p:cNvPr id="293" name="Freeform: Shape 292">
              <a:extLst>
                <a:ext uri="{FF2B5EF4-FFF2-40B4-BE49-F238E27FC236}">
                  <a16:creationId xmlns:a16="http://schemas.microsoft.com/office/drawing/2014/main" id="{D6A7F491-D69B-48DA-A3FF-3B15552EEFF6}"/>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endParaRPr lang="th-TH"/>
            </a:p>
          </p:txBody>
        </p:sp>
        <p:sp>
          <p:nvSpPr>
            <p:cNvPr id="294" name="Freeform: Shape 293">
              <a:extLst>
                <a:ext uri="{FF2B5EF4-FFF2-40B4-BE49-F238E27FC236}">
                  <a16:creationId xmlns:a16="http://schemas.microsoft.com/office/drawing/2014/main" id="{26A92E55-565E-4ED9-AED1-C67B42F388E2}"/>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endParaRPr lang="th-TH"/>
            </a:p>
          </p:txBody>
        </p:sp>
        <p:sp>
          <p:nvSpPr>
            <p:cNvPr id="295" name="Freeform: Shape 294">
              <a:extLst>
                <a:ext uri="{FF2B5EF4-FFF2-40B4-BE49-F238E27FC236}">
                  <a16:creationId xmlns:a16="http://schemas.microsoft.com/office/drawing/2014/main" id="{18A56B57-2EFC-4ABE-9301-7B22E3FDC131}"/>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endParaRPr lang="th-TH"/>
            </a:p>
          </p:txBody>
        </p:sp>
        <p:sp>
          <p:nvSpPr>
            <p:cNvPr id="296" name="Freeform: Shape 295">
              <a:extLst>
                <a:ext uri="{FF2B5EF4-FFF2-40B4-BE49-F238E27FC236}">
                  <a16:creationId xmlns:a16="http://schemas.microsoft.com/office/drawing/2014/main" id="{7750F81F-7C57-4C52-BA89-65FE681FAB0E}"/>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endParaRPr lang="th-TH"/>
            </a:p>
          </p:txBody>
        </p:sp>
        <p:sp>
          <p:nvSpPr>
            <p:cNvPr id="297" name="Freeform: Shape 296">
              <a:extLst>
                <a:ext uri="{FF2B5EF4-FFF2-40B4-BE49-F238E27FC236}">
                  <a16:creationId xmlns:a16="http://schemas.microsoft.com/office/drawing/2014/main" id="{8C4D6490-C436-4096-88AD-E468D9AD3304}"/>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endParaRPr lang="th-TH"/>
            </a:p>
          </p:txBody>
        </p:sp>
        <p:sp>
          <p:nvSpPr>
            <p:cNvPr id="298" name="Freeform: Shape 297">
              <a:extLst>
                <a:ext uri="{FF2B5EF4-FFF2-40B4-BE49-F238E27FC236}">
                  <a16:creationId xmlns:a16="http://schemas.microsoft.com/office/drawing/2014/main" id="{CCFDE57A-AD45-46DC-A57C-A1E61BB0F50A}"/>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endParaRPr lang="th-TH"/>
            </a:p>
          </p:txBody>
        </p:sp>
        <p:sp>
          <p:nvSpPr>
            <p:cNvPr id="299" name="Freeform: Shape 298">
              <a:extLst>
                <a:ext uri="{FF2B5EF4-FFF2-40B4-BE49-F238E27FC236}">
                  <a16:creationId xmlns:a16="http://schemas.microsoft.com/office/drawing/2014/main" id="{42C733AC-91F5-47E8-8067-2960103FFE01}"/>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endParaRPr lang="th-TH"/>
            </a:p>
          </p:txBody>
        </p:sp>
        <p:sp>
          <p:nvSpPr>
            <p:cNvPr id="300" name="Freeform: Shape 299">
              <a:extLst>
                <a:ext uri="{FF2B5EF4-FFF2-40B4-BE49-F238E27FC236}">
                  <a16:creationId xmlns:a16="http://schemas.microsoft.com/office/drawing/2014/main" id="{D02522F2-8863-41B2-B412-ED661F062ED7}"/>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endParaRPr lang="th-TH"/>
            </a:p>
          </p:txBody>
        </p:sp>
        <p:sp>
          <p:nvSpPr>
            <p:cNvPr id="301" name="Freeform: Shape 300">
              <a:extLst>
                <a:ext uri="{FF2B5EF4-FFF2-40B4-BE49-F238E27FC236}">
                  <a16:creationId xmlns:a16="http://schemas.microsoft.com/office/drawing/2014/main" id="{780849BC-1DBD-4DAE-9301-C28DB3E5B6AC}"/>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endParaRPr lang="th-TH"/>
            </a:p>
          </p:txBody>
        </p:sp>
        <p:sp>
          <p:nvSpPr>
            <p:cNvPr id="302" name="Freeform: Shape 301">
              <a:extLst>
                <a:ext uri="{FF2B5EF4-FFF2-40B4-BE49-F238E27FC236}">
                  <a16:creationId xmlns:a16="http://schemas.microsoft.com/office/drawing/2014/main" id="{24BD238D-BF08-4E67-A442-DDD96616A6D1}"/>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endParaRPr lang="th-TH"/>
            </a:p>
          </p:txBody>
        </p:sp>
        <p:sp>
          <p:nvSpPr>
            <p:cNvPr id="303" name="Freeform: Shape 302">
              <a:extLst>
                <a:ext uri="{FF2B5EF4-FFF2-40B4-BE49-F238E27FC236}">
                  <a16:creationId xmlns:a16="http://schemas.microsoft.com/office/drawing/2014/main" id="{AE9D9106-BBD2-40D4-9927-3CC717543DBD}"/>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endParaRPr lang="th-TH"/>
            </a:p>
          </p:txBody>
        </p:sp>
        <p:sp>
          <p:nvSpPr>
            <p:cNvPr id="304" name="Freeform: Shape 303">
              <a:extLst>
                <a:ext uri="{FF2B5EF4-FFF2-40B4-BE49-F238E27FC236}">
                  <a16:creationId xmlns:a16="http://schemas.microsoft.com/office/drawing/2014/main" id="{AF0BA20F-0B7B-4802-9CE5-E4B62044E227}"/>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endParaRPr lang="th-TH"/>
            </a:p>
          </p:txBody>
        </p:sp>
        <p:sp>
          <p:nvSpPr>
            <p:cNvPr id="305" name="Freeform: Shape 304">
              <a:extLst>
                <a:ext uri="{FF2B5EF4-FFF2-40B4-BE49-F238E27FC236}">
                  <a16:creationId xmlns:a16="http://schemas.microsoft.com/office/drawing/2014/main" id="{C2E78E81-1C31-4B87-9A5F-DAA27E1B621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endParaRPr lang="th-TH"/>
            </a:p>
          </p:txBody>
        </p:sp>
        <p:sp>
          <p:nvSpPr>
            <p:cNvPr id="306" name="Freeform: Shape 305">
              <a:extLst>
                <a:ext uri="{FF2B5EF4-FFF2-40B4-BE49-F238E27FC236}">
                  <a16:creationId xmlns:a16="http://schemas.microsoft.com/office/drawing/2014/main" id="{1DFC04F9-BA57-42A7-956A-FC989DB37EE2}"/>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endParaRPr lang="th-TH"/>
            </a:p>
          </p:txBody>
        </p:sp>
        <p:sp>
          <p:nvSpPr>
            <p:cNvPr id="307" name="Freeform: Shape 306">
              <a:extLst>
                <a:ext uri="{FF2B5EF4-FFF2-40B4-BE49-F238E27FC236}">
                  <a16:creationId xmlns:a16="http://schemas.microsoft.com/office/drawing/2014/main" id="{0A976A42-0695-42B4-9695-FD9ABD2B10FC}"/>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endParaRPr lang="th-TH"/>
            </a:p>
          </p:txBody>
        </p:sp>
        <p:sp>
          <p:nvSpPr>
            <p:cNvPr id="308" name="Freeform: Shape 307">
              <a:extLst>
                <a:ext uri="{FF2B5EF4-FFF2-40B4-BE49-F238E27FC236}">
                  <a16:creationId xmlns:a16="http://schemas.microsoft.com/office/drawing/2014/main" id="{DFA33944-6DA8-4348-A3AD-BF27EF73A420}"/>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endParaRPr lang="th-TH"/>
            </a:p>
          </p:txBody>
        </p:sp>
        <p:sp>
          <p:nvSpPr>
            <p:cNvPr id="309" name="Freeform: Shape 308">
              <a:extLst>
                <a:ext uri="{FF2B5EF4-FFF2-40B4-BE49-F238E27FC236}">
                  <a16:creationId xmlns:a16="http://schemas.microsoft.com/office/drawing/2014/main" id="{FA7349F5-9F72-4C0A-A751-35DAB5613AE1}"/>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endParaRPr lang="th-TH"/>
            </a:p>
          </p:txBody>
        </p:sp>
        <p:sp>
          <p:nvSpPr>
            <p:cNvPr id="310" name="Freeform: Shape 309">
              <a:extLst>
                <a:ext uri="{FF2B5EF4-FFF2-40B4-BE49-F238E27FC236}">
                  <a16:creationId xmlns:a16="http://schemas.microsoft.com/office/drawing/2014/main" id="{BCFDA61B-BE3C-471B-92A0-788C7660B6B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endParaRPr lang="th-TH"/>
            </a:p>
          </p:txBody>
        </p:sp>
        <p:sp>
          <p:nvSpPr>
            <p:cNvPr id="311" name="Freeform: Shape 310">
              <a:extLst>
                <a:ext uri="{FF2B5EF4-FFF2-40B4-BE49-F238E27FC236}">
                  <a16:creationId xmlns:a16="http://schemas.microsoft.com/office/drawing/2014/main" id="{34AAE0AF-D38D-43BD-A555-B7C90455B068}"/>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endParaRPr lang="th-TH"/>
            </a:p>
          </p:txBody>
        </p:sp>
        <p:sp>
          <p:nvSpPr>
            <p:cNvPr id="312" name="Freeform: Shape 311">
              <a:extLst>
                <a:ext uri="{FF2B5EF4-FFF2-40B4-BE49-F238E27FC236}">
                  <a16:creationId xmlns:a16="http://schemas.microsoft.com/office/drawing/2014/main" id="{90A5A1E4-AD28-4F96-B262-26C28373692F}"/>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endParaRPr lang="th-TH"/>
            </a:p>
          </p:txBody>
        </p:sp>
        <p:sp>
          <p:nvSpPr>
            <p:cNvPr id="313" name="Freeform: Shape 312">
              <a:extLst>
                <a:ext uri="{FF2B5EF4-FFF2-40B4-BE49-F238E27FC236}">
                  <a16:creationId xmlns:a16="http://schemas.microsoft.com/office/drawing/2014/main" id="{05F151E5-1A60-46BB-B9E7-3016CCF58D10}"/>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endParaRPr lang="th-TH"/>
            </a:p>
          </p:txBody>
        </p:sp>
        <p:sp>
          <p:nvSpPr>
            <p:cNvPr id="314" name="Freeform: Shape 313">
              <a:extLst>
                <a:ext uri="{FF2B5EF4-FFF2-40B4-BE49-F238E27FC236}">
                  <a16:creationId xmlns:a16="http://schemas.microsoft.com/office/drawing/2014/main" id="{9B14094D-BAC0-45A0-A010-23159747EE2F}"/>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endParaRPr lang="th-TH"/>
            </a:p>
          </p:txBody>
        </p:sp>
        <p:sp>
          <p:nvSpPr>
            <p:cNvPr id="315" name="Freeform: Shape 314">
              <a:extLst>
                <a:ext uri="{FF2B5EF4-FFF2-40B4-BE49-F238E27FC236}">
                  <a16:creationId xmlns:a16="http://schemas.microsoft.com/office/drawing/2014/main" id="{DF7B47C2-99FE-4C3E-933E-C834B94D2524}"/>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endParaRPr lang="th-TH"/>
            </a:p>
          </p:txBody>
        </p:sp>
        <p:sp>
          <p:nvSpPr>
            <p:cNvPr id="316" name="Freeform: Shape 315">
              <a:extLst>
                <a:ext uri="{FF2B5EF4-FFF2-40B4-BE49-F238E27FC236}">
                  <a16:creationId xmlns:a16="http://schemas.microsoft.com/office/drawing/2014/main" id="{9F1319ED-F871-4AA7-A463-37CD36DB0006}"/>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endParaRPr lang="th-TH"/>
            </a:p>
          </p:txBody>
        </p:sp>
        <p:sp>
          <p:nvSpPr>
            <p:cNvPr id="317" name="Freeform: Shape 316">
              <a:extLst>
                <a:ext uri="{FF2B5EF4-FFF2-40B4-BE49-F238E27FC236}">
                  <a16:creationId xmlns:a16="http://schemas.microsoft.com/office/drawing/2014/main" id="{A49AA3BA-92DE-41DB-8219-E171D9BD383D}"/>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endParaRPr lang="th-TH"/>
            </a:p>
          </p:txBody>
        </p:sp>
        <p:sp>
          <p:nvSpPr>
            <p:cNvPr id="318" name="Freeform: Shape 317">
              <a:extLst>
                <a:ext uri="{FF2B5EF4-FFF2-40B4-BE49-F238E27FC236}">
                  <a16:creationId xmlns:a16="http://schemas.microsoft.com/office/drawing/2014/main" id="{40538D44-A7BE-4CC5-A0A4-283E532FCDB1}"/>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endParaRPr lang="th-TH"/>
            </a:p>
          </p:txBody>
        </p:sp>
        <p:sp>
          <p:nvSpPr>
            <p:cNvPr id="319" name="Freeform: Shape 318">
              <a:extLst>
                <a:ext uri="{FF2B5EF4-FFF2-40B4-BE49-F238E27FC236}">
                  <a16:creationId xmlns:a16="http://schemas.microsoft.com/office/drawing/2014/main" id="{F9F41C83-CA4F-4792-97B0-16CCFFA291B4}"/>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endParaRPr lang="th-TH"/>
            </a:p>
          </p:txBody>
        </p:sp>
        <p:sp>
          <p:nvSpPr>
            <p:cNvPr id="320" name="Freeform: Shape 319">
              <a:extLst>
                <a:ext uri="{FF2B5EF4-FFF2-40B4-BE49-F238E27FC236}">
                  <a16:creationId xmlns:a16="http://schemas.microsoft.com/office/drawing/2014/main" id="{0B0F7F2C-8D42-43C0-9118-27991A43A29D}"/>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endParaRPr lang="th-TH"/>
            </a:p>
          </p:txBody>
        </p:sp>
        <p:sp>
          <p:nvSpPr>
            <p:cNvPr id="321" name="Freeform: Shape 320">
              <a:extLst>
                <a:ext uri="{FF2B5EF4-FFF2-40B4-BE49-F238E27FC236}">
                  <a16:creationId xmlns:a16="http://schemas.microsoft.com/office/drawing/2014/main" id="{AC23AE12-3FD8-44E6-9231-AF4C90B65016}"/>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endParaRPr lang="th-TH"/>
            </a:p>
          </p:txBody>
        </p:sp>
        <p:sp>
          <p:nvSpPr>
            <p:cNvPr id="322" name="Freeform: Shape 321">
              <a:extLst>
                <a:ext uri="{FF2B5EF4-FFF2-40B4-BE49-F238E27FC236}">
                  <a16:creationId xmlns:a16="http://schemas.microsoft.com/office/drawing/2014/main" id="{8297EBF0-2DDA-4233-8EDE-75DC96C25FD8}"/>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endParaRPr lang="th-TH"/>
            </a:p>
          </p:txBody>
        </p:sp>
        <p:sp>
          <p:nvSpPr>
            <p:cNvPr id="323" name="Freeform: Shape 322">
              <a:extLst>
                <a:ext uri="{FF2B5EF4-FFF2-40B4-BE49-F238E27FC236}">
                  <a16:creationId xmlns:a16="http://schemas.microsoft.com/office/drawing/2014/main" id="{960C10B8-7B15-4E9C-B632-868906901C84}"/>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endParaRPr lang="th-TH"/>
            </a:p>
          </p:txBody>
        </p:sp>
        <p:sp>
          <p:nvSpPr>
            <p:cNvPr id="324" name="Freeform: Shape 323">
              <a:extLst>
                <a:ext uri="{FF2B5EF4-FFF2-40B4-BE49-F238E27FC236}">
                  <a16:creationId xmlns:a16="http://schemas.microsoft.com/office/drawing/2014/main" id="{EA9D536E-8403-49CC-A117-A3B4294C5E79}"/>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endParaRPr lang="th-TH"/>
            </a:p>
          </p:txBody>
        </p:sp>
        <p:sp>
          <p:nvSpPr>
            <p:cNvPr id="325" name="Freeform: Shape 324">
              <a:extLst>
                <a:ext uri="{FF2B5EF4-FFF2-40B4-BE49-F238E27FC236}">
                  <a16:creationId xmlns:a16="http://schemas.microsoft.com/office/drawing/2014/main" id="{2C550419-1151-4F58-AA42-C9B0287F1C66}"/>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endParaRPr lang="th-TH"/>
            </a:p>
          </p:txBody>
        </p:sp>
        <p:sp>
          <p:nvSpPr>
            <p:cNvPr id="326" name="Freeform: Shape 325">
              <a:extLst>
                <a:ext uri="{FF2B5EF4-FFF2-40B4-BE49-F238E27FC236}">
                  <a16:creationId xmlns:a16="http://schemas.microsoft.com/office/drawing/2014/main" id="{D455B00B-98C7-4ED7-96EE-DB332A5AA545}"/>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endParaRPr lang="th-TH"/>
            </a:p>
          </p:txBody>
        </p:sp>
        <p:sp>
          <p:nvSpPr>
            <p:cNvPr id="327" name="Freeform: Shape 326">
              <a:extLst>
                <a:ext uri="{FF2B5EF4-FFF2-40B4-BE49-F238E27FC236}">
                  <a16:creationId xmlns:a16="http://schemas.microsoft.com/office/drawing/2014/main" id="{222BB934-C5BD-4C16-8180-97D4F546CA1D}"/>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endParaRPr lang="th-TH"/>
            </a:p>
          </p:txBody>
        </p:sp>
        <p:sp>
          <p:nvSpPr>
            <p:cNvPr id="328" name="Freeform: Shape 327">
              <a:extLst>
                <a:ext uri="{FF2B5EF4-FFF2-40B4-BE49-F238E27FC236}">
                  <a16:creationId xmlns:a16="http://schemas.microsoft.com/office/drawing/2014/main" id="{C6485062-2F9F-41A9-94D0-426805E12BF9}"/>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endParaRPr lang="th-TH"/>
            </a:p>
          </p:txBody>
        </p:sp>
        <p:sp>
          <p:nvSpPr>
            <p:cNvPr id="329" name="Freeform: Shape 328">
              <a:extLst>
                <a:ext uri="{FF2B5EF4-FFF2-40B4-BE49-F238E27FC236}">
                  <a16:creationId xmlns:a16="http://schemas.microsoft.com/office/drawing/2014/main" id="{366B2A86-EF80-44F6-9049-CA5014080A5B}"/>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endParaRPr lang="th-TH"/>
            </a:p>
          </p:txBody>
        </p:sp>
        <p:sp>
          <p:nvSpPr>
            <p:cNvPr id="330" name="Freeform: Shape 329">
              <a:extLst>
                <a:ext uri="{FF2B5EF4-FFF2-40B4-BE49-F238E27FC236}">
                  <a16:creationId xmlns:a16="http://schemas.microsoft.com/office/drawing/2014/main" id="{32301C40-0B90-4F8B-BF42-A3F1384DFA9A}"/>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endParaRPr lang="th-TH"/>
            </a:p>
          </p:txBody>
        </p:sp>
        <p:sp>
          <p:nvSpPr>
            <p:cNvPr id="331" name="Freeform: Shape 330">
              <a:extLst>
                <a:ext uri="{FF2B5EF4-FFF2-40B4-BE49-F238E27FC236}">
                  <a16:creationId xmlns:a16="http://schemas.microsoft.com/office/drawing/2014/main" id="{0590DBD7-BAF5-4802-BC87-30E4BFC8B8B4}"/>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endParaRPr lang="th-TH"/>
            </a:p>
          </p:txBody>
        </p:sp>
        <p:sp>
          <p:nvSpPr>
            <p:cNvPr id="332" name="Freeform: Shape 331">
              <a:extLst>
                <a:ext uri="{FF2B5EF4-FFF2-40B4-BE49-F238E27FC236}">
                  <a16:creationId xmlns:a16="http://schemas.microsoft.com/office/drawing/2014/main" id="{90AEE83C-25AD-4E3A-A432-8C34640D2F29}"/>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endParaRPr lang="th-TH"/>
            </a:p>
          </p:txBody>
        </p:sp>
        <p:sp>
          <p:nvSpPr>
            <p:cNvPr id="333" name="Freeform: Shape 332">
              <a:extLst>
                <a:ext uri="{FF2B5EF4-FFF2-40B4-BE49-F238E27FC236}">
                  <a16:creationId xmlns:a16="http://schemas.microsoft.com/office/drawing/2014/main" id="{963E048F-44F1-4155-975A-FDC367C3B237}"/>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endParaRPr lang="th-TH"/>
            </a:p>
          </p:txBody>
        </p:sp>
        <p:sp>
          <p:nvSpPr>
            <p:cNvPr id="334" name="Freeform: Shape 333">
              <a:extLst>
                <a:ext uri="{FF2B5EF4-FFF2-40B4-BE49-F238E27FC236}">
                  <a16:creationId xmlns:a16="http://schemas.microsoft.com/office/drawing/2014/main" id="{E35D6F8E-1112-4463-9229-9FFA0827D41F}"/>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endParaRPr lang="th-TH"/>
            </a:p>
          </p:txBody>
        </p:sp>
        <p:sp>
          <p:nvSpPr>
            <p:cNvPr id="335" name="Freeform: Shape 334">
              <a:extLst>
                <a:ext uri="{FF2B5EF4-FFF2-40B4-BE49-F238E27FC236}">
                  <a16:creationId xmlns:a16="http://schemas.microsoft.com/office/drawing/2014/main" id="{6DB1785E-F915-4F6C-BB81-740E88D7BE28}"/>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endParaRPr lang="th-TH"/>
            </a:p>
          </p:txBody>
        </p:sp>
        <p:sp>
          <p:nvSpPr>
            <p:cNvPr id="336" name="Freeform: Shape 335">
              <a:extLst>
                <a:ext uri="{FF2B5EF4-FFF2-40B4-BE49-F238E27FC236}">
                  <a16:creationId xmlns:a16="http://schemas.microsoft.com/office/drawing/2014/main" id="{F06676E6-2560-4F18-BD9F-00CEC449E301}"/>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endParaRPr lang="th-TH"/>
            </a:p>
          </p:txBody>
        </p:sp>
        <p:sp>
          <p:nvSpPr>
            <p:cNvPr id="337" name="Freeform: Shape 336">
              <a:extLst>
                <a:ext uri="{FF2B5EF4-FFF2-40B4-BE49-F238E27FC236}">
                  <a16:creationId xmlns:a16="http://schemas.microsoft.com/office/drawing/2014/main" id="{ACCDAD71-1CF0-425D-889D-DABC8ED56D3A}"/>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endParaRPr lang="th-TH"/>
            </a:p>
          </p:txBody>
        </p:sp>
        <p:sp>
          <p:nvSpPr>
            <p:cNvPr id="338" name="Freeform: Shape 337">
              <a:extLst>
                <a:ext uri="{FF2B5EF4-FFF2-40B4-BE49-F238E27FC236}">
                  <a16:creationId xmlns:a16="http://schemas.microsoft.com/office/drawing/2014/main" id="{545341F2-4C1A-4A53-BE44-71CBB25FF996}"/>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endParaRPr lang="th-TH"/>
            </a:p>
          </p:txBody>
        </p:sp>
        <p:sp>
          <p:nvSpPr>
            <p:cNvPr id="339" name="Freeform: Shape 338">
              <a:extLst>
                <a:ext uri="{FF2B5EF4-FFF2-40B4-BE49-F238E27FC236}">
                  <a16:creationId xmlns:a16="http://schemas.microsoft.com/office/drawing/2014/main" id="{E9BB297E-1F18-472A-AF28-65DFEBB6781B}"/>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endParaRPr lang="th-TH"/>
            </a:p>
          </p:txBody>
        </p:sp>
        <p:sp>
          <p:nvSpPr>
            <p:cNvPr id="340" name="Freeform: Shape 339">
              <a:extLst>
                <a:ext uri="{FF2B5EF4-FFF2-40B4-BE49-F238E27FC236}">
                  <a16:creationId xmlns:a16="http://schemas.microsoft.com/office/drawing/2014/main" id="{4DF01B0A-4F31-4B2B-9150-A5CA8260D5A0}"/>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endParaRPr lang="th-TH"/>
            </a:p>
          </p:txBody>
        </p:sp>
        <p:sp>
          <p:nvSpPr>
            <p:cNvPr id="341" name="Freeform: Shape 340">
              <a:extLst>
                <a:ext uri="{FF2B5EF4-FFF2-40B4-BE49-F238E27FC236}">
                  <a16:creationId xmlns:a16="http://schemas.microsoft.com/office/drawing/2014/main" id="{A5FDDA32-42F1-4B26-B089-03052DE78D51}"/>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endParaRPr lang="th-TH"/>
            </a:p>
          </p:txBody>
        </p:sp>
        <p:sp>
          <p:nvSpPr>
            <p:cNvPr id="342" name="Freeform: Shape 341">
              <a:extLst>
                <a:ext uri="{FF2B5EF4-FFF2-40B4-BE49-F238E27FC236}">
                  <a16:creationId xmlns:a16="http://schemas.microsoft.com/office/drawing/2014/main" id="{2A8787B6-61BF-454F-8017-A6EBDC5D0B97}"/>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endParaRPr lang="th-TH"/>
            </a:p>
          </p:txBody>
        </p:sp>
        <p:sp>
          <p:nvSpPr>
            <p:cNvPr id="343" name="Freeform: Shape 342">
              <a:extLst>
                <a:ext uri="{FF2B5EF4-FFF2-40B4-BE49-F238E27FC236}">
                  <a16:creationId xmlns:a16="http://schemas.microsoft.com/office/drawing/2014/main" id="{8C2387E9-FBA1-4153-8D9F-F15549EE6120}"/>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endParaRPr lang="th-TH"/>
            </a:p>
          </p:txBody>
        </p:sp>
        <p:sp>
          <p:nvSpPr>
            <p:cNvPr id="344" name="Freeform: Shape 343">
              <a:extLst>
                <a:ext uri="{FF2B5EF4-FFF2-40B4-BE49-F238E27FC236}">
                  <a16:creationId xmlns:a16="http://schemas.microsoft.com/office/drawing/2014/main" id="{24ED9185-CE65-481F-A995-F358BFC006F1}"/>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endParaRPr lang="th-TH"/>
            </a:p>
          </p:txBody>
        </p:sp>
        <p:sp>
          <p:nvSpPr>
            <p:cNvPr id="345" name="Freeform: Shape 344">
              <a:extLst>
                <a:ext uri="{FF2B5EF4-FFF2-40B4-BE49-F238E27FC236}">
                  <a16:creationId xmlns:a16="http://schemas.microsoft.com/office/drawing/2014/main" id="{71499AD2-D556-4DDB-AD7E-38DA3B04681E}"/>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endParaRPr lang="th-TH"/>
            </a:p>
          </p:txBody>
        </p:sp>
        <p:sp>
          <p:nvSpPr>
            <p:cNvPr id="346" name="Freeform: Shape 345">
              <a:extLst>
                <a:ext uri="{FF2B5EF4-FFF2-40B4-BE49-F238E27FC236}">
                  <a16:creationId xmlns:a16="http://schemas.microsoft.com/office/drawing/2014/main" id="{80958F87-5AC9-41DE-81F8-7788FACF5D9E}"/>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endParaRPr lang="th-TH"/>
            </a:p>
          </p:txBody>
        </p:sp>
        <p:sp>
          <p:nvSpPr>
            <p:cNvPr id="347" name="Freeform: Shape 346">
              <a:extLst>
                <a:ext uri="{FF2B5EF4-FFF2-40B4-BE49-F238E27FC236}">
                  <a16:creationId xmlns:a16="http://schemas.microsoft.com/office/drawing/2014/main" id="{9EFD88E4-AE9D-4E37-9F7A-7E92CE98D3B3}"/>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endParaRPr lang="th-TH"/>
            </a:p>
          </p:txBody>
        </p:sp>
        <p:sp>
          <p:nvSpPr>
            <p:cNvPr id="348" name="Freeform: Shape 347">
              <a:extLst>
                <a:ext uri="{FF2B5EF4-FFF2-40B4-BE49-F238E27FC236}">
                  <a16:creationId xmlns:a16="http://schemas.microsoft.com/office/drawing/2014/main" id="{281340FC-2AC4-4394-A556-515784E2209D}"/>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endParaRPr lang="th-TH"/>
            </a:p>
          </p:txBody>
        </p:sp>
        <p:sp>
          <p:nvSpPr>
            <p:cNvPr id="349" name="Freeform: Shape 348">
              <a:extLst>
                <a:ext uri="{FF2B5EF4-FFF2-40B4-BE49-F238E27FC236}">
                  <a16:creationId xmlns:a16="http://schemas.microsoft.com/office/drawing/2014/main" id="{0A327149-BC10-40F5-A2BA-CF5974245ABD}"/>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endParaRPr lang="th-TH"/>
            </a:p>
          </p:txBody>
        </p:sp>
        <p:sp>
          <p:nvSpPr>
            <p:cNvPr id="350" name="Freeform: Shape 349">
              <a:extLst>
                <a:ext uri="{FF2B5EF4-FFF2-40B4-BE49-F238E27FC236}">
                  <a16:creationId xmlns:a16="http://schemas.microsoft.com/office/drawing/2014/main" id="{84DD79B1-ED05-4477-87A0-2638286EE02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endParaRPr lang="th-TH"/>
            </a:p>
          </p:txBody>
        </p:sp>
        <p:sp>
          <p:nvSpPr>
            <p:cNvPr id="351" name="Freeform: Shape 350">
              <a:extLst>
                <a:ext uri="{FF2B5EF4-FFF2-40B4-BE49-F238E27FC236}">
                  <a16:creationId xmlns:a16="http://schemas.microsoft.com/office/drawing/2014/main" id="{F38CF621-9F20-4824-B9C6-B5EC004EB8B3}"/>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endParaRPr lang="th-TH"/>
            </a:p>
          </p:txBody>
        </p:sp>
        <p:sp>
          <p:nvSpPr>
            <p:cNvPr id="352" name="Freeform: Shape 351">
              <a:extLst>
                <a:ext uri="{FF2B5EF4-FFF2-40B4-BE49-F238E27FC236}">
                  <a16:creationId xmlns:a16="http://schemas.microsoft.com/office/drawing/2014/main" id="{968EFEE2-C5DA-44E5-8083-2E05C0AF4792}"/>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endParaRPr lang="th-TH"/>
            </a:p>
          </p:txBody>
        </p:sp>
        <p:sp>
          <p:nvSpPr>
            <p:cNvPr id="353" name="Freeform: Shape 352">
              <a:extLst>
                <a:ext uri="{FF2B5EF4-FFF2-40B4-BE49-F238E27FC236}">
                  <a16:creationId xmlns:a16="http://schemas.microsoft.com/office/drawing/2014/main" id="{D5EC889D-D9FA-4CA2-9BBB-E3C52B145339}"/>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endParaRPr lang="th-TH"/>
            </a:p>
          </p:txBody>
        </p:sp>
        <p:sp>
          <p:nvSpPr>
            <p:cNvPr id="354" name="Freeform: Shape 353">
              <a:extLst>
                <a:ext uri="{FF2B5EF4-FFF2-40B4-BE49-F238E27FC236}">
                  <a16:creationId xmlns:a16="http://schemas.microsoft.com/office/drawing/2014/main" id="{9ECC081E-BE50-4B52-BEEA-396B13F14275}"/>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endParaRPr lang="th-TH"/>
            </a:p>
          </p:txBody>
        </p:sp>
        <p:sp>
          <p:nvSpPr>
            <p:cNvPr id="355" name="Freeform: Shape 354">
              <a:extLst>
                <a:ext uri="{FF2B5EF4-FFF2-40B4-BE49-F238E27FC236}">
                  <a16:creationId xmlns:a16="http://schemas.microsoft.com/office/drawing/2014/main" id="{F7F69327-926A-4EFA-AE05-F936649784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endParaRPr lang="th-TH"/>
            </a:p>
          </p:txBody>
        </p:sp>
        <p:sp>
          <p:nvSpPr>
            <p:cNvPr id="356" name="Freeform: Shape 355">
              <a:extLst>
                <a:ext uri="{FF2B5EF4-FFF2-40B4-BE49-F238E27FC236}">
                  <a16:creationId xmlns:a16="http://schemas.microsoft.com/office/drawing/2014/main" id="{E3757B2B-F9D2-4013-B16F-995B5C0B3EC7}"/>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endParaRPr lang="th-TH"/>
            </a:p>
          </p:txBody>
        </p:sp>
        <p:sp>
          <p:nvSpPr>
            <p:cNvPr id="357" name="Freeform: Shape 356">
              <a:extLst>
                <a:ext uri="{FF2B5EF4-FFF2-40B4-BE49-F238E27FC236}">
                  <a16:creationId xmlns:a16="http://schemas.microsoft.com/office/drawing/2014/main" id="{C507547D-4025-4F68-BF49-9CD154285380}"/>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endParaRPr lang="th-TH"/>
            </a:p>
          </p:txBody>
        </p:sp>
        <p:sp>
          <p:nvSpPr>
            <p:cNvPr id="358" name="Freeform: Shape 357">
              <a:extLst>
                <a:ext uri="{FF2B5EF4-FFF2-40B4-BE49-F238E27FC236}">
                  <a16:creationId xmlns:a16="http://schemas.microsoft.com/office/drawing/2014/main" id="{03AB7BE6-7984-4C6E-A822-2DC850F427D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endParaRPr lang="th-TH"/>
            </a:p>
          </p:txBody>
        </p:sp>
        <p:sp>
          <p:nvSpPr>
            <p:cNvPr id="359" name="Freeform: Shape 358">
              <a:extLst>
                <a:ext uri="{FF2B5EF4-FFF2-40B4-BE49-F238E27FC236}">
                  <a16:creationId xmlns:a16="http://schemas.microsoft.com/office/drawing/2014/main" id="{67321E12-9CF6-44ED-88C7-603BA0DB92A6}"/>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endParaRPr lang="th-TH"/>
            </a:p>
          </p:txBody>
        </p:sp>
        <p:sp>
          <p:nvSpPr>
            <p:cNvPr id="360" name="Freeform: Shape 359">
              <a:extLst>
                <a:ext uri="{FF2B5EF4-FFF2-40B4-BE49-F238E27FC236}">
                  <a16:creationId xmlns:a16="http://schemas.microsoft.com/office/drawing/2014/main" id="{E791CE4D-E804-4F53-B72F-1F5C38B4D39F}"/>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endParaRPr lang="th-TH"/>
            </a:p>
          </p:txBody>
        </p:sp>
        <p:sp>
          <p:nvSpPr>
            <p:cNvPr id="361" name="Freeform: Shape 360">
              <a:extLst>
                <a:ext uri="{FF2B5EF4-FFF2-40B4-BE49-F238E27FC236}">
                  <a16:creationId xmlns:a16="http://schemas.microsoft.com/office/drawing/2014/main" id="{054F13EF-C5AE-4361-A707-0AAC9D50D8B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endParaRPr lang="th-TH"/>
            </a:p>
          </p:txBody>
        </p:sp>
        <p:sp>
          <p:nvSpPr>
            <p:cNvPr id="362" name="Freeform: Shape 361">
              <a:extLst>
                <a:ext uri="{FF2B5EF4-FFF2-40B4-BE49-F238E27FC236}">
                  <a16:creationId xmlns:a16="http://schemas.microsoft.com/office/drawing/2014/main" id="{B470803D-217E-408B-9E79-35BF8B307492}"/>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endParaRPr lang="th-TH"/>
            </a:p>
          </p:txBody>
        </p:sp>
        <p:sp>
          <p:nvSpPr>
            <p:cNvPr id="363" name="Freeform: Shape 362">
              <a:extLst>
                <a:ext uri="{FF2B5EF4-FFF2-40B4-BE49-F238E27FC236}">
                  <a16:creationId xmlns:a16="http://schemas.microsoft.com/office/drawing/2014/main" id="{02A59840-F54B-458B-9169-1FC1193FC934}"/>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endParaRPr lang="th-TH"/>
            </a:p>
          </p:txBody>
        </p:sp>
        <p:sp>
          <p:nvSpPr>
            <p:cNvPr id="364" name="Freeform: Shape 363">
              <a:extLst>
                <a:ext uri="{FF2B5EF4-FFF2-40B4-BE49-F238E27FC236}">
                  <a16:creationId xmlns:a16="http://schemas.microsoft.com/office/drawing/2014/main" id="{CDF6E6DD-637E-410A-8D87-18F7A5978558}"/>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endParaRPr lang="th-TH"/>
            </a:p>
          </p:txBody>
        </p:sp>
        <p:sp>
          <p:nvSpPr>
            <p:cNvPr id="365" name="Freeform: Shape 364">
              <a:extLst>
                <a:ext uri="{FF2B5EF4-FFF2-40B4-BE49-F238E27FC236}">
                  <a16:creationId xmlns:a16="http://schemas.microsoft.com/office/drawing/2014/main" id="{85BD1E63-336A-41A2-A865-8D98993ADDC8}"/>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endParaRPr lang="th-TH"/>
            </a:p>
          </p:txBody>
        </p:sp>
        <p:sp>
          <p:nvSpPr>
            <p:cNvPr id="366" name="Freeform: Shape 365">
              <a:extLst>
                <a:ext uri="{FF2B5EF4-FFF2-40B4-BE49-F238E27FC236}">
                  <a16:creationId xmlns:a16="http://schemas.microsoft.com/office/drawing/2014/main" id="{9EBDA1DA-619C-4BB5-AAAD-6A5BF0AB1258}"/>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endParaRPr lang="th-TH"/>
            </a:p>
          </p:txBody>
        </p:sp>
        <p:sp>
          <p:nvSpPr>
            <p:cNvPr id="367" name="Freeform: Shape 366">
              <a:extLst>
                <a:ext uri="{FF2B5EF4-FFF2-40B4-BE49-F238E27FC236}">
                  <a16:creationId xmlns:a16="http://schemas.microsoft.com/office/drawing/2014/main" id="{DA078D9E-3454-4F1A-AAF6-F2DA8045E881}"/>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endParaRPr lang="th-TH"/>
            </a:p>
          </p:txBody>
        </p:sp>
        <p:sp>
          <p:nvSpPr>
            <p:cNvPr id="368" name="Freeform: Shape 367">
              <a:extLst>
                <a:ext uri="{FF2B5EF4-FFF2-40B4-BE49-F238E27FC236}">
                  <a16:creationId xmlns:a16="http://schemas.microsoft.com/office/drawing/2014/main" id="{4ED693CE-A63E-4BB6-84EA-032E7355CB73}"/>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endParaRPr lang="th-TH"/>
            </a:p>
          </p:txBody>
        </p:sp>
        <p:sp>
          <p:nvSpPr>
            <p:cNvPr id="369" name="Freeform: Shape 368">
              <a:extLst>
                <a:ext uri="{FF2B5EF4-FFF2-40B4-BE49-F238E27FC236}">
                  <a16:creationId xmlns:a16="http://schemas.microsoft.com/office/drawing/2014/main" id="{CFEFF942-4D8C-470A-A126-5DCB0A3EE6D0}"/>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endParaRPr lang="th-TH"/>
            </a:p>
          </p:txBody>
        </p:sp>
        <p:sp>
          <p:nvSpPr>
            <p:cNvPr id="370" name="Freeform: Shape 369">
              <a:extLst>
                <a:ext uri="{FF2B5EF4-FFF2-40B4-BE49-F238E27FC236}">
                  <a16:creationId xmlns:a16="http://schemas.microsoft.com/office/drawing/2014/main" id="{ED258DF9-90AE-4C10-A8B8-D6323795B8FA}"/>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endParaRPr lang="th-TH"/>
            </a:p>
          </p:txBody>
        </p:sp>
        <p:sp>
          <p:nvSpPr>
            <p:cNvPr id="371" name="Freeform: Shape 370">
              <a:extLst>
                <a:ext uri="{FF2B5EF4-FFF2-40B4-BE49-F238E27FC236}">
                  <a16:creationId xmlns:a16="http://schemas.microsoft.com/office/drawing/2014/main" id="{2F965476-633D-46B3-AFDC-C89EDE9FD0AE}"/>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endParaRPr lang="th-TH"/>
            </a:p>
          </p:txBody>
        </p:sp>
        <p:sp>
          <p:nvSpPr>
            <p:cNvPr id="372" name="Freeform: Shape 371">
              <a:extLst>
                <a:ext uri="{FF2B5EF4-FFF2-40B4-BE49-F238E27FC236}">
                  <a16:creationId xmlns:a16="http://schemas.microsoft.com/office/drawing/2014/main" id="{C3CBD34F-1A57-4883-BD7F-B2CC72E52350}"/>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endParaRPr lang="th-TH"/>
            </a:p>
          </p:txBody>
        </p:sp>
        <p:sp>
          <p:nvSpPr>
            <p:cNvPr id="373" name="Freeform: Shape 372">
              <a:extLst>
                <a:ext uri="{FF2B5EF4-FFF2-40B4-BE49-F238E27FC236}">
                  <a16:creationId xmlns:a16="http://schemas.microsoft.com/office/drawing/2014/main" id="{FDC20918-0A0B-4629-909F-642B086F98D0}"/>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endParaRPr lang="th-TH"/>
            </a:p>
          </p:txBody>
        </p:sp>
        <p:sp>
          <p:nvSpPr>
            <p:cNvPr id="374" name="Freeform: Shape 373">
              <a:extLst>
                <a:ext uri="{FF2B5EF4-FFF2-40B4-BE49-F238E27FC236}">
                  <a16:creationId xmlns:a16="http://schemas.microsoft.com/office/drawing/2014/main" id="{F0A9FF96-996C-4B31-A86F-218B0849AA73}"/>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endParaRPr lang="th-TH"/>
            </a:p>
          </p:txBody>
        </p:sp>
        <p:sp>
          <p:nvSpPr>
            <p:cNvPr id="375" name="Freeform: Shape 374">
              <a:extLst>
                <a:ext uri="{FF2B5EF4-FFF2-40B4-BE49-F238E27FC236}">
                  <a16:creationId xmlns:a16="http://schemas.microsoft.com/office/drawing/2014/main" id="{B355553B-B35D-4BBB-9158-EE3881C14BE0}"/>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endParaRPr lang="th-TH"/>
            </a:p>
          </p:txBody>
        </p:sp>
      </p:grpSp>
      <p:grpSp>
        <p:nvGrpSpPr>
          <p:cNvPr id="376" name="Graphic 1">
            <a:extLst>
              <a:ext uri="{FF2B5EF4-FFF2-40B4-BE49-F238E27FC236}">
                <a16:creationId xmlns:a16="http://schemas.microsoft.com/office/drawing/2014/main" id="{76256CA0-00BF-4068-A05F-5FC301C12394}"/>
              </a:ext>
            </a:extLst>
          </p:cNvPr>
          <p:cNvGrpSpPr/>
          <p:nvPr/>
        </p:nvGrpSpPr>
        <p:grpSpPr>
          <a:xfrm rot="18948349">
            <a:off x="11620173" y="1317213"/>
            <a:ext cx="906831" cy="1633251"/>
            <a:chOff x="5938931" y="3171868"/>
            <a:chExt cx="1512501" cy="2474078"/>
          </a:xfrm>
        </p:grpSpPr>
        <p:sp>
          <p:nvSpPr>
            <p:cNvPr id="377" name="Freeform: Shape 376">
              <a:extLst>
                <a:ext uri="{FF2B5EF4-FFF2-40B4-BE49-F238E27FC236}">
                  <a16:creationId xmlns:a16="http://schemas.microsoft.com/office/drawing/2014/main" id="{1A31D4B6-2310-4956-A158-B873854D650F}"/>
                </a:ext>
              </a:extLst>
            </p:cNvPr>
            <p:cNvSpPr/>
            <p:nvPr/>
          </p:nvSpPr>
          <p:spPr>
            <a:xfrm>
              <a:off x="6031431" y="3520366"/>
              <a:ext cx="1420001" cy="2125228"/>
            </a:xfrm>
            <a:custGeom>
              <a:avLst/>
              <a:gdLst>
                <a:gd name="connsiteX0" fmla="*/ 461799 w 1420001"/>
                <a:gd name="connsiteY0" fmla="*/ 54944 h 2125228"/>
                <a:gd name="connsiteX1" fmla="*/ 1407825 w 1420001"/>
                <a:gd name="connsiteY1" fmla="*/ 1831193 h 2125228"/>
                <a:gd name="connsiteX2" fmla="*/ 1364969 w 1420001"/>
                <a:gd name="connsiteY2" fmla="*/ 1971159 h 2125228"/>
                <a:gd name="connsiteX3" fmla="*/ 1098714 w 1420001"/>
                <a:gd name="connsiteY3" fmla="*/ 2112949 h 2125228"/>
                <a:gd name="connsiteX4" fmla="*/ 958292 w 1420001"/>
                <a:gd name="connsiteY4" fmla="*/ 2070549 h 2125228"/>
                <a:gd name="connsiteX5" fmla="*/ 12266 w 1420001"/>
                <a:gd name="connsiteY5" fmla="*/ 294755 h 2125228"/>
                <a:gd name="connsiteX6" fmla="*/ 55122 w 1420001"/>
                <a:gd name="connsiteY6" fmla="*/ 153877 h 2125228"/>
                <a:gd name="connsiteX7" fmla="*/ 321377 w 1420001"/>
                <a:gd name="connsiteY7" fmla="*/ 12087 h 2125228"/>
                <a:gd name="connsiteX8" fmla="*/ 461799 w 1420001"/>
                <a:gd name="connsiteY8" fmla="*/ 54944 h 212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001" h="2125228">
                  <a:moveTo>
                    <a:pt x="461799" y="54944"/>
                  </a:moveTo>
                  <a:lnTo>
                    <a:pt x="1407825" y="1831193"/>
                  </a:lnTo>
                  <a:cubicBezTo>
                    <a:pt x="1434724" y="1881799"/>
                    <a:pt x="1415576" y="1944260"/>
                    <a:pt x="1364969" y="1971159"/>
                  </a:cubicBezTo>
                  <a:lnTo>
                    <a:pt x="1098714" y="2112949"/>
                  </a:lnTo>
                  <a:cubicBezTo>
                    <a:pt x="1047652" y="2139848"/>
                    <a:pt x="985191" y="2121155"/>
                    <a:pt x="958292" y="2070549"/>
                  </a:cubicBezTo>
                  <a:lnTo>
                    <a:pt x="12266" y="294755"/>
                  </a:lnTo>
                  <a:cubicBezTo>
                    <a:pt x="-14633" y="244149"/>
                    <a:pt x="4060" y="181232"/>
                    <a:pt x="55122" y="153877"/>
                  </a:cubicBezTo>
                  <a:lnTo>
                    <a:pt x="321377" y="12087"/>
                  </a:lnTo>
                  <a:cubicBezTo>
                    <a:pt x="371984" y="-14812"/>
                    <a:pt x="434900" y="4793"/>
                    <a:pt x="461799" y="54944"/>
                  </a:cubicBezTo>
                  <a:close/>
                </a:path>
              </a:pathLst>
            </a:custGeom>
            <a:solidFill>
              <a:srgbClr val="FFC32E"/>
            </a:solidFill>
            <a:ln w="45316" cap="flat">
              <a:noFill/>
              <a:prstDash val="solid"/>
              <a:miter/>
            </a:ln>
          </p:spPr>
          <p:txBody>
            <a:bodyPr rtlCol="0" anchor="ctr"/>
            <a:lstStyle/>
            <a:p>
              <a:endParaRPr lang="th-TH"/>
            </a:p>
          </p:txBody>
        </p:sp>
        <p:sp>
          <p:nvSpPr>
            <p:cNvPr id="378" name="Freeform: Shape 377">
              <a:extLst>
                <a:ext uri="{FF2B5EF4-FFF2-40B4-BE49-F238E27FC236}">
                  <a16:creationId xmlns:a16="http://schemas.microsoft.com/office/drawing/2014/main" id="{327C898E-BE85-440F-B381-B043E9D9DCD4}"/>
                </a:ext>
              </a:extLst>
            </p:cNvPr>
            <p:cNvSpPr/>
            <p:nvPr/>
          </p:nvSpPr>
          <p:spPr>
            <a:xfrm>
              <a:off x="6031521" y="3603576"/>
              <a:ext cx="1231751" cy="2042370"/>
            </a:xfrm>
            <a:custGeom>
              <a:avLst/>
              <a:gdLst>
                <a:gd name="connsiteX0" fmla="*/ 55032 w 1231751"/>
                <a:gd name="connsiteY0" fmla="*/ 71123 h 2042370"/>
                <a:gd name="connsiteX1" fmla="*/ 12176 w 1231751"/>
                <a:gd name="connsiteY1" fmla="*/ 211545 h 2042370"/>
                <a:gd name="connsiteX2" fmla="*/ 958202 w 1231751"/>
                <a:gd name="connsiteY2" fmla="*/ 1987338 h 2042370"/>
                <a:gd name="connsiteX3" fmla="*/ 1098624 w 1231751"/>
                <a:gd name="connsiteY3" fmla="*/ 2030194 h 2042370"/>
                <a:gd name="connsiteX4" fmla="*/ 1231752 w 1231751"/>
                <a:gd name="connsiteY4" fmla="*/ 1959072 h 2042370"/>
                <a:gd name="connsiteX5" fmla="*/ 188160 w 1231751"/>
                <a:gd name="connsiteY5" fmla="*/ 0 h 2042370"/>
                <a:gd name="connsiteX6" fmla="*/ 55032 w 1231751"/>
                <a:gd name="connsiteY6" fmla="*/ 71123 h 204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751" h="2042370">
                  <a:moveTo>
                    <a:pt x="55032" y="71123"/>
                  </a:moveTo>
                  <a:cubicBezTo>
                    <a:pt x="4426" y="98022"/>
                    <a:pt x="-14723" y="160938"/>
                    <a:pt x="12176" y="211545"/>
                  </a:cubicBezTo>
                  <a:lnTo>
                    <a:pt x="958202" y="1987338"/>
                  </a:lnTo>
                  <a:cubicBezTo>
                    <a:pt x="985101" y="2037945"/>
                    <a:pt x="1048018" y="2057094"/>
                    <a:pt x="1098624" y="2030194"/>
                  </a:cubicBezTo>
                  <a:lnTo>
                    <a:pt x="1231752" y="1959072"/>
                  </a:lnTo>
                  <a:lnTo>
                    <a:pt x="188160" y="0"/>
                  </a:lnTo>
                  <a:lnTo>
                    <a:pt x="55032" y="71123"/>
                  </a:lnTo>
                  <a:close/>
                </a:path>
              </a:pathLst>
            </a:custGeom>
            <a:solidFill>
              <a:srgbClr val="FFD524"/>
            </a:solidFill>
            <a:ln w="45316" cap="flat">
              <a:noFill/>
              <a:prstDash val="solid"/>
              <a:miter/>
            </a:ln>
          </p:spPr>
          <p:txBody>
            <a:bodyPr rtlCol="0" anchor="ctr"/>
            <a:lstStyle/>
            <a:p>
              <a:endParaRPr lang="th-TH"/>
            </a:p>
          </p:txBody>
        </p:sp>
        <p:grpSp>
          <p:nvGrpSpPr>
            <p:cNvPr id="379" name="Graphic 1">
              <a:extLst>
                <a:ext uri="{FF2B5EF4-FFF2-40B4-BE49-F238E27FC236}">
                  <a16:creationId xmlns:a16="http://schemas.microsoft.com/office/drawing/2014/main" id="{EF94A80E-55DD-42D6-86C9-DC37B2E95177}"/>
                </a:ext>
              </a:extLst>
            </p:cNvPr>
            <p:cNvGrpSpPr/>
            <p:nvPr/>
          </p:nvGrpSpPr>
          <p:grpSpPr>
            <a:xfrm>
              <a:off x="5938931" y="3171868"/>
              <a:ext cx="433025" cy="518331"/>
              <a:chOff x="5938931" y="3171868"/>
              <a:chExt cx="433025" cy="518331"/>
            </a:xfrm>
          </p:grpSpPr>
          <p:sp>
            <p:nvSpPr>
              <p:cNvPr id="388" name="Freeform: Shape 387">
                <a:extLst>
                  <a:ext uri="{FF2B5EF4-FFF2-40B4-BE49-F238E27FC236}">
                    <a16:creationId xmlns:a16="http://schemas.microsoft.com/office/drawing/2014/main" id="{529BB9EA-6A33-4C57-9CA6-5E076396E47E}"/>
                  </a:ext>
                </a:extLst>
              </p:cNvPr>
              <p:cNvSpPr/>
              <p:nvPr/>
            </p:nvSpPr>
            <p:spPr>
              <a:xfrm>
                <a:off x="5938931" y="3171938"/>
                <a:ext cx="433025" cy="518261"/>
              </a:xfrm>
              <a:custGeom>
                <a:avLst/>
                <a:gdLst>
                  <a:gd name="connsiteX0" fmla="*/ 57351 w 433025"/>
                  <a:gd name="connsiteY0" fmla="*/ 12651 h 518261"/>
                  <a:gd name="connsiteX1" fmla="*/ 57351 w 433025"/>
                  <a:gd name="connsiteY1" fmla="*/ 12651 h 518261"/>
                  <a:gd name="connsiteX2" fmla="*/ 817 w 433025"/>
                  <a:gd name="connsiteY2" fmla="*/ 121615 h 518261"/>
                  <a:gd name="connsiteX3" fmla="*/ 10392 w 433025"/>
                  <a:gd name="connsiteY3" fmla="*/ 201856 h 518261"/>
                  <a:gd name="connsiteX4" fmla="*/ 71940 w 433025"/>
                  <a:gd name="connsiteY4" fmla="*/ 396532 h 518261"/>
                  <a:gd name="connsiteX5" fmla="*/ 136680 w 433025"/>
                  <a:gd name="connsiteY5" fmla="*/ 518262 h 518261"/>
                  <a:gd name="connsiteX6" fmla="*/ 284853 w 433025"/>
                  <a:gd name="connsiteY6" fmla="*/ 439388 h 518261"/>
                  <a:gd name="connsiteX7" fmla="*/ 433026 w 433025"/>
                  <a:gd name="connsiteY7" fmla="*/ 360515 h 518261"/>
                  <a:gd name="connsiteX8" fmla="*/ 367830 w 433025"/>
                  <a:gd name="connsiteY8" fmla="*/ 238785 h 518261"/>
                  <a:gd name="connsiteX9" fmla="*/ 240629 w 433025"/>
                  <a:gd name="connsiteY9" fmla="*/ 79215 h 518261"/>
                  <a:gd name="connsiteX10" fmla="*/ 179537 w 433025"/>
                  <a:gd name="connsiteY10" fmla="*/ 26328 h 518261"/>
                  <a:gd name="connsiteX11" fmla="*/ 57351 w 433025"/>
                  <a:gd name="connsiteY11" fmla="*/ 12651 h 51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025" h="518261">
                    <a:moveTo>
                      <a:pt x="57351" y="12651"/>
                    </a:moveTo>
                    <a:lnTo>
                      <a:pt x="57351" y="12651"/>
                    </a:lnTo>
                    <a:cubicBezTo>
                      <a:pt x="17686" y="33623"/>
                      <a:pt x="-4654" y="76935"/>
                      <a:pt x="817" y="121615"/>
                    </a:cubicBezTo>
                    <a:lnTo>
                      <a:pt x="10392" y="201856"/>
                    </a:lnTo>
                    <a:cubicBezTo>
                      <a:pt x="19054" y="269788"/>
                      <a:pt x="39570" y="335895"/>
                      <a:pt x="71940" y="396532"/>
                    </a:cubicBezTo>
                    <a:lnTo>
                      <a:pt x="136680" y="518262"/>
                    </a:lnTo>
                    <a:lnTo>
                      <a:pt x="284853" y="439388"/>
                    </a:lnTo>
                    <a:lnTo>
                      <a:pt x="433026" y="360515"/>
                    </a:lnTo>
                    <a:lnTo>
                      <a:pt x="367830" y="238785"/>
                    </a:lnTo>
                    <a:cubicBezTo>
                      <a:pt x="335460" y="178148"/>
                      <a:pt x="292604" y="123894"/>
                      <a:pt x="240629" y="79215"/>
                    </a:cubicBezTo>
                    <a:lnTo>
                      <a:pt x="179537" y="26328"/>
                    </a:lnTo>
                    <a:cubicBezTo>
                      <a:pt x="145799" y="-2850"/>
                      <a:pt x="97016" y="-8321"/>
                      <a:pt x="57351" y="12651"/>
                    </a:cubicBezTo>
                    <a:close/>
                  </a:path>
                </a:pathLst>
              </a:custGeom>
              <a:solidFill>
                <a:srgbClr val="FFC32E"/>
              </a:solidFill>
              <a:ln w="45316" cap="flat">
                <a:noFill/>
                <a:prstDash val="solid"/>
                <a:miter/>
              </a:ln>
            </p:spPr>
            <p:txBody>
              <a:bodyPr rtlCol="0" anchor="ctr"/>
              <a:lstStyle/>
              <a:p>
                <a:endParaRPr lang="th-TH"/>
              </a:p>
            </p:txBody>
          </p:sp>
          <p:sp>
            <p:nvSpPr>
              <p:cNvPr id="389" name="Freeform: Shape 388">
                <a:extLst>
                  <a:ext uri="{FF2B5EF4-FFF2-40B4-BE49-F238E27FC236}">
                    <a16:creationId xmlns:a16="http://schemas.microsoft.com/office/drawing/2014/main" id="{AFA4DCF2-012A-4A40-801C-A33EE8E7EB3A}"/>
                  </a:ext>
                </a:extLst>
              </p:cNvPr>
              <p:cNvSpPr/>
              <p:nvPr/>
            </p:nvSpPr>
            <p:spPr>
              <a:xfrm>
                <a:off x="5938931" y="3171868"/>
                <a:ext cx="284853" cy="518331"/>
              </a:xfrm>
              <a:custGeom>
                <a:avLst/>
                <a:gdLst>
                  <a:gd name="connsiteX0" fmla="*/ 150358 w 284853"/>
                  <a:gd name="connsiteY0" fmla="*/ 8618 h 518331"/>
                  <a:gd name="connsiteX1" fmla="*/ 148534 w 284853"/>
                  <a:gd name="connsiteY1" fmla="*/ 42811 h 518331"/>
                  <a:gd name="connsiteX2" fmla="*/ 158564 w 284853"/>
                  <a:gd name="connsiteY2" fmla="*/ 123052 h 518331"/>
                  <a:gd name="connsiteX3" fmla="*/ 220113 w 284853"/>
                  <a:gd name="connsiteY3" fmla="*/ 317729 h 518331"/>
                  <a:gd name="connsiteX4" fmla="*/ 284853 w 284853"/>
                  <a:gd name="connsiteY4" fmla="*/ 439002 h 518331"/>
                  <a:gd name="connsiteX5" fmla="*/ 136680 w 284853"/>
                  <a:gd name="connsiteY5" fmla="*/ 518332 h 518331"/>
                  <a:gd name="connsiteX6" fmla="*/ 71940 w 284853"/>
                  <a:gd name="connsiteY6" fmla="*/ 396602 h 518331"/>
                  <a:gd name="connsiteX7" fmla="*/ 10392 w 284853"/>
                  <a:gd name="connsiteY7" fmla="*/ 201926 h 518331"/>
                  <a:gd name="connsiteX8" fmla="*/ 817 w 284853"/>
                  <a:gd name="connsiteY8" fmla="*/ 121685 h 518331"/>
                  <a:gd name="connsiteX9" fmla="*/ 57351 w 284853"/>
                  <a:gd name="connsiteY9" fmla="*/ 12721 h 518331"/>
                  <a:gd name="connsiteX10" fmla="*/ 57807 w 284853"/>
                  <a:gd name="connsiteY10" fmla="*/ 12721 h 518331"/>
                  <a:gd name="connsiteX11" fmla="*/ 150358 w 284853"/>
                  <a:gd name="connsiteY11" fmla="*/ 8618 h 5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853" h="518331">
                    <a:moveTo>
                      <a:pt x="150358" y="8618"/>
                    </a:moveTo>
                    <a:cubicBezTo>
                      <a:pt x="147622" y="19560"/>
                      <a:pt x="147622" y="30957"/>
                      <a:pt x="148534" y="42811"/>
                    </a:cubicBezTo>
                    <a:lnTo>
                      <a:pt x="158564" y="123052"/>
                    </a:lnTo>
                    <a:cubicBezTo>
                      <a:pt x="166771" y="191440"/>
                      <a:pt x="187743" y="257092"/>
                      <a:pt x="220113" y="317729"/>
                    </a:cubicBezTo>
                    <a:lnTo>
                      <a:pt x="284853" y="439002"/>
                    </a:lnTo>
                    <a:lnTo>
                      <a:pt x="136680" y="518332"/>
                    </a:lnTo>
                    <a:lnTo>
                      <a:pt x="71940" y="396602"/>
                    </a:lnTo>
                    <a:cubicBezTo>
                      <a:pt x="39570" y="335965"/>
                      <a:pt x="18598" y="270313"/>
                      <a:pt x="10392" y="201926"/>
                    </a:cubicBezTo>
                    <a:lnTo>
                      <a:pt x="817" y="121685"/>
                    </a:lnTo>
                    <a:cubicBezTo>
                      <a:pt x="-4654" y="77005"/>
                      <a:pt x="17686" y="33693"/>
                      <a:pt x="57351" y="12721"/>
                    </a:cubicBezTo>
                    <a:lnTo>
                      <a:pt x="57807" y="12721"/>
                    </a:lnTo>
                    <a:cubicBezTo>
                      <a:pt x="86986" y="-3236"/>
                      <a:pt x="121179" y="-3692"/>
                      <a:pt x="150358" y="8618"/>
                    </a:cubicBezTo>
                    <a:close/>
                  </a:path>
                </a:pathLst>
              </a:custGeom>
              <a:solidFill>
                <a:srgbClr val="FFD524"/>
              </a:solidFill>
              <a:ln w="45316" cap="flat">
                <a:noFill/>
                <a:prstDash val="solid"/>
                <a:miter/>
              </a:ln>
            </p:spPr>
            <p:txBody>
              <a:bodyPr rtlCol="0" anchor="ctr"/>
              <a:lstStyle/>
              <a:p>
                <a:endParaRPr lang="th-TH"/>
              </a:p>
            </p:txBody>
          </p:sp>
        </p:grpSp>
        <p:grpSp>
          <p:nvGrpSpPr>
            <p:cNvPr id="380" name="Graphic 1">
              <a:extLst>
                <a:ext uri="{FF2B5EF4-FFF2-40B4-BE49-F238E27FC236}">
                  <a16:creationId xmlns:a16="http://schemas.microsoft.com/office/drawing/2014/main" id="{5CB8664C-042D-42E5-BD62-A05445799D74}"/>
                </a:ext>
              </a:extLst>
            </p:cNvPr>
            <p:cNvGrpSpPr/>
            <p:nvPr/>
          </p:nvGrpSpPr>
          <p:grpSpPr>
            <a:xfrm>
              <a:off x="6067119" y="3619950"/>
              <a:ext cx="1340968" cy="1913298"/>
              <a:chOff x="6067119" y="3619950"/>
              <a:chExt cx="1340968" cy="1913298"/>
            </a:xfrm>
            <a:solidFill>
              <a:srgbClr val="3D4051"/>
            </a:solidFill>
          </p:grpSpPr>
          <p:grpSp>
            <p:nvGrpSpPr>
              <p:cNvPr id="381" name="Graphic 1">
                <a:extLst>
                  <a:ext uri="{FF2B5EF4-FFF2-40B4-BE49-F238E27FC236}">
                    <a16:creationId xmlns:a16="http://schemas.microsoft.com/office/drawing/2014/main" id="{B9DDE25C-FD42-4F4B-A1B4-ACAB4AF872AF}"/>
                  </a:ext>
                </a:extLst>
              </p:cNvPr>
              <p:cNvGrpSpPr/>
              <p:nvPr/>
            </p:nvGrpSpPr>
            <p:grpSpPr>
              <a:xfrm>
                <a:off x="6067119" y="3619950"/>
                <a:ext cx="862343" cy="1256463"/>
                <a:chOff x="6067119" y="3619950"/>
                <a:chExt cx="862343" cy="1256463"/>
              </a:xfrm>
              <a:solidFill>
                <a:srgbClr val="3D4051"/>
              </a:solidFill>
            </p:grpSpPr>
            <p:sp>
              <p:nvSpPr>
                <p:cNvPr id="385" name="Freeform: Shape 384">
                  <a:extLst>
                    <a:ext uri="{FF2B5EF4-FFF2-40B4-BE49-F238E27FC236}">
                      <a16:creationId xmlns:a16="http://schemas.microsoft.com/office/drawing/2014/main" id="{114A4D6D-5BC2-44F7-85EA-1C99E951334E}"/>
                    </a:ext>
                  </a:extLst>
                </p:cNvPr>
                <p:cNvSpPr/>
                <p:nvPr/>
              </p:nvSpPr>
              <p:spPr>
                <a:xfrm rot="-1682469">
                  <a:off x="6061554" y="3733577"/>
                  <a:ext cx="509252" cy="103491"/>
                </a:xfrm>
                <a:custGeom>
                  <a:avLst/>
                  <a:gdLst>
                    <a:gd name="connsiteX0" fmla="*/ 0 w 509252"/>
                    <a:gd name="connsiteY0" fmla="*/ 0 h 103491"/>
                    <a:gd name="connsiteX1" fmla="*/ 509252 w 509252"/>
                    <a:gd name="connsiteY1" fmla="*/ 0 h 103491"/>
                    <a:gd name="connsiteX2" fmla="*/ 509252 w 509252"/>
                    <a:gd name="connsiteY2" fmla="*/ 103492 h 103491"/>
                    <a:gd name="connsiteX3" fmla="*/ 0 w 509252"/>
                    <a:gd name="connsiteY3" fmla="*/ 103492 h 103491"/>
                  </a:gdLst>
                  <a:ahLst/>
                  <a:cxnLst>
                    <a:cxn ang="0">
                      <a:pos x="connsiteX0" y="connsiteY0"/>
                    </a:cxn>
                    <a:cxn ang="0">
                      <a:pos x="connsiteX1" y="connsiteY1"/>
                    </a:cxn>
                    <a:cxn ang="0">
                      <a:pos x="connsiteX2" y="connsiteY2"/>
                    </a:cxn>
                    <a:cxn ang="0">
                      <a:pos x="connsiteX3" y="connsiteY3"/>
                    </a:cxn>
                  </a:cxnLst>
                  <a:rect l="l" t="t" r="r" b="b"/>
                  <a:pathLst>
                    <a:path w="509252" h="103491">
                      <a:moveTo>
                        <a:pt x="0" y="0"/>
                      </a:moveTo>
                      <a:lnTo>
                        <a:pt x="509252" y="0"/>
                      </a:lnTo>
                      <a:lnTo>
                        <a:pt x="509252" y="103492"/>
                      </a:lnTo>
                      <a:lnTo>
                        <a:pt x="0" y="103492"/>
                      </a:lnTo>
                      <a:close/>
                    </a:path>
                  </a:pathLst>
                </a:custGeom>
                <a:solidFill>
                  <a:srgbClr val="3D4051"/>
                </a:solidFill>
                <a:ln w="45315" cap="flat">
                  <a:noFill/>
                  <a:prstDash val="solid"/>
                  <a:miter/>
                </a:ln>
              </p:spPr>
              <p:txBody>
                <a:bodyPr rtlCol="0" anchor="ctr"/>
                <a:lstStyle/>
                <a:p>
                  <a:endParaRPr lang="th-TH"/>
                </a:p>
              </p:txBody>
            </p:sp>
            <p:sp>
              <p:nvSpPr>
                <p:cNvPr id="386" name="Freeform: Shape 385">
                  <a:extLst>
                    <a:ext uri="{FF2B5EF4-FFF2-40B4-BE49-F238E27FC236}">
                      <a16:creationId xmlns:a16="http://schemas.microsoft.com/office/drawing/2014/main" id="{3468F21F-BD88-4666-A5A3-BA4978530E71}"/>
                    </a:ext>
                  </a:extLst>
                </p:cNvPr>
                <p:cNvSpPr/>
                <p:nvPr/>
              </p:nvSpPr>
              <p:spPr>
                <a:xfrm rot="-1682469">
                  <a:off x="6160957" y="3920002"/>
                  <a:ext cx="509252" cy="103491"/>
                </a:xfrm>
                <a:custGeom>
                  <a:avLst/>
                  <a:gdLst>
                    <a:gd name="connsiteX0" fmla="*/ 0 w 509252"/>
                    <a:gd name="connsiteY0" fmla="*/ 0 h 103491"/>
                    <a:gd name="connsiteX1" fmla="*/ 509252 w 509252"/>
                    <a:gd name="connsiteY1" fmla="*/ 0 h 103491"/>
                    <a:gd name="connsiteX2" fmla="*/ 509252 w 509252"/>
                    <a:gd name="connsiteY2" fmla="*/ 103492 h 103491"/>
                    <a:gd name="connsiteX3" fmla="*/ 0 w 509252"/>
                    <a:gd name="connsiteY3" fmla="*/ 103492 h 103491"/>
                  </a:gdLst>
                  <a:ahLst/>
                  <a:cxnLst>
                    <a:cxn ang="0">
                      <a:pos x="connsiteX0" y="connsiteY0"/>
                    </a:cxn>
                    <a:cxn ang="0">
                      <a:pos x="connsiteX1" y="connsiteY1"/>
                    </a:cxn>
                    <a:cxn ang="0">
                      <a:pos x="connsiteX2" y="connsiteY2"/>
                    </a:cxn>
                    <a:cxn ang="0">
                      <a:pos x="connsiteX3" y="connsiteY3"/>
                    </a:cxn>
                  </a:cxnLst>
                  <a:rect l="l" t="t" r="r" b="b"/>
                  <a:pathLst>
                    <a:path w="509252" h="103491">
                      <a:moveTo>
                        <a:pt x="0" y="0"/>
                      </a:moveTo>
                      <a:lnTo>
                        <a:pt x="509252" y="0"/>
                      </a:lnTo>
                      <a:lnTo>
                        <a:pt x="509252" y="103492"/>
                      </a:lnTo>
                      <a:lnTo>
                        <a:pt x="0" y="103492"/>
                      </a:lnTo>
                      <a:close/>
                    </a:path>
                  </a:pathLst>
                </a:custGeom>
                <a:solidFill>
                  <a:srgbClr val="3D4051"/>
                </a:solidFill>
                <a:ln w="45315" cap="flat">
                  <a:noFill/>
                  <a:prstDash val="solid"/>
                  <a:miter/>
                </a:ln>
              </p:spPr>
              <p:txBody>
                <a:bodyPr rtlCol="0" anchor="ctr"/>
                <a:lstStyle/>
                <a:p>
                  <a:endParaRPr lang="th-TH"/>
                </a:p>
              </p:txBody>
            </p:sp>
            <p:sp>
              <p:nvSpPr>
                <p:cNvPr id="387" name="Freeform: Shape 386">
                  <a:extLst>
                    <a:ext uri="{FF2B5EF4-FFF2-40B4-BE49-F238E27FC236}">
                      <a16:creationId xmlns:a16="http://schemas.microsoft.com/office/drawing/2014/main" id="{8894E25A-2F3F-49BD-A3C8-BBAE5D084ACB}"/>
                    </a:ext>
                  </a:extLst>
                </p:cNvPr>
                <p:cNvSpPr/>
                <p:nvPr/>
              </p:nvSpPr>
              <p:spPr>
                <a:xfrm>
                  <a:off x="6527048" y="4241483"/>
                  <a:ext cx="402413" cy="634930"/>
                </a:xfrm>
                <a:custGeom>
                  <a:avLst/>
                  <a:gdLst>
                    <a:gd name="connsiteX0" fmla="*/ 314958 w 402413"/>
                    <a:gd name="connsiteY0" fmla="*/ 257057 h 634930"/>
                    <a:gd name="connsiteX1" fmla="*/ 367388 w 402413"/>
                    <a:gd name="connsiteY1" fmla="*/ 629084 h 634930"/>
                    <a:gd name="connsiteX2" fmla="*/ 87456 w 402413"/>
                    <a:gd name="connsiteY2" fmla="*/ 377874 h 634930"/>
                    <a:gd name="connsiteX3" fmla="*/ 35025 w 402413"/>
                    <a:gd name="connsiteY3" fmla="*/ 5847 h 634930"/>
                    <a:gd name="connsiteX4" fmla="*/ 314958 w 402413"/>
                    <a:gd name="connsiteY4" fmla="*/ 257057 h 634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413" h="634930">
                      <a:moveTo>
                        <a:pt x="314958" y="257057"/>
                      </a:moveTo>
                      <a:cubicBezTo>
                        <a:pt x="406597" y="428937"/>
                        <a:pt x="429849" y="595802"/>
                        <a:pt x="367388" y="629084"/>
                      </a:cubicBezTo>
                      <a:cubicBezTo>
                        <a:pt x="304472" y="662366"/>
                        <a:pt x="179551" y="550211"/>
                        <a:pt x="87456" y="377874"/>
                      </a:cubicBezTo>
                      <a:cubicBezTo>
                        <a:pt x="-4183" y="205994"/>
                        <a:pt x="-27435" y="39129"/>
                        <a:pt x="35025" y="5847"/>
                      </a:cubicBezTo>
                      <a:cubicBezTo>
                        <a:pt x="98398" y="-27435"/>
                        <a:pt x="223319" y="84720"/>
                        <a:pt x="314958" y="257057"/>
                      </a:cubicBezTo>
                      <a:close/>
                    </a:path>
                  </a:pathLst>
                </a:custGeom>
                <a:solidFill>
                  <a:srgbClr val="3D4051"/>
                </a:solidFill>
                <a:ln w="45316" cap="flat">
                  <a:noFill/>
                  <a:prstDash val="solid"/>
                  <a:miter/>
                </a:ln>
              </p:spPr>
              <p:txBody>
                <a:bodyPr rtlCol="0" anchor="ctr"/>
                <a:lstStyle/>
                <a:p>
                  <a:endParaRPr lang="th-TH"/>
                </a:p>
              </p:txBody>
            </p:sp>
          </p:grpSp>
          <p:grpSp>
            <p:nvGrpSpPr>
              <p:cNvPr id="382" name="Graphic 1">
                <a:extLst>
                  <a:ext uri="{FF2B5EF4-FFF2-40B4-BE49-F238E27FC236}">
                    <a16:creationId xmlns:a16="http://schemas.microsoft.com/office/drawing/2014/main" id="{3FF1DF62-25ED-4D9B-A574-58D4F7742FC9}"/>
                  </a:ext>
                </a:extLst>
              </p:cNvPr>
              <p:cNvGrpSpPr/>
              <p:nvPr/>
            </p:nvGrpSpPr>
            <p:grpSpPr>
              <a:xfrm>
                <a:off x="6811174" y="5016280"/>
                <a:ext cx="596913" cy="516968"/>
                <a:chOff x="6811174" y="5016280"/>
                <a:chExt cx="596913" cy="516968"/>
              </a:xfrm>
              <a:solidFill>
                <a:srgbClr val="3D4051"/>
              </a:solidFill>
            </p:grpSpPr>
            <p:sp>
              <p:nvSpPr>
                <p:cNvPr id="383" name="Freeform: Shape 382">
                  <a:extLst>
                    <a:ext uri="{FF2B5EF4-FFF2-40B4-BE49-F238E27FC236}">
                      <a16:creationId xmlns:a16="http://schemas.microsoft.com/office/drawing/2014/main" id="{B0F616C7-D0E3-4DA2-8A9C-42AAFB5289AD}"/>
                    </a:ext>
                  </a:extLst>
                </p:cNvPr>
                <p:cNvSpPr/>
                <p:nvPr/>
              </p:nvSpPr>
              <p:spPr>
                <a:xfrm rot="-1682469">
                  <a:off x="6805609" y="5129907"/>
                  <a:ext cx="509252" cy="103491"/>
                </a:xfrm>
                <a:custGeom>
                  <a:avLst/>
                  <a:gdLst>
                    <a:gd name="connsiteX0" fmla="*/ 0 w 509252"/>
                    <a:gd name="connsiteY0" fmla="*/ 0 h 103491"/>
                    <a:gd name="connsiteX1" fmla="*/ 509252 w 509252"/>
                    <a:gd name="connsiteY1" fmla="*/ 0 h 103491"/>
                    <a:gd name="connsiteX2" fmla="*/ 509252 w 509252"/>
                    <a:gd name="connsiteY2" fmla="*/ 103492 h 103491"/>
                    <a:gd name="connsiteX3" fmla="*/ 0 w 509252"/>
                    <a:gd name="connsiteY3" fmla="*/ 103492 h 103491"/>
                  </a:gdLst>
                  <a:ahLst/>
                  <a:cxnLst>
                    <a:cxn ang="0">
                      <a:pos x="connsiteX0" y="connsiteY0"/>
                    </a:cxn>
                    <a:cxn ang="0">
                      <a:pos x="connsiteX1" y="connsiteY1"/>
                    </a:cxn>
                    <a:cxn ang="0">
                      <a:pos x="connsiteX2" y="connsiteY2"/>
                    </a:cxn>
                    <a:cxn ang="0">
                      <a:pos x="connsiteX3" y="connsiteY3"/>
                    </a:cxn>
                  </a:cxnLst>
                  <a:rect l="l" t="t" r="r" b="b"/>
                  <a:pathLst>
                    <a:path w="509252" h="103491">
                      <a:moveTo>
                        <a:pt x="0" y="0"/>
                      </a:moveTo>
                      <a:lnTo>
                        <a:pt x="509252" y="0"/>
                      </a:lnTo>
                      <a:lnTo>
                        <a:pt x="509252" y="103492"/>
                      </a:lnTo>
                      <a:lnTo>
                        <a:pt x="0" y="103492"/>
                      </a:lnTo>
                      <a:close/>
                    </a:path>
                  </a:pathLst>
                </a:custGeom>
                <a:solidFill>
                  <a:srgbClr val="3D4051"/>
                </a:solidFill>
                <a:ln w="45315" cap="flat">
                  <a:noFill/>
                  <a:prstDash val="solid"/>
                  <a:miter/>
                </a:ln>
              </p:spPr>
              <p:txBody>
                <a:bodyPr rtlCol="0" anchor="ctr"/>
                <a:lstStyle/>
                <a:p>
                  <a:endParaRPr lang="th-TH"/>
                </a:p>
              </p:txBody>
            </p:sp>
            <p:sp>
              <p:nvSpPr>
                <p:cNvPr id="384" name="Freeform: Shape 383">
                  <a:extLst>
                    <a:ext uri="{FF2B5EF4-FFF2-40B4-BE49-F238E27FC236}">
                      <a16:creationId xmlns:a16="http://schemas.microsoft.com/office/drawing/2014/main" id="{DE401E9F-CAEF-45E5-AB2F-3FCC7C213FB2}"/>
                    </a:ext>
                  </a:extLst>
                </p:cNvPr>
                <p:cNvSpPr/>
                <p:nvPr/>
              </p:nvSpPr>
              <p:spPr>
                <a:xfrm rot="-1682469">
                  <a:off x="6904399" y="5316130"/>
                  <a:ext cx="509252" cy="103491"/>
                </a:xfrm>
                <a:custGeom>
                  <a:avLst/>
                  <a:gdLst>
                    <a:gd name="connsiteX0" fmla="*/ 0 w 509252"/>
                    <a:gd name="connsiteY0" fmla="*/ 0 h 103491"/>
                    <a:gd name="connsiteX1" fmla="*/ 509252 w 509252"/>
                    <a:gd name="connsiteY1" fmla="*/ 0 h 103491"/>
                    <a:gd name="connsiteX2" fmla="*/ 509252 w 509252"/>
                    <a:gd name="connsiteY2" fmla="*/ 103492 h 103491"/>
                    <a:gd name="connsiteX3" fmla="*/ 0 w 509252"/>
                    <a:gd name="connsiteY3" fmla="*/ 103492 h 103491"/>
                  </a:gdLst>
                  <a:ahLst/>
                  <a:cxnLst>
                    <a:cxn ang="0">
                      <a:pos x="connsiteX0" y="connsiteY0"/>
                    </a:cxn>
                    <a:cxn ang="0">
                      <a:pos x="connsiteX1" y="connsiteY1"/>
                    </a:cxn>
                    <a:cxn ang="0">
                      <a:pos x="connsiteX2" y="connsiteY2"/>
                    </a:cxn>
                    <a:cxn ang="0">
                      <a:pos x="connsiteX3" y="connsiteY3"/>
                    </a:cxn>
                  </a:cxnLst>
                  <a:rect l="l" t="t" r="r" b="b"/>
                  <a:pathLst>
                    <a:path w="509252" h="103491">
                      <a:moveTo>
                        <a:pt x="0" y="0"/>
                      </a:moveTo>
                      <a:lnTo>
                        <a:pt x="509252" y="0"/>
                      </a:lnTo>
                      <a:lnTo>
                        <a:pt x="509252" y="103492"/>
                      </a:lnTo>
                      <a:lnTo>
                        <a:pt x="0" y="103492"/>
                      </a:lnTo>
                      <a:close/>
                    </a:path>
                  </a:pathLst>
                </a:custGeom>
                <a:solidFill>
                  <a:srgbClr val="3D4051"/>
                </a:solidFill>
                <a:ln w="45315" cap="flat">
                  <a:noFill/>
                  <a:prstDash val="solid"/>
                  <a:miter/>
                </a:ln>
              </p:spPr>
              <p:txBody>
                <a:bodyPr rtlCol="0" anchor="ctr"/>
                <a:lstStyle/>
                <a:p>
                  <a:endParaRPr lang="th-TH"/>
                </a:p>
              </p:txBody>
            </p:sp>
          </p:grpSp>
        </p:grpSp>
      </p:grpSp>
      <p:grpSp>
        <p:nvGrpSpPr>
          <p:cNvPr id="390" name="Graphic 11709">
            <a:extLst>
              <a:ext uri="{FF2B5EF4-FFF2-40B4-BE49-F238E27FC236}">
                <a16:creationId xmlns:a16="http://schemas.microsoft.com/office/drawing/2014/main" id="{B31986B5-A5F4-4CA3-91F4-0B0F7848E469}"/>
              </a:ext>
            </a:extLst>
          </p:cNvPr>
          <p:cNvGrpSpPr/>
          <p:nvPr/>
        </p:nvGrpSpPr>
        <p:grpSpPr>
          <a:xfrm rot="5400000">
            <a:off x="8580383" y="6577449"/>
            <a:ext cx="1502120" cy="668611"/>
            <a:chOff x="5634037" y="3243322"/>
            <a:chExt cx="924539" cy="371700"/>
          </a:xfrm>
        </p:grpSpPr>
        <p:sp>
          <p:nvSpPr>
            <p:cNvPr id="391" name="Freeform: Shape 390">
              <a:extLst>
                <a:ext uri="{FF2B5EF4-FFF2-40B4-BE49-F238E27FC236}">
                  <a16:creationId xmlns:a16="http://schemas.microsoft.com/office/drawing/2014/main" id="{00F62C22-FACE-43A7-8FB1-9F1A3113C87F}"/>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endParaRPr lang="th-TH"/>
            </a:p>
          </p:txBody>
        </p:sp>
        <p:sp>
          <p:nvSpPr>
            <p:cNvPr id="392" name="Freeform: Shape 391">
              <a:extLst>
                <a:ext uri="{FF2B5EF4-FFF2-40B4-BE49-F238E27FC236}">
                  <a16:creationId xmlns:a16="http://schemas.microsoft.com/office/drawing/2014/main" id="{FC6D0B5A-362A-4705-970A-098D737088E5}"/>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endParaRPr lang="th-TH"/>
            </a:p>
          </p:txBody>
        </p:sp>
        <p:sp>
          <p:nvSpPr>
            <p:cNvPr id="393" name="Freeform: Shape 392">
              <a:extLst>
                <a:ext uri="{FF2B5EF4-FFF2-40B4-BE49-F238E27FC236}">
                  <a16:creationId xmlns:a16="http://schemas.microsoft.com/office/drawing/2014/main" id="{3911E92D-E837-4085-BE6F-D7D1645CC5A8}"/>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endParaRPr lang="th-TH"/>
            </a:p>
          </p:txBody>
        </p:sp>
        <p:sp>
          <p:nvSpPr>
            <p:cNvPr id="394" name="Freeform: Shape 393">
              <a:extLst>
                <a:ext uri="{FF2B5EF4-FFF2-40B4-BE49-F238E27FC236}">
                  <a16:creationId xmlns:a16="http://schemas.microsoft.com/office/drawing/2014/main" id="{901CDE91-227C-4142-9C72-DDCCB30171B5}"/>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endParaRPr lang="th-TH"/>
            </a:p>
          </p:txBody>
        </p:sp>
        <p:sp>
          <p:nvSpPr>
            <p:cNvPr id="395" name="Freeform: Shape 394">
              <a:extLst>
                <a:ext uri="{FF2B5EF4-FFF2-40B4-BE49-F238E27FC236}">
                  <a16:creationId xmlns:a16="http://schemas.microsoft.com/office/drawing/2014/main" id="{34D0F058-E14E-4A84-8522-3163CDC5DB82}"/>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endParaRPr lang="th-TH"/>
            </a:p>
          </p:txBody>
        </p:sp>
        <p:sp>
          <p:nvSpPr>
            <p:cNvPr id="396" name="Freeform: Shape 395">
              <a:extLst>
                <a:ext uri="{FF2B5EF4-FFF2-40B4-BE49-F238E27FC236}">
                  <a16:creationId xmlns:a16="http://schemas.microsoft.com/office/drawing/2014/main" id="{73B02DBD-4BB7-407D-AC3F-BBFDC085124C}"/>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endParaRPr lang="th-TH"/>
            </a:p>
          </p:txBody>
        </p:sp>
        <p:sp>
          <p:nvSpPr>
            <p:cNvPr id="397" name="Freeform: Shape 396">
              <a:extLst>
                <a:ext uri="{FF2B5EF4-FFF2-40B4-BE49-F238E27FC236}">
                  <a16:creationId xmlns:a16="http://schemas.microsoft.com/office/drawing/2014/main" id="{3AF0BB3C-395E-4DF9-ADB0-03C5896E311F}"/>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endParaRPr lang="th-TH"/>
            </a:p>
          </p:txBody>
        </p:sp>
      </p:grpSp>
      <p:grpSp>
        <p:nvGrpSpPr>
          <p:cNvPr id="400" name="Graphic 50">
            <a:extLst>
              <a:ext uri="{FF2B5EF4-FFF2-40B4-BE49-F238E27FC236}">
                <a16:creationId xmlns:a16="http://schemas.microsoft.com/office/drawing/2014/main" id="{BAF34ABD-4AA2-44E6-A28B-BC9B518ED7B9}"/>
              </a:ext>
            </a:extLst>
          </p:cNvPr>
          <p:cNvGrpSpPr/>
          <p:nvPr/>
        </p:nvGrpSpPr>
        <p:grpSpPr>
          <a:xfrm rot="1822954">
            <a:off x="8359341" y="1408210"/>
            <a:ext cx="1338769" cy="1482554"/>
            <a:chOff x="8359341" y="1408210"/>
            <a:chExt cx="1338769" cy="1482554"/>
          </a:xfrm>
        </p:grpSpPr>
        <p:grpSp>
          <p:nvGrpSpPr>
            <p:cNvPr id="401" name="Graphic 50">
              <a:extLst>
                <a:ext uri="{FF2B5EF4-FFF2-40B4-BE49-F238E27FC236}">
                  <a16:creationId xmlns:a16="http://schemas.microsoft.com/office/drawing/2014/main" id="{BAF34ABD-4AA2-44E6-A28B-BC9B518ED7B9}"/>
                </a:ext>
              </a:extLst>
            </p:cNvPr>
            <p:cNvGrpSpPr/>
            <p:nvPr/>
          </p:nvGrpSpPr>
          <p:grpSpPr>
            <a:xfrm>
              <a:off x="8359341" y="1408210"/>
              <a:ext cx="1338769" cy="1482554"/>
              <a:chOff x="8359341" y="1408210"/>
              <a:chExt cx="1338769" cy="1482554"/>
            </a:xfrm>
          </p:grpSpPr>
          <p:sp>
            <p:nvSpPr>
              <p:cNvPr id="402" name="Freeform: Shape 401">
                <a:extLst>
                  <a:ext uri="{FF2B5EF4-FFF2-40B4-BE49-F238E27FC236}">
                    <a16:creationId xmlns:a16="http://schemas.microsoft.com/office/drawing/2014/main" id="{D7FC487C-C719-42A6-8F8C-77303849F8B7}"/>
                  </a:ext>
                </a:extLst>
              </p:cNvPr>
              <p:cNvSpPr/>
              <p:nvPr/>
            </p:nvSpPr>
            <p:spPr>
              <a:xfrm>
                <a:off x="8364527" y="1408210"/>
                <a:ext cx="1157493" cy="1173989"/>
              </a:xfrm>
              <a:custGeom>
                <a:avLst/>
                <a:gdLst>
                  <a:gd name="connsiteX0" fmla="*/ 348379 w 1157493"/>
                  <a:gd name="connsiteY0" fmla="*/ 7322 h 1173989"/>
                  <a:gd name="connsiteX1" fmla="*/ 5288 w 1157493"/>
                  <a:gd name="connsiteY1" fmla="*/ 541103 h 1173989"/>
                  <a:gd name="connsiteX2" fmla="*/ 6146 w 1157493"/>
                  <a:gd name="connsiteY2" fmla="*/ 571869 h 1173989"/>
                  <a:gd name="connsiteX3" fmla="*/ 635177 w 1157493"/>
                  <a:gd name="connsiteY3" fmla="*/ 1168420 h 1173989"/>
                  <a:gd name="connsiteX4" fmla="*/ 666038 w 1157493"/>
                  <a:gd name="connsiteY4" fmla="*/ 1167563 h 1173989"/>
                  <a:gd name="connsiteX5" fmla="*/ 1151146 w 1157493"/>
                  <a:gd name="connsiteY5" fmla="*/ 769703 h 1173989"/>
                  <a:gd name="connsiteX6" fmla="*/ 1150289 w 1157493"/>
                  <a:gd name="connsiteY6" fmla="*/ 738842 h 1173989"/>
                  <a:gd name="connsiteX7" fmla="*/ 379240 w 1157493"/>
                  <a:gd name="connsiteY7" fmla="*/ 6465 h 1173989"/>
                  <a:gd name="connsiteX8" fmla="*/ 348379 w 1157493"/>
                  <a:gd name="connsiteY8" fmla="*/ 7322 h 1173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493" h="1173989">
                    <a:moveTo>
                      <a:pt x="348379" y="7322"/>
                    </a:moveTo>
                    <a:lnTo>
                      <a:pt x="5288" y="541103"/>
                    </a:lnTo>
                    <a:cubicBezTo>
                      <a:pt x="-1189" y="551200"/>
                      <a:pt x="-2617" y="563678"/>
                      <a:pt x="6146" y="571869"/>
                    </a:cubicBezTo>
                    <a:lnTo>
                      <a:pt x="635177" y="1168420"/>
                    </a:lnTo>
                    <a:cubicBezTo>
                      <a:pt x="643844" y="1176707"/>
                      <a:pt x="656703" y="1175183"/>
                      <a:pt x="666038" y="1167563"/>
                    </a:cubicBezTo>
                    <a:lnTo>
                      <a:pt x="1151146" y="769703"/>
                    </a:lnTo>
                    <a:cubicBezTo>
                      <a:pt x="1160385" y="762083"/>
                      <a:pt x="1159052" y="747129"/>
                      <a:pt x="1150289" y="738842"/>
                    </a:cubicBezTo>
                    <a:lnTo>
                      <a:pt x="379240" y="6465"/>
                    </a:lnTo>
                    <a:cubicBezTo>
                      <a:pt x="370572" y="-1822"/>
                      <a:pt x="354856" y="-2774"/>
                      <a:pt x="348379" y="7322"/>
                    </a:cubicBezTo>
                    <a:close/>
                  </a:path>
                </a:pathLst>
              </a:custGeom>
              <a:solidFill>
                <a:srgbClr val="1E3630"/>
              </a:solidFill>
              <a:ln w="9525" cap="flat">
                <a:noFill/>
                <a:prstDash val="solid"/>
                <a:miter/>
              </a:ln>
            </p:spPr>
            <p:txBody>
              <a:bodyPr rtlCol="0" anchor="ctr"/>
              <a:lstStyle/>
              <a:p>
                <a:endParaRPr lang="th-TH"/>
              </a:p>
            </p:txBody>
          </p:sp>
          <p:sp>
            <p:nvSpPr>
              <p:cNvPr id="403" name="Freeform: Shape 402">
                <a:extLst>
                  <a:ext uri="{FF2B5EF4-FFF2-40B4-BE49-F238E27FC236}">
                    <a16:creationId xmlns:a16="http://schemas.microsoft.com/office/drawing/2014/main" id="{D88F7B7E-0063-435D-89CB-3D4725CB0AE3}"/>
                  </a:ext>
                </a:extLst>
              </p:cNvPr>
              <p:cNvSpPr/>
              <p:nvPr/>
            </p:nvSpPr>
            <p:spPr>
              <a:xfrm>
                <a:off x="8427155" y="1498877"/>
                <a:ext cx="489966" cy="441864"/>
              </a:xfrm>
              <a:custGeom>
                <a:avLst/>
                <a:gdLst>
                  <a:gd name="connsiteX0" fmla="*/ 0 w 489966"/>
                  <a:gd name="connsiteY0" fmla="*/ 431006 h 441864"/>
                  <a:gd name="connsiteX1" fmla="*/ 131255 w 489966"/>
                  <a:gd name="connsiteY1" fmla="*/ 441865 h 441864"/>
                  <a:gd name="connsiteX2" fmla="*/ 489966 w 489966"/>
                  <a:gd name="connsiteY2" fmla="*/ 56864 h 441864"/>
                  <a:gd name="connsiteX3" fmla="*/ 322707 w 489966"/>
                  <a:gd name="connsiteY3" fmla="*/ 0 h 441864"/>
                  <a:gd name="connsiteX4" fmla="*/ 0 w 489966"/>
                  <a:gd name="connsiteY4" fmla="*/ 431006 h 441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966" h="441864">
                    <a:moveTo>
                      <a:pt x="0" y="431006"/>
                    </a:moveTo>
                    <a:cubicBezTo>
                      <a:pt x="131255" y="441865"/>
                      <a:pt x="131255" y="441865"/>
                      <a:pt x="131255" y="441865"/>
                    </a:cubicBezTo>
                    <a:lnTo>
                      <a:pt x="489966" y="56864"/>
                    </a:lnTo>
                    <a:cubicBezTo>
                      <a:pt x="413671" y="53435"/>
                      <a:pt x="384524" y="43434"/>
                      <a:pt x="322707" y="0"/>
                    </a:cubicBezTo>
                    <a:lnTo>
                      <a:pt x="0" y="431006"/>
                    </a:lnTo>
                    <a:close/>
                  </a:path>
                </a:pathLst>
              </a:custGeom>
              <a:solidFill>
                <a:srgbClr val="FFFFCC"/>
              </a:solidFill>
              <a:ln w="9525" cap="flat">
                <a:noFill/>
                <a:prstDash val="solid"/>
                <a:miter/>
              </a:ln>
            </p:spPr>
            <p:txBody>
              <a:bodyPr rtlCol="0" anchor="ctr"/>
              <a:lstStyle/>
              <a:p>
                <a:endParaRPr lang="th-TH"/>
              </a:p>
            </p:txBody>
          </p:sp>
          <p:sp>
            <p:nvSpPr>
              <p:cNvPr id="404" name="Freeform: Shape 403">
                <a:extLst>
                  <a:ext uri="{FF2B5EF4-FFF2-40B4-BE49-F238E27FC236}">
                    <a16:creationId xmlns:a16="http://schemas.microsoft.com/office/drawing/2014/main" id="{921E4A9C-DCD5-44A5-B045-183DEDAFB157}"/>
                  </a:ext>
                </a:extLst>
              </p:cNvPr>
              <p:cNvSpPr/>
              <p:nvPr/>
            </p:nvSpPr>
            <p:spPr>
              <a:xfrm>
                <a:off x="9100899" y="2511863"/>
                <a:ext cx="234179" cy="378901"/>
              </a:xfrm>
              <a:custGeom>
                <a:avLst/>
                <a:gdLst>
                  <a:gd name="connsiteX0" fmla="*/ 18724 w 234179"/>
                  <a:gd name="connsiteY0" fmla="*/ 109249 h 378901"/>
                  <a:gd name="connsiteX1" fmla="*/ 134452 w 234179"/>
                  <a:gd name="connsiteY1" fmla="*/ 300892 h 378901"/>
                  <a:gd name="connsiteX2" fmla="*/ 178744 w 234179"/>
                  <a:gd name="connsiteY2" fmla="*/ 330324 h 378901"/>
                  <a:gd name="connsiteX3" fmla="*/ 234179 w 234179"/>
                  <a:gd name="connsiteY3" fmla="*/ 378902 h 378901"/>
                  <a:gd name="connsiteX4" fmla="*/ 174838 w 234179"/>
                  <a:gd name="connsiteY4" fmla="*/ 145825 h 378901"/>
                  <a:gd name="connsiteX5" fmla="*/ 626 w 234179"/>
                  <a:gd name="connsiteY5" fmla="*/ 14666 h 378901"/>
                  <a:gd name="connsiteX6" fmla="*/ 18724 w 234179"/>
                  <a:gd name="connsiteY6" fmla="*/ 109249 h 37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179" h="378901">
                    <a:moveTo>
                      <a:pt x="18724" y="109249"/>
                    </a:moveTo>
                    <a:cubicBezTo>
                      <a:pt x="87970" y="180306"/>
                      <a:pt x="121975" y="232217"/>
                      <a:pt x="134452" y="300892"/>
                    </a:cubicBezTo>
                    <a:cubicBezTo>
                      <a:pt x="144644" y="356899"/>
                      <a:pt x="101686" y="416907"/>
                      <a:pt x="178744" y="330324"/>
                    </a:cubicBezTo>
                    <a:lnTo>
                      <a:pt x="234179" y="378902"/>
                    </a:lnTo>
                    <a:cubicBezTo>
                      <a:pt x="227607" y="263554"/>
                      <a:pt x="223511" y="224692"/>
                      <a:pt x="174838" y="145825"/>
                    </a:cubicBezTo>
                    <a:cubicBezTo>
                      <a:pt x="147692" y="101915"/>
                      <a:pt x="-11185" y="-46770"/>
                      <a:pt x="626" y="14666"/>
                    </a:cubicBezTo>
                    <a:lnTo>
                      <a:pt x="18724" y="109249"/>
                    </a:lnTo>
                    <a:close/>
                  </a:path>
                </a:pathLst>
              </a:custGeom>
              <a:solidFill>
                <a:srgbClr val="FB3030"/>
              </a:solidFill>
              <a:ln w="9525" cap="flat">
                <a:noFill/>
                <a:prstDash val="solid"/>
                <a:miter/>
              </a:ln>
            </p:spPr>
            <p:txBody>
              <a:bodyPr rtlCol="0" anchor="ctr"/>
              <a:lstStyle/>
              <a:p>
                <a:endParaRPr lang="th-TH"/>
              </a:p>
            </p:txBody>
          </p:sp>
          <p:sp>
            <p:nvSpPr>
              <p:cNvPr id="405" name="Freeform: Shape 404">
                <a:extLst>
                  <a:ext uri="{FF2B5EF4-FFF2-40B4-BE49-F238E27FC236}">
                    <a16:creationId xmlns:a16="http://schemas.microsoft.com/office/drawing/2014/main" id="{38422558-DD8C-42CB-A180-D2AD9C24EC8A}"/>
                  </a:ext>
                </a:extLst>
              </p:cNvPr>
              <p:cNvSpPr/>
              <p:nvPr/>
            </p:nvSpPr>
            <p:spPr>
              <a:xfrm>
                <a:off x="8359341" y="1958279"/>
                <a:ext cx="877450" cy="712368"/>
              </a:xfrm>
              <a:custGeom>
                <a:avLst/>
                <a:gdLst>
                  <a:gd name="connsiteX0" fmla="*/ 5902 w 877450"/>
                  <a:gd name="connsiteY0" fmla="*/ 1227 h 712368"/>
                  <a:gd name="connsiteX1" fmla="*/ 178400 w 877450"/>
                  <a:gd name="connsiteY1" fmla="*/ 4465 h 712368"/>
                  <a:gd name="connsiteX2" fmla="*/ 874963 w 877450"/>
                  <a:gd name="connsiteY2" fmla="*/ 671215 h 712368"/>
                  <a:gd name="connsiteX3" fmla="*/ 743137 w 877450"/>
                  <a:gd name="connsiteY3" fmla="*/ 711792 h 712368"/>
                  <a:gd name="connsiteX4" fmla="*/ 683225 w 877450"/>
                  <a:gd name="connsiteY4" fmla="*/ 679883 h 712368"/>
                  <a:gd name="connsiteX5" fmla="*/ 676938 w 877450"/>
                  <a:gd name="connsiteY5" fmla="*/ 673977 h 712368"/>
                  <a:gd name="connsiteX6" fmla="*/ 6759 w 877450"/>
                  <a:gd name="connsiteY6" fmla="*/ 31992 h 712368"/>
                  <a:gd name="connsiteX7" fmla="*/ 5902 w 877450"/>
                  <a:gd name="connsiteY7" fmla="*/ 1227 h 7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450" h="712368">
                    <a:moveTo>
                      <a:pt x="5902" y="1227"/>
                    </a:moveTo>
                    <a:cubicBezTo>
                      <a:pt x="9712" y="-2774"/>
                      <a:pt x="178209" y="4275"/>
                      <a:pt x="178400" y="4465"/>
                    </a:cubicBezTo>
                    <a:lnTo>
                      <a:pt x="874963" y="671215"/>
                    </a:lnTo>
                    <a:cubicBezTo>
                      <a:pt x="893156" y="688646"/>
                      <a:pt x="807717" y="716745"/>
                      <a:pt x="743137" y="711792"/>
                    </a:cubicBezTo>
                    <a:cubicBezTo>
                      <a:pt x="713895" y="709506"/>
                      <a:pt x="701894" y="697504"/>
                      <a:pt x="683225" y="679883"/>
                    </a:cubicBezTo>
                    <a:lnTo>
                      <a:pt x="676938" y="673977"/>
                    </a:lnTo>
                    <a:lnTo>
                      <a:pt x="6759" y="31992"/>
                    </a:lnTo>
                    <a:cubicBezTo>
                      <a:pt x="-1908" y="23706"/>
                      <a:pt x="-2289" y="9894"/>
                      <a:pt x="5902" y="1227"/>
                    </a:cubicBezTo>
                    <a:close/>
                  </a:path>
                </a:pathLst>
              </a:custGeom>
              <a:solidFill>
                <a:srgbClr val="1E3630"/>
              </a:solidFill>
              <a:ln w="9525" cap="flat">
                <a:noFill/>
                <a:prstDash val="solid"/>
                <a:miter/>
              </a:ln>
            </p:spPr>
            <p:txBody>
              <a:bodyPr rtlCol="0" anchor="ctr"/>
              <a:lstStyle/>
              <a:p>
                <a:endParaRPr lang="th-TH"/>
              </a:p>
            </p:txBody>
          </p:sp>
          <p:sp>
            <p:nvSpPr>
              <p:cNvPr id="406" name="Freeform: Shape 405">
                <a:extLst>
                  <a:ext uri="{FF2B5EF4-FFF2-40B4-BE49-F238E27FC236}">
                    <a16:creationId xmlns:a16="http://schemas.microsoft.com/office/drawing/2014/main" id="{5F28349C-6797-49DB-886D-293CEDC012BD}"/>
                  </a:ext>
                </a:extLst>
              </p:cNvPr>
              <p:cNvSpPr/>
              <p:nvPr/>
            </p:nvSpPr>
            <p:spPr>
              <a:xfrm>
                <a:off x="8530944" y="1474483"/>
                <a:ext cx="1167165" cy="1160794"/>
              </a:xfrm>
              <a:custGeom>
                <a:avLst/>
                <a:gdLst>
                  <a:gd name="connsiteX0" fmla="*/ 432945 w 1167165"/>
                  <a:gd name="connsiteY0" fmla="*/ 6773 h 1160794"/>
                  <a:gd name="connsiteX1" fmla="*/ 5939 w 1167165"/>
                  <a:gd name="connsiteY1" fmla="*/ 457305 h 1160794"/>
                  <a:gd name="connsiteX2" fmla="*/ 6796 w 1167165"/>
                  <a:gd name="connsiteY2" fmla="*/ 488071 h 1160794"/>
                  <a:gd name="connsiteX3" fmla="*/ 703360 w 1167165"/>
                  <a:gd name="connsiteY3" fmla="*/ 1154821 h 1160794"/>
                  <a:gd name="connsiteX4" fmla="*/ 734221 w 1167165"/>
                  <a:gd name="connsiteY4" fmla="*/ 1153964 h 1160794"/>
                  <a:gd name="connsiteX5" fmla="*/ 1161226 w 1167165"/>
                  <a:gd name="connsiteY5" fmla="*/ 703431 h 1160794"/>
                  <a:gd name="connsiteX6" fmla="*/ 1160369 w 1167165"/>
                  <a:gd name="connsiteY6" fmla="*/ 672570 h 1160794"/>
                  <a:gd name="connsiteX7" fmla="*/ 463806 w 1167165"/>
                  <a:gd name="connsiteY7" fmla="*/ 5820 h 1160794"/>
                  <a:gd name="connsiteX8" fmla="*/ 432945 w 1167165"/>
                  <a:gd name="connsiteY8" fmla="*/ 6773 h 116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165" h="1160794">
                    <a:moveTo>
                      <a:pt x="432945" y="6773"/>
                    </a:moveTo>
                    <a:lnTo>
                      <a:pt x="5939" y="457305"/>
                    </a:lnTo>
                    <a:cubicBezTo>
                      <a:pt x="-2348" y="465973"/>
                      <a:pt x="-1871" y="479784"/>
                      <a:pt x="6796" y="488071"/>
                    </a:cubicBezTo>
                    <a:lnTo>
                      <a:pt x="703360" y="1154821"/>
                    </a:lnTo>
                    <a:cubicBezTo>
                      <a:pt x="712027" y="1163108"/>
                      <a:pt x="725934" y="1162727"/>
                      <a:pt x="734221" y="1153964"/>
                    </a:cubicBezTo>
                    <a:lnTo>
                      <a:pt x="1161226" y="703431"/>
                    </a:lnTo>
                    <a:cubicBezTo>
                      <a:pt x="1169513" y="694763"/>
                      <a:pt x="1169037" y="680857"/>
                      <a:pt x="1160369" y="672570"/>
                    </a:cubicBezTo>
                    <a:lnTo>
                      <a:pt x="463806" y="5820"/>
                    </a:lnTo>
                    <a:cubicBezTo>
                      <a:pt x="455043" y="-2276"/>
                      <a:pt x="441136" y="-1895"/>
                      <a:pt x="432945" y="6773"/>
                    </a:cubicBezTo>
                    <a:close/>
                  </a:path>
                </a:pathLst>
              </a:custGeom>
              <a:solidFill>
                <a:srgbClr val="3A6E63"/>
              </a:solidFill>
              <a:ln w="9525" cap="flat">
                <a:noFill/>
                <a:prstDash val="solid"/>
                <a:miter/>
              </a:ln>
            </p:spPr>
            <p:txBody>
              <a:bodyPr rtlCol="0" anchor="ctr"/>
              <a:lstStyle/>
              <a:p>
                <a:endParaRPr lang="th-TH"/>
              </a:p>
            </p:txBody>
          </p:sp>
          <p:sp>
            <p:nvSpPr>
              <p:cNvPr id="407" name="Freeform: Shape 406">
                <a:extLst>
                  <a:ext uri="{FF2B5EF4-FFF2-40B4-BE49-F238E27FC236}">
                    <a16:creationId xmlns:a16="http://schemas.microsoft.com/office/drawing/2014/main" id="{6EDEC615-519F-4C66-80AB-6EA815D47B62}"/>
                  </a:ext>
                </a:extLst>
              </p:cNvPr>
              <p:cNvSpPr/>
              <p:nvPr/>
            </p:nvSpPr>
            <p:spPr>
              <a:xfrm>
                <a:off x="8761677" y="1694928"/>
                <a:ext cx="435095" cy="441834"/>
              </a:xfrm>
              <a:custGeom>
                <a:avLst/>
                <a:gdLst>
                  <a:gd name="connsiteX0" fmla="*/ 288509 w 435095"/>
                  <a:gd name="connsiteY0" fmla="*/ 5973 h 441834"/>
                  <a:gd name="connsiteX1" fmla="*/ 428336 w 435095"/>
                  <a:gd name="connsiteY1" fmla="*/ 138466 h 441834"/>
                  <a:gd name="connsiteX2" fmla="*/ 429193 w 435095"/>
                  <a:gd name="connsiteY2" fmla="*/ 169327 h 441834"/>
                  <a:gd name="connsiteX3" fmla="*/ 177352 w 435095"/>
                  <a:gd name="connsiteY3" fmla="*/ 435075 h 441834"/>
                  <a:gd name="connsiteX4" fmla="*/ 146491 w 435095"/>
                  <a:gd name="connsiteY4" fmla="*/ 435932 h 441834"/>
                  <a:gd name="connsiteX5" fmla="*/ 6759 w 435095"/>
                  <a:gd name="connsiteY5" fmla="*/ 303344 h 441834"/>
                  <a:gd name="connsiteX6" fmla="*/ 5902 w 435095"/>
                  <a:gd name="connsiteY6" fmla="*/ 272578 h 441834"/>
                  <a:gd name="connsiteX7" fmla="*/ 257743 w 435095"/>
                  <a:gd name="connsiteY7" fmla="*/ 6831 h 441834"/>
                  <a:gd name="connsiteX8" fmla="*/ 288509 w 435095"/>
                  <a:gd name="connsiteY8" fmla="*/ 5973 h 44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095" h="441834">
                    <a:moveTo>
                      <a:pt x="288509" y="5973"/>
                    </a:moveTo>
                    <a:lnTo>
                      <a:pt x="428336" y="138466"/>
                    </a:lnTo>
                    <a:cubicBezTo>
                      <a:pt x="437004" y="146753"/>
                      <a:pt x="437385" y="160564"/>
                      <a:pt x="429193" y="169327"/>
                    </a:cubicBezTo>
                    <a:lnTo>
                      <a:pt x="177352" y="435075"/>
                    </a:lnTo>
                    <a:cubicBezTo>
                      <a:pt x="169065" y="443742"/>
                      <a:pt x="155254" y="444124"/>
                      <a:pt x="146491" y="435932"/>
                    </a:cubicBezTo>
                    <a:lnTo>
                      <a:pt x="6759" y="303344"/>
                    </a:lnTo>
                    <a:cubicBezTo>
                      <a:pt x="-1908" y="295057"/>
                      <a:pt x="-2289" y="281246"/>
                      <a:pt x="5902" y="272578"/>
                    </a:cubicBezTo>
                    <a:lnTo>
                      <a:pt x="257743" y="6831"/>
                    </a:lnTo>
                    <a:cubicBezTo>
                      <a:pt x="265935" y="-1932"/>
                      <a:pt x="279841" y="-2313"/>
                      <a:pt x="288509" y="5973"/>
                    </a:cubicBezTo>
                    <a:close/>
                  </a:path>
                </a:pathLst>
              </a:custGeom>
              <a:solidFill>
                <a:srgbClr val="FFFFFF"/>
              </a:solidFill>
              <a:ln w="9525" cap="flat">
                <a:noFill/>
                <a:prstDash val="solid"/>
                <a:miter/>
              </a:ln>
            </p:spPr>
            <p:txBody>
              <a:bodyPr rtlCol="0" anchor="ctr"/>
              <a:lstStyle/>
              <a:p>
                <a:endParaRPr lang="th-TH"/>
              </a:p>
            </p:txBody>
          </p:sp>
          <p:grpSp>
            <p:nvGrpSpPr>
              <p:cNvPr id="408" name="Graphic 50">
                <a:extLst>
                  <a:ext uri="{FF2B5EF4-FFF2-40B4-BE49-F238E27FC236}">
                    <a16:creationId xmlns:a16="http://schemas.microsoft.com/office/drawing/2014/main" id="{BAF34ABD-4AA2-44E6-A28B-BC9B518ED7B9}"/>
                  </a:ext>
                </a:extLst>
              </p:cNvPr>
              <p:cNvGrpSpPr/>
              <p:nvPr/>
            </p:nvGrpSpPr>
            <p:grpSpPr>
              <a:xfrm>
                <a:off x="8825261" y="1751059"/>
                <a:ext cx="315928" cy="334312"/>
                <a:chOff x="8825261" y="1751059"/>
                <a:chExt cx="315928" cy="334312"/>
              </a:xfrm>
              <a:solidFill>
                <a:srgbClr val="999999"/>
              </a:solidFill>
            </p:grpSpPr>
            <p:sp>
              <p:nvSpPr>
                <p:cNvPr id="409" name="Freeform: Shape 408">
                  <a:extLst>
                    <a:ext uri="{FF2B5EF4-FFF2-40B4-BE49-F238E27FC236}">
                      <a16:creationId xmlns:a16="http://schemas.microsoft.com/office/drawing/2014/main" id="{D9074FDB-0253-458A-A04A-80350A4867A3}"/>
                    </a:ext>
                  </a:extLst>
                </p:cNvPr>
                <p:cNvSpPr/>
                <p:nvPr/>
              </p:nvSpPr>
              <p:spPr>
                <a:xfrm>
                  <a:off x="8825261" y="1751059"/>
                  <a:ext cx="233156" cy="245348"/>
                </a:xfrm>
                <a:custGeom>
                  <a:avLst/>
                  <a:gdLst>
                    <a:gd name="connsiteX0" fmla="*/ 11279 w 233156"/>
                    <a:gd name="connsiteY0" fmla="*/ 243308 h 245348"/>
                    <a:gd name="connsiteX1" fmla="*/ 2040 w 233156"/>
                    <a:gd name="connsiteY1" fmla="*/ 243594 h 245348"/>
                    <a:gd name="connsiteX2" fmla="*/ 1754 w 233156"/>
                    <a:gd name="connsiteY2" fmla="*/ 234355 h 245348"/>
                    <a:gd name="connsiteX3" fmla="*/ 221877 w 233156"/>
                    <a:gd name="connsiteY3" fmla="*/ 2040 h 245348"/>
                    <a:gd name="connsiteX4" fmla="*/ 231116 w 233156"/>
                    <a:gd name="connsiteY4" fmla="*/ 1754 h 245348"/>
                    <a:gd name="connsiteX5" fmla="*/ 231402 w 233156"/>
                    <a:gd name="connsiteY5" fmla="*/ 10994 h 245348"/>
                    <a:gd name="connsiteX6" fmla="*/ 11279 w 233156"/>
                    <a:gd name="connsiteY6" fmla="*/ 243308 h 24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56" h="245348">
                      <a:moveTo>
                        <a:pt x="11279" y="243308"/>
                      </a:moveTo>
                      <a:cubicBezTo>
                        <a:pt x="8803" y="245880"/>
                        <a:pt x="4707" y="246071"/>
                        <a:pt x="2040" y="243594"/>
                      </a:cubicBezTo>
                      <a:cubicBezTo>
                        <a:pt x="-532" y="241118"/>
                        <a:pt x="-722" y="237022"/>
                        <a:pt x="1754" y="234355"/>
                      </a:cubicBezTo>
                      <a:lnTo>
                        <a:pt x="221877" y="2040"/>
                      </a:lnTo>
                      <a:cubicBezTo>
                        <a:pt x="224354" y="-532"/>
                        <a:pt x="228449" y="-722"/>
                        <a:pt x="231116" y="1754"/>
                      </a:cubicBezTo>
                      <a:cubicBezTo>
                        <a:pt x="233688" y="4231"/>
                        <a:pt x="233879" y="8327"/>
                        <a:pt x="231402" y="10994"/>
                      </a:cubicBezTo>
                      <a:lnTo>
                        <a:pt x="11279" y="243308"/>
                      </a:lnTo>
                      <a:close/>
                    </a:path>
                  </a:pathLst>
                </a:custGeom>
                <a:solidFill>
                  <a:srgbClr val="999999"/>
                </a:solidFill>
                <a:ln w="9525" cap="flat">
                  <a:noFill/>
                  <a:prstDash val="solid"/>
                  <a:miter/>
                </a:ln>
              </p:spPr>
              <p:txBody>
                <a:bodyPr rtlCol="0" anchor="ctr"/>
                <a:lstStyle/>
                <a:p>
                  <a:endParaRPr lang="th-TH"/>
                </a:p>
              </p:txBody>
            </p:sp>
            <p:sp>
              <p:nvSpPr>
                <p:cNvPr id="410" name="Freeform: Shape 409">
                  <a:extLst>
                    <a:ext uri="{FF2B5EF4-FFF2-40B4-BE49-F238E27FC236}">
                      <a16:creationId xmlns:a16="http://schemas.microsoft.com/office/drawing/2014/main" id="{E558DDEC-A0D3-41EE-ACFF-CBD104AFEC88}"/>
                    </a:ext>
                  </a:extLst>
                </p:cNvPr>
                <p:cNvSpPr/>
                <p:nvPr/>
              </p:nvSpPr>
              <p:spPr>
                <a:xfrm>
                  <a:off x="8866599" y="1795540"/>
                  <a:ext cx="233156" cy="245382"/>
                </a:xfrm>
                <a:custGeom>
                  <a:avLst/>
                  <a:gdLst>
                    <a:gd name="connsiteX0" fmla="*/ 11279 w 233156"/>
                    <a:gd name="connsiteY0" fmla="*/ 243308 h 245382"/>
                    <a:gd name="connsiteX1" fmla="*/ 2040 w 233156"/>
                    <a:gd name="connsiteY1" fmla="*/ 243594 h 245382"/>
                    <a:gd name="connsiteX2" fmla="*/ 1754 w 233156"/>
                    <a:gd name="connsiteY2" fmla="*/ 234355 h 245382"/>
                    <a:gd name="connsiteX3" fmla="*/ 221877 w 233156"/>
                    <a:gd name="connsiteY3" fmla="*/ 2040 h 245382"/>
                    <a:gd name="connsiteX4" fmla="*/ 231116 w 233156"/>
                    <a:gd name="connsiteY4" fmla="*/ 1754 h 245382"/>
                    <a:gd name="connsiteX5" fmla="*/ 231402 w 233156"/>
                    <a:gd name="connsiteY5" fmla="*/ 10994 h 245382"/>
                    <a:gd name="connsiteX6" fmla="*/ 11279 w 233156"/>
                    <a:gd name="connsiteY6" fmla="*/ 243308 h 2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56" h="245382">
                      <a:moveTo>
                        <a:pt x="11279" y="243308"/>
                      </a:moveTo>
                      <a:cubicBezTo>
                        <a:pt x="8803" y="245975"/>
                        <a:pt x="4707" y="246071"/>
                        <a:pt x="2040" y="243594"/>
                      </a:cubicBezTo>
                      <a:cubicBezTo>
                        <a:pt x="-532" y="241118"/>
                        <a:pt x="-722" y="237022"/>
                        <a:pt x="1754" y="234355"/>
                      </a:cubicBezTo>
                      <a:lnTo>
                        <a:pt x="221877" y="2040"/>
                      </a:lnTo>
                      <a:cubicBezTo>
                        <a:pt x="224354" y="-532"/>
                        <a:pt x="228449" y="-722"/>
                        <a:pt x="231116" y="1754"/>
                      </a:cubicBezTo>
                      <a:cubicBezTo>
                        <a:pt x="233688" y="4231"/>
                        <a:pt x="233879" y="8327"/>
                        <a:pt x="231402" y="10994"/>
                      </a:cubicBezTo>
                      <a:lnTo>
                        <a:pt x="11279" y="243308"/>
                      </a:lnTo>
                      <a:close/>
                    </a:path>
                  </a:pathLst>
                </a:custGeom>
                <a:solidFill>
                  <a:srgbClr val="999999"/>
                </a:solidFill>
                <a:ln w="9525" cap="flat">
                  <a:noFill/>
                  <a:prstDash val="solid"/>
                  <a:miter/>
                </a:ln>
              </p:spPr>
              <p:txBody>
                <a:bodyPr rtlCol="0" anchor="ctr"/>
                <a:lstStyle/>
                <a:p>
                  <a:endParaRPr lang="th-TH"/>
                </a:p>
              </p:txBody>
            </p:sp>
            <p:sp>
              <p:nvSpPr>
                <p:cNvPr id="411" name="Freeform: Shape 410">
                  <a:extLst>
                    <a:ext uri="{FF2B5EF4-FFF2-40B4-BE49-F238E27FC236}">
                      <a16:creationId xmlns:a16="http://schemas.microsoft.com/office/drawing/2014/main" id="{9E50FD30-F489-4AB0-8DF7-D4733D6CFBB6}"/>
                    </a:ext>
                  </a:extLst>
                </p:cNvPr>
                <p:cNvSpPr/>
                <p:nvPr/>
              </p:nvSpPr>
              <p:spPr>
                <a:xfrm>
                  <a:off x="8907938" y="1839927"/>
                  <a:ext cx="233251" cy="245443"/>
                </a:xfrm>
                <a:custGeom>
                  <a:avLst/>
                  <a:gdLst>
                    <a:gd name="connsiteX0" fmla="*/ 11279 w 233251"/>
                    <a:gd name="connsiteY0" fmla="*/ 243404 h 245443"/>
                    <a:gd name="connsiteX1" fmla="*/ 2040 w 233251"/>
                    <a:gd name="connsiteY1" fmla="*/ 243689 h 245443"/>
                    <a:gd name="connsiteX2" fmla="*/ 1754 w 233251"/>
                    <a:gd name="connsiteY2" fmla="*/ 234450 h 245443"/>
                    <a:gd name="connsiteX3" fmla="*/ 221972 w 233251"/>
                    <a:gd name="connsiteY3" fmla="*/ 2040 h 245443"/>
                    <a:gd name="connsiteX4" fmla="*/ 231212 w 233251"/>
                    <a:gd name="connsiteY4" fmla="*/ 1754 h 245443"/>
                    <a:gd name="connsiteX5" fmla="*/ 231497 w 233251"/>
                    <a:gd name="connsiteY5" fmla="*/ 10994 h 245443"/>
                    <a:gd name="connsiteX6" fmla="*/ 11279 w 233251"/>
                    <a:gd name="connsiteY6" fmla="*/ 243404 h 24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51" h="245443">
                      <a:moveTo>
                        <a:pt x="11279" y="243404"/>
                      </a:moveTo>
                      <a:cubicBezTo>
                        <a:pt x="8803" y="245975"/>
                        <a:pt x="4612" y="246166"/>
                        <a:pt x="2040" y="243689"/>
                      </a:cubicBezTo>
                      <a:cubicBezTo>
                        <a:pt x="-532" y="241213"/>
                        <a:pt x="-722" y="237117"/>
                        <a:pt x="1754" y="234450"/>
                      </a:cubicBezTo>
                      <a:lnTo>
                        <a:pt x="221972" y="2040"/>
                      </a:lnTo>
                      <a:cubicBezTo>
                        <a:pt x="224449" y="-532"/>
                        <a:pt x="228545" y="-722"/>
                        <a:pt x="231212" y="1754"/>
                      </a:cubicBezTo>
                      <a:cubicBezTo>
                        <a:pt x="233783" y="4231"/>
                        <a:pt x="233974" y="8327"/>
                        <a:pt x="231497" y="10994"/>
                      </a:cubicBezTo>
                      <a:lnTo>
                        <a:pt x="11279" y="243404"/>
                      </a:lnTo>
                      <a:close/>
                    </a:path>
                  </a:pathLst>
                </a:custGeom>
                <a:solidFill>
                  <a:srgbClr val="999999"/>
                </a:solidFill>
                <a:ln w="9525" cap="flat">
                  <a:noFill/>
                  <a:prstDash val="solid"/>
                  <a:miter/>
                </a:ln>
              </p:spPr>
              <p:txBody>
                <a:bodyPr rtlCol="0" anchor="ctr"/>
                <a:lstStyle/>
                <a:p>
                  <a:endParaRPr lang="th-TH"/>
                </a:p>
              </p:txBody>
            </p:sp>
          </p:grpSp>
        </p:grpSp>
        <p:sp>
          <p:nvSpPr>
            <p:cNvPr id="412" name="Freeform: Shape 411">
              <a:extLst>
                <a:ext uri="{FF2B5EF4-FFF2-40B4-BE49-F238E27FC236}">
                  <a16:creationId xmlns:a16="http://schemas.microsoft.com/office/drawing/2014/main" id="{BAD7FBB2-CED9-4A7F-8FDC-5A1054B0F8E2}"/>
                </a:ext>
              </a:extLst>
            </p:cNvPr>
            <p:cNvSpPr/>
            <p:nvPr/>
          </p:nvSpPr>
          <p:spPr>
            <a:xfrm>
              <a:off x="8725358" y="1532093"/>
              <a:ext cx="518071" cy="281705"/>
            </a:xfrm>
            <a:custGeom>
              <a:avLst/>
              <a:gdLst>
                <a:gd name="connsiteX0" fmla="*/ 15647 w 518071"/>
                <a:gd name="connsiteY0" fmla="*/ 278918 h 281705"/>
                <a:gd name="connsiteX1" fmla="*/ 2788 w 518071"/>
                <a:gd name="connsiteY1" fmla="*/ 279204 h 281705"/>
                <a:gd name="connsiteX2" fmla="*/ 2502 w 518071"/>
                <a:gd name="connsiteY2" fmla="*/ 266345 h 281705"/>
                <a:gd name="connsiteX3" fmla="*/ 255677 w 518071"/>
                <a:gd name="connsiteY3" fmla="*/ 2788 h 281705"/>
                <a:gd name="connsiteX4" fmla="*/ 268536 w 518071"/>
                <a:gd name="connsiteY4" fmla="*/ 2502 h 281705"/>
                <a:gd name="connsiteX5" fmla="*/ 268726 w 518071"/>
                <a:gd name="connsiteY5" fmla="*/ 2693 h 281705"/>
                <a:gd name="connsiteX6" fmla="*/ 515233 w 518071"/>
                <a:gd name="connsiteY6" fmla="*/ 234150 h 281705"/>
                <a:gd name="connsiteX7" fmla="*/ 515614 w 518071"/>
                <a:gd name="connsiteY7" fmla="*/ 247009 h 281705"/>
                <a:gd name="connsiteX8" fmla="*/ 502755 w 518071"/>
                <a:gd name="connsiteY8" fmla="*/ 247390 h 281705"/>
                <a:gd name="connsiteX9" fmla="*/ 262630 w 518071"/>
                <a:gd name="connsiteY9" fmla="*/ 21933 h 281705"/>
                <a:gd name="connsiteX10" fmla="*/ 15647 w 518071"/>
                <a:gd name="connsiteY10" fmla="*/ 278918 h 281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8071" h="281705">
                  <a:moveTo>
                    <a:pt x="15647" y="278918"/>
                  </a:moveTo>
                  <a:cubicBezTo>
                    <a:pt x="12122" y="282537"/>
                    <a:pt x="6407" y="282633"/>
                    <a:pt x="2788" y="279204"/>
                  </a:cubicBezTo>
                  <a:cubicBezTo>
                    <a:pt x="-832" y="275679"/>
                    <a:pt x="-927" y="269964"/>
                    <a:pt x="2502" y="266345"/>
                  </a:cubicBezTo>
                  <a:lnTo>
                    <a:pt x="255677" y="2788"/>
                  </a:lnTo>
                  <a:cubicBezTo>
                    <a:pt x="259201" y="-832"/>
                    <a:pt x="264916" y="-927"/>
                    <a:pt x="268536" y="2502"/>
                  </a:cubicBezTo>
                  <a:lnTo>
                    <a:pt x="268726" y="2693"/>
                  </a:lnTo>
                  <a:lnTo>
                    <a:pt x="515233" y="234150"/>
                  </a:lnTo>
                  <a:cubicBezTo>
                    <a:pt x="518853" y="237579"/>
                    <a:pt x="519043" y="243390"/>
                    <a:pt x="515614" y="247009"/>
                  </a:cubicBezTo>
                  <a:cubicBezTo>
                    <a:pt x="512185" y="250628"/>
                    <a:pt x="506375" y="250819"/>
                    <a:pt x="502755" y="247390"/>
                  </a:cubicBezTo>
                  <a:lnTo>
                    <a:pt x="262630" y="21933"/>
                  </a:lnTo>
                  <a:lnTo>
                    <a:pt x="15647" y="278918"/>
                  </a:lnTo>
                  <a:close/>
                </a:path>
              </a:pathLst>
            </a:custGeom>
            <a:solidFill>
              <a:srgbClr val="5A8A7B"/>
            </a:solidFill>
            <a:ln w="9525" cap="flat">
              <a:noFill/>
              <a:prstDash val="solid"/>
              <a:miter/>
            </a:ln>
          </p:spPr>
          <p:txBody>
            <a:bodyPr rtlCol="0" anchor="ctr"/>
            <a:lstStyle/>
            <a:p>
              <a:endParaRPr lang="th-TH"/>
            </a:p>
          </p:txBody>
        </p:sp>
      </p:grpSp>
      <p:grpSp>
        <p:nvGrpSpPr>
          <p:cNvPr id="222" name="Graphic 53">
            <a:extLst>
              <a:ext uri="{FF2B5EF4-FFF2-40B4-BE49-F238E27FC236}">
                <a16:creationId xmlns:a16="http://schemas.microsoft.com/office/drawing/2014/main" id="{5E20D5EF-8789-4BD7-B4CD-C6F09AEF99B6}"/>
              </a:ext>
            </a:extLst>
          </p:cNvPr>
          <p:cNvGrpSpPr/>
          <p:nvPr/>
        </p:nvGrpSpPr>
        <p:grpSpPr>
          <a:xfrm rot="626658">
            <a:off x="6220518" y="88284"/>
            <a:ext cx="2317273" cy="1890225"/>
            <a:chOff x="5795949" y="3167093"/>
            <a:chExt cx="600710" cy="527646"/>
          </a:xfrm>
        </p:grpSpPr>
        <p:grpSp>
          <p:nvGrpSpPr>
            <p:cNvPr id="224"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250"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endParaRPr lang="th-TH"/>
              </a:p>
            </p:txBody>
          </p:sp>
          <p:grpSp>
            <p:nvGrpSpPr>
              <p:cNvPr id="251"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252"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26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endParaRPr lang="th-TH"/>
                  </a:p>
                </p:txBody>
              </p:sp>
              <p:sp>
                <p:nvSpPr>
                  <p:cNvPr id="26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endParaRPr lang="th-TH"/>
                  </a:p>
                </p:txBody>
              </p:sp>
              <p:sp>
                <p:nvSpPr>
                  <p:cNvPr id="398"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413"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414"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endParaRPr lang="th-TH"/>
                  </a:p>
                </p:txBody>
              </p:sp>
              <p:sp>
                <p:nvSpPr>
                  <p:cNvPr id="415"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416"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417"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grpSp>
            <p:grpSp>
              <p:nvGrpSpPr>
                <p:cNvPr id="253"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254"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endParaRPr lang="th-TH"/>
                  </a:p>
                </p:txBody>
              </p:sp>
              <p:sp>
                <p:nvSpPr>
                  <p:cNvPr id="25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endParaRPr lang="th-TH"/>
                  </a:p>
                </p:txBody>
              </p:sp>
              <p:sp>
                <p:nvSpPr>
                  <p:cNvPr id="25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endParaRPr lang="th-TH"/>
                  </a:p>
                </p:txBody>
              </p:sp>
              <p:sp>
                <p:nvSpPr>
                  <p:cNvPr id="26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endParaRPr lang="th-TH"/>
                  </a:p>
                </p:txBody>
              </p:sp>
              <p:sp>
                <p:nvSpPr>
                  <p:cNvPr id="26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sp>
                <p:nvSpPr>
                  <p:cNvPr id="26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endParaRPr lang="th-TH"/>
                  </a:p>
                </p:txBody>
              </p:sp>
            </p:grpSp>
          </p:grpSp>
        </p:grpSp>
        <p:grpSp>
          <p:nvGrpSpPr>
            <p:cNvPr id="225"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226"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endParaRPr lang="th-TH"/>
              </a:p>
            </p:txBody>
          </p:sp>
          <p:grpSp>
            <p:nvGrpSpPr>
              <p:cNvPr id="227"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229"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242"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endParaRPr lang="th-TH"/>
                  </a:p>
                </p:txBody>
              </p:sp>
              <p:sp>
                <p:nvSpPr>
                  <p:cNvPr id="243"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44"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45"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46"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endParaRPr lang="th-TH"/>
                  </a:p>
                </p:txBody>
              </p:sp>
              <p:sp>
                <p:nvSpPr>
                  <p:cNvPr id="247"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248"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249"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grpSp>
            <p:grpSp>
              <p:nvGrpSpPr>
                <p:cNvPr id="230"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231"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endParaRPr lang="th-TH"/>
                  </a:p>
                </p:txBody>
              </p:sp>
              <p:sp>
                <p:nvSpPr>
                  <p:cNvPr id="232"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33"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34"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35"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endParaRPr lang="th-TH"/>
                  </a:p>
                </p:txBody>
              </p:sp>
              <p:sp>
                <p:nvSpPr>
                  <p:cNvPr id="236"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endParaRPr lang="th-TH"/>
                  </a:p>
                </p:txBody>
              </p:sp>
              <p:sp>
                <p:nvSpPr>
                  <p:cNvPr id="237"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endParaRPr lang="th-TH"/>
                  </a:p>
                </p:txBody>
              </p:sp>
              <p:sp>
                <p:nvSpPr>
                  <p:cNvPr id="238"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39"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endParaRPr lang="th-TH"/>
                  </a:p>
                </p:txBody>
              </p:sp>
              <p:sp>
                <p:nvSpPr>
                  <p:cNvPr id="240"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sp>
                <p:nvSpPr>
                  <p:cNvPr id="241"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endParaRPr lang="th-TH"/>
                  </a:p>
                </p:txBody>
              </p:sp>
            </p:grpSp>
          </p:grpSp>
        </p:grpSp>
      </p:grpSp>
      <p:sp>
        <p:nvSpPr>
          <p:cNvPr id="418" name="Graphic 19322">
            <a:extLst>
              <a:ext uri="{FF2B5EF4-FFF2-40B4-BE49-F238E27FC236}">
                <a16:creationId xmlns:a16="http://schemas.microsoft.com/office/drawing/2014/main" id="{75DD5234-0253-49F2-99D0-139B1B1EC09E}"/>
              </a:ext>
            </a:extLst>
          </p:cNvPr>
          <p:cNvSpPr/>
          <p:nvPr/>
        </p:nvSpPr>
        <p:spPr>
          <a:xfrm rot="19266580">
            <a:off x="-4948593" y="-418928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endParaRPr lang="th-TH"/>
          </a:p>
        </p:txBody>
      </p:sp>
      <p:grpSp>
        <p:nvGrpSpPr>
          <p:cNvPr id="419" name="Graphic 828">
            <a:extLst>
              <a:ext uri="{FF2B5EF4-FFF2-40B4-BE49-F238E27FC236}">
                <a16:creationId xmlns:a16="http://schemas.microsoft.com/office/drawing/2014/main" id="{4D7972AE-D117-48A2-B0ED-804782112763}"/>
              </a:ext>
            </a:extLst>
          </p:cNvPr>
          <p:cNvGrpSpPr/>
          <p:nvPr/>
        </p:nvGrpSpPr>
        <p:grpSpPr>
          <a:xfrm>
            <a:off x="4380688" y="5810149"/>
            <a:ext cx="841681" cy="701090"/>
            <a:chOff x="6029366" y="3371852"/>
            <a:chExt cx="130719" cy="112577"/>
          </a:xfrm>
          <a:solidFill>
            <a:srgbClr val="FFC000"/>
          </a:solidFill>
        </p:grpSpPr>
        <p:sp>
          <p:nvSpPr>
            <p:cNvPr id="420"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421"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422"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grpSp>
        <p:nvGrpSpPr>
          <p:cNvPr id="423" name="Graphic 876">
            <a:extLst>
              <a:ext uri="{FF2B5EF4-FFF2-40B4-BE49-F238E27FC236}">
                <a16:creationId xmlns:a16="http://schemas.microsoft.com/office/drawing/2014/main" id="{7A2089B7-881F-4BB2-9150-0E870759F876}"/>
              </a:ext>
            </a:extLst>
          </p:cNvPr>
          <p:cNvGrpSpPr/>
          <p:nvPr/>
        </p:nvGrpSpPr>
        <p:grpSpPr>
          <a:xfrm rot="1656797">
            <a:off x="7460343" y="3582736"/>
            <a:ext cx="1228574" cy="1005097"/>
            <a:chOff x="-380835" y="371217"/>
            <a:chExt cx="1182052" cy="823912"/>
          </a:xfrm>
        </p:grpSpPr>
        <p:grpSp>
          <p:nvGrpSpPr>
            <p:cNvPr id="424"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428"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endParaRPr lang="th-TH"/>
              </a:p>
            </p:txBody>
          </p:sp>
          <p:sp>
            <p:nvSpPr>
              <p:cNvPr id="429"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endParaRPr lang="th-TH"/>
              </a:p>
            </p:txBody>
          </p:sp>
          <p:sp>
            <p:nvSpPr>
              <p:cNvPr id="430"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endParaRPr lang="th-TH"/>
              </a:p>
            </p:txBody>
          </p:sp>
        </p:grpSp>
        <p:grpSp>
          <p:nvGrpSpPr>
            <p:cNvPr id="425"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426"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endParaRPr lang="th-TH"/>
              </a:p>
            </p:txBody>
          </p:sp>
          <p:sp>
            <p:nvSpPr>
              <p:cNvPr id="427"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endParaRPr lang="th-TH"/>
              </a:p>
            </p:txBody>
          </p:sp>
        </p:grpSp>
      </p:grpSp>
    </p:spTree>
    <p:extLst>
      <p:ext uri="{BB962C8B-B14F-4D97-AF65-F5344CB8AC3E}">
        <p14:creationId xmlns:p14="http://schemas.microsoft.com/office/powerpoint/2010/main" val="571727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sp>
        <p:nvSpPr>
          <p:cNvPr id="14" name="Graphic 12">
            <a:extLst>
              <a:ext uri="{FF2B5EF4-FFF2-40B4-BE49-F238E27FC236}">
                <a16:creationId xmlns:a16="http://schemas.microsoft.com/office/drawing/2014/main" id="{4B8EB0E7-D064-4FDC-8FE3-CA7A7C054D16}"/>
              </a:ext>
            </a:extLst>
          </p:cNvPr>
          <p:cNvSpPr/>
          <p:nvPr/>
        </p:nvSpPr>
        <p:spPr>
          <a:xfrm>
            <a:off x="787298" y="343109"/>
            <a:ext cx="6081742" cy="5516577"/>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0F5B42"/>
          </a:solidFill>
          <a:ln w="9525" cap="flat">
            <a:noFill/>
            <a:prstDash val="solid"/>
            <a:miter/>
          </a:ln>
          <a:effectLst>
            <a:innerShdw blurRad="114300">
              <a:prstClr val="black"/>
            </a:inn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94" name="TextBox 44193">
            <a:extLst>
              <a:ext uri="{FF2B5EF4-FFF2-40B4-BE49-F238E27FC236}">
                <a16:creationId xmlns:a16="http://schemas.microsoft.com/office/drawing/2014/main" id="{ED44FE11-2793-4513-9308-196B1EA21425}"/>
              </a:ext>
            </a:extLst>
          </p:cNvPr>
          <p:cNvSpPr txBox="1"/>
          <p:nvPr/>
        </p:nvSpPr>
        <p:spPr>
          <a:xfrm>
            <a:off x="1778093" y="2441829"/>
            <a:ext cx="428936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latin typeface="Berlin Sans FB Demi" panose="020E0802020502020306" pitchFamily="34" charset="0"/>
                <a:ea typeface="+mn-ea"/>
                <a:cs typeface="ARMNoklae" panose="02000506000000020004" pitchFamily="2" charset="0"/>
              </a:rPr>
              <a:t>When are the SATs?</a:t>
            </a:r>
            <a:endParaRPr kumimoji="0" lang="th-TH" sz="6000" b="1" i="0" u="none" strike="noStrike" kern="1200" cap="none" spc="300" normalizeH="0" baseline="0" noProof="0" dirty="0">
              <a:ln>
                <a:noFill/>
              </a:ln>
              <a:solidFill>
                <a:srgbClr val="EDB863"/>
              </a:solidFill>
              <a:effectLst/>
              <a:uLnTx/>
              <a:uFillTx/>
              <a:latin typeface="Berlin Sans FB Demi" panose="020E0802020502020306" pitchFamily="34" charset="0"/>
              <a:ea typeface="+mn-ea"/>
              <a:cs typeface="ARMNoklae" panose="02000506000000020004" pitchFamily="2" charset="0"/>
            </a:endParaRPr>
          </a:p>
        </p:txBody>
      </p:sp>
      <p:grpSp>
        <p:nvGrpSpPr>
          <p:cNvPr id="44234" name="Graphic 44232">
            <a:extLst>
              <a:ext uri="{FF2B5EF4-FFF2-40B4-BE49-F238E27FC236}">
                <a16:creationId xmlns:a16="http://schemas.microsoft.com/office/drawing/2014/main" id="{89820610-7C7D-4C10-BEC0-0D1E5F3BB7FF}"/>
              </a:ext>
            </a:extLst>
          </p:cNvPr>
          <p:cNvGrpSpPr/>
          <p:nvPr/>
        </p:nvGrpSpPr>
        <p:grpSpPr>
          <a:xfrm rot="20674992">
            <a:off x="169682" y="5005633"/>
            <a:ext cx="2667786" cy="2458911"/>
            <a:chOff x="696549" y="4578468"/>
            <a:chExt cx="854163" cy="810703"/>
          </a:xfrm>
        </p:grpSpPr>
        <p:grpSp>
          <p:nvGrpSpPr>
            <p:cNvPr id="4423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4236"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4237"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38"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39"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0"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1"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2"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3"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4"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5"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6"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47"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48"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4249"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0"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1"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2"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3"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4"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5"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6"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7"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58"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4259"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60"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262" name="Graphic 44260">
            <a:extLst>
              <a:ext uri="{FF2B5EF4-FFF2-40B4-BE49-F238E27FC236}">
                <a16:creationId xmlns:a16="http://schemas.microsoft.com/office/drawing/2014/main" id="{167C7071-C253-4831-8CB3-DE05ABCEA483}"/>
              </a:ext>
            </a:extLst>
          </p:cNvPr>
          <p:cNvGrpSpPr/>
          <p:nvPr/>
        </p:nvGrpSpPr>
        <p:grpSpPr>
          <a:xfrm>
            <a:off x="10930517" y="400917"/>
            <a:ext cx="1374335" cy="1473811"/>
            <a:chOff x="5972175" y="3276600"/>
            <a:chExt cx="245554" cy="304990"/>
          </a:xfrm>
        </p:grpSpPr>
        <p:sp>
          <p:nvSpPr>
            <p:cNvPr id="44263"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64"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66" name="Graphic 44264">
            <a:extLst>
              <a:ext uri="{FF2B5EF4-FFF2-40B4-BE49-F238E27FC236}">
                <a16:creationId xmlns:a16="http://schemas.microsoft.com/office/drawing/2014/main" id="{AEE59570-7737-4648-A7D2-1F1DE39603AC}"/>
              </a:ext>
            </a:extLst>
          </p:cNvPr>
          <p:cNvGrpSpPr/>
          <p:nvPr/>
        </p:nvGrpSpPr>
        <p:grpSpPr>
          <a:xfrm rot="958954">
            <a:off x="7426711" y="-126455"/>
            <a:ext cx="1140595" cy="1210499"/>
            <a:chOff x="5948362" y="3286088"/>
            <a:chExt cx="293127" cy="288168"/>
          </a:xfrm>
        </p:grpSpPr>
        <p:sp>
          <p:nvSpPr>
            <p:cNvPr id="44267"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68"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70" name="Graphic 44268">
            <a:extLst>
              <a:ext uri="{FF2B5EF4-FFF2-40B4-BE49-F238E27FC236}">
                <a16:creationId xmlns:a16="http://schemas.microsoft.com/office/drawing/2014/main" id="{4854520F-F500-4C5A-8C55-5D9A94701324}"/>
              </a:ext>
            </a:extLst>
          </p:cNvPr>
          <p:cNvGrpSpPr/>
          <p:nvPr/>
        </p:nvGrpSpPr>
        <p:grpSpPr>
          <a:xfrm>
            <a:off x="7997010" y="5731098"/>
            <a:ext cx="1093185" cy="1323439"/>
            <a:chOff x="5976918" y="3286115"/>
            <a:chExt cx="237163" cy="282320"/>
          </a:xfrm>
          <a:solidFill>
            <a:srgbClr val="DC755A"/>
          </a:solidFill>
        </p:grpSpPr>
        <p:sp>
          <p:nvSpPr>
            <p:cNvPr id="44271" name="Freeform: Shape 44270">
              <a:extLst>
                <a:ext uri="{FF2B5EF4-FFF2-40B4-BE49-F238E27FC236}">
                  <a16:creationId xmlns:a16="http://schemas.microsoft.com/office/drawing/2014/main" id="{AAF709C3-C084-4203-B38C-738FA8CAAFA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72" name="Freeform: Shape 44271">
              <a:extLst>
                <a:ext uri="{FF2B5EF4-FFF2-40B4-BE49-F238E27FC236}">
                  <a16:creationId xmlns:a16="http://schemas.microsoft.com/office/drawing/2014/main" id="{E843BF79-B49F-4388-BAFE-3DC6CA5187C3}"/>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77" name="Graphic 44275">
            <a:extLst>
              <a:ext uri="{FF2B5EF4-FFF2-40B4-BE49-F238E27FC236}">
                <a16:creationId xmlns:a16="http://schemas.microsoft.com/office/drawing/2014/main" id="{A59979EC-19AA-4ED5-B9B4-094544FC1459}"/>
              </a:ext>
            </a:extLst>
          </p:cNvPr>
          <p:cNvGrpSpPr/>
          <p:nvPr/>
        </p:nvGrpSpPr>
        <p:grpSpPr>
          <a:xfrm rot="1061059" flipH="1">
            <a:off x="434293" y="-66003"/>
            <a:ext cx="1193001" cy="1243475"/>
            <a:chOff x="5895956" y="3205138"/>
            <a:chExt cx="399616" cy="448193"/>
          </a:xfrm>
        </p:grpSpPr>
        <p:grpSp>
          <p:nvGrpSpPr>
            <p:cNvPr id="44278" name="Graphic 44275">
              <a:extLst>
                <a:ext uri="{FF2B5EF4-FFF2-40B4-BE49-F238E27FC236}">
                  <a16:creationId xmlns:a16="http://schemas.microsoft.com/office/drawing/2014/main" id="{A59979EC-19AA-4ED5-B9B4-094544FC1459}"/>
                </a:ext>
              </a:extLst>
            </p:cNvPr>
            <p:cNvGrpSpPr/>
            <p:nvPr/>
          </p:nvGrpSpPr>
          <p:grpSpPr>
            <a:xfrm>
              <a:off x="6126080" y="3277771"/>
              <a:ext cx="108250" cy="123046"/>
              <a:chOff x="6126080" y="3277771"/>
              <a:chExt cx="108250" cy="123046"/>
            </a:xfrm>
          </p:grpSpPr>
          <p:sp>
            <p:nvSpPr>
              <p:cNvPr id="44279" name="Freeform: Shape 44278">
                <a:extLst>
                  <a:ext uri="{FF2B5EF4-FFF2-40B4-BE49-F238E27FC236}">
                    <a16:creationId xmlns:a16="http://schemas.microsoft.com/office/drawing/2014/main" id="{7FCD7C87-B647-45E4-B7AF-32088CE48736}"/>
                  </a:ext>
                </a:extLst>
              </p:cNvPr>
              <p:cNvSpPr/>
              <p:nvPr/>
            </p:nvSpPr>
            <p:spPr>
              <a:xfrm rot="-8450884">
                <a:off x="6164774" y="3272522"/>
                <a:ext cx="30862" cy="133544"/>
              </a:xfrm>
              <a:custGeom>
                <a:avLst/>
                <a:gdLst>
                  <a:gd name="connsiteX0" fmla="*/ 0 w 30862"/>
                  <a:gd name="connsiteY0" fmla="*/ 0 h 133544"/>
                  <a:gd name="connsiteX1" fmla="*/ 30862 w 30862"/>
                  <a:gd name="connsiteY1" fmla="*/ 0 h 133544"/>
                  <a:gd name="connsiteX2" fmla="*/ 30862 w 30862"/>
                  <a:gd name="connsiteY2" fmla="*/ 133545 h 133544"/>
                  <a:gd name="connsiteX3" fmla="*/ 0 w 30862"/>
                  <a:gd name="connsiteY3" fmla="*/ 133545 h 133544"/>
                </a:gdLst>
                <a:ahLst/>
                <a:cxnLst>
                  <a:cxn ang="0">
                    <a:pos x="connsiteX0" y="connsiteY0"/>
                  </a:cxn>
                  <a:cxn ang="0">
                    <a:pos x="connsiteX1" y="connsiteY1"/>
                  </a:cxn>
                  <a:cxn ang="0">
                    <a:pos x="connsiteX2" y="connsiteY2"/>
                  </a:cxn>
                  <a:cxn ang="0">
                    <a:pos x="connsiteX3" y="connsiteY3"/>
                  </a:cxn>
                </a:cxnLst>
                <a:rect l="l" t="t" r="r" b="b"/>
                <a:pathLst>
                  <a:path w="30862" h="133544">
                    <a:moveTo>
                      <a:pt x="0" y="0"/>
                    </a:moveTo>
                    <a:lnTo>
                      <a:pt x="30862" y="0"/>
                    </a:lnTo>
                    <a:lnTo>
                      <a:pt x="30862" y="133545"/>
                    </a:lnTo>
                    <a:lnTo>
                      <a:pt x="0" y="133545"/>
                    </a:lnTo>
                    <a:close/>
                  </a:path>
                </a:pathLst>
              </a:custGeom>
              <a:solidFill>
                <a:srgbClr val="444F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0" name="Freeform: Shape 44279">
                <a:extLst>
                  <a:ext uri="{FF2B5EF4-FFF2-40B4-BE49-F238E27FC236}">
                    <a16:creationId xmlns:a16="http://schemas.microsoft.com/office/drawing/2014/main" id="{823A65B0-EECC-408B-96BA-FFD043406A52}"/>
                  </a:ext>
                </a:extLst>
              </p:cNvPr>
              <p:cNvSpPr/>
              <p:nvPr/>
            </p:nvSpPr>
            <p:spPr>
              <a:xfrm rot="-8446264">
                <a:off x="6171799" y="3270995"/>
                <a:ext cx="7524" cy="123344"/>
              </a:xfrm>
              <a:custGeom>
                <a:avLst/>
                <a:gdLst>
                  <a:gd name="connsiteX0" fmla="*/ 0 w 7524"/>
                  <a:gd name="connsiteY0" fmla="*/ 0 h 123344"/>
                  <a:gd name="connsiteX1" fmla="*/ 7525 w 7524"/>
                  <a:gd name="connsiteY1" fmla="*/ 0 h 123344"/>
                  <a:gd name="connsiteX2" fmla="*/ 7525 w 7524"/>
                  <a:gd name="connsiteY2" fmla="*/ 123345 h 123344"/>
                  <a:gd name="connsiteX3" fmla="*/ 0 w 7524"/>
                  <a:gd name="connsiteY3" fmla="*/ 123345 h 123344"/>
                </a:gdLst>
                <a:ahLst/>
                <a:cxnLst>
                  <a:cxn ang="0">
                    <a:pos x="connsiteX0" y="connsiteY0"/>
                  </a:cxn>
                  <a:cxn ang="0">
                    <a:pos x="connsiteX1" y="connsiteY1"/>
                  </a:cxn>
                  <a:cxn ang="0">
                    <a:pos x="connsiteX2" y="connsiteY2"/>
                  </a:cxn>
                  <a:cxn ang="0">
                    <a:pos x="connsiteX3" y="connsiteY3"/>
                  </a:cxn>
                </a:cxnLst>
                <a:rect l="l" t="t" r="r" b="b"/>
                <a:pathLst>
                  <a:path w="7524" h="123344">
                    <a:moveTo>
                      <a:pt x="0" y="0"/>
                    </a:moveTo>
                    <a:lnTo>
                      <a:pt x="7525" y="0"/>
                    </a:lnTo>
                    <a:lnTo>
                      <a:pt x="7525" y="123345"/>
                    </a:lnTo>
                    <a:lnTo>
                      <a:pt x="0" y="123345"/>
                    </a:ln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4281" name="Freeform: Shape 44280">
              <a:extLst>
                <a:ext uri="{FF2B5EF4-FFF2-40B4-BE49-F238E27FC236}">
                  <a16:creationId xmlns:a16="http://schemas.microsoft.com/office/drawing/2014/main" id="{9E40269E-E8FF-4996-B9DF-9D638BEAA7D5}"/>
                </a:ext>
              </a:extLst>
            </p:cNvPr>
            <p:cNvSpPr/>
            <p:nvPr/>
          </p:nvSpPr>
          <p:spPr>
            <a:xfrm>
              <a:off x="5895956" y="3346970"/>
              <a:ext cx="306360" cy="306360"/>
            </a:xfrm>
            <a:custGeom>
              <a:avLst/>
              <a:gdLst>
                <a:gd name="connsiteX0" fmla="*/ 56502 w 306360"/>
                <a:gd name="connsiteY0" fmla="*/ 271957 h 306360"/>
                <a:gd name="connsiteX1" fmla="*/ 271957 w 306360"/>
                <a:gd name="connsiteY1" fmla="*/ 249859 h 306360"/>
                <a:gd name="connsiteX2" fmla="*/ 249859 w 306360"/>
                <a:gd name="connsiteY2" fmla="*/ 34404 h 306360"/>
                <a:gd name="connsiteX3" fmla="*/ 34404 w 306360"/>
                <a:gd name="connsiteY3" fmla="*/ 56502 h 306360"/>
                <a:gd name="connsiteX4" fmla="*/ 56502 w 306360"/>
                <a:gd name="connsiteY4" fmla="*/ 271957 h 306360"/>
                <a:gd name="connsiteX5" fmla="*/ 234143 w 306360"/>
                <a:gd name="connsiteY5" fmla="*/ 53739 h 306360"/>
                <a:gd name="connsiteX6" fmla="*/ 252621 w 306360"/>
                <a:gd name="connsiteY6" fmla="*/ 234143 h 306360"/>
                <a:gd name="connsiteX7" fmla="*/ 72218 w 306360"/>
                <a:gd name="connsiteY7" fmla="*/ 252621 h 306360"/>
                <a:gd name="connsiteX8" fmla="*/ 53739 w 306360"/>
                <a:gd name="connsiteY8" fmla="*/ 72218 h 306360"/>
                <a:gd name="connsiteX9" fmla="*/ 234143 w 306360"/>
                <a:gd name="connsiteY9" fmla="*/ 53739 h 3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0" h="306360">
                  <a:moveTo>
                    <a:pt x="56502" y="271957"/>
                  </a:moveTo>
                  <a:cubicBezTo>
                    <a:pt x="122129" y="325392"/>
                    <a:pt x="218522" y="315486"/>
                    <a:pt x="271957" y="249859"/>
                  </a:cubicBezTo>
                  <a:cubicBezTo>
                    <a:pt x="325392" y="184232"/>
                    <a:pt x="315486" y="87744"/>
                    <a:pt x="249859" y="34404"/>
                  </a:cubicBezTo>
                  <a:cubicBezTo>
                    <a:pt x="184232" y="-19032"/>
                    <a:pt x="87839" y="-9126"/>
                    <a:pt x="34404" y="56502"/>
                  </a:cubicBezTo>
                  <a:cubicBezTo>
                    <a:pt x="-19032" y="122034"/>
                    <a:pt x="-9126" y="218522"/>
                    <a:pt x="56502" y="271957"/>
                  </a:cubicBezTo>
                  <a:close/>
                  <a:moveTo>
                    <a:pt x="234143" y="53739"/>
                  </a:moveTo>
                  <a:cubicBezTo>
                    <a:pt x="289007" y="98412"/>
                    <a:pt x="297294" y="179279"/>
                    <a:pt x="252621" y="234143"/>
                  </a:cubicBezTo>
                  <a:cubicBezTo>
                    <a:pt x="207949" y="289007"/>
                    <a:pt x="127082" y="297294"/>
                    <a:pt x="72218" y="252621"/>
                  </a:cubicBezTo>
                  <a:cubicBezTo>
                    <a:pt x="17354" y="207949"/>
                    <a:pt x="9067" y="127082"/>
                    <a:pt x="53739" y="72218"/>
                  </a:cubicBezTo>
                  <a:cubicBezTo>
                    <a:pt x="98412" y="17354"/>
                    <a:pt x="179279" y="9067"/>
                    <a:pt x="234143" y="53739"/>
                  </a:cubicBezTo>
                  <a:close/>
                </a:path>
              </a:pathLst>
            </a:custGeom>
            <a:solidFill>
              <a:srgbClr val="268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2" name="Freeform: Shape 44281">
              <a:extLst>
                <a:ext uri="{FF2B5EF4-FFF2-40B4-BE49-F238E27FC236}">
                  <a16:creationId xmlns:a16="http://schemas.microsoft.com/office/drawing/2014/main" id="{B7C60402-488E-4AF9-A4B0-C3CF0AF2750E}"/>
                </a:ext>
              </a:extLst>
            </p:cNvPr>
            <p:cNvSpPr/>
            <p:nvPr/>
          </p:nvSpPr>
          <p:spPr>
            <a:xfrm>
              <a:off x="5920936" y="3371950"/>
              <a:ext cx="256401" cy="256401"/>
            </a:xfrm>
            <a:custGeom>
              <a:avLst/>
              <a:gdLst>
                <a:gd name="connsiteX0" fmla="*/ 209163 w 256401"/>
                <a:gd name="connsiteY0" fmla="*/ 28760 h 256401"/>
                <a:gd name="connsiteX1" fmla="*/ 227642 w 256401"/>
                <a:gd name="connsiteY1" fmla="*/ 209163 h 256401"/>
                <a:gd name="connsiteX2" fmla="*/ 47238 w 256401"/>
                <a:gd name="connsiteY2" fmla="*/ 227642 h 256401"/>
                <a:gd name="connsiteX3" fmla="*/ 28760 w 256401"/>
                <a:gd name="connsiteY3" fmla="*/ 47238 h 256401"/>
                <a:gd name="connsiteX4" fmla="*/ 209163 w 256401"/>
                <a:gd name="connsiteY4" fmla="*/ 28760 h 25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01" h="256401">
                  <a:moveTo>
                    <a:pt x="209163" y="28760"/>
                  </a:moveTo>
                  <a:cubicBezTo>
                    <a:pt x="264027" y="73432"/>
                    <a:pt x="272314" y="154299"/>
                    <a:pt x="227642" y="209163"/>
                  </a:cubicBezTo>
                  <a:cubicBezTo>
                    <a:pt x="182969" y="264027"/>
                    <a:pt x="102102" y="272314"/>
                    <a:pt x="47238" y="227642"/>
                  </a:cubicBezTo>
                  <a:cubicBezTo>
                    <a:pt x="-7626" y="182969"/>
                    <a:pt x="-15913" y="102102"/>
                    <a:pt x="28760" y="47238"/>
                  </a:cubicBezTo>
                  <a:cubicBezTo>
                    <a:pt x="73432" y="-7626"/>
                    <a:pt x="154299" y="-15913"/>
                    <a:pt x="209163" y="2876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3" name="Freeform: Shape 44282">
              <a:extLst>
                <a:ext uri="{FF2B5EF4-FFF2-40B4-BE49-F238E27FC236}">
                  <a16:creationId xmlns:a16="http://schemas.microsoft.com/office/drawing/2014/main" id="{0C1A8E29-3AE3-439B-B7E0-1F85C14DB470}"/>
                </a:ext>
              </a:extLst>
            </p:cNvPr>
            <p:cNvSpPr/>
            <p:nvPr/>
          </p:nvSpPr>
          <p:spPr>
            <a:xfrm>
              <a:off x="5978937" y="3410806"/>
              <a:ext cx="198362" cy="217542"/>
            </a:xfrm>
            <a:custGeom>
              <a:avLst/>
              <a:gdLst>
                <a:gd name="connsiteX0" fmla="*/ 171545 w 198362"/>
                <a:gd name="connsiteY0" fmla="*/ 98393 h 217542"/>
                <a:gd name="connsiteX1" fmla="*/ 0 w 198362"/>
                <a:gd name="connsiteY1" fmla="*/ 196691 h 217542"/>
                <a:gd name="connsiteX2" fmla="*/ 169640 w 198362"/>
                <a:gd name="connsiteY2" fmla="*/ 170307 h 217542"/>
                <a:gd name="connsiteX3" fmla="*/ 162211 w 198362"/>
                <a:gd name="connsiteY3" fmla="*/ 0 h 217542"/>
                <a:gd name="connsiteX4" fmla="*/ 171545 w 198362"/>
                <a:gd name="connsiteY4" fmla="*/ 98393 h 21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362" h="217542">
                  <a:moveTo>
                    <a:pt x="171545" y="98393"/>
                  </a:moveTo>
                  <a:cubicBezTo>
                    <a:pt x="141923" y="161544"/>
                    <a:pt x="67723" y="208598"/>
                    <a:pt x="0" y="196691"/>
                  </a:cubicBezTo>
                  <a:cubicBezTo>
                    <a:pt x="54197" y="232220"/>
                    <a:pt x="127825" y="221647"/>
                    <a:pt x="169640" y="170307"/>
                  </a:cubicBezTo>
                  <a:cubicBezTo>
                    <a:pt x="211074" y="119444"/>
                    <a:pt x="206883" y="46006"/>
                    <a:pt x="162211" y="0"/>
                  </a:cubicBezTo>
                  <a:cubicBezTo>
                    <a:pt x="180689" y="29813"/>
                    <a:pt x="187262" y="64960"/>
                    <a:pt x="171545" y="98393"/>
                  </a:cubicBezTo>
                  <a:close/>
                </a:path>
              </a:pathLst>
            </a:custGeom>
            <a:solidFill>
              <a:srgbClr val="C8C8C8">
                <a:alpha val="4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4" name="Freeform: Shape 44283">
              <a:extLst>
                <a:ext uri="{FF2B5EF4-FFF2-40B4-BE49-F238E27FC236}">
                  <a16:creationId xmlns:a16="http://schemas.microsoft.com/office/drawing/2014/main" id="{BC56F0FB-085B-4D93-9BEE-40873D9E4852}"/>
                </a:ext>
              </a:extLst>
            </p:cNvPr>
            <p:cNvSpPr/>
            <p:nvPr/>
          </p:nvSpPr>
          <p:spPr>
            <a:xfrm>
              <a:off x="6178969" y="3205138"/>
              <a:ext cx="116573" cy="128033"/>
            </a:xfrm>
            <a:custGeom>
              <a:avLst/>
              <a:gdLst>
                <a:gd name="connsiteX0" fmla="*/ 89910 w 116573"/>
                <a:gd name="connsiteY0" fmla="*/ 3072 h 128033"/>
                <a:gd name="connsiteX1" fmla="*/ 111531 w 116573"/>
                <a:gd name="connsiteY1" fmla="*/ 20693 h 128033"/>
                <a:gd name="connsiteX2" fmla="*/ 113532 w 116573"/>
                <a:gd name="connsiteY2" fmla="*/ 39934 h 128033"/>
                <a:gd name="connsiteX3" fmla="*/ 45904 w 116573"/>
                <a:gd name="connsiteY3" fmla="*/ 122992 h 128033"/>
                <a:gd name="connsiteX4" fmla="*/ 26664 w 116573"/>
                <a:gd name="connsiteY4" fmla="*/ 124992 h 128033"/>
                <a:gd name="connsiteX5" fmla="*/ 5042 w 116573"/>
                <a:gd name="connsiteY5" fmla="*/ 107371 h 128033"/>
                <a:gd name="connsiteX6" fmla="*/ 3042 w 116573"/>
                <a:gd name="connsiteY6" fmla="*/ 88130 h 128033"/>
                <a:gd name="connsiteX7" fmla="*/ 70669 w 116573"/>
                <a:gd name="connsiteY7" fmla="*/ 5072 h 128033"/>
                <a:gd name="connsiteX8" fmla="*/ 89910 w 116573"/>
                <a:gd name="connsiteY8" fmla="*/ 3072 h 1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73" h="128033">
                  <a:moveTo>
                    <a:pt x="89910" y="3072"/>
                  </a:moveTo>
                  <a:lnTo>
                    <a:pt x="111531" y="20693"/>
                  </a:lnTo>
                  <a:cubicBezTo>
                    <a:pt x="117342" y="25456"/>
                    <a:pt x="118294" y="34028"/>
                    <a:pt x="113532" y="39934"/>
                  </a:cubicBezTo>
                  <a:lnTo>
                    <a:pt x="45904" y="122992"/>
                  </a:lnTo>
                  <a:cubicBezTo>
                    <a:pt x="41142" y="128802"/>
                    <a:pt x="32569" y="129754"/>
                    <a:pt x="26664" y="124992"/>
                  </a:cubicBezTo>
                  <a:lnTo>
                    <a:pt x="5042" y="107371"/>
                  </a:lnTo>
                  <a:cubicBezTo>
                    <a:pt x="-768" y="102608"/>
                    <a:pt x="-1721" y="94036"/>
                    <a:pt x="3042" y="88130"/>
                  </a:cubicBezTo>
                  <a:lnTo>
                    <a:pt x="70669" y="5072"/>
                  </a:lnTo>
                  <a:cubicBezTo>
                    <a:pt x="75432" y="-833"/>
                    <a:pt x="84004" y="-1691"/>
                    <a:pt x="89910" y="3072"/>
                  </a:cubicBez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5" name="Freeform: Shape 44284">
              <a:extLst>
                <a:ext uri="{FF2B5EF4-FFF2-40B4-BE49-F238E27FC236}">
                  <a16:creationId xmlns:a16="http://schemas.microsoft.com/office/drawing/2014/main" id="{C2727097-D169-4761-B467-EE1780E25F92}"/>
                </a:ext>
              </a:extLst>
            </p:cNvPr>
            <p:cNvSpPr/>
            <p:nvPr/>
          </p:nvSpPr>
          <p:spPr>
            <a:xfrm>
              <a:off x="6242494" y="3205138"/>
              <a:ext cx="53078" cy="101084"/>
            </a:xfrm>
            <a:custGeom>
              <a:avLst/>
              <a:gdLst>
                <a:gd name="connsiteX0" fmla="*/ 191 w 53078"/>
                <a:gd name="connsiteY0" fmla="*/ 101084 h 101084"/>
                <a:gd name="connsiteX1" fmla="*/ 50006 w 53078"/>
                <a:gd name="connsiteY1" fmla="*/ 39934 h 101084"/>
                <a:gd name="connsiteX2" fmla="*/ 48006 w 53078"/>
                <a:gd name="connsiteY2" fmla="*/ 20693 h 101084"/>
                <a:gd name="connsiteX3" fmla="*/ 26384 w 53078"/>
                <a:gd name="connsiteY3" fmla="*/ 3072 h 101084"/>
                <a:gd name="connsiteX4" fmla="*/ 7144 w 53078"/>
                <a:gd name="connsiteY4" fmla="*/ 5072 h 101084"/>
                <a:gd name="connsiteX5" fmla="*/ 0 w 53078"/>
                <a:gd name="connsiteY5" fmla="*/ 13835 h 101084"/>
                <a:gd name="connsiteX6" fmla="*/ 191 w 53078"/>
                <a:gd name="connsiteY6" fmla="*/ 101084 h 1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78" h="101084">
                  <a:moveTo>
                    <a:pt x="191" y="101084"/>
                  </a:moveTo>
                  <a:lnTo>
                    <a:pt x="50006" y="39934"/>
                  </a:lnTo>
                  <a:cubicBezTo>
                    <a:pt x="54769" y="34123"/>
                    <a:pt x="53912" y="25456"/>
                    <a:pt x="48006" y="20693"/>
                  </a:cubicBezTo>
                  <a:lnTo>
                    <a:pt x="26384" y="3072"/>
                  </a:lnTo>
                  <a:cubicBezTo>
                    <a:pt x="20479" y="-1691"/>
                    <a:pt x="11906" y="-833"/>
                    <a:pt x="7144" y="5072"/>
                  </a:cubicBezTo>
                  <a:lnTo>
                    <a:pt x="0" y="13835"/>
                  </a:lnTo>
                  <a:cubicBezTo>
                    <a:pt x="29527" y="29170"/>
                    <a:pt x="15335" y="70509"/>
                    <a:pt x="191" y="101084"/>
                  </a:cubicBezTo>
                  <a:close/>
                </a:path>
              </a:pathLst>
            </a:custGeom>
            <a:solidFill>
              <a:srgbClr val="1D2465">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6" name="Freeform: Shape 44285">
              <a:extLst>
                <a:ext uri="{FF2B5EF4-FFF2-40B4-BE49-F238E27FC236}">
                  <a16:creationId xmlns:a16="http://schemas.microsoft.com/office/drawing/2014/main" id="{00A92EBB-65C6-4A3D-BDCA-DC3E1BD66FB1}"/>
                </a:ext>
              </a:extLst>
            </p:cNvPr>
            <p:cNvSpPr/>
            <p:nvPr/>
          </p:nvSpPr>
          <p:spPr>
            <a:xfrm>
              <a:off x="5934056" y="3385224"/>
              <a:ext cx="137273" cy="151788"/>
            </a:xfrm>
            <a:custGeom>
              <a:avLst/>
              <a:gdLst>
                <a:gd name="connsiteX0" fmla="*/ 2399 w 137273"/>
                <a:gd name="connsiteY0" fmla="*/ 151789 h 151788"/>
                <a:gd name="connsiteX1" fmla="*/ 24497 w 137273"/>
                <a:gd name="connsiteY1" fmla="*/ 50348 h 151788"/>
                <a:gd name="connsiteX2" fmla="*/ 137273 w 137273"/>
                <a:gd name="connsiteY2" fmla="*/ 2056 h 151788"/>
                <a:gd name="connsiteX3" fmla="*/ 46881 w 137273"/>
                <a:gd name="connsiteY3" fmla="*/ 63397 h 151788"/>
                <a:gd name="connsiteX4" fmla="*/ 2399 w 137273"/>
                <a:gd name="connsiteY4" fmla="*/ 151789 h 15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73" h="151788">
                  <a:moveTo>
                    <a:pt x="2399" y="151789"/>
                  </a:moveTo>
                  <a:cubicBezTo>
                    <a:pt x="2399" y="151789"/>
                    <a:pt x="-10745" y="97401"/>
                    <a:pt x="24497" y="50348"/>
                  </a:cubicBezTo>
                  <a:cubicBezTo>
                    <a:pt x="59740" y="3294"/>
                    <a:pt x="124319" y="-4612"/>
                    <a:pt x="137273" y="2056"/>
                  </a:cubicBezTo>
                  <a:cubicBezTo>
                    <a:pt x="104317" y="18058"/>
                    <a:pt x="77837" y="28821"/>
                    <a:pt x="46881" y="63397"/>
                  </a:cubicBezTo>
                  <a:cubicBezTo>
                    <a:pt x="14020" y="100354"/>
                    <a:pt x="2399" y="151789"/>
                    <a:pt x="2399" y="151789"/>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87" name="Freeform: Shape 44286">
              <a:extLst>
                <a:ext uri="{FF2B5EF4-FFF2-40B4-BE49-F238E27FC236}">
                  <a16:creationId xmlns:a16="http://schemas.microsoft.com/office/drawing/2014/main" id="{662C3ED1-785F-491E-A265-BF8FC9ECA5E7}"/>
                </a:ext>
              </a:extLst>
            </p:cNvPr>
            <p:cNvSpPr/>
            <p:nvPr/>
          </p:nvSpPr>
          <p:spPr>
            <a:xfrm>
              <a:off x="5899004" y="3339541"/>
              <a:ext cx="306360" cy="306360"/>
            </a:xfrm>
            <a:custGeom>
              <a:avLst/>
              <a:gdLst>
                <a:gd name="connsiteX0" fmla="*/ 56502 w 306360"/>
                <a:gd name="connsiteY0" fmla="*/ 271957 h 306360"/>
                <a:gd name="connsiteX1" fmla="*/ 271957 w 306360"/>
                <a:gd name="connsiteY1" fmla="*/ 249859 h 306360"/>
                <a:gd name="connsiteX2" fmla="*/ 249859 w 306360"/>
                <a:gd name="connsiteY2" fmla="*/ 34404 h 306360"/>
                <a:gd name="connsiteX3" fmla="*/ 34404 w 306360"/>
                <a:gd name="connsiteY3" fmla="*/ 56502 h 306360"/>
                <a:gd name="connsiteX4" fmla="*/ 56502 w 306360"/>
                <a:gd name="connsiteY4" fmla="*/ 271957 h 306360"/>
                <a:gd name="connsiteX5" fmla="*/ 234143 w 306360"/>
                <a:gd name="connsiteY5" fmla="*/ 53739 h 306360"/>
                <a:gd name="connsiteX6" fmla="*/ 252621 w 306360"/>
                <a:gd name="connsiteY6" fmla="*/ 234143 h 306360"/>
                <a:gd name="connsiteX7" fmla="*/ 72218 w 306360"/>
                <a:gd name="connsiteY7" fmla="*/ 252621 h 306360"/>
                <a:gd name="connsiteX8" fmla="*/ 53739 w 306360"/>
                <a:gd name="connsiteY8" fmla="*/ 72218 h 306360"/>
                <a:gd name="connsiteX9" fmla="*/ 234143 w 306360"/>
                <a:gd name="connsiteY9" fmla="*/ 53739 h 30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60" h="306360">
                  <a:moveTo>
                    <a:pt x="56502" y="271957"/>
                  </a:moveTo>
                  <a:cubicBezTo>
                    <a:pt x="122129" y="325392"/>
                    <a:pt x="218617" y="315486"/>
                    <a:pt x="271957" y="249859"/>
                  </a:cubicBezTo>
                  <a:cubicBezTo>
                    <a:pt x="325392" y="184232"/>
                    <a:pt x="315486" y="87839"/>
                    <a:pt x="249859" y="34404"/>
                  </a:cubicBezTo>
                  <a:cubicBezTo>
                    <a:pt x="184232" y="-19032"/>
                    <a:pt x="87839" y="-9126"/>
                    <a:pt x="34404" y="56502"/>
                  </a:cubicBezTo>
                  <a:cubicBezTo>
                    <a:pt x="-19032" y="122034"/>
                    <a:pt x="-9126" y="218522"/>
                    <a:pt x="56502" y="271957"/>
                  </a:cubicBezTo>
                  <a:close/>
                  <a:moveTo>
                    <a:pt x="234143" y="53739"/>
                  </a:moveTo>
                  <a:cubicBezTo>
                    <a:pt x="289007" y="98412"/>
                    <a:pt x="297294" y="179279"/>
                    <a:pt x="252621" y="234143"/>
                  </a:cubicBezTo>
                  <a:cubicBezTo>
                    <a:pt x="207949" y="289007"/>
                    <a:pt x="127082" y="297294"/>
                    <a:pt x="72218" y="252621"/>
                  </a:cubicBezTo>
                  <a:cubicBezTo>
                    <a:pt x="17354" y="207949"/>
                    <a:pt x="9067" y="127082"/>
                    <a:pt x="53739" y="72218"/>
                  </a:cubicBezTo>
                  <a:cubicBezTo>
                    <a:pt x="98412" y="17354"/>
                    <a:pt x="179279" y="9067"/>
                    <a:pt x="234143" y="53739"/>
                  </a:cubicBezTo>
                  <a:close/>
                </a:path>
              </a:pathLst>
            </a:custGeom>
            <a:solidFill>
              <a:srgbClr val="2EB6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8" name="Graphic 106">
            <a:extLst>
              <a:ext uri="{FF2B5EF4-FFF2-40B4-BE49-F238E27FC236}">
                <a16:creationId xmlns:a16="http://schemas.microsoft.com/office/drawing/2014/main" id="{1471EA08-547D-4118-A6EE-6BF00AED42FE}"/>
              </a:ext>
            </a:extLst>
          </p:cNvPr>
          <p:cNvGrpSpPr/>
          <p:nvPr/>
        </p:nvGrpSpPr>
        <p:grpSpPr>
          <a:xfrm rot="4969823">
            <a:off x="5201160" y="5913948"/>
            <a:ext cx="1583332" cy="1280084"/>
            <a:chOff x="5857864" y="3271842"/>
            <a:chExt cx="478464" cy="312335"/>
          </a:xfrm>
        </p:grpSpPr>
        <p:sp>
          <p:nvSpPr>
            <p:cNvPr id="109" name="Freeform: Shape 108">
              <a:extLst>
                <a:ext uri="{FF2B5EF4-FFF2-40B4-BE49-F238E27FC236}">
                  <a16:creationId xmlns:a16="http://schemas.microsoft.com/office/drawing/2014/main" id="{962A9E4A-A503-4D39-BBE6-1B91B502C2F5}"/>
                </a:ext>
              </a:extLst>
            </p:cNvPr>
            <p:cNvSpPr/>
            <p:nvPr/>
          </p:nvSpPr>
          <p:spPr>
            <a:xfrm>
              <a:off x="5857864" y="3271842"/>
              <a:ext cx="478464" cy="312335"/>
            </a:xfrm>
            <a:custGeom>
              <a:avLst/>
              <a:gdLst>
                <a:gd name="connsiteX0" fmla="*/ 478452 w 478464"/>
                <a:gd name="connsiteY0" fmla="*/ 274028 h 312335"/>
                <a:gd name="connsiteX1" fmla="*/ 457306 w 478464"/>
                <a:gd name="connsiteY1" fmla="*/ 4376 h 312335"/>
                <a:gd name="connsiteX2" fmla="*/ 449877 w 478464"/>
                <a:gd name="connsiteY2" fmla="*/ 851 h 312335"/>
                <a:gd name="connsiteX3" fmla="*/ 2106 w 478464"/>
                <a:gd name="connsiteY3" fmla="*/ 303651 h 312335"/>
                <a:gd name="connsiteX4" fmla="*/ 5059 w 478464"/>
                <a:gd name="connsiteY4" fmla="*/ 312319 h 312335"/>
                <a:gd name="connsiteX5" fmla="*/ 473975 w 478464"/>
                <a:gd name="connsiteY5" fmla="*/ 279172 h 312335"/>
                <a:gd name="connsiteX6" fmla="*/ 478452 w 478464"/>
                <a:gd name="connsiteY6" fmla="*/ 274028 h 312335"/>
                <a:gd name="connsiteX7" fmla="*/ 239946 w 478464"/>
                <a:gd name="connsiteY7" fmla="*/ 215450 h 312335"/>
                <a:gd name="connsiteX8" fmla="*/ 389583 w 478464"/>
                <a:gd name="connsiteY8" fmla="*/ 114294 h 312335"/>
                <a:gd name="connsiteX9" fmla="*/ 406157 w 478464"/>
                <a:gd name="connsiteY9" fmla="*/ 122295 h 312335"/>
                <a:gd name="connsiteX10" fmla="*/ 413205 w 478464"/>
                <a:gd name="connsiteY10" fmla="*/ 212402 h 312335"/>
                <a:gd name="connsiteX11" fmla="*/ 403299 w 478464"/>
                <a:gd name="connsiteY11" fmla="*/ 223927 h 312335"/>
                <a:gd name="connsiteX12" fmla="*/ 246708 w 478464"/>
                <a:gd name="connsiteY12" fmla="*/ 234881 h 312335"/>
                <a:gd name="connsiteX13" fmla="*/ 239946 w 478464"/>
                <a:gd name="connsiteY13" fmla="*/ 215450 h 31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464" h="312335">
                  <a:moveTo>
                    <a:pt x="478452" y="274028"/>
                  </a:moveTo>
                  <a:lnTo>
                    <a:pt x="457306" y="4376"/>
                  </a:lnTo>
                  <a:cubicBezTo>
                    <a:pt x="457020" y="756"/>
                    <a:pt x="452925" y="-1244"/>
                    <a:pt x="449877" y="851"/>
                  </a:cubicBezTo>
                  <a:lnTo>
                    <a:pt x="2106" y="303651"/>
                  </a:lnTo>
                  <a:cubicBezTo>
                    <a:pt x="-1894" y="306413"/>
                    <a:pt x="201" y="312700"/>
                    <a:pt x="5059" y="312319"/>
                  </a:cubicBezTo>
                  <a:lnTo>
                    <a:pt x="473975" y="279172"/>
                  </a:lnTo>
                  <a:cubicBezTo>
                    <a:pt x="476642" y="278981"/>
                    <a:pt x="478642" y="276695"/>
                    <a:pt x="478452" y="274028"/>
                  </a:cubicBezTo>
                  <a:close/>
                  <a:moveTo>
                    <a:pt x="239946" y="215450"/>
                  </a:moveTo>
                  <a:lnTo>
                    <a:pt x="389583" y="114294"/>
                  </a:lnTo>
                  <a:cubicBezTo>
                    <a:pt x="396346" y="109722"/>
                    <a:pt x="405585" y="114199"/>
                    <a:pt x="406157" y="122295"/>
                  </a:cubicBezTo>
                  <a:lnTo>
                    <a:pt x="413205" y="212402"/>
                  </a:lnTo>
                  <a:cubicBezTo>
                    <a:pt x="413682" y="218307"/>
                    <a:pt x="409205" y="223451"/>
                    <a:pt x="403299" y="223927"/>
                  </a:cubicBezTo>
                  <a:lnTo>
                    <a:pt x="246708" y="234881"/>
                  </a:lnTo>
                  <a:cubicBezTo>
                    <a:pt x="235850" y="235643"/>
                    <a:pt x="230897" y="221546"/>
                    <a:pt x="239946" y="215450"/>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10" name="Graphic 106">
              <a:extLst>
                <a:ext uri="{FF2B5EF4-FFF2-40B4-BE49-F238E27FC236}">
                  <a16:creationId xmlns:a16="http://schemas.microsoft.com/office/drawing/2014/main" id="{1471EA08-547D-4118-A6EE-6BF00AED42FE}"/>
                </a:ext>
              </a:extLst>
            </p:cNvPr>
            <p:cNvGrpSpPr/>
            <p:nvPr/>
          </p:nvGrpSpPr>
          <p:grpSpPr>
            <a:xfrm>
              <a:off x="5879972" y="3525996"/>
              <a:ext cx="449634" cy="56927"/>
              <a:chOff x="5879972" y="3525996"/>
              <a:chExt cx="449634" cy="56927"/>
            </a:xfrm>
            <a:solidFill>
              <a:srgbClr val="1D2465"/>
            </a:solidFill>
          </p:grpSpPr>
          <p:grpSp>
            <p:nvGrpSpPr>
              <p:cNvPr id="111" name="Graphic 106">
                <a:extLst>
                  <a:ext uri="{FF2B5EF4-FFF2-40B4-BE49-F238E27FC236}">
                    <a16:creationId xmlns:a16="http://schemas.microsoft.com/office/drawing/2014/main" id="{1471EA08-547D-4118-A6EE-6BF00AED42FE}"/>
                  </a:ext>
                </a:extLst>
              </p:cNvPr>
              <p:cNvGrpSpPr/>
              <p:nvPr/>
            </p:nvGrpSpPr>
            <p:grpSpPr>
              <a:xfrm>
                <a:off x="6282561" y="3525996"/>
                <a:ext cx="47046" cy="28489"/>
                <a:chOff x="6282561" y="3525996"/>
                <a:chExt cx="47046" cy="28489"/>
              </a:xfrm>
              <a:solidFill>
                <a:srgbClr val="1D2465"/>
              </a:solidFill>
            </p:grpSpPr>
            <p:sp>
              <p:nvSpPr>
                <p:cNvPr id="112" name="Freeform: Shape 111">
                  <a:extLst>
                    <a:ext uri="{FF2B5EF4-FFF2-40B4-BE49-F238E27FC236}">
                      <a16:creationId xmlns:a16="http://schemas.microsoft.com/office/drawing/2014/main" id="{8EAB186B-C37D-4DF1-B56B-84BE733B819E}"/>
                    </a:ext>
                  </a:extLst>
                </p:cNvPr>
                <p:cNvSpPr/>
                <p:nvPr/>
              </p:nvSpPr>
              <p:spPr>
                <a:xfrm rot="-243937">
                  <a:off x="6326137" y="3526055"/>
                  <a:ext cx="2571" cy="25432"/>
                </a:xfrm>
                <a:custGeom>
                  <a:avLst/>
                  <a:gdLst>
                    <a:gd name="connsiteX0" fmla="*/ 0 w 2571"/>
                    <a:gd name="connsiteY0" fmla="*/ 0 h 25432"/>
                    <a:gd name="connsiteX1" fmla="*/ 2572 w 2571"/>
                    <a:gd name="connsiteY1" fmla="*/ 0 h 25432"/>
                    <a:gd name="connsiteX2" fmla="*/ 2572 w 2571"/>
                    <a:gd name="connsiteY2" fmla="*/ 25432 h 25432"/>
                    <a:gd name="connsiteX3" fmla="*/ 0 w 2571"/>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F596E718-CE26-4B6F-893A-2E20324AA377}"/>
                    </a:ext>
                  </a:extLst>
                </p:cNvPr>
                <p:cNvSpPr/>
                <p:nvPr/>
              </p:nvSpPr>
              <p:spPr>
                <a:xfrm rot="-270830">
                  <a:off x="6283557" y="3528992"/>
                  <a:ext cx="2571" cy="25431"/>
                </a:xfrm>
                <a:custGeom>
                  <a:avLst/>
                  <a:gdLst>
                    <a:gd name="connsiteX0" fmla="*/ 0 w 2571"/>
                    <a:gd name="connsiteY0" fmla="*/ 0 h 25431"/>
                    <a:gd name="connsiteX1" fmla="*/ 2572 w 2571"/>
                    <a:gd name="connsiteY1" fmla="*/ 0 h 25431"/>
                    <a:gd name="connsiteX2" fmla="*/ 2572 w 2571"/>
                    <a:gd name="connsiteY2" fmla="*/ 25432 h 25431"/>
                    <a:gd name="connsiteX3" fmla="*/ 0 w 2571"/>
                    <a:gd name="connsiteY3" fmla="*/ 25432 h 25431"/>
                  </a:gdLst>
                  <a:ahLst/>
                  <a:cxnLst>
                    <a:cxn ang="0">
                      <a:pos x="connsiteX0" y="connsiteY0"/>
                    </a:cxn>
                    <a:cxn ang="0">
                      <a:pos x="connsiteX1" y="connsiteY1"/>
                    </a:cxn>
                    <a:cxn ang="0">
                      <a:pos x="connsiteX2" y="connsiteY2"/>
                    </a:cxn>
                    <a:cxn ang="0">
                      <a:pos x="connsiteX3" y="connsiteY3"/>
                    </a:cxn>
                  </a:cxnLst>
                  <a:rect l="l" t="t" r="r" b="b"/>
                  <a:pathLst>
                    <a:path w="2571" h="25431">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113">
                  <a:extLst>
                    <a:ext uri="{FF2B5EF4-FFF2-40B4-BE49-F238E27FC236}">
                      <a16:creationId xmlns:a16="http://schemas.microsoft.com/office/drawing/2014/main" id="{4798C8B0-BD15-47A0-BBD3-6467F0A2198E}"/>
                    </a:ext>
                  </a:extLst>
                </p:cNvPr>
                <p:cNvSpPr/>
                <p:nvPr/>
              </p:nvSpPr>
              <p:spPr>
                <a:xfrm>
                  <a:off x="6305645" y="3546918"/>
                  <a:ext cx="2381" cy="6096"/>
                </a:xfrm>
                <a:custGeom>
                  <a:avLst/>
                  <a:gdLst>
                    <a:gd name="connsiteX0" fmla="*/ 0 w 2381"/>
                    <a:gd name="connsiteY0" fmla="*/ 95 h 6096"/>
                    <a:gd name="connsiteX1" fmla="*/ 1905 w 2381"/>
                    <a:gd name="connsiteY1" fmla="*/ 0 h 6096"/>
                    <a:gd name="connsiteX2" fmla="*/ 2381 w 2381"/>
                    <a:gd name="connsiteY2" fmla="*/ 5906 h 6096"/>
                    <a:gd name="connsiteX3" fmla="*/ 381 w 2381"/>
                    <a:gd name="connsiteY3" fmla="*/ 6096 h 6096"/>
                  </a:gdLst>
                  <a:ahLst/>
                  <a:cxnLst>
                    <a:cxn ang="0">
                      <a:pos x="connsiteX0" y="connsiteY0"/>
                    </a:cxn>
                    <a:cxn ang="0">
                      <a:pos x="connsiteX1" y="connsiteY1"/>
                    </a:cxn>
                    <a:cxn ang="0">
                      <a:pos x="connsiteX2" y="connsiteY2"/>
                    </a:cxn>
                    <a:cxn ang="0">
                      <a:pos x="connsiteX3" y="connsiteY3"/>
                    </a:cxn>
                  </a:cxnLst>
                  <a:rect l="l" t="t" r="r" b="b"/>
                  <a:pathLst>
                    <a:path w="2381" h="6096">
                      <a:moveTo>
                        <a:pt x="0" y="95"/>
                      </a:moveTo>
                      <a:lnTo>
                        <a:pt x="1905" y="0"/>
                      </a:lnTo>
                      <a:lnTo>
                        <a:pt x="2381" y="5906"/>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6" name="Graphic 106">
                <a:extLst>
                  <a:ext uri="{FF2B5EF4-FFF2-40B4-BE49-F238E27FC236}">
                    <a16:creationId xmlns:a16="http://schemas.microsoft.com/office/drawing/2014/main" id="{1471EA08-547D-4118-A6EE-6BF00AED42FE}"/>
                  </a:ext>
                </a:extLst>
              </p:cNvPr>
              <p:cNvGrpSpPr/>
              <p:nvPr/>
            </p:nvGrpSpPr>
            <p:grpSpPr>
              <a:xfrm>
                <a:off x="6240085" y="3531993"/>
                <a:ext cx="25364" cy="25557"/>
                <a:chOff x="6240085" y="3531993"/>
                <a:chExt cx="25364" cy="25557"/>
              </a:xfrm>
              <a:solidFill>
                <a:srgbClr val="1D2465"/>
              </a:solidFill>
            </p:grpSpPr>
            <p:sp>
              <p:nvSpPr>
                <p:cNvPr id="117" name="Freeform: Shape 116">
                  <a:extLst>
                    <a:ext uri="{FF2B5EF4-FFF2-40B4-BE49-F238E27FC236}">
                      <a16:creationId xmlns:a16="http://schemas.microsoft.com/office/drawing/2014/main" id="{127EDD4E-5AD3-4170-A96E-C92715A60834}"/>
                    </a:ext>
                  </a:extLst>
                </p:cNvPr>
                <p:cNvSpPr/>
                <p:nvPr/>
              </p:nvSpPr>
              <p:spPr>
                <a:xfrm rot="-243937">
                  <a:off x="6240983" y="3532056"/>
                  <a:ext cx="2667" cy="25432"/>
                </a:xfrm>
                <a:custGeom>
                  <a:avLst/>
                  <a:gdLst>
                    <a:gd name="connsiteX0" fmla="*/ 0 w 2667"/>
                    <a:gd name="connsiteY0" fmla="*/ 0 h 25432"/>
                    <a:gd name="connsiteX1" fmla="*/ 2667 w 2667"/>
                    <a:gd name="connsiteY1" fmla="*/ 0 h 25432"/>
                    <a:gd name="connsiteX2" fmla="*/ 2667 w 2667"/>
                    <a:gd name="connsiteY2" fmla="*/ 25432 h 25432"/>
                    <a:gd name="connsiteX3" fmla="*/ 0 w 2667"/>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667" h="25432">
                      <a:moveTo>
                        <a:pt x="0" y="0"/>
                      </a:moveTo>
                      <a:lnTo>
                        <a:pt x="2667" y="0"/>
                      </a:lnTo>
                      <a:lnTo>
                        <a:pt x="2667" y="25432"/>
                      </a:lnTo>
                      <a:lnTo>
                        <a:pt x="0" y="25432"/>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117">
                  <a:extLst>
                    <a:ext uri="{FF2B5EF4-FFF2-40B4-BE49-F238E27FC236}">
                      <a16:creationId xmlns:a16="http://schemas.microsoft.com/office/drawing/2014/main" id="{8E32C92B-3233-4025-AC82-153EF85168D0}"/>
                    </a:ext>
                  </a:extLst>
                </p:cNvPr>
                <p:cNvSpPr/>
                <p:nvPr/>
              </p:nvSpPr>
              <p:spPr>
                <a:xfrm>
                  <a:off x="6263068" y="3549871"/>
                  <a:ext cx="2381" cy="6095"/>
                </a:xfrm>
                <a:custGeom>
                  <a:avLst/>
                  <a:gdLst>
                    <a:gd name="connsiteX0" fmla="*/ 0 w 2381"/>
                    <a:gd name="connsiteY0" fmla="*/ 190 h 6095"/>
                    <a:gd name="connsiteX1" fmla="*/ 1905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0"/>
                      </a:moveTo>
                      <a:lnTo>
                        <a:pt x="1905" y="0"/>
                      </a:lnTo>
                      <a:lnTo>
                        <a:pt x="2381" y="6001"/>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9" name="Graphic 106">
                <a:extLst>
                  <a:ext uri="{FF2B5EF4-FFF2-40B4-BE49-F238E27FC236}">
                    <a16:creationId xmlns:a16="http://schemas.microsoft.com/office/drawing/2014/main" id="{1471EA08-547D-4118-A6EE-6BF00AED42FE}"/>
                  </a:ext>
                </a:extLst>
              </p:cNvPr>
              <p:cNvGrpSpPr/>
              <p:nvPr/>
            </p:nvGrpSpPr>
            <p:grpSpPr>
              <a:xfrm>
                <a:off x="6197510" y="3534945"/>
                <a:ext cx="25362" cy="25550"/>
                <a:chOff x="6197510" y="3534945"/>
                <a:chExt cx="25362" cy="25550"/>
              </a:xfrm>
              <a:solidFill>
                <a:srgbClr val="1D2465"/>
              </a:solidFill>
            </p:grpSpPr>
            <p:sp>
              <p:nvSpPr>
                <p:cNvPr id="120" name="Freeform: Shape 119">
                  <a:extLst>
                    <a:ext uri="{FF2B5EF4-FFF2-40B4-BE49-F238E27FC236}">
                      <a16:creationId xmlns:a16="http://schemas.microsoft.com/office/drawing/2014/main" id="{67D5BEB3-0C6A-4451-942B-FB79061BCB3D}"/>
                    </a:ext>
                  </a:extLst>
                </p:cNvPr>
                <p:cNvSpPr/>
                <p:nvPr/>
              </p:nvSpPr>
              <p:spPr>
                <a:xfrm rot="-243937">
                  <a:off x="6198409" y="3535004"/>
                  <a:ext cx="2571" cy="25432"/>
                </a:xfrm>
                <a:custGeom>
                  <a:avLst/>
                  <a:gdLst>
                    <a:gd name="connsiteX0" fmla="*/ 0 w 2571"/>
                    <a:gd name="connsiteY0" fmla="*/ 0 h 25432"/>
                    <a:gd name="connsiteX1" fmla="*/ 2572 w 2571"/>
                    <a:gd name="connsiteY1" fmla="*/ 0 h 25432"/>
                    <a:gd name="connsiteX2" fmla="*/ 2572 w 2571"/>
                    <a:gd name="connsiteY2" fmla="*/ 25432 h 25432"/>
                    <a:gd name="connsiteX3" fmla="*/ 0 w 2571"/>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48BF197E-4519-48E7-B0AC-813F3CB4BC32}"/>
                    </a:ext>
                  </a:extLst>
                </p:cNvPr>
                <p:cNvSpPr/>
                <p:nvPr/>
              </p:nvSpPr>
              <p:spPr>
                <a:xfrm>
                  <a:off x="6220491" y="3552919"/>
                  <a:ext cx="2381" cy="6095"/>
                </a:xfrm>
                <a:custGeom>
                  <a:avLst/>
                  <a:gdLst>
                    <a:gd name="connsiteX0" fmla="*/ 0 w 2381"/>
                    <a:gd name="connsiteY0" fmla="*/ 95 h 6095"/>
                    <a:gd name="connsiteX1" fmla="*/ 1905 w 2381"/>
                    <a:gd name="connsiteY1" fmla="*/ 0 h 6095"/>
                    <a:gd name="connsiteX2" fmla="*/ 2381 w 2381"/>
                    <a:gd name="connsiteY2" fmla="*/ 5905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95"/>
                      </a:moveTo>
                      <a:lnTo>
                        <a:pt x="1905" y="0"/>
                      </a:lnTo>
                      <a:lnTo>
                        <a:pt x="2381" y="5905"/>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2" name="Graphic 106">
                <a:extLst>
                  <a:ext uri="{FF2B5EF4-FFF2-40B4-BE49-F238E27FC236}">
                    <a16:creationId xmlns:a16="http://schemas.microsoft.com/office/drawing/2014/main" id="{1471EA08-547D-4118-A6EE-6BF00AED42FE}"/>
                  </a:ext>
                </a:extLst>
              </p:cNvPr>
              <p:cNvGrpSpPr/>
              <p:nvPr/>
            </p:nvGrpSpPr>
            <p:grpSpPr>
              <a:xfrm>
                <a:off x="6155112" y="3538012"/>
                <a:ext cx="25184" cy="25538"/>
                <a:chOff x="6155112" y="3538012"/>
                <a:chExt cx="25184" cy="25538"/>
              </a:xfrm>
              <a:solidFill>
                <a:srgbClr val="1D2465"/>
              </a:solidFill>
            </p:grpSpPr>
            <p:sp>
              <p:nvSpPr>
                <p:cNvPr id="123" name="Freeform: Shape 122">
                  <a:extLst>
                    <a:ext uri="{FF2B5EF4-FFF2-40B4-BE49-F238E27FC236}">
                      <a16:creationId xmlns:a16="http://schemas.microsoft.com/office/drawing/2014/main" id="{D56988B8-96CC-4B1E-BC17-598F7B334E0F}"/>
                    </a:ext>
                  </a:extLst>
                </p:cNvPr>
                <p:cNvSpPr/>
                <p:nvPr/>
              </p:nvSpPr>
              <p:spPr>
                <a:xfrm rot="-196739">
                  <a:off x="6155837" y="3538065"/>
                  <a:ext cx="2571" cy="25432"/>
                </a:xfrm>
                <a:custGeom>
                  <a:avLst/>
                  <a:gdLst>
                    <a:gd name="connsiteX0" fmla="*/ 0 w 2571"/>
                    <a:gd name="connsiteY0" fmla="*/ 0 h 25432"/>
                    <a:gd name="connsiteX1" fmla="*/ 2572 w 2571"/>
                    <a:gd name="connsiteY1" fmla="*/ 0 h 25432"/>
                    <a:gd name="connsiteX2" fmla="*/ 2572 w 2571"/>
                    <a:gd name="connsiteY2" fmla="*/ 25433 h 25432"/>
                    <a:gd name="connsiteX3" fmla="*/ 0 w 2571"/>
                    <a:gd name="connsiteY3" fmla="*/ 25433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3"/>
                      </a:lnTo>
                      <a:lnTo>
                        <a:pt x="0" y="25433"/>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1E3460E2-5EC4-40D3-81BB-57FD0E199229}"/>
                    </a:ext>
                  </a:extLst>
                </p:cNvPr>
                <p:cNvSpPr/>
                <p:nvPr/>
              </p:nvSpPr>
              <p:spPr>
                <a:xfrm>
                  <a:off x="6177914" y="3555872"/>
                  <a:ext cx="2381" cy="6095"/>
                </a:xfrm>
                <a:custGeom>
                  <a:avLst/>
                  <a:gdLst>
                    <a:gd name="connsiteX0" fmla="*/ 0 w 2381"/>
                    <a:gd name="connsiteY0" fmla="*/ 191 h 6095"/>
                    <a:gd name="connsiteX1" fmla="*/ 2000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1"/>
                      </a:moveTo>
                      <a:lnTo>
                        <a:pt x="2000" y="0"/>
                      </a:lnTo>
                      <a:lnTo>
                        <a:pt x="2381" y="6001"/>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25" name="Graphic 106">
                <a:extLst>
                  <a:ext uri="{FF2B5EF4-FFF2-40B4-BE49-F238E27FC236}">
                    <a16:creationId xmlns:a16="http://schemas.microsoft.com/office/drawing/2014/main" id="{1471EA08-547D-4118-A6EE-6BF00AED42FE}"/>
                  </a:ext>
                </a:extLst>
              </p:cNvPr>
              <p:cNvGrpSpPr/>
              <p:nvPr/>
            </p:nvGrpSpPr>
            <p:grpSpPr>
              <a:xfrm>
                <a:off x="6112336" y="3540978"/>
                <a:ext cx="25382" cy="25551"/>
                <a:chOff x="6112336" y="3540978"/>
                <a:chExt cx="25382" cy="25551"/>
              </a:xfrm>
              <a:solidFill>
                <a:srgbClr val="1D2465"/>
              </a:solidFill>
            </p:grpSpPr>
            <p:sp>
              <p:nvSpPr>
                <p:cNvPr id="126" name="Freeform: Shape 125">
                  <a:extLst>
                    <a:ext uri="{FF2B5EF4-FFF2-40B4-BE49-F238E27FC236}">
                      <a16:creationId xmlns:a16="http://schemas.microsoft.com/office/drawing/2014/main" id="{AE15423A-4084-4A5E-AB5F-4256A223E196}"/>
                    </a:ext>
                  </a:extLst>
                </p:cNvPr>
                <p:cNvSpPr/>
                <p:nvPr/>
              </p:nvSpPr>
              <p:spPr>
                <a:xfrm rot="-244623">
                  <a:off x="6113237" y="3541038"/>
                  <a:ext cx="2571" cy="25432"/>
                </a:xfrm>
                <a:custGeom>
                  <a:avLst/>
                  <a:gdLst>
                    <a:gd name="connsiteX0" fmla="*/ 0 w 2571"/>
                    <a:gd name="connsiteY0" fmla="*/ 0 h 25432"/>
                    <a:gd name="connsiteX1" fmla="*/ 2572 w 2571"/>
                    <a:gd name="connsiteY1" fmla="*/ 0 h 25432"/>
                    <a:gd name="connsiteX2" fmla="*/ 2572 w 2571"/>
                    <a:gd name="connsiteY2" fmla="*/ 25433 h 25432"/>
                    <a:gd name="connsiteX3" fmla="*/ 0 w 2571"/>
                    <a:gd name="connsiteY3" fmla="*/ 25433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3"/>
                      </a:lnTo>
                      <a:lnTo>
                        <a:pt x="0" y="25433"/>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D8CD9DBD-BD9D-49DF-9E55-522DE34BC8BA}"/>
                    </a:ext>
                  </a:extLst>
                </p:cNvPr>
                <p:cNvSpPr/>
                <p:nvPr/>
              </p:nvSpPr>
              <p:spPr>
                <a:xfrm>
                  <a:off x="6135338" y="3558920"/>
                  <a:ext cx="2381" cy="6000"/>
                </a:xfrm>
                <a:custGeom>
                  <a:avLst/>
                  <a:gdLst>
                    <a:gd name="connsiteX0" fmla="*/ 0 w 2381"/>
                    <a:gd name="connsiteY0" fmla="*/ 95 h 6000"/>
                    <a:gd name="connsiteX1" fmla="*/ 2000 w 2381"/>
                    <a:gd name="connsiteY1" fmla="*/ 0 h 6000"/>
                    <a:gd name="connsiteX2" fmla="*/ 2381 w 2381"/>
                    <a:gd name="connsiteY2" fmla="*/ 5906 h 6000"/>
                    <a:gd name="connsiteX3" fmla="*/ 476 w 2381"/>
                    <a:gd name="connsiteY3" fmla="*/ 6001 h 6000"/>
                  </a:gdLst>
                  <a:ahLst/>
                  <a:cxnLst>
                    <a:cxn ang="0">
                      <a:pos x="connsiteX0" y="connsiteY0"/>
                    </a:cxn>
                    <a:cxn ang="0">
                      <a:pos x="connsiteX1" y="connsiteY1"/>
                    </a:cxn>
                    <a:cxn ang="0">
                      <a:pos x="connsiteX2" y="connsiteY2"/>
                    </a:cxn>
                    <a:cxn ang="0">
                      <a:pos x="connsiteX3" y="connsiteY3"/>
                    </a:cxn>
                  </a:cxnLst>
                  <a:rect l="l" t="t" r="r" b="b"/>
                  <a:pathLst>
                    <a:path w="2381" h="6000">
                      <a:moveTo>
                        <a:pt x="0" y="95"/>
                      </a:moveTo>
                      <a:lnTo>
                        <a:pt x="2000" y="0"/>
                      </a:lnTo>
                      <a:lnTo>
                        <a:pt x="2381" y="5906"/>
                      </a:lnTo>
                      <a:lnTo>
                        <a:pt x="476" y="6001"/>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88" name="Graphic 106">
                <a:extLst>
                  <a:ext uri="{FF2B5EF4-FFF2-40B4-BE49-F238E27FC236}">
                    <a16:creationId xmlns:a16="http://schemas.microsoft.com/office/drawing/2014/main" id="{1471EA08-547D-4118-A6EE-6BF00AED42FE}"/>
                  </a:ext>
                </a:extLst>
              </p:cNvPr>
              <p:cNvGrpSpPr/>
              <p:nvPr/>
            </p:nvGrpSpPr>
            <p:grpSpPr>
              <a:xfrm>
                <a:off x="6069948" y="3543892"/>
                <a:ext cx="25312" cy="25544"/>
                <a:chOff x="6069948" y="3543892"/>
                <a:chExt cx="25312" cy="25544"/>
              </a:xfrm>
              <a:solidFill>
                <a:srgbClr val="1D2465"/>
              </a:solidFill>
            </p:grpSpPr>
            <p:sp>
              <p:nvSpPr>
                <p:cNvPr id="44289" name="Freeform: Shape 44288">
                  <a:extLst>
                    <a:ext uri="{FF2B5EF4-FFF2-40B4-BE49-F238E27FC236}">
                      <a16:creationId xmlns:a16="http://schemas.microsoft.com/office/drawing/2014/main" id="{1B74ABF1-0F34-4002-B1FE-EA391CF88D43}"/>
                    </a:ext>
                  </a:extLst>
                </p:cNvPr>
                <p:cNvSpPr/>
                <p:nvPr/>
              </p:nvSpPr>
              <p:spPr>
                <a:xfrm rot="-221893">
                  <a:off x="6070765" y="3543948"/>
                  <a:ext cx="2571" cy="25431"/>
                </a:xfrm>
                <a:custGeom>
                  <a:avLst/>
                  <a:gdLst>
                    <a:gd name="connsiteX0" fmla="*/ 0 w 2571"/>
                    <a:gd name="connsiteY0" fmla="*/ 0 h 25431"/>
                    <a:gd name="connsiteX1" fmla="*/ 2572 w 2571"/>
                    <a:gd name="connsiteY1" fmla="*/ 0 h 25431"/>
                    <a:gd name="connsiteX2" fmla="*/ 2572 w 2571"/>
                    <a:gd name="connsiteY2" fmla="*/ 25431 h 25431"/>
                    <a:gd name="connsiteX3" fmla="*/ 0 w 2571"/>
                    <a:gd name="connsiteY3" fmla="*/ 25431 h 25431"/>
                  </a:gdLst>
                  <a:ahLst/>
                  <a:cxnLst>
                    <a:cxn ang="0">
                      <a:pos x="connsiteX0" y="connsiteY0"/>
                    </a:cxn>
                    <a:cxn ang="0">
                      <a:pos x="connsiteX1" y="connsiteY1"/>
                    </a:cxn>
                    <a:cxn ang="0">
                      <a:pos x="connsiteX2" y="connsiteY2"/>
                    </a:cxn>
                    <a:cxn ang="0">
                      <a:pos x="connsiteX3" y="connsiteY3"/>
                    </a:cxn>
                  </a:cxnLst>
                  <a:rect l="l" t="t" r="r" b="b"/>
                  <a:pathLst>
                    <a:path w="2571" h="25431">
                      <a:moveTo>
                        <a:pt x="0" y="0"/>
                      </a:moveTo>
                      <a:lnTo>
                        <a:pt x="2572" y="0"/>
                      </a:lnTo>
                      <a:lnTo>
                        <a:pt x="2572" y="25431"/>
                      </a:lnTo>
                      <a:lnTo>
                        <a:pt x="0" y="25431"/>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90" name="Freeform: Shape 44289">
                  <a:extLst>
                    <a:ext uri="{FF2B5EF4-FFF2-40B4-BE49-F238E27FC236}">
                      <a16:creationId xmlns:a16="http://schemas.microsoft.com/office/drawing/2014/main" id="{08311629-A6D3-4DCF-8457-FE302DFE9530}"/>
                    </a:ext>
                  </a:extLst>
                </p:cNvPr>
                <p:cNvSpPr/>
                <p:nvPr/>
              </p:nvSpPr>
              <p:spPr>
                <a:xfrm rot="-228433">
                  <a:off x="6093063" y="3561955"/>
                  <a:ext cx="2000" cy="6000"/>
                </a:xfrm>
                <a:custGeom>
                  <a:avLst/>
                  <a:gdLst>
                    <a:gd name="connsiteX0" fmla="*/ 0 w 2000"/>
                    <a:gd name="connsiteY0" fmla="*/ 0 h 6000"/>
                    <a:gd name="connsiteX1" fmla="*/ 2000 w 2000"/>
                    <a:gd name="connsiteY1" fmla="*/ 0 h 6000"/>
                    <a:gd name="connsiteX2" fmla="*/ 2000 w 2000"/>
                    <a:gd name="connsiteY2" fmla="*/ 6001 h 6000"/>
                    <a:gd name="connsiteX3" fmla="*/ 0 w 2000"/>
                    <a:gd name="connsiteY3" fmla="*/ 6001 h 6000"/>
                  </a:gdLst>
                  <a:ahLst/>
                  <a:cxnLst>
                    <a:cxn ang="0">
                      <a:pos x="connsiteX0" y="connsiteY0"/>
                    </a:cxn>
                    <a:cxn ang="0">
                      <a:pos x="connsiteX1" y="connsiteY1"/>
                    </a:cxn>
                    <a:cxn ang="0">
                      <a:pos x="connsiteX2" y="connsiteY2"/>
                    </a:cxn>
                    <a:cxn ang="0">
                      <a:pos x="connsiteX3" y="connsiteY3"/>
                    </a:cxn>
                  </a:cxnLst>
                  <a:rect l="l" t="t" r="r" b="b"/>
                  <a:pathLst>
                    <a:path w="2000" h="6000">
                      <a:moveTo>
                        <a:pt x="0" y="0"/>
                      </a:moveTo>
                      <a:lnTo>
                        <a:pt x="2000" y="0"/>
                      </a:lnTo>
                      <a:lnTo>
                        <a:pt x="2000" y="6001"/>
                      </a:lnTo>
                      <a:lnTo>
                        <a:pt x="0" y="6001"/>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91" name="Graphic 106">
                <a:extLst>
                  <a:ext uri="{FF2B5EF4-FFF2-40B4-BE49-F238E27FC236}">
                    <a16:creationId xmlns:a16="http://schemas.microsoft.com/office/drawing/2014/main" id="{1471EA08-547D-4118-A6EE-6BF00AED42FE}"/>
                  </a:ext>
                </a:extLst>
              </p:cNvPr>
              <p:cNvGrpSpPr/>
              <p:nvPr/>
            </p:nvGrpSpPr>
            <p:grpSpPr>
              <a:xfrm>
                <a:off x="5942138" y="3549967"/>
                <a:ext cx="46896" cy="28542"/>
                <a:chOff x="5942138" y="3549967"/>
                <a:chExt cx="46896" cy="28542"/>
              </a:xfrm>
              <a:solidFill>
                <a:srgbClr val="1D2465"/>
              </a:solidFill>
            </p:grpSpPr>
            <p:sp>
              <p:nvSpPr>
                <p:cNvPr id="44292" name="Freeform: Shape 44291">
                  <a:extLst>
                    <a:ext uri="{FF2B5EF4-FFF2-40B4-BE49-F238E27FC236}">
                      <a16:creationId xmlns:a16="http://schemas.microsoft.com/office/drawing/2014/main" id="{48F6C876-110E-42A2-B929-3C08FDE34873}"/>
                    </a:ext>
                  </a:extLst>
                </p:cNvPr>
                <p:cNvSpPr/>
                <p:nvPr/>
              </p:nvSpPr>
              <p:spPr>
                <a:xfrm>
                  <a:off x="5984652" y="3549967"/>
                  <a:ext cx="4381" cy="25526"/>
                </a:xfrm>
                <a:custGeom>
                  <a:avLst/>
                  <a:gdLst>
                    <a:gd name="connsiteX0" fmla="*/ 0 w 4381"/>
                    <a:gd name="connsiteY0" fmla="*/ 190 h 25526"/>
                    <a:gd name="connsiteX1" fmla="*/ 2667 w 4381"/>
                    <a:gd name="connsiteY1" fmla="*/ 0 h 25526"/>
                    <a:gd name="connsiteX2" fmla="*/ 4382 w 4381"/>
                    <a:gd name="connsiteY2" fmla="*/ 25336 h 25526"/>
                    <a:gd name="connsiteX3" fmla="*/ 1810 w 4381"/>
                    <a:gd name="connsiteY3" fmla="*/ 25527 h 25526"/>
                  </a:gdLst>
                  <a:ahLst/>
                  <a:cxnLst>
                    <a:cxn ang="0">
                      <a:pos x="connsiteX0" y="connsiteY0"/>
                    </a:cxn>
                    <a:cxn ang="0">
                      <a:pos x="connsiteX1" y="connsiteY1"/>
                    </a:cxn>
                    <a:cxn ang="0">
                      <a:pos x="connsiteX2" y="connsiteY2"/>
                    </a:cxn>
                    <a:cxn ang="0">
                      <a:pos x="connsiteX3" y="connsiteY3"/>
                    </a:cxn>
                  </a:cxnLst>
                  <a:rect l="l" t="t" r="r" b="b"/>
                  <a:pathLst>
                    <a:path w="4381" h="25526">
                      <a:moveTo>
                        <a:pt x="0" y="190"/>
                      </a:moveTo>
                      <a:lnTo>
                        <a:pt x="2667" y="0"/>
                      </a:lnTo>
                      <a:lnTo>
                        <a:pt x="4382" y="25336"/>
                      </a:lnTo>
                      <a:lnTo>
                        <a:pt x="1810" y="25527"/>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93" name="Freeform: Shape 44292">
                  <a:extLst>
                    <a:ext uri="{FF2B5EF4-FFF2-40B4-BE49-F238E27FC236}">
                      <a16:creationId xmlns:a16="http://schemas.microsoft.com/office/drawing/2014/main" id="{AD1ECB2C-65D0-41DB-9EF5-3467EF415FB5}"/>
                    </a:ext>
                  </a:extLst>
                </p:cNvPr>
                <p:cNvSpPr/>
                <p:nvPr/>
              </p:nvSpPr>
              <p:spPr>
                <a:xfrm rot="-243937">
                  <a:off x="5943036" y="3553018"/>
                  <a:ext cx="2571" cy="25432"/>
                </a:xfrm>
                <a:custGeom>
                  <a:avLst/>
                  <a:gdLst>
                    <a:gd name="connsiteX0" fmla="*/ 0 w 2571"/>
                    <a:gd name="connsiteY0" fmla="*/ 0 h 25432"/>
                    <a:gd name="connsiteX1" fmla="*/ 2572 w 2571"/>
                    <a:gd name="connsiteY1" fmla="*/ 0 h 25432"/>
                    <a:gd name="connsiteX2" fmla="*/ 2572 w 2571"/>
                    <a:gd name="connsiteY2" fmla="*/ 25432 h 25432"/>
                    <a:gd name="connsiteX3" fmla="*/ 0 w 2571"/>
                    <a:gd name="connsiteY3" fmla="*/ 25432 h 25432"/>
                  </a:gdLst>
                  <a:ahLst/>
                  <a:cxnLst>
                    <a:cxn ang="0">
                      <a:pos x="connsiteX0" y="connsiteY0"/>
                    </a:cxn>
                    <a:cxn ang="0">
                      <a:pos x="connsiteX1" y="connsiteY1"/>
                    </a:cxn>
                    <a:cxn ang="0">
                      <a:pos x="connsiteX2" y="connsiteY2"/>
                    </a:cxn>
                    <a:cxn ang="0">
                      <a:pos x="connsiteX3" y="connsiteY3"/>
                    </a:cxn>
                  </a:cxnLst>
                  <a:rect l="l" t="t" r="r" b="b"/>
                  <a:pathLst>
                    <a:path w="2571" h="25432">
                      <a:moveTo>
                        <a:pt x="0" y="0"/>
                      </a:moveTo>
                      <a:lnTo>
                        <a:pt x="2572" y="0"/>
                      </a:lnTo>
                      <a:lnTo>
                        <a:pt x="2572" y="25432"/>
                      </a:lnTo>
                      <a:lnTo>
                        <a:pt x="0" y="25432"/>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94" name="Freeform: Shape 44293">
                  <a:extLst>
                    <a:ext uri="{FF2B5EF4-FFF2-40B4-BE49-F238E27FC236}">
                      <a16:creationId xmlns:a16="http://schemas.microsoft.com/office/drawing/2014/main" id="{00F554B4-5B8F-4580-892D-80FAF31E72EC}"/>
                    </a:ext>
                  </a:extLst>
                </p:cNvPr>
                <p:cNvSpPr/>
                <p:nvPr/>
              </p:nvSpPr>
              <p:spPr>
                <a:xfrm>
                  <a:off x="5965126" y="3570826"/>
                  <a:ext cx="2381" cy="6095"/>
                </a:xfrm>
                <a:custGeom>
                  <a:avLst/>
                  <a:gdLst>
                    <a:gd name="connsiteX0" fmla="*/ 0 w 2381"/>
                    <a:gd name="connsiteY0" fmla="*/ 191 h 6095"/>
                    <a:gd name="connsiteX1" fmla="*/ 1905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1"/>
                      </a:moveTo>
                      <a:lnTo>
                        <a:pt x="1905" y="0"/>
                      </a:lnTo>
                      <a:lnTo>
                        <a:pt x="2381" y="6001"/>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295" name="Graphic 106">
                <a:extLst>
                  <a:ext uri="{FF2B5EF4-FFF2-40B4-BE49-F238E27FC236}">
                    <a16:creationId xmlns:a16="http://schemas.microsoft.com/office/drawing/2014/main" id="{1471EA08-547D-4118-A6EE-6BF00AED42FE}"/>
                  </a:ext>
                </a:extLst>
              </p:cNvPr>
              <p:cNvGrpSpPr/>
              <p:nvPr/>
            </p:nvGrpSpPr>
            <p:grpSpPr>
              <a:xfrm>
                <a:off x="5899624" y="3555904"/>
                <a:ext cx="25306" cy="25543"/>
                <a:chOff x="5899624" y="3555904"/>
                <a:chExt cx="25306" cy="25543"/>
              </a:xfrm>
              <a:solidFill>
                <a:srgbClr val="1D2465"/>
              </a:solidFill>
            </p:grpSpPr>
            <p:sp>
              <p:nvSpPr>
                <p:cNvPr id="44296" name="Freeform: Shape 44295">
                  <a:extLst>
                    <a:ext uri="{FF2B5EF4-FFF2-40B4-BE49-F238E27FC236}">
                      <a16:creationId xmlns:a16="http://schemas.microsoft.com/office/drawing/2014/main" id="{D31843C1-2E88-4390-A128-6E15F8A174A8}"/>
                    </a:ext>
                  </a:extLst>
                </p:cNvPr>
                <p:cNvSpPr/>
                <p:nvPr/>
              </p:nvSpPr>
              <p:spPr>
                <a:xfrm rot="-220863">
                  <a:off x="5900437" y="3555960"/>
                  <a:ext cx="2571" cy="25430"/>
                </a:xfrm>
                <a:custGeom>
                  <a:avLst/>
                  <a:gdLst>
                    <a:gd name="connsiteX0" fmla="*/ 0 w 2571"/>
                    <a:gd name="connsiteY0" fmla="*/ 0 h 25430"/>
                    <a:gd name="connsiteX1" fmla="*/ 2572 w 2571"/>
                    <a:gd name="connsiteY1" fmla="*/ 0 h 25430"/>
                    <a:gd name="connsiteX2" fmla="*/ 2572 w 2571"/>
                    <a:gd name="connsiteY2" fmla="*/ 25431 h 25430"/>
                    <a:gd name="connsiteX3" fmla="*/ 0 w 2571"/>
                    <a:gd name="connsiteY3" fmla="*/ 25431 h 25430"/>
                  </a:gdLst>
                  <a:ahLst/>
                  <a:cxnLst>
                    <a:cxn ang="0">
                      <a:pos x="connsiteX0" y="connsiteY0"/>
                    </a:cxn>
                    <a:cxn ang="0">
                      <a:pos x="connsiteX1" y="connsiteY1"/>
                    </a:cxn>
                    <a:cxn ang="0">
                      <a:pos x="connsiteX2" y="connsiteY2"/>
                    </a:cxn>
                    <a:cxn ang="0">
                      <a:pos x="connsiteX3" y="connsiteY3"/>
                    </a:cxn>
                  </a:cxnLst>
                  <a:rect l="l" t="t" r="r" b="b"/>
                  <a:pathLst>
                    <a:path w="2571" h="25430">
                      <a:moveTo>
                        <a:pt x="0" y="0"/>
                      </a:moveTo>
                      <a:lnTo>
                        <a:pt x="2572" y="0"/>
                      </a:lnTo>
                      <a:lnTo>
                        <a:pt x="2572" y="25431"/>
                      </a:lnTo>
                      <a:lnTo>
                        <a:pt x="0" y="25431"/>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297" name="Freeform: Shape 44296">
                  <a:extLst>
                    <a:ext uri="{FF2B5EF4-FFF2-40B4-BE49-F238E27FC236}">
                      <a16:creationId xmlns:a16="http://schemas.microsoft.com/office/drawing/2014/main" id="{5AB0F925-38A8-42D0-B6F4-C71AE60ECD78}"/>
                    </a:ext>
                  </a:extLst>
                </p:cNvPr>
                <p:cNvSpPr/>
                <p:nvPr/>
              </p:nvSpPr>
              <p:spPr>
                <a:xfrm>
                  <a:off x="5922549" y="3573874"/>
                  <a:ext cx="2381" cy="6095"/>
                </a:xfrm>
                <a:custGeom>
                  <a:avLst/>
                  <a:gdLst>
                    <a:gd name="connsiteX0" fmla="*/ 0 w 2381"/>
                    <a:gd name="connsiteY0" fmla="*/ 95 h 6095"/>
                    <a:gd name="connsiteX1" fmla="*/ 1905 w 2381"/>
                    <a:gd name="connsiteY1" fmla="*/ 0 h 6095"/>
                    <a:gd name="connsiteX2" fmla="*/ 2381 w 2381"/>
                    <a:gd name="connsiteY2" fmla="*/ 5906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95"/>
                      </a:moveTo>
                      <a:lnTo>
                        <a:pt x="1905" y="0"/>
                      </a:lnTo>
                      <a:lnTo>
                        <a:pt x="2381" y="5906"/>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4298" name="Freeform: Shape 44297">
                <a:extLst>
                  <a:ext uri="{FF2B5EF4-FFF2-40B4-BE49-F238E27FC236}">
                    <a16:creationId xmlns:a16="http://schemas.microsoft.com/office/drawing/2014/main" id="{B0F85108-C83E-4FBD-BBE9-D9BFF96EDE87}"/>
                  </a:ext>
                </a:extLst>
              </p:cNvPr>
              <p:cNvSpPr/>
              <p:nvPr/>
            </p:nvSpPr>
            <p:spPr>
              <a:xfrm>
                <a:off x="5879972" y="3576827"/>
                <a:ext cx="2381" cy="6095"/>
              </a:xfrm>
              <a:custGeom>
                <a:avLst/>
                <a:gdLst>
                  <a:gd name="connsiteX0" fmla="*/ 0 w 2381"/>
                  <a:gd name="connsiteY0" fmla="*/ 191 h 6095"/>
                  <a:gd name="connsiteX1" fmla="*/ 2000 w 2381"/>
                  <a:gd name="connsiteY1" fmla="*/ 0 h 6095"/>
                  <a:gd name="connsiteX2" fmla="*/ 2381 w 2381"/>
                  <a:gd name="connsiteY2" fmla="*/ 6001 h 6095"/>
                  <a:gd name="connsiteX3" fmla="*/ 381 w 2381"/>
                  <a:gd name="connsiteY3" fmla="*/ 6096 h 6095"/>
                </a:gdLst>
                <a:ahLst/>
                <a:cxnLst>
                  <a:cxn ang="0">
                    <a:pos x="connsiteX0" y="connsiteY0"/>
                  </a:cxn>
                  <a:cxn ang="0">
                    <a:pos x="connsiteX1" y="connsiteY1"/>
                  </a:cxn>
                  <a:cxn ang="0">
                    <a:pos x="connsiteX2" y="connsiteY2"/>
                  </a:cxn>
                  <a:cxn ang="0">
                    <a:pos x="connsiteX3" y="connsiteY3"/>
                  </a:cxn>
                </a:cxnLst>
                <a:rect l="l" t="t" r="r" b="b"/>
                <a:pathLst>
                  <a:path w="2381" h="6095">
                    <a:moveTo>
                      <a:pt x="0" y="191"/>
                    </a:moveTo>
                    <a:lnTo>
                      <a:pt x="2000" y="0"/>
                    </a:lnTo>
                    <a:lnTo>
                      <a:pt x="2381" y="6001"/>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99" name="Graphic 106">
                <a:extLst>
                  <a:ext uri="{FF2B5EF4-FFF2-40B4-BE49-F238E27FC236}">
                    <a16:creationId xmlns:a16="http://schemas.microsoft.com/office/drawing/2014/main" id="{1471EA08-547D-4118-A6EE-6BF00AED42FE}"/>
                  </a:ext>
                </a:extLst>
              </p:cNvPr>
              <p:cNvGrpSpPr/>
              <p:nvPr/>
            </p:nvGrpSpPr>
            <p:grpSpPr>
              <a:xfrm>
                <a:off x="6027229" y="3546918"/>
                <a:ext cx="25336" cy="25527"/>
                <a:chOff x="6027229" y="3546918"/>
                <a:chExt cx="25336" cy="25527"/>
              </a:xfrm>
              <a:solidFill>
                <a:srgbClr val="1D2465"/>
              </a:solidFill>
            </p:grpSpPr>
            <p:sp>
              <p:nvSpPr>
                <p:cNvPr id="44300" name="Freeform: Shape 44299">
                  <a:extLst>
                    <a:ext uri="{FF2B5EF4-FFF2-40B4-BE49-F238E27FC236}">
                      <a16:creationId xmlns:a16="http://schemas.microsoft.com/office/drawing/2014/main" id="{9763671A-9902-4ED9-A8CE-F2DF22EFB6FF}"/>
                    </a:ext>
                  </a:extLst>
                </p:cNvPr>
                <p:cNvSpPr/>
                <p:nvPr/>
              </p:nvSpPr>
              <p:spPr>
                <a:xfrm>
                  <a:off x="6027229" y="3546918"/>
                  <a:ext cx="4381" cy="25527"/>
                </a:xfrm>
                <a:custGeom>
                  <a:avLst/>
                  <a:gdLst>
                    <a:gd name="connsiteX0" fmla="*/ 0 w 4381"/>
                    <a:gd name="connsiteY0" fmla="*/ 191 h 25527"/>
                    <a:gd name="connsiteX1" fmla="*/ 2667 w 4381"/>
                    <a:gd name="connsiteY1" fmla="*/ 0 h 25527"/>
                    <a:gd name="connsiteX2" fmla="*/ 4381 w 4381"/>
                    <a:gd name="connsiteY2" fmla="*/ 25337 h 25527"/>
                    <a:gd name="connsiteX3" fmla="*/ 1810 w 4381"/>
                    <a:gd name="connsiteY3" fmla="*/ 25527 h 25527"/>
                  </a:gdLst>
                  <a:ahLst/>
                  <a:cxnLst>
                    <a:cxn ang="0">
                      <a:pos x="connsiteX0" y="connsiteY0"/>
                    </a:cxn>
                    <a:cxn ang="0">
                      <a:pos x="connsiteX1" y="connsiteY1"/>
                    </a:cxn>
                    <a:cxn ang="0">
                      <a:pos x="connsiteX2" y="connsiteY2"/>
                    </a:cxn>
                    <a:cxn ang="0">
                      <a:pos x="connsiteX3" y="connsiteY3"/>
                    </a:cxn>
                  </a:cxnLst>
                  <a:rect l="l" t="t" r="r" b="b"/>
                  <a:pathLst>
                    <a:path w="4381" h="25527">
                      <a:moveTo>
                        <a:pt x="0" y="191"/>
                      </a:moveTo>
                      <a:lnTo>
                        <a:pt x="2667" y="0"/>
                      </a:lnTo>
                      <a:lnTo>
                        <a:pt x="4381" y="25337"/>
                      </a:lnTo>
                      <a:lnTo>
                        <a:pt x="1810" y="25527"/>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301" name="Freeform: Shape 44300">
                  <a:extLst>
                    <a:ext uri="{FF2B5EF4-FFF2-40B4-BE49-F238E27FC236}">
                      <a16:creationId xmlns:a16="http://schemas.microsoft.com/office/drawing/2014/main" id="{B70C1853-4829-485A-B2C4-F5A8B2D63CFF}"/>
                    </a:ext>
                  </a:extLst>
                </p:cNvPr>
                <p:cNvSpPr/>
                <p:nvPr/>
              </p:nvSpPr>
              <p:spPr>
                <a:xfrm>
                  <a:off x="6050280" y="3564826"/>
                  <a:ext cx="2285" cy="6191"/>
                </a:xfrm>
                <a:custGeom>
                  <a:avLst/>
                  <a:gdLst>
                    <a:gd name="connsiteX0" fmla="*/ 0 w 2285"/>
                    <a:gd name="connsiteY0" fmla="*/ 191 h 6191"/>
                    <a:gd name="connsiteX1" fmla="*/ 1905 w 2285"/>
                    <a:gd name="connsiteY1" fmla="*/ 0 h 6191"/>
                    <a:gd name="connsiteX2" fmla="*/ 2286 w 2285"/>
                    <a:gd name="connsiteY2" fmla="*/ 6001 h 6191"/>
                    <a:gd name="connsiteX3" fmla="*/ 381 w 2285"/>
                    <a:gd name="connsiteY3" fmla="*/ 6191 h 6191"/>
                  </a:gdLst>
                  <a:ahLst/>
                  <a:cxnLst>
                    <a:cxn ang="0">
                      <a:pos x="connsiteX0" y="connsiteY0"/>
                    </a:cxn>
                    <a:cxn ang="0">
                      <a:pos x="connsiteX1" y="connsiteY1"/>
                    </a:cxn>
                    <a:cxn ang="0">
                      <a:pos x="connsiteX2" y="connsiteY2"/>
                    </a:cxn>
                    <a:cxn ang="0">
                      <a:pos x="connsiteX3" y="connsiteY3"/>
                    </a:cxn>
                  </a:cxnLst>
                  <a:rect l="l" t="t" r="r" b="b"/>
                  <a:pathLst>
                    <a:path w="2285" h="6191">
                      <a:moveTo>
                        <a:pt x="0" y="191"/>
                      </a:moveTo>
                      <a:lnTo>
                        <a:pt x="1905" y="0"/>
                      </a:lnTo>
                      <a:lnTo>
                        <a:pt x="2286" y="6001"/>
                      </a:lnTo>
                      <a:lnTo>
                        <a:pt x="381" y="6191"/>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4302" name="Freeform: Shape 44301">
                <a:extLst>
                  <a:ext uri="{FF2B5EF4-FFF2-40B4-BE49-F238E27FC236}">
                    <a16:creationId xmlns:a16="http://schemas.microsoft.com/office/drawing/2014/main" id="{04DB1AF6-F0D7-4C80-8094-DF7E4891724B}"/>
                  </a:ext>
                </a:extLst>
              </p:cNvPr>
              <p:cNvSpPr/>
              <p:nvPr/>
            </p:nvSpPr>
            <p:spPr>
              <a:xfrm>
                <a:off x="6007703" y="3567873"/>
                <a:ext cx="2286" cy="6095"/>
              </a:xfrm>
              <a:custGeom>
                <a:avLst/>
                <a:gdLst>
                  <a:gd name="connsiteX0" fmla="*/ 0 w 2286"/>
                  <a:gd name="connsiteY0" fmla="*/ 95 h 6095"/>
                  <a:gd name="connsiteX1" fmla="*/ 1905 w 2286"/>
                  <a:gd name="connsiteY1" fmla="*/ 0 h 6095"/>
                  <a:gd name="connsiteX2" fmla="*/ 2286 w 2286"/>
                  <a:gd name="connsiteY2" fmla="*/ 5906 h 6095"/>
                  <a:gd name="connsiteX3" fmla="*/ 381 w 2286"/>
                  <a:gd name="connsiteY3" fmla="*/ 6096 h 6095"/>
                </a:gdLst>
                <a:ahLst/>
                <a:cxnLst>
                  <a:cxn ang="0">
                    <a:pos x="connsiteX0" y="connsiteY0"/>
                  </a:cxn>
                  <a:cxn ang="0">
                    <a:pos x="connsiteX1" y="connsiteY1"/>
                  </a:cxn>
                  <a:cxn ang="0">
                    <a:pos x="connsiteX2" y="connsiteY2"/>
                  </a:cxn>
                  <a:cxn ang="0">
                    <a:pos x="connsiteX3" y="connsiteY3"/>
                  </a:cxn>
                </a:cxnLst>
                <a:rect l="l" t="t" r="r" b="b"/>
                <a:pathLst>
                  <a:path w="2286" h="6095">
                    <a:moveTo>
                      <a:pt x="0" y="95"/>
                    </a:moveTo>
                    <a:lnTo>
                      <a:pt x="1905" y="0"/>
                    </a:lnTo>
                    <a:lnTo>
                      <a:pt x="2286" y="5906"/>
                    </a:lnTo>
                    <a:lnTo>
                      <a:pt x="381" y="6096"/>
                    </a:lnTo>
                    <a:close/>
                  </a:path>
                </a:pathLst>
              </a:custGeom>
              <a:solidFill>
                <a:srgbClr val="1D24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07" name="Graphic 8842">
            <a:extLst>
              <a:ext uri="{FF2B5EF4-FFF2-40B4-BE49-F238E27FC236}">
                <a16:creationId xmlns:a16="http://schemas.microsoft.com/office/drawing/2014/main" id="{6BC7B9BC-88F9-41DD-8C24-4769ABBA74B1}"/>
              </a:ext>
            </a:extLst>
          </p:cNvPr>
          <p:cNvGrpSpPr/>
          <p:nvPr/>
        </p:nvGrpSpPr>
        <p:grpSpPr>
          <a:xfrm rot="17632574">
            <a:off x="2089787" y="-100188"/>
            <a:ext cx="892457" cy="1018030"/>
            <a:chOff x="-311906" y="3289904"/>
            <a:chExt cx="1009128" cy="1078680"/>
          </a:xfrm>
        </p:grpSpPr>
        <p:grpSp>
          <p:nvGrpSpPr>
            <p:cNvPr id="115" name="Graphic 8842">
              <a:extLst>
                <a:ext uri="{FF2B5EF4-FFF2-40B4-BE49-F238E27FC236}">
                  <a16:creationId xmlns:a16="http://schemas.microsoft.com/office/drawing/2014/main" id="{86AA58AE-BA91-450D-BEEE-7667C6AA9CB0}"/>
                </a:ext>
              </a:extLst>
            </p:cNvPr>
            <p:cNvGrpSpPr/>
            <p:nvPr/>
          </p:nvGrpSpPr>
          <p:grpSpPr>
            <a:xfrm>
              <a:off x="-311906" y="3289904"/>
              <a:ext cx="1009128" cy="1078680"/>
              <a:chOff x="-311906" y="3289904"/>
              <a:chExt cx="1009128" cy="1078680"/>
            </a:xfrm>
          </p:grpSpPr>
          <p:sp>
            <p:nvSpPr>
              <p:cNvPr id="129" name="Freeform: Shape 128">
                <a:extLst>
                  <a:ext uri="{FF2B5EF4-FFF2-40B4-BE49-F238E27FC236}">
                    <a16:creationId xmlns:a16="http://schemas.microsoft.com/office/drawing/2014/main" id="{4D9D223D-62FD-4114-93AE-E0E93E0E57F1}"/>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129">
                <a:extLst>
                  <a:ext uri="{FF2B5EF4-FFF2-40B4-BE49-F238E27FC236}">
                    <a16:creationId xmlns:a16="http://schemas.microsoft.com/office/drawing/2014/main" id="{BA5017F9-CAEF-4C5E-B479-E28D96E72735}"/>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79152B8B-0881-40D0-ADE1-FF5711E4C41F}"/>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131">
                <a:extLst>
                  <a:ext uri="{FF2B5EF4-FFF2-40B4-BE49-F238E27FC236}">
                    <a16:creationId xmlns:a16="http://schemas.microsoft.com/office/drawing/2014/main" id="{1C7F0B3A-957A-4A51-B1E3-5AEAFABDEFA5}"/>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132">
                <a:extLst>
                  <a:ext uri="{FF2B5EF4-FFF2-40B4-BE49-F238E27FC236}">
                    <a16:creationId xmlns:a16="http://schemas.microsoft.com/office/drawing/2014/main" id="{88713049-3957-4505-849C-A8266A55E587}"/>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28" name="Freeform: Shape 127">
              <a:extLst>
                <a:ext uri="{FF2B5EF4-FFF2-40B4-BE49-F238E27FC236}">
                  <a16:creationId xmlns:a16="http://schemas.microsoft.com/office/drawing/2014/main" id="{E0B060FA-F483-4232-9FDE-947A26DECA5A}"/>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6" name="Graphic 45029">
            <a:extLst>
              <a:ext uri="{FF2B5EF4-FFF2-40B4-BE49-F238E27FC236}">
                <a16:creationId xmlns:a16="http://schemas.microsoft.com/office/drawing/2014/main" id="{2434D846-20F4-4E4B-8E32-D002B7E17F96}"/>
              </a:ext>
            </a:extLst>
          </p:cNvPr>
          <p:cNvGrpSpPr/>
          <p:nvPr/>
        </p:nvGrpSpPr>
        <p:grpSpPr>
          <a:xfrm>
            <a:off x="5294090" y="1767338"/>
            <a:ext cx="210401" cy="182708"/>
            <a:chOff x="9117820" y="2027686"/>
            <a:chExt cx="210401" cy="182708"/>
          </a:xfrm>
        </p:grpSpPr>
        <p:sp>
          <p:nvSpPr>
            <p:cNvPr id="97"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8"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1"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2"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4"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6"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7"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7" name="Graphic 19325">
            <a:extLst>
              <a:ext uri="{FF2B5EF4-FFF2-40B4-BE49-F238E27FC236}">
                <a16:creationId xmlns:a16="http://schemas.microsoft.com/office/drawing/2014/main" id="{801922E0-326C-4549-ABB5-F3E7F0691844}"/>
              </a:ext>
            </a:extLst>
          </p:cNvPr>
          <p:cNvSpPr/>
          <p:nvPr/>
        </p:nvSpPr>
        <p:spPr>
          <a:xfrm>
            <a:off x="1920677" y="152453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Graphic 19325">
            <a:extLst>
              <a:ext uri="{FF2B5EF4-FFF2-40B4-BE49-F238E27FC236}">
                <a16:creationId xmlns:a16="http://schemas.microsoft.com/office/drawing/2014/main" id="{3F8B1ABC-326F-4BF6-A016-A5E0149DD6C5}"/>
              </a:ext>
            </a:extLst>
          </p:cNvPr>
          <p:cNvSpPr/>
          <p:nvPr/>
        </p:nvSpPr>
        <p:spPr>
          <a:xfrm>
            <a:off x="2203912" y="4344818"/>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Graphic 19325">
            <a:extLst>
              <a:ext uri="{FF2B5EF4-FFF2-40B4-BE49-F238E27FC236}">
                <a16:creationId xmlns:a16="http://schemas.microsoft.com/office/drawing/2014/main" id="{801922E0-326C-4549-ABB5-F3E7F0691844}"/>
              </a:ext>
            </a:extLst>
          </p:cNvPr>
          <p:cNvSpPr/>
          <p:nvPr/>
        </p:nvSpPr>
        <p:spPr>
          <a:xfrm>
            <a:off x="5689501" y="4527886"/>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0" name="Graphic 15">
            <a:extLst>
              <a:ext uri="{FF2B5EF4-FFF2-40B4-BE49-F238E27FC236}">
                <a16:creationId xmlns:a16="http://schemas.microsoft.com/office/drawing/2014/main" id="{CB3E4E61-DED0-4D5D-A42B-CC9D75FEDFA3}"/>
              </a:ext>
            </a:extLst>
          </p:cNvPr>
          <p:cNvGrpSpPr/>
          <p:nvPr/>
        </p:nvGrpSpPr>
        <p:grpSpPr>
          <a:xfrm rot="20537283">
            <a:off x="3331120" y="1327374"/>
            <a:ext cx="1380786" cy="1184465"/>
            <a:chOff x="8203691" y="2074073"/>
            <a:chExt cx="976788" cy="876866"/>
          </a:xfrm>
        </p:grpSpPr>
        <p:sp>
          <p:nvSpPr>
            <p:cNvPr id="23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43" name="Graphic 19322">
            <a:extLst>
              <a:ext uri="{FF2B5EF4-FFF2-40B4-BE49-F238E27FC236}">
                <a16:creationId xmlns:a16="http://schemas.microsoft.com/office/drawing/2014/main" id="{E2D21D1C-1444-4B25-916F-66EDC58DA94B}"/>
              </a:ext>
            </a:extLst>
          </p:cNvPr>
          <p:cNvSpPr/>
          <p:nvPr/>
        </p:nvSpPr>
        <p:spPr>
          <a:xfrm rot="9018844">
            <a:off x="8452370" y="479941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4" name="Graphic 2">
            <a:extLst>
              <a:ext uri="{FF2B5EF4-FFF2-40B4-BE49-F238E27FC236}">
                <a16:creationId xmlns:a16="http://schemas.microsoft.com/office/drawing/2014/main" id="{3F9CEC03-8524-40E0-BE7A-9B373FCBC94B}"/>
              </a:ext>
            </a:extLst>
          </p:cNvPr>
          <p:cNvGrpSpPr/>
          <p:nvPr/>
        </p:nvGrpSpPr>
        <p:grpSpPr>
          <a:xfrm rot="1383228">
            <a:off x="10590848" y="4630688"/>
            <a:ext cx="1182539" cy="1448421"/>
            <a:chOff x="5881684" y="3147949"/>
            <a:chExt cx="428090" cy="557286"/>
          </a:xfrm>
        </p:grpSpPr>
        <p:grpSp>
          <p:nvGrpSpPr>
            <p:cNvPr id="245" name="Graphic 2">
              <a:extLst>
                <a:ext uri="{FF2B5EF4-FFF2-40B4-BE49-F238E27FC236}">
                  <a16:creationId xmlns:a16="http://schemas.microsoft.com/office/drawing/2014/main" id="{3F9CEC03-8524-40E0-BE7A-9B373FCBC94B}"/>
                </a:ext>
              </a:extLst>
            </p:cNvPr>
            <p:cNvGrpSpPr/>
            <p:nvPr/>
          </p:nvGrpSpPr>
          <p:grpSpPr>
            <a:xfrm>
              <a:off x="5881684" y="3147949"/>
              <a:ext cx="428090" cy="557286"/>
              <a:chOff x="5881684" y="3147949"/>
              <a:chExt cx="428090" cy="557286"/>
            </a:xfrm>
          </p:grpSpPr>
          <p:sp>
            <p:nvSpPr>
              <p:cNvPr id="247" name="Freeform: Shape 10">
                <a:extLst>
                  <a:ext uri="{FF2B5EF4-FFF2-40B4-BE49-F238E27FC236}">
                    <a16:creationId xmlns:a16="http://schemas.microsoft.com/office/drawing/2014/main" id="{F8EF85D1-324E-4F15-AF40-FF0EF8EAFA0B}"/>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11">
                <a:extLst>
                  <a:ext uri="{FF2B5EF4-FFF2-40B4-BE49-F238E27FC236}">
                    <a16:creationId xmlns:a16="http://schemas.microsoft.com/office/drawing/2014/main" id="{E7EBB8B6-3292-4257-B9CB-01152F497819}"/>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12">
                <a:extLst>
                  <a:ext uri="{FF2B5EF4-FFF2-40B4-BE49-F238E27FC236}">
                    <a16:creationId xmlns:a16="http://schemas.microsoft.com/office/drawing/2014/main" id="{2D9B73D0-EED9-449A-9068-4CD34E7E5A08}"/>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13">
                <a:extLst>
                  <a:ext uri="{FF2B5EF4-FFF2-40B4-BE49-F238E27FC236}">
                    <a16:creationId xmlns:a16="http://schemas.microsoft.com/office/drawing/2014/main" id="{0C8AF630-66B8-4A01-B77C-359FD1EB1712}"/>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14">
                <a:extLst>
                  <a:ext uri="{FF2B5EF4-FFF2-40B4-BE49-F238E27FC236}">
                    <a16:creationId xmlns:a16="http://schemas.microsoft.com/office/drawing/2014/main" id="{68CEB605-E147-4722-B8C7-EE3B45243AC3}"/>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5">
                <a:extLst>
                  <a:ext uri="{FF2B5EF4-FFF2-40B4-BE49-F238E27FC236}">
                    <a16:creationId xmlns:a16="http://schemas.microsoft.com/office/drawing/2014/main" id="{D361AC83-5076-42C7-A70F-301140A0ED95}"/>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6">
                <a:extLst>
                  <a:ext uri="{FF2B5EF4-FFF2-40B4-BE49-F238E27FC236}">
                    <a16:creationId xmlns:a16="http://schemas.microsoft.com/office/drawing/2014/main" id="{400DD755-90D9-4EC2-963E-F673F508E7B9}"/>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17">
                <a:extLst>
                  <a:ext uri="{FF2B5EF4-FFF2-40B4-BE49-F238E27FC236}">
                    <a16:creationId xmlns:a16="http://schemas.microsoft.com/office/drawing/2014/main" id="{02AEA836-F1E2-4372-B4E7-66047B39C301}"/>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18">
                <a:extLst>
                  <a:ext uri="{FF2B5EF4-FFF2-40B4-BE49-F238E27FC236}">
                    <a16:creationId xmlns:a16="http://schemas.microsoft.com/office/drawing/2014/main" id="{BB710D25-832E-4D57-8E9A-73ED24955077}"/>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19">
                <a:extLst>
                  <a:ext uri="{FF2B5EF4-FFF2-40B4-BE49-F238E27FC236}">
                    <a16:creationId xmlns:a16="http://schemas.microsoft.com/office/drawing/2014/main" id="{26B571A8-1D64-4F8F-B178-703C07E4CD9F}"/>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2">
                <a:extLst>
                  <a:ext uri="{FF2B5EF4-FFF2-40B4-BE49-F238E27FC236}">
                    <a16:creationId xmlns:a16="http://schemas.microsoft.com/office/drawing/2014/main" id="{3F9CEC03-8524-40E0-BE7A-9B373FCBC94B}"/>
                  </a:ext>
                </a:extLst>
              </p:cNvPr>
              <p:cNvGrpSpPr/>
              <p:nvPr/>
            </p:nvGrpSpPr>
            <p:grpSpPr>
              <a:xfrm>
                <a:off x="5881684" y="3256226"/>
                <a:ext cx="96300" cy="100097"/>
                <a:chOff x="5881684" y="3256226"/>
                <a:chExt cx="96300" cy="100097"/>
              </a:xfrm>
            </p:grpSpPr>
            <p:sp>
              <p:nvSpPr>
                <p:cNvPr id="275" name="Freeform: Shape 21">
                  <a:extLst>
                    <a:ext uri="{FF2B5EF4-FFF2-40B4-BE49-F238E27FC236}">
                      <a16:creationId xmlns:a16="http://schemas.microsoft.com/office/drawing/2014/main" id="{B0B96F0B-4D62-483A-87AA-B43ED7C6752B}"/>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2">
                  <a:extLst>
                    <a:ext uri="{FF2B5EF4-FFF2-40B4-BE49-F238E27FC236}">
                      <a16:creationId xmlns:a16="http://schemas.microsoft.com/office/drawing/2014/main" id="{38F80628-E8BE-439A-AF3E-60A9F807DA86}"/>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3">
                <a:extLst>
                  <a:ext uri="{FF2B5EF4-FFF2-40B4-BE49-F238E27FC236}">
                    <a16:creationId xmlns:a16="http://schemas.microsoft.com/office/drawing/2014/main" id="{FE1507FB-568F-4250-A196-28411B9AD77C}"/>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4">
                <a:extLst>
                  <a:ext uri="{FF2B5EF4-FFF2-40B4-BE49-F238E27FC236}">
                    <a16:creationId xmlns:a16="http://schemas.microsoft.com/office/drawing/2014/main" id="{48DC7DF9-EE15-44A9-A2A6-E2A89494E7E6}"/>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
                <a:extLst>
                  <a:ext uri="{FF2B5EF4-FFF2-40B4-BE49-F238E27FC236}">
                    <a16:creationId xmlns:a16="http://schemas.microsoft.com/office/drawing/2014/main" id="{806DB7E8-58F4-408E-B207-0CE8F130F9F2}"/>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
                <a:extLst>
                  <a:ext uri="{FF2B5EF4-FFF2-40B4-BE49-F238E27FC236}">
                    <a16:creationId xmlns:a16="http://schemas.microsoft.com/office/drawing/2014/main" id="{B7A8234B-E792-4311-8030-85C7EBF0B8D2}"/>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7">
                <a:extLst>
                  <a:ext uri="{FF2B5EF4-FFF2-40B4-BE49-F238E27FC236}">
                    <a16:creationId xmlns:a16="http://schemas.microsoft.com/office/drawing/2014/main" id="{C460F3EB-DEC0-4D37-AE5C-6C4F6CE8B4A5}"/>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8">
                <a:extLst>
                  <a:ext uri="{FF2B5EF4-FFF2-40B4-BE49-F238E27FC236}">
                    <a16:creationId xmlns:a16="http://schemas.microsoft.com/office/drawing/2014/main" id="{CF5D41AC-79E7-42E4-B556-C49B6163D25A}"/>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29">
                <a:extLst>
                  <a:ext uri="{FF2B5EF4-FFF2-40B4-BE49-F238E27FC236}">
                    <a16:creationId xmlns:a16="http://schemas.microsoft.com/office/drawing/2014/main" id="{07671037-6639-40EB-9BBB-238C559ED469}"/>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30">
                <a:extLst>
                  <a:ext uri="{FF2B5EF4-FFF2-40B4-BE49-F238E27FC236}">
                    <a16:creationId xmlns:a16="http://schemas.microsoft.com/office/drawing/2014/main" id="{004386D6-E30B-4071-A662-6474C1A08442}"/>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31">
                <a:extLst>
                  <a:ext uri="{FF2B5EF4-FFF2-40B4-BE49-F238E27FC236}">
                    <a16:creationId xmlns:a16="http://schemas.microsoft.com/office/drawing/2014/main" id="{A0343D8A-8210-4204-99CA-BA0F206EA775}"/>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32">
                <a:extLst>
                  <a:ext uri="{FF2B5EF4-FFF2-40B4-BE49-F238E27FC236}">
                    <a16:creationId xmlns:a16="http://schemas.microsoft.com/office/drawing/2014/main" id="{CE96A6BF-78D9-4A6C-87B5-C2CAF5B40FAC}"/>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8" name="Freeform: Shape 33">
                <a:extLst>
                  <a:ext uri="{FF2B5EF4-FFF2-40B4-BE49-F238E27FC236}">
                    <a16:creationId xmlns:a16="http://schemas.microsoft.com/office/drawing/2014/main" id="{539E3B99-3C23-4841-B11A-E823ABB6D8FD}"/>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69" name="Graphic 2">
                <a:extLst>
                  <a:ext uri="{FF2B5EF4-FFF2-40B4-BE49-F238E27FC236}">
                    <a16:creationId xmlns:a16="http://schemas.microsoft.com/office/drawing/2014/main" id="{3F9CEC03-8524-40E0-BE7A-9B373FCBC94B}"/>
                  </a:ext>
                </a:extLst>
              </p:cNvPr>
              <p:cNvGrpSpPr/>
              <p:nvPr/>
            </p:nvGrpSpPr>
            <p:grpSpPr>
              <a:xfrm>
                <a:off x="6089575" y="3442542"/>
                <a:ext cx="29041" cy="29075"/>
                <a:chOff x="6089575" y="3442542"/>
                <a:chExt cx="29041" cy="29075"/>
              </a:xfrm>
            </p:grpSpPr>
            <p:sp>
              <p:nvSpPr>
                <p:cNvPr id="273" name="Freeform: Shape 35">
                  <a:extLst>
                    <a:ext uri="{FF2B5EF4-FFF2-40B4-BE49-F238E27FC236}">
                      <a16:creationId xmlns:a16="http://schemas.microsoft.com/office/drawing/2014/main" id="{C5BA4BD3-9426-4AB7-81A9-90668C15BBD4}"/>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36">
                  <a:extLst>
                    <a:ext uri="{FF2B5EF4-FFF2-40B4-BE49-F238E27FC236}">
                      <a16:creationId xmlns:a16="http://schemas.microsoft.com/office/drawing/2014/main" id="{52234E53-32FB-4F95-AAA3-38DE14169821}"/>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2">
                <a:extLst>
                  <a:ext uri="{FF2B5EF4-FFF2-40B4-BE49-F238E27FC236}">
                    <a16:creationId xmlns:a16="http://schemas.microsoft.com/office/drawing/2014/main" id="{3F9CEC03-8524-40E0-BE7A-9B373FCBC94B}"/>
                  </a:ext>
                </a:extLst>
              </p:cNvPr>
              <p:cNvGrpSpPr/>
              <p:nvPr/>
            </p:nvGrpSpPr>
            <p:grpSpPr>
              <a:xfrm>
                <a:off x="6097142" y="3196401"/>
                <a:ext cx="112446" cy="63243"/>
                <a:chOff x="6097142" y="3196401"/>
                <a:chExt cx="112446" cy="63243"/>
              </a:xfrm>
            </p:grpSpPr>
            <p:sp>
              <p:nvSpPr>
                <p:cNvPr id="271" name="Freeform: Shape 38">
                  <a:extLst>
                    <a:ext uri="{FF2B5EF4-FFF2-40B4-BE49-F238E27FC236}">
                      <a16:creationId xmlns:a16="http://schemas.microsoft.com/office/drawing/2014/main" id="{BF355EC4-D71C-4374-8FD9-0EC992A16406}"/>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39">
                  <a:extLst>
                    <a:ext uri="{FF2B5EF4-FFF2-40B4-BE49-F238E27FC236}">
                      <a16:creationId xmlns:a16="http://schemas.microsoft.com/office/drawing/2014/main" id="{4FB8E5F7-4C67-437D-94BD-53095C73CF4D}"/>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6" name="Freeform: Shape 40">
              <a:extLst>
                <a:ext uri="{FF2B5EF4-FFF2-40B4-BE49-F238E27FC236}">
                  <a16:creationId xmlns:a16="http://schemas.microsoft.com/office/drawing/2014/main" id="{956E862F-D936-483F-B3E2-E6E3D00A3098}"/>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 name="TextBox 2">
            <a:extLst>
              <a:ext uri="{FF2B5EF4-FFF2-40B4-BE49-F238E27FC236}">
                <a16:creationId xmlns:a16="http://schemas.microsoft.com/office/drawing/2014/main" id="{5E899868-1826-005E-885F-3353C3830BFC}"/>
              </a:ext>
            </a:extLst>
          </p:cNvPr>
          <p:cNvSpPr txBox="1"/>
          <p:nvPr/>
        </p:nvSpPr>
        <p:spPr>
          <a:xfrm>
            <a:off x="7476816" y="2197424"/>
            <a:ext cx="4345977" cy="2246769"/>
          </a:xfrm>
          <a:prstGeom prst="rect">
            <a:avLst/>
          </a:prstGeom>
          <a:noFill/>
        </p:spPr>
        <p:txBody>
          <a:bodyPr wrap="square">
            <a:spAutoFit/>
          </a:bodyPr>
          <a:lstStyle/>
          <a:p>
            <a:pPr algn="ctr"/>
            <a:r>
              <a:rPr lang="en-GB" dirty="0">
                <a:solidFill>
                  <a:srgbClr val="0F5B42"/>
                </a:solidFill>
              </a:rPr>
              <a:t>The timetable is dictated by the Government and the tests this year are on the week commencing Monday 13</a:t>
            </a:r>
            <a:r>
              <a:rPr lang="en-GB" baseline="30000" dirty="0">
                <a:solidFill>
                  <a:srgbClr val="0F5B42"/>
                </a:solidFill>
              </a:rPr>
              <a:t>th</a:t>
            </a:r>
            <a:r>
              <a:rPr lang="en-GB" dirty="0">
                <a:solidFill>
                  <a:srgbClr val="0F5B42"/>
                </a:solidFill>
              </a:rPr>
              <a:t> May 2024.</a:t>
            </a:r>
            <a:endParaRPr lang="th-TH" dirty="0">
              <a:solidFill>
                <a:srgbClr val="0F5B42"/>
              </a:solidFill>
            </a:endParaRPr>
          </a:p>
        </p:txBody>
      </p:sp>
    </p:spTree>
    <p:extLst>
      <p:ext uri="{BB962C8B-B14F-4D97-AF65-F5344CB8AC3E}">
        <p14:creationId xmlns:p14="http://schemas.microsoft.com/office/powerpoint/2010/main" val="3344885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13" name="Graphic 19322">
            <a:extLst>
              <a:ext uri="{FF2B5EF4-FFF2-40B4-BE49-F238E27FC236}">
                <a16:creationId xmlns:a16="http://schemas.microsoft.com/office/drawing/2014/main" id="{E2D21D1C-1444-4B25-916F-66EDC58DA94B}"/>
              </a:ext>
            </a:extLst>
          </p:cNvPr>
          <p:cNvSpPr/>
          <p:nvPr/>
        </p:nvSpPr>
        <p:spPr>
          <a:xfrm rot="9903045">
            <a:off x="884067" y="3809644"/>
            <a:ext cx="13447819"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endParaRPr lang="th-TH"/>
          </a:p>
        </p:txBody>
      </p:sp>
      <p:sp>
        <p:nvSpPr>
          <p:cNvPr id="5" name="Graphic 12">
            <a:extLst>
              <a:ext uri="{FF2B5EF4-FFF2-40B4-BE49-F238E27FC236}">
                <a16:creationId xmlns:a16="http://schemas.microsoft.com/office/drawing/2014/main" id="{7ABA6C50-236C-4970-B956-AC801FE6F562}"/>
              </a:ext>
            </a:extLst>
          </p:cNvPr>
          <p:cNvSpPr/>
          <p:nvPr/>
        </p:nvSpPr>
        <p:spPr>
          <a:xfrm>
            <a:off x="1120263" y="-1523585"/>
            <a:ext cx="8940474" cy="7674734"/>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endParaRPr lang="th-TH"/>
          </a:p>
        </p:txBody>
      </p:sp>
      <p:sp>
        <p:nvSpPr>
          <p:cNvPr id="2" name="TextBox 1">
            <a:extLst>
              <a:ext uri="{FF2B5EF4-FFF2-40B4-BE49-F238E27FC236}">
                <a16:creationId xmlns:a16="http://schemas.microsoft.com/office/drawing/2014/main" id="{70854E74-1251-42C9-8600-1E12B58F4753}"/>
              </a:ext>
            </a:extLst>
          </p:cNvPr>
          <p:cNvSpPr txBox="1"/>
          <p:nvPr/>
        </p:nvSpPr>
        <p:spPr>
          <a:xfrm>
            <a:off x="1587133" y="214696"/>
            <a:ext cx="7124354" cy="4893647"/>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a:r>
              <a:rPr lang="en-US" sz="2400" dirty="0">
                <a:solidFill>
                  <a:srgbClr val="0F5B42"/>
                </a:solidFill>
              </a:rPr>
              <a:t>Monday 13 May 2024: Spelling, Punctuation &amp; Grammar – Paper 1</a:t>
            </a:r>
          </a:p>
          <a:p>
            <a:pPr algn="ctr"/>
            <a:endParaRPr lang="en-US" sz="2400" dirty="0">
              <a:solidFill>
                <a:srgbClr val="0F5B42"/>
              </a:solidFill>
            </a:endParaRPr>
          </a:p>
          <a:p>
            <a:pPr algn="ctr"/>
            <a:r>
              <a:rPr lang="en-US" sz="2400" dirty="0">
                <a:solidFill>
                  <a:srgbClr val="0F5B42"/>
                </a:solidFill>
              </a:rPr>
              <a:t>Monday 13 May 2024: Spelling Punctuation &amp; Grammar – Paper 2</a:t>
            </a:r>
          </a:p>
          <a:p>
            <a:pPr algn="ctr"/>
            <a:endParaRPr lang="en-US" sz="2400" dirty="0">
              <a:solidFill>
                <a:srgbClr val="0F5B42"/>
              </a:solidFill>
            </a:endParaRPr>
          </a:p>
          <a:p>
            <a:pPr algn="ctr"/>
            <a:r>
              <a:rPr lang="en-US" sz="2400" dirty="0">
                <a:solidFill>
                  <a:srgbClr val="0F5B42"/>
                </a:solidFill>
              </a:rPr>
              <a:t>Tuesday 14 May 2024: English Reading</a:t>
            </a:r>
          </a:p>
          <a:p>
            <a:pPr algn="ctr"/>
            <a:endParaRPr lang="en-US" sz="2400" dirty="0">
              <a:solidFill>
                <a:srgbClr val="0F5B42"/>
              </a:solidFill>
            </a:endParaRPr>
          </a:p>
          <a:p>
            <a:pPr algn="ctr"/>
            <a:r>
              <a:rPr lang="en-US" sz="2400" dirty="0">
                <a:solidFill>
                  <a:srgbClr val="0F5B42"/>
                </a:solidFill>
              </a:rPr>
              <a:t>Wednesday 15 May 2024: </a:t>
            </a:r>
            <a:r>
              <a:rPr lang="en-US" sz="2400" dirty="0" err="1">
                <a:solidFill>
                  <a:srgbClr val="0F5B42"/>
                </a:solidFill>
              </a:rPr>
              <a:t>Maths</a:t>
            </a:r>
            <a:r>
              <a:rPr lang="en-US" sz="2400" dirty="0">
                <a:solidFill>
                  <a:srgbClr val="0F5B42"/>
                </a:solidFill>
              </a:rPr>
              <a:t> Paper 1 (Arithmetic)</a:t>
            </a:r>
          </a:p>
          <a:p>
            <a:pPr algn="ctr"/>
            <a:endParaRPr lang="en-US" sz="2400" dirty="0">
              <a:solidFill>
                <a:srgbClr val="0F5B42"/>
              </a:solidFill>
            </a:endParaRPr>
          </a:p>
          <a:p>
            <a:pPr algn="ctr"/>
            <a:r>
              <a:rPr lang="en-US" sz="2400" dirty="0">
                <a:solidFill>
                  <a:srgbClr val="0F5B42"/>
                </a:solidFill>
              </a:rPr>
              <a:t>Wednesday 15 May 2024: </a:t>
            </a:r>
            <a:r>
              <a:rPr lang="en-US" sz="2400" dirty="0" err="1">
                <a:solidFill>
                  <a:srgbClr val="0F5B42"/>
                </a:solidFill>
              </a:rPr>
              <a:t>Maths</a:t>
            </a:r>
            <a:r>
              <a:rPr lang="en-US" sz="2400" dirty="0">
                <a:solidFill>
                  <a:srgbClr val="0F5B42"/>
                </a:solidFill>
              </a:rPr>
              <a:t> Paper 2 (Reasoning)</a:t>
            </a:r>
          </a:p>
          <a:p>
            <a:pPr algn="ctr"/>
            <a:endParaRPr lang="en-US" sz="2400" dirty="0">
              <a:solidFill>
                <a:srgbClr val="0F5B42"/>
              </a:solidFill>
            </a:endParaRPr>
          </a:p>
          <a:p>
            <a:pPr algn="ctr"/>
            <a:r>
              <a:rPr lang="en-US" sz="2400" dirty="0">
                <a:solidFill>
                  <a:srgbClr val="0F5B42"/>
                </a:solidFill>
              </a:rPr>
              <a:t>Thursday 16 May 2024: </a:t>
            </a:r>
            <a:r>
              <a:rPr lang="en-US" sz="2400" dirty="0" err="1">
                <a:solidFill>
                  <a:srgbClr val="0F5B42"/>
                </a:solidFill>
              </a:rPr>
              <a:t>Maths</a:t>
            </a:r>
            <a:r>
              <a:rPr lang="en-US" sz="2400" dirty="0">
                <a:solidFill>
                  <a:srgbClr val="0F5B42"/>
                </a:solidFill>
              </a:rPr>
              <a:t> Paper 3 (Reasoning)</a:t>
            </a:r>
          </a:p>
        </p:txBody>
      </p:sp>
      <p:grpSp>
        <p:nvGrpSpPr>
          <p:cNvPr id="9" name="Graphic 2">
            <a:extLst>
              <a:ext uri="{FF2B5EF4-FFF2-40B4-BE49-F238E27FC236}">
                <a16:creationId xmlns:a16="http://schemas.microsoft.com/office/drawing/2014/main" id="{3F9CEC03-8524-40E0-BE7A-9B373FCBC94B}"/>
              </a:ext>
            </a:extLst>
          </p:cNvPr>
          <p:cNvGrpSpPr/>
          <p:nvPr/>
        </p:nvGrpSpPr>
        <p:grpSpPr>
          <a:xfrm>
            <a:off x="11160695" y="4267543"/>
            <a:ext cx="1131858" cy="1386344"/>
            <a:chOff x="5881684" y="3147949"/>
            <a:chExt cx="428090" cy="557286"/>
          </a:xfrm>
        </p:grpSpPr>
        <p:grpSp>
          <p:nvGrpSpPr>
            <p:cNvPr id="10" name="Graphic 2">
              <a:extLst>
                <a:ext uri="{FF2B5EF4-FFF2-40B4-BE49-F238E27FC236}">
                  <a16:creationId xmlns:a16="http://schemas.microsoft.com/office/drawing/2014/main" id="{3F9CEC03-8524-40E0-BE7A-9B373FCBC94B}"/>
                </a:ext>
              </a:extLst>
            </p:cNvPr>
            <p:cNvGrpSpPr/>
            <p:nvPr/>
          </p:nvGrpSpPr>
          <p:grpSpPr>
            <a:xfrm>
              <a:off x="5881684" y="3147949"/>
              <a:ext cx="428090" cy="557286"/>
              <a:chOff x="5881684" y="3147949"/>
              <a:chExt cx="428090" cy="557286"/>
            </a:xfrm>
          </p:grpSpPr>
          <p:sp>
            <p:nvSpPr>
              <p:cNvPr id="11" name="Freeform: Shape 10">
                <a:extLst>
                  <a:ext uri="{FF2B5EF4-FFF2-40B4-BE49-F238E27FC236}">
                    <a16:creationId xmlns:a16="http://schemas.microsoft.com/office/drawing/2014/main" id="{F8EF85D1-324E-4F15-AF40-FF0EF8EAFA0B}"/>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endParaRPr lang="th-TH"/>
              </a:p>
            </p:txBody>
          </p:sp>
          <p:sp>
            <p:nvSpPr>
              <p:cNvPr id="12" name="Freeform: Shape 11">
                <a:extLst>
                  <a:ext uri="{FF2B5EF4-FFF2-40B4-BE49-F238E27FC236}">
                    <a16:creationId xmlns:a16="http://schemas.microsoft.com/office/drawing/2014/main" id="{E7EBB8B6-3292-4257-B9CB-01152F497819}"/>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endParaRPr lang="th-TH"/>
              </a:p>
            </p:txBody>
          </p:sp>
          <p:sp>
            <p:nvSpPr>
              <p:cNvPr id="13" name="Freeform: Shape 12">
                <a:extLst>
                  <a:ext uri="{FF2B5EF4-FFF2-40B4-BE49-F238E27FC236}">
                    <a16:creationId xmlns:a16="http://schemas.microsoft.com/office/drawing/2014/main" id="{2D9B73D0-EED9-449A-9068-4CD34E7E5A08}"/>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endParaRPr lang="th-TH"/>
              </a:p>
            </p:txBody>
          </p:sp>
          <p:sp>
            <p:nvSpPr>
              <p:cNvPr id="14" name="Freeform: Shape 13">
                <a:extLst>
                  <a:ext uri="{FF2B5EF4-FFF2-40B4-BE49-F238E27FC236}">
                    <a16:creationId xmlns:a16="http://schemas.microsoft.com/office/drawing/2014/main" id="{0C8AF630-66B8-4A01-B77C-359FD1EB1712}"/>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endParaRPr lang="th-TH" dirty="0"/>
              </a:p>
            </p:txBody>
          </p:sp>
          <p:sp>
            <p:nvSpPr>
              <p:cNvPr id="15" name="Freeform: Shape 14">
                <a:extLst>
                  <a:ext uri="{FF2B5EF4-FFF2-40B4-BE49-F238E27FC236}">
                    <a16:creationId xmlns:a16="http://schemas.microsoft.com/office/drawing/2014/main" id="{68CEB605-E147-4722-B8C7-EE3B45243AC3}"/>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endParaRPr lang="th-TH" dirty="0"/>
              </a:p>
            </p:txBody>
          </p:sp>
          <p:sp>
            <p:nvSpPr>
              <p:cNvPr id="16" name="Freeform: Shape 15">
                <a:extLst>
                  <a:ext uri="{FF2B5EF4-FFF2-40B4-BE49-F238E27FC236}">
                    <a16:creationId xmlns:a16="http://schemas.microsoft.com/office/drawing/2014/main" id="{D361AC83-5076-42C7-A70F-301140A0ED95}"/>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endParaRPr lang="th-TH"/>
              </a:p>
            </p:txBody>
          </p:sp>
          <p:sp>
            <p:nvSpPr>
              <p:cNvPr id="17" name="Freeform: Shape 16">
                <a:extLst>
                  <a:ext uri="{FF2B5EF4-FFF2-40B4-BE49-F238E27FC236}">
                    <a16:creationId xmlns:a16="http://schemas.microsoft.com/office/drawing/2014/main" id="{400DD755-90D9-4EC2-963E-F673F508E7B9}"/>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endParaRPr lang="th-TH"/>
              </a:p>
            </p:txBody>
          </p:sp>
          <p:sp>
            <p:nvSpPr>
              <p:cNvPr id="18" name="Freeform: Shape 17">
                <a:extLst>
                  <a:ext uri="{FF2B5EF4-FFF2-40B4-BE49-F238E27FC236}">
                    <a16:creationId xmlns:a16="http://schemas.microsoft.com/office/drawing/2014/main" id="{02AEA836-F1E2-4372-B4E7-66047B39C301}"/>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endParaRPr lang="th-TH"/>
              </a:p>
            </p:txBody>
          </p:sp>
          <p:sp>
            <p:nvSpPr>
              <p:cNvPr id="19" name="Freeform: Shape 18">
                <a:extLst>
                  <a:ext uri="{FF2B5EF4-FFF2-40B4-BE49-F238E27FC236}">
                    <a16:creationId xmlns:a16="http://schemas.microsoft.com/office/drawing/2014/main" id="{BB710D25-832E-4D57-8E9A-73ED24955077}"/>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endParaRPr lang="th-TH"/>
              </a:p>
            </p:txBody>
          </p:sp>
          <p:sp>
            <p:nvSpPr>
              <p:cNvPr id="20" name="Freeform: Shape 19">
                <a:extLst>
                  <a:ext uri="{FF2B5EF4-FFF2-40B4-BE49-F238E27FC236}">
                    <a16:creationId xmlns:a16="http://schemas.microsoft.com/office/drawing/2014/main" id="{26B571A8-1D64-4F8F-B178-703C07E4CD9F}"/>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endParaRPr lang="th-TH"/>
              </a:p>
            </p:txBody>
          </p:sp>
          <p:grpSp>
            <p:nvGrpSpPr>
              <p:cNvPr id="21" name="Graphic 2">
                <a:extLst>
                  <a:ext uri="{FF2B5EF4-FFF2-40B4-BE49-F238E27FC236}">
                    <a16:creationId xmlns:a16="http://schemas.microsoft.com/office/drawing/2014/main" id="{3F9CEC03-8524-40E0-BE7A-9B373FCBC94B}"/>
                  </a:ext>
                </a:extLst>
              </p:cNvPr>
              <p:cNvGrpSpPr/>
              <p:nvPr/>
            </p:nvGrpSpPr>
            <p:grpSpPr>
              <a:xfrm>
                <a:off x="5881684" y="3256226"/>
                <a:ext cx="96300" cy="100097"/>
                <a:chOff x="5881684" y="3256226"/>
                <a:chExt cx="96300" cy="100097"/>
              </a:xfrm>
            </p:grpSpPr>
            <p:sp>
              <p:nvSpPr>
                <p:cNvPr id="22" name="Freeform: Shape 21">
                  <a:extLst>
                    <a:ext uri="{FF2B5EF4-FFF2-40B4-BE49-F238E27FC236}">
                      <a16:creationId xmlns:a16="http://schemas.microsoft.com/office/drawing/2014/main" id="{B0B96F0B-4D62-483A-87AA-B43ED7C6752B}"/>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38F80628-E8BE-439A-AF3E-60A9F807DA86}"/>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endParaRPr lang="th-TH"/>
                </a:p>
              </p:txBody>
            </p:sp>
          </p:grpSp>
          <p:sp>
            <p:nvSpPr>
              <p:cNvPr id="24" name="Freeform: Shape 23">
                <a:extLst>
                  <a:ext uri="{FF2B5EF4-FFF2-40B4-BE49-F238E27FC236}">
                    <a16:creationId xmlns:a16="http://schemas.microsoft.com/office/drawing/2014/main" id="{FE1507FB-568F-4250-A196-28411B9AD77C}"/>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endParaRPr lang="th-TH"/>
              </a:p>
            </p:txBody>
          </p:sp>
          <p:sp>
            <p:nvSpPr>
              <p:cNvPr id="25" name="Freeform: Shape 24">
                <a:extLst>
                  <a:ext uri="{FF2B5EF4-FFF2-40B4-BE49-F238E27FC236}">
                    <a16:creationId xmlns:a16="http://schemas.microsoft.com/office/drawing/2014/main" id="{48DC7DF9-EE15-44A9-A2A6-E2A89494E7E6}"/>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endParaRPr lang="th-TH"/>
              </a:p>
            </p:txBody>
          </p:sp>
          <p:sp>
            <p:nvSpPr>
              <p:cNvPr id="26" name="Freeform: Shape 25">
                <a:extLst>
                  <a:ext uri="{FF2B5EF4-FFF2-40B4-BE49-F238E27FC236}">
                    <a16:creationId xmlns:a16="http://schemas.microsoft.com/office/drawing/2014/main" id="{806DB7E8-58F4-408E-B207-0CE8F130F9F2}"/>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endParaRPr lang="th-TH"/>
              </a:p>
            </p:txBody>
          </p:sp>
          <p:sp>
            <p:nvSpPr>
              <p:cNvPr id="27" name="Freeform: Shape 26">
                <a:extLst>
                  <a:ext uri="{FF2B5EF4-FFF2-40B4-BE49-F238E27FC236}">
                    <a16:creationId xmlns:a16="http://schemas.microsoft.com/office/drawing/2014/main" id="{B7A8234B-E792-4311-8030-85C7EBF0B8D2}"/>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endParaRPr lang="th-TH"/>
              </a:p>
            </p:txBody>
          </p:sp>
          <p:sp>
            <p:nvSpPr>
              <p:cNvPr id="28" name="Freeform: Shape 27">
                <a:extLst>
                  <a:ext uri="{FF2B5EF4-FFF2-40B4-BE49-F238E27FC236}">
                    <a16:creationId xmlns:a16="http://schemas.microsoft.com/office/drawing/2014/main" id="{C460F3EB-DEC0-4D37-AE5C-6C4F6CE8B4A5}"/>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endParaRPr lang="th-TH"/>
              </a:p>
            </p:txBody>
          </p:sp>
          <p:sp>
            <p:nvSpPr>
              <p:cNvPr id="29" name="Freeform: Shape 28">
                <a:extLst>
                  <a:ext uri="{FF2B5EF4-FFF2-40B4-BE49-F238E27FC236}">
                    <a16:creationId xmlns:a16="http://schemas.microsoft.com/office/drawing/2014/main" id="{CF5D41AC-79E7-42E4-B556-C49B6163D25A}"/>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endParaRPr lang="th-TH"/>
              </a:p>
            </p:txBody>
          </p:sp>
          <p:sp>
            <p:nvSpPr>
              <p:cNvPr id="30" name="Freeform: Shape 29">
                <a:extLst>
                  <a:ext uri="{FF2B5EF4-FFF2-40B4-BE49-F238E27FC236}">
                    <a16:creationId xmlns:a16="http://schemas.microsoft.com/office/drawing/2014/main" id="{07671037-6639-40EB-9BBB-238C559ED469}"/>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endParaRPr lang="th-TH"/>
              </a:p>
            </p:txBody>
          </p:sp>
          <p:sp>
            <p:nvSpPr>
              <p:cNvPr id="31" name="Freeform: Shape 30">
                <a:extLst>
                  <a:ext uri="{FF2B5EF4-FFF2-40B4-BE49-F238E27FC236}">
                    <a16:creationId xmlns:a16="http://schemas.microsoft.com/office/drawing/2014/main" id="{004386D6-E30B-4071-A662-6474C1A08442}"/>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endParaRPr lang="th-TH"/>
              </a:p>
            </p:txBody>
          </p:sp>
          <p:sp>
            <p:nvSpPr>
              <p:cNvPr id="32" name="Freeform: Shape 31">
                <a:extLst>
                  <a:ext uri="{FF2B5EF4-FFF2-40B4-BE49-F238E27FC236}">
                    <a16:creationId xmlns:a16="http://schemas.microsoft.com/office/drawing/2014/main" id="{A0343D8A-8210-4204-99CA-BA0F206EA775}"/>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endParaRPr lang="th-TH"/>
              </a:p>
            </p:txBody>
          </p:sp>
          <p:sp>
            <p:nvSpPr>
              <p:cNvPr id="33" name="Freeform: Shape 32">
                <a:extLst>
                  <a:ext uri="{FF2B5EF4-FFF2-40B4-BE49-F238E27FC236}">
                    <a16:creationId xmlns:a16="http://schemas.microsoft.com/office/drawing/2014/main" id="{CE96A6BF-78D9-4A6C-87B5-C2CAF5B40FAC}"/>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endParaRPr lang="th-TH"/>
              </a:p>
            </p:txBody>
          </p:sp>
          <p:sp>
            <p:nvSpPr>
              <p:cNvPr id="34" name="Freeform: Shape 33">
                <a:extLst>
                  <a:ext uri="{FF2B5EF4-FFF2-40B4-BE49-F238E27FC236}">
                    <a16:creationId xmlns:a16="http://schemas.microsoft.com/office/drawing/2014/main" id="{539E3B99-3C23-4841-B11A-E823ABB6D8FD}"/>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endParaRPr lang="th-TH"/>
              </a:p>
            </p:txBody>
          </p:sp>
          <p:grpSp>
            <p:nvGrpSpPr>
              <p:cNvPr id="35" name="Graphic 2">
                <a:extLst>
                  <a:ext uri="{FF2B5EF4-FFF2-40B4-BE49-F238E27FC236}">
                    <a16:creationId xmlns:a16="http://schemas.microsoft.com/office/drawing/2014/main" id="{3F9CEC03-8524-40E0-BE7A-9B373FCBC94B}"/>
                  </a:ext>
                </a:extLst>
              </p:cNvPr>
              <p:cNvGrpSpPr/>
              <p:nvPr/>
            </p:nvGrpSpPr>
            <p:grpSpPr>
              <a:xfrm>
                <a:off x="6089575" y="3442542"/>
                <a:ext cx="29041" cy="29075"/>
                <a:chOff x="6089575" y="3442542"/>
                <a:chExt cx="29041" cy="29075"/>
              </a:xfrm>
            </p:grpSpPr>
            <p:sp>
              <p:nvSpPr>
                <p:cNvPr id="36" name="Freeform: Shape 35">
                  <a:extLst>
                    <a:ext uri="{FF2B5EF4-FFF2-40B4-BE49-F238E27FC236}">
                      <a16:creationId xmlns:a16="http://schemas.microsoft.com/office/drawing/2014/main" id="{C5BA4BD3-9426-4AB7-81A9-90668C15BBD4}"/>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endParaRPr lang="th-TH"/>
                </a:p>
              </p:txBody>
            </p:sp>
            <p:sp>
              <p:nvSpPr>
                <p:cNvPr id="37" name="Freeform: Shape 36">
                  <a:extLst>
                    <a:ext uri="{FF2B5EF4-FFF2-40B4-BE49-F238E27FC236}">
                      <a16:creationId xmlns:a16="http://schemas.microsoft.com/office/drawing/2014/main" id="{52234E53-32FB-4F95-AAA3-38DE14169821}"/>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endParaRPr lang="th-TH"/>
                </a:p>
              </p:txBody>
            </p:sp>
          </p:grpSp>
          <p:grpSp>
            <p:nvGrpSpPr>
              <p:cNvPr id="38" name="Graphic 2">
                <a:extLst>
                  <a:ext uri="{FF2B5EF4-FFF2-40B4-BE49-F238E27FC236}">
                    <a16:creationId xmlns:a16="http://schemas.microsoft.com/office/drawing/2014/main" id="{3F9CEC03-8524-40E0-BE7A-9B373FCBC94B}"/>
                  </a:ext>
                </a:extLst>
              </p:cNvPr>
              <p:cNvGrpSpPr/>
              <p:nvPr/>
            </p:nvGrpSpPr>
            <p:grpSpPr>
              <a:xfrm>
                <a:off x="6097142" y="3196401"/>
                <a:ext cx="112446" cy="63243"/>
                <a:chOff x="6097142" y="3196401"/>
                <a:chExt cx="112446" cy="63243"/>
              </a:xfrm>
            </p:grpSpPr>
            <p:sp>
              <p:nvSpPr>
                <p:cNvPr id="39" name="Freeform: Shape 38">
                  <a:extLst>
                    <a:ext uri="{FF2B5EF4-FFF2-40B4-BE49-F238E27FC236}">
                      <a16:creationId xmlns:a16="http://schemas.microsoft.com/office/drawing/2014/main" id="{BF355EC4-D71C-4374-8FD9-0EC992A16406}"/>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endParaRPr lang="th-TH"/>
                </a:p>
              </p:txBody>
            </p:sp>
            <p:sp>
              <p:nvSpPr>
                <p:cNvPr id="40" name="Freeform: Shape 39">
                  <a:extLst>
                    <a:ext uri="{FF2B5EF4-FFF2-40B4-BE49-F238E27FC236}">
                      <a16:creationId xmlns:a16="http://schemas.microsoft.com/office/drawing/2014/main" id="{4FB8E5F7-4C67-437D-94BD-53095C73CF4D}"/>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endParaRPr lang="th-TH"/>
                </a:p>
              </p:txBody>
            </p:sp>
          </p:grpSp>
        </p:grpSp>
        <p:sp>
          <p:nvSpPr>
            <p:cNvPr id="41" name="Freeform: Shape 40">
              <a:extLst>
                <a:ext uri="{FF2B5EF4-FFF2-40B4-BE49-F238E27FC236}">
                  <a16:creationId xmlns:a16="http://schemas.microsoft.com/office/drawing/2014/main" id="{956E862F-D936-483F-B3E2-E6E3D00A3098}"/>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endParaRPr lang="th-TH"/>
            </a:p>
          </p:txBody>
        </p:sp>
      </p:grpSp>
      <p:grpSp>
        <p:nvGrpSpPr>
          <p:cNvPr id="895" name="Group 894">
            <a:extLst>
              <a:ext uri="{FF2B5EF4-FFF2-40B4-BE49-F238E27FC236}">
                <a16:creationId xmlns:a16="http://schemas.microsoft.com/office/drawing/2014/main" id="{93A14FB0-C153-45C2-B250-8036E98B30E6}"/>
              </a:ext>
            </a:extLst>
          </p:cNvPr>
          <p:cNvGrpSpPr/>
          <p:nvPr/>
        </p:nvGrpSpPr>
        <p:grpSpPr>
          <a:xfrm>
            <a:off x="492961" y="5408572"/>
            <a:ext cx="2321182" cy="2091093"/>
            <a:chOff x="6096000" y="5445343"/>
            <a:chExt cx="2321182" cy="2091093"/>
          </a:xfrm>
        </p:grpSpPr>
        <p:grpSp>
          <p:nvGrpSpPr>
            <p:cNvPr id="847" name="Graphic 41">
              <a:extLst>
                <a:ext uri="{FF2B5EF4-FFF2-40B4-BE49-F238E27FC236}">
                  <a16:creationId xmlns:a16="http://schemas.microsoft.com/office/drawing/2014/main" id="{A6A96BC5-3130-4ECA-89AB-5545EA76C371}"/>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848" name="Graphic 41">
                <a:extLst>
                  <a:ext uri="{FF2B5EF4-FFF2-40B4-BE49-F238E27FC236}">
                    <a16:creationId xmlns:a16="http://schemas.microsoft.com/office/drawing/2014/main" id="{C859D7BD-B653-43F2-B01D-E91C6B36B771}"/>
                  </a:ext>
                </a:extLst>
              </p:cNvPr>
              <p:cNvGrpSpPr/>
              <p:nvPr/>
            </p:nvGrpSpPr>
            <p:grpSpPr>
              <a:xfrm>
                <a:off x="5533993" y="2919380"/>
                <a:ext cx="696150" cy="754633"/>
                <a:chOff x="5533993" y="2919380"/>
                <a:chExt cx="696150" cy="754633"/>
              </a:xfrm>
              <a:grpFill/>
            </p:grpSpPr>
            <p:sp>
              <p:nvSpPr>
                <p:cNvPr id="865" name="Freeform: Shape 864">
                  <a:extLst>
                    <a:ext uri="{FF2B5EF4-FFF2-40B4-BE49-F238E27FC236}">
                      <a16:creationId xmlns:a16="http://schemas.microsoft.com/office/drawing/2014/main" id="{9FC62947-E866-4425-BF35-5E650565DB62}"/>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endParaRPr lang="th-TH" dirty="0"/>
                </a:p>
              </p:txBody>
            </p:sp>
            <p:sp>
              <p:nvSpPr>
                <p:cNvPr id="866" name="Freeform: Shape 865">
                  <a:extLst>
                    <a:ext uri="{FF2B5EF4-FFF2-40B4-BE49-F238E27FC236}">
                      <a16:creationId xmlns:a16="http://schemas.microsoft.com/office/drawing/2014/main" id="{204E6678-6C81-47B3-90D3-09CF06A4174D}"/>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endParaRPr lang="th-TH"/>
                </a:p>
              </p:txBody>
            </p:sp>
            <p:sp>
              <p:nvSpPr>
                <p:cNvPr id="867" name="Freeform: Shape 866">
                  <a:extLst>
                    <a:ext uri="{FF2B5EF4-FFF2-40B4-BE49-F238E27FC236}">
                      <a16:creationId xmlns:a16="http://schemas.microsoft.com/office/drawing/2014/main" id="{F8FA4622-C0AA-407E-B70F-EB1FCE71674E}"/>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endParaRPr lang="th-TH"/>
                </a:p>
              </p:txBody>
            </p:sp>
            <p:sp>
              <p:nvSpPr>
                <p:cNvPr id="868" name="Freeform: Shape 867">
                  <a:extLst>
                    <a:ext uri="{FF2B5EF4-FFF2-40B4-BE49-F238E27FC236}">
                      <a16:creationId xmlns:a16="http://schemas.microsoft.com/office/drawing/2014/main" id="{6B9FE66B-58AB-43FD-B24B-658298BEE5CA}"/>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endParaRPr lang="th-TH"/>
                </a:p>
              </p:txBody>
            </p:sp>
            <p:sp>
              <p:nvSpPr>
                <p:cNvPr id="869" name="Freeform: Shape 868">
                  <a:extLst>
                    <a:ext uri="{FF2B5EF4-FFF2-40B4-BE49-F238E27FC236}">
                      <a16:creationId xmlns:a16="http://schemas.microsoft.com/office/drawing/2014/main" id="{35149562-DE7B-480B-9B89-8DC14A532661}"/>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endParaRPr lang="th-TH"/>
                </a:p>
              </p:txBody>
            </p:sp>
            <p:sp>
              <p:nvSpPr>
                <p:cNvPr id="870" name="Freeform: Shape 869">
                  <a:extLst>
                    <a:ext uri="{FF2B5EF4-FFF2-40B4-BE49-F238E27FC236}">
                      <a16:creationId xmlns:a16="http://schemas.microsoft.com/office/drawing/2014/main" id="{E7B0AD8F-E0C7-4C38-9339-266565601A9B}"/>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endParaRPr lang="th-TH"/>
                </a:p>
              </p:txBody>
            </p:sp>
            <p:sp>
              <p:nvSpPr>
                <p:cNvPr id="871" name="Freeform: Shape 870">
                  <a:extLst>
                    <a:ext uri="{FF2B5EF4-FFF2-40B4-BE49-F238E27FC236}">
                      <a16:creationId xmlns:a16="http://schemas.microsoft.com/office/drawing/2014/main" id="{67429249-9584-4BC3-B6EB-EA2B74FA076A}"/>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endParaRPr lang="th-TH" dirty="0"/>
                </a:p>
              </p:txBody>
            </p:sp>
            <p:sp>
              <p:nvSpPr>
                <p:cNvPr id="872" name="Freeform: Shape 871">
                  <a:extLst>
                    <a:ext uri="{FF2B5EF4-FFF2-40B4-BE49-F238E27FC236}">
                      <a16:creationId xmlns:a16="http://schemas.microsoft.com/office/drawing/2014/main" id="{C1FEFE7A-672C-4A5D-A9B1-43101AC4D80D}"/>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endParaRPr lang="th-TH"/>
                </a:p>
              </p:txBody>
            </p:sp>
            <p:sp>
              <p:nvSpPr>
                <p:cNvPr id="873" name="Freeform: Shape 872">
                  <a:extLst>
                    <a:ext uri="{FF2B5EF4-FFF2-40B4-BE49-F238E27FC236}">
                      <a16:creationId xmlns:a16="http://schemas.microsoft.com/office/drawing/2014/main" id="{29107D27-F87F-46B8-A33F-581183AA76EC}"/>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endParaRPr lang="th-TH"/>
                </a:p>
              </p:txBody>
            </p:sp>
            <p:sp>
              <p:nvSpPr>
                <p:cNvPr id="874" name="Freeform: Shape 873">
                  <a:extLst>
                    <a:ext uri="{FF2B5EF4-FFF2-40B4-BE49-F238E27FC236}">
                      <a16:creationId xmlns:a16="http://schemas.microsoft.com/office/drawing/2014/main" id="{1DEBE474-3684-4E09-BB10-0CCB47AEA0E0}"/>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endParaRPr lang="th-TH"/>
                </a:p>
              </p:txBody>
            </p:sp>
            <p:sp>
              <p:nvSpPr>
                <p:cNvPr id="875" name="Freeform: Shape 874">
                  <a:extLst>
                    <a:ext uri="{FF2B5EF4-FFF2-40B4-BE49-F238E27FC236}">
                      <a16:creationId xmlns:a16="http://schemas.microsoft.com/office/drawing/2014/main" id="{3D60CE90-13EF-4501-8F52-4E7EAAB99184}"/>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endParaRPr lang="th-TH"/>
                </a:p>
              </p:txBody>
            </p:sp>
            <p:sp>
              <p:nvSpPr>
                <p:cNvPr id="876" name="Freeform: Shape 875">
                  <a:extLst>
                    <a:ext uri="{FF2B5EF4-FFF2-40B4-BE49-F238E27FC236}">
                      <a16:creationId xmlns:a16="http://schemas.microsoft.com/office/drawing/2014/main" id="{38AA85D0-9DAA-49B5-8CC6-C38CB5FED867}"/>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endParaRPr lang="th-TH"/>
                </a:p>
              </p:txBody>
            </p:sp>
          </p:grpSp>
          <p:grpSp>
            <p:nvGrpSpPr>
              <p:cNvPr id="849" name="Graphic 41">
                <a:extLst>
                  <a:ext uri="{FF2B5EF4-FFF2-40B4-BE49-F238E27FC236}">
                    <a16:creationId xmlns:a16="http://schemas.microsoft.com/office/drawing/2014/main" id="{EB31BF05-E895-41C9-8F1C-C97779412263}"/>
                  </a:ext>
                </a:extLst>
              </p:cNvPr>
              <p:cNvGrpSpPr/>
              <p:nvPr/>
            </p:nvGrpSpPr>
            <p:grpSpPr>
              <a:xfrm>
                <a:off x="5927264" y="3155818"/>
                <a:ext cx="731349" cy="786133"/>
                <a:chOff x="5927264" y="3155818"/>
                <a:chExt cx="731349" cy="786133"/>
              </a:xfrm>
              <a:grpFill/>
            </p:grpSpPr>
            <p:grpSp>
              <p:nvGrpSpPr>
                <p:cNvPr id="850" name="Graphic 41">
                  <a:extLst>
                    <a:ext uri="{FF2B5EF4-FFF2-40B4-BE49-F238E27FC236}">
                      <a16:creationId xmlns:a16="http://schemas.microsoft.com/office/drawing/2014/main" id="{7B8A9B24-57DC-475E-834D-AA732E9CD1CC}"/>
                    </a:ext>
                  </a:extLst>
                </p:cNvPr>
                <p:cNvGrpSpPr/>
                <p:nvPr/>
              </p:nvGrpSpPr>
              <p:grpSpPr>
                <a:xfrm>
                  <a:off x="6018094" y="3335962"/>
                  <a:ext cx="640519" cy="361519"/>
                  <a:chOff x="6018094" y="3335962"/>
                  <a:chExt cx="640519" cy="361519"/>
                </a:xfrm>
                <a:grpFill/>
              </p:grpSpPr>
              <p:sp>
                <p:nvSpPr>
                  <p:cNvPr id="861" name="Freeform: Shape 860">
                    <a:extLst>
                      <a:ext uri="{FF2B5EF4-FFF2-40B4-BE49-F238E27FC236}">
                        <a16:creationId xmlns:a16="http://schemas.microsoft.com/office/drawing/2014/main" id="{1E801DC1-684A-42D9-B265-B7B95D9639C6}"/>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endParaRPr lang="th-TH"/>
                  </a:p>
                </p:txBody>
              </p:sp>
              <p:sp>
                <p:nvSpPr>
                  <p:cNvPr id="862" name="Freeform: Shape 861">
                    <a:extLst>
                      <a:ext uri="{FF2B5EF4-FFF2-40B4-BE49-F238E27FC236}">
                        <a16:creationId xmlns:a16="http://schemas.microsoft.com/office/drawing/2014/main" id="{DC6EF54B-F805-460B-BC07-31E6A09B4CCD}"/>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endParaRPr lang="th-TH"/>
                  </a:p>
                </p:txBody>
              </p:sp>
              <p:sp>
                <p:nvSpPr>
                  <p:cNvPr id="863" name="Freeform: Shape 862">
                    <a:extLst>
                      <a:ext uri="{FF2B5EF4-FFF2-40B4-BE49-F238E27FC236}">
                        <a16:creationId xmlns:a16="http://schemas.microsoft.com/office/drawing/2014/main" id="{99BA2E93-DA1B-435D-8390-D7EF0512F9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endParaRPr lang="th-TH"/>
                  </a:p>
                </p:txBody>
              </p:sp>
              <p:sp>
                <p:nvSpPr>
                  <p:cNvPr id="864" name="Freeform: Shape 863">
                    <a:extLst>
                      <a:ext uri="{FF2B5EF4-FFF2-40B4-BE49-F238E27FC236}">
                        <a16:creationId xmlns:a16="http://schemas.microsoft.com/office/drawing/2014/main" id="{48208754-FE6A-41B1-8B77-26200F0067FD}"/>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endParaRPr lang="th-TH"/>
                  </a:p>
                </p:txBody>
              </p:sp>
            </p:grpSp>
            <p:grpSp>
              <p:nvGrpSpPr>
                <p:cNvPr id="851" name="Graphic 41">
                  <a:extLst>
                    <a:ext uri="{FF2B5EF4-FFF2-40B4-BE49-F238E27FC236}">
                      <a16:creationId xmlns:a16="http://schemas.microsoft.com/office/drawing/2014/main" id="{D09F9320-C4C9-4E25-8FA6-42764B7DFE63}"/>
                    </a:ext>
                  </a:extLst>
                </p:cNvPr>
                <p:cNvGrpSpPr/>
                <p:nvPr/>
              </p:nvGrpSpPr>
              <p:grpSpPr>
                <a:xfrm>
                  <a:off x="5927264" y="3324350"/>
                  <a:ext cx="588244" cy="617601"/>
                  <a:chOff x="5927264" y="3324350"/>
                  <a:chExt cx="588244" cy="617601"/>
                </a:xfrm>
                <a:grpFill/>
              </p:grpSpPr>
              <p:sp>
                <p:nvSpPr>
                  <p:cNvPr id="857" name="Freeform: Shape 856">
                    <a:extLst>
                      <a:ext uri="{FF2B5EF4-FFF2-40B4-BE49-F238E27FC236}">
                        <a16:creationId xmlns:a16="http://schemas.microsoft.com/office/drawing/2014/main" id="{5FE253E2-5CB4-40AA-8295-45D3311DBE48}"/>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endParaRPr lang="th-TH"/>
                  </a:p>
                </p:txBody>
              </p:sp>
              <p:sp>
                <p:nvSpPr>
                  <p:cNvPr id="858" name="Freeform: Shape 857">
                    <a:extLst>
                      <a:ext uri="{FF2B5EF4-FFF2-40B4-BE49-F238E27FC236}">
                        <a16:creationId xmlns:a16="http://schemas.microsoft.com/office/drawing/2014/main" id="{74C79000-A3C7-4EF3-A67D-B85C07AD81A7}"/>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endParaRPr lang="th-TH"/>
                  </a:p>
                </p:txBody>
              </p:sp>
              <p:sp>
                <p:nvSpPr>
                  <p:cNvPr id="859" name="Freeform: Shape 858">
                    <a:extLst>
                      <a:ext uri="{FF2B5EF4-FFF2-40B4-BE49-F238E27FC236}">
                        <a16:creationId xmlns:a16="http://schemas.microsoft.com/office/drawing/2014/main" id="{43DA59E8-6E19-4F77-8B82-784449D5F07B}"/>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endParaRPr lang="th-TH"/>
                  </a:p>
                </p:txBody>
              </p:sp>
              <p:sp>
                <p:nvSpPr>
                  <p:cNvPr id="860" name="Freeform: Shape 859">
                    <a:extLst>
                      <a:ext uri="{FF2B5EF4-FFF2-40B4-BE49-F238E27FC236}">
                        <a16:creationId xmlns:a16="http://schemas.microsoft.com/office/drawing/2014/main" id="{AF139EC5-9B04-4D8D-A264-09DB84A06B43}"/>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endParaRPr lang="th-TH"/>
                  </a:p>
                </p:txBody>
              </p:sp>
            </p:grpSp>
            <p:grpSp>
              <p:nvGrpSpPr>
                <p:cNvPr id="852" name="Graphic 41">
                  <a:extLst>
                    <a:ext uri="{FF2B5EF4-FFF2-40B4-BE49-F238E27FC236}">
                      <a16:creationId xmlns:a16="http://schemas.microsoft.com/office/drawing/2014/main" id="{94416A10-F21F-4A0D-A309-05419AA43306}"/>
                    </a:ext>
                  </a:extLst>
                </p:cNvPr>
                <p:cNvGrpSpPr/>
                <p:nvPr/>
              </p:nvGrpSpPr>
              <p:grpSpPr>
                <a:xfrm>
                  <a:off x="6066281" y="3155818"/>
                  <a:ext cx="374081" cy="647597"/>
                  <a:chOff x="6066281" y="3155818"/>
                  <a:chExt cx="374081" cy="647597"/>
                </a:xfrm>
                <a:grpFill/>
              </p:grpSpPr>
              <p:sp>
                <p:nvSpPr>
                  <p:cNvPr id="853" name="Freeform: Shape 852">
                    <a:extLst>
                      <a:ext uri="{FF2B5EF4-FFF2-40B4-BE49-F238E27FC236}">
                        <a16:creationId xmlns:a16="http://schemas.microsoft.com/office/drawing/2014/main" id="{5EDC0328-A0F5-465B-AE65-BE819E4C4C5A}"/>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endParaRPr lang="th-TH"/>
                  </a:p>
                </p:txBody>
              </p:sp>
              <p:sp>
                <p:nvSpPr>
                  <p:cNvPr id="854" name="Freeform: Shape 853">
                    <a:extLst>
                      <a:ext uri="{FF2B5EF4-FFF2-40B4-BE49-F238E27FC236}">
                        <a16:creationId xmlns:a16="http://schemas.microsoft.com/office/drawing/2014/main" id="{E2DE0E1D-B170-46A5-AF03-A994E1649839}"/>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endParaRPr lang="th-TH"/>
                  </a:p>
                </p:txBody>
              </p:sp>
              <p:sp>
                <p:nvSpPr>
                  <p:cNvPr id="855" name="Freeform: Shape 854">
                    <a:extLst>
                      <a:ext uri="{FF2B5EF4-FFF2-40B4-BE49-F238E27FC236}">
                        <a16:creationId xmlns:a16="http://schemas.microsoft.com/office/drawing/2014/main" id="{6F43C545-0BCF-4325-B1AB-EF77F1B516C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endParaRPr lang="th-TH"/>
                  </a:p>
                </p:txBody>
              </p:sp>
              <p:sp>
                <p:nvSpPr>
                  <p:cNvPr id="856" name="Freeform: Shape 855">
                    <a:extLst>
                      <a:ext uri="{FF2B5EF4-FFF2-40B4-BE49-F238E27FC236}">
                        <a16:creationId xmlns:a16="http://schemas.microsoft.com/office/drawing/2014/main" id="{DFFFABAA-071B-41ED-BA41-DEEADE5915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endParaRPr lang="th-TH"/>
                  </a:p>
                </p:txBody>
              </p:sp>
            </p:grpSp>
          </p:grpSp>
        </p:grpSp>
        <p:grpSp>
          <p:nvGrpSpPr>
            <p:cNvPr id="43" name="Graphic 41">
              <a:extLst>
                <a:ext uri="{FF2B5EF4-FFF2-40B4-BE49-F238E27FC236}">
                  <a16:creationId xmlns:a16="http://schemas.microsoft.com/office/drawing/2014/main" id="{6A31E90E-8B29-437F-A884-940BFC63FCC3}"/>
                </a:ext>
              </a:extLst>
            </p:cNvPr>
            <p:cNvGrpSpPr/>
            <p:nvPr/>
          </p:nvGrpSpPr>
          <p:grpSpPr>
            <a:xfrm rot="974920">
              <a:off x="6096000" y="5455423"/>
              <a:ext cx="2252547" cy="2081013"/>
              <a:chOff x="5533993" y="2919380"/>
              <a:chExt cx="1124620" cy="1022571"/>
            </a:xfrm>
          </p:grpSpPr>
          <p:grpSp>
            <p:nvGrpSpPr>
              <p:cNvPr id="44" name="Graphic 41">
                <a:extLst>
                  <a:ext uri="{FF2B5EF4-FFF2-40B4-BE49-F238E27FC236}">
                    <a16:creationId xmlns:a16="http://schemas.microsoft.com/office/drawing/2014/main" id="{6A31E90E-8B29-437F-A884-940BFC63FCC3}"/>
                  </a:ext>
                </a:extLst>
              </p:cNvPr>
              <p:cNvGrpSpPr/>
              <p:nvPr/>
            </p:nvGrpSpPr>
            <p:grpSpPr>
              <a:xfrm>
                <a:off x="5533993" y="2919380"/>
                <a:ext cx="696150" cy="754633"/>
                <a:chOff x="5533993" y="2919380"/>
                <a:chExt cx="696150" cy="754633"/>
              </a:xfrm>
            </p:grpSpPr>
            <p:sp>
              <p:nvSpPr>
                <p:cNvPr id="45" name="Freeform: Shape 44">
                  <a:extLst>
                    <a:ext uri="{FF2B5EF4-FFF2-40B4-BE49-F238E27FC236}">
                      <a16:creationId xmlns:a16="http://schemas.microsoft.com/office/drawing/2014/main" id="{847EC88E-35DC-43B4-BB1C-53A4233F01E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endParaRPr lang="th-TH" dirty="0"/>
                </a:p>
              </p:txBody>
            </p:sp>
            <p:sp>
              <p:nvSpPr>
                <p:cNvPr id="46" name="Freeform: Shape 45">
                  <a:extLst>
                    <a:ext uri="{FF2B5EF4-FFF2-40B4-BE49-F238E27FC236}">
                      <a16:creationId xmlns:a16="http://schemas.microsoft.com/office/drawing/2014/main" id="{DFE9682A-F0F0-4056-8CA4-2B23362B73C1}"/>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endParaRPr lang="th-TH"/>
                </a:p>
              </p:txBody>
            </p:sp>
            <p:sp>
              <p:nvSpPr>
                <p:cNvPr id="47" name="Freeform: Shape 46">
                  <a:extLst>
                    <a:ext uri="{FF2B5EF4-FFF2-40B4-BE49-F238E27FC236}">
                      <a16:creationId xmlns:a16="http://schemas.microsoft.com/office/drawing/2014/main" id="{A1635DB5-5BD9-4C5F-88A6-BE77BB376FDF}"/>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endParaRPr lang="th-TH"/>
                </a:p>
              </p:txBody>
            </p:sp>
            <p:sp>
              <p:nvSpPr>
                <p:cNvPr id="48" name="Freeform: Shape 47">
                  <a:extLst>
                    <a:ext uri="{FF2B5EF4-FFF2-40B4-BE49-F238E27FC236}">
                      <a16:creationId xmlns:a16="http://schemas.microsoft.com/office/drawing/2014/main" id="{BD5272F1-8651-4D05-A1A5-69D5B3C3EFD7}"/>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endParaRPr lang="th-TH"/>
                </a:p>
              </p:txBody>
            </p:sp>
            <p:sp>
              <p:nvSpPr>
                <p:cNvPr id="49" name="Freeform: Shape 48">
                  <a:extLst>
                    <a:ext uri="{FF2B5EF4-FFF2-40B4-BE49-F238E27FC236}">
                      <a16:creationId xmlns:a16="http://schemas.microsoft.com/office/drawing/2014/main" id="{A1DED6A8-831E-4F10-92AB-8B9BE3244F4B}"/>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endParaRPr lang="th-TH"/>
                </a:p>
              </p:txBody>
            </p:sp>
            <p:sp>
              <p:nvSpPr>
                <p:cNvPr id="50" name="Freeform: Shape 49">
                  <a:extLst>
                    <a:ext uri="{FF2B5EF4-FFF2-40B4-BE49-F238E27FC236}">
                      <a16:creationId xmlns:a16="http://schemas.microsoft.com/office/drawing/2014/main" id="{04427341-4675-4486-A3F0-2F37E86F94AB}"/>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endParaRPr lang="th-TH"/>
                </a:p>
              </p:txBody>
            </p:sp>
            <p:sp>
              <p:nvSpPr>
                <p:cNvPr id="51" name="Freeform: Shape 50">
                  <a:extLst>
                    <a:ext uri="{FF2B5EF4-FFF2-40B4-BE49-F238E27FC236}">
                      <a16:creationId xmlns:a16="http://schemas.microsoft.com/office/drawing/2014/main" id="{F33AA1EF-2C93-40AB-95B1-CE4C4EB7B0F5}"/>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endParaRPr lang="th-TH" dirty="0"/>
                </a:p>
              </p:txBody>
            </p:sp>
            <p:sp>
              <p:nvSpPr>
                <p:cNvPr id="52" name="Freeform: Shape 51">
                  <a:extLst>
                    <a:ext uri="{FF2B5EF4-FFF2-40B4-BE49-F238E27FC236}">
                      <a16:creationId xmlns:a16="http://schemas.microsoft.com/office/drawing/2014/main" id="{5DAE21F7-4D37-4C12-84AB-79C323586F47}"/>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endParaRPr lang="th-TH"/>
                </a:p>
              </p:txBody>
            </p:sp>
            <p:sp>
              <p:nvSpPr>
                <p:cNvPr id="53" name="Freeform: Shape 52">
                  <a:extLst>
                    <a:ext uri="{FF2B5EF4-FFF2-40B4-BE49-F238E27FC236}">
                      <a16:creationId xmlns:a16="http://schemas.microsoft.com/office/drawing/2014/main" id="{F83A6149-4C2A-4476-A0BC-99122FCA7BE8}"/>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endParaRPr lang="th-TH"/>
                </a:p>
              </p:txBody>
            </p:sp>
            <p:sp>
              <p:nvSpPr>
                <p:cNvPr id="54" name="Freeform: Shape 53">
                  <a:extLst>
                    <a:ext uri="{FF2B5EF4-FFF2-40B4-BE49-F238E27FC236}">
                      <a16:creationId xmlns:a16="http://schemas.microsoft.com/office/drawing/2014/main" id="{4976D004-D4B5-4E98-B97E-EAE4B7F3A056}"/>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A71DDEB3-B0AF-4D15-8850-487376B5B75F}"/>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C404677D-1B10-4456-A715-6485B380BF0E}"/>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endParaRPr lang="th-TH"/>
                </a:p>
              </p:txBody>
            </p:sp>
          </p:grpSp>
          <p:grpSp>
            <p:nvGrpSpPr>
              <p:cNvPr id="57" name="Graphic 41">
                <a:extLst>
                  <a:ext uri="{FF2B5EF4-FFF2-40B4-BE49-F238E27FC236}">
                    <a16:creationId xmlns:a16="http://schemas.microsoft.com/office/drawing/2014/main" id="{6A31E90E-8B29-437F-A884-940BFC63FCC3}"/>
                  </a:ext>
                </a:extLst>
              </p:cNvPr>
              <p:cNvGrpSpPr/>
              <p:nvPr/>
            </p:nvGrpSpPr>
            <p:grpSpPr>
              <a:xfrm>
                <a:off x="5927264" y="3155818"/>
                <a:ext cx="731349" cy="786133"/>
                <a:chOff x="5927264" y="3155818"/>
                <a:chExt cx="731349" cy="786133"/>
              </a:xfrm>
            </p:grpSpPr>
            <p:grpSp>
              <p:nvGrpSpPr>
                <p:cNvPr id="58" name="Graphic 41">
                  <a:extLst>
                    <a:ext uri="{FF2B5EF4-FFF2-40B4-BE49-F238E27FC236}">
                      <a16:creationId xmlns:a16="http://schemas.microsoft.com/office/drawing/2014/main" id="{6A31E90E-8B29-437F-A884-940BFC63FCC3}"/>
                    </a:ext>
                  </a:extLst>
                </p:cNvPr>
                <p:cNvGrpSpPr/>
                <p:nvPr/>
              </p:nvGrpSpPr>
              <p:grpSpPr>
                <a:xfrm>
                  <a:off x="6018094" y="3335962"/>
                  <a:ext cx="640519" cy="361519"/>
                  <a:chOff x="6018094" y="3335962"/>
                  <a:chExt cx="640519" cy="361519"/>
                </a:xfrm>
              </p:grpSpPr>
              <p:sp>
                <p:nvSpPr>
                  <p:cNvPr id="59" name="Freeform: Shape 58">
                    <a:extLst>
                      <a:ext uri="{FF2B5EF4-FFF2-40B4-BE49-F238E27FC236}">
                        <a16:creationId xmlns:a16="http://schemas.microsoft.com/office/drawing/2014/main" id="{5EA9EA5B-6384-4B01-BFD3-222D2634CD78}"/>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endParaRPr lang="th-TH"/>
                  </a:p>
                </p:txBody>
              </p:sp>
              <p:sp>
                <p:nvSpPr>
                  <p:cNvPr id="60" name="Freeform: Shape 59">
                    <a:extLst>
                      <a:ext uri="{FF2B5EF4-FFF2-40B4-BE49-F238E27FC236}">
                        <a16:creationId xmlns:a16="http://schemas.microsoft.com/office/drawing/2014/main" id="{B7764F20-FAE3-445D-A9DB-9CBE273C7800}"/>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endParaRPr lang="th-TH"/>
                  </a:p>
                </p:txBody>
              </p:sp>
              <p:sp>
                <p:nvSpPr>
                  <p:cNvPr id="61" name="Freeform: Shape 60">
                    <a:extLst>
                      <a:ext uri="{FF2B5EF4-FFF2-40B4-BE49-F238E27FC236}">
                        <a16:creationId xmlns:a16="http://schemas.microsoft.com/office/drawing/2014/main" id="{1905634E-42AD-417D-B40D-01C88E2B0D28}"/>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endParaRPr lang="th-TH"/>
                  </a:p>
                </p:txBody>
              </p:sp>
              <p:sp>
                <p:nvSpPr>
                  <p:cNvPr id="62" name="Freeform: Shape 61">
                    <a:extLst>
                      <a:ext uri="{FF2B5EF4-FFF2-40B4-BE49-F238E27FC236}">
                        <a16:creationId xmlns:a16="http://schemas.microsoft.com/office/drawing/2014/main" id="{0BF0C1A5-579F-4B99-B0B4-0C82F80E6918}"/>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endParaRPr lang="th-TH"/>
                  </a:p>
                </p:txBody>
              </p:sp>
            </p:grpSp>
            <p:grpSp>
              <p:nvGrpSpPr>
                <p:cNvPr id="63" name="Graphic 41">
                  <a:extLst>
                    <a:ext uri="{FF2B5EF4-FFF2-40B4-BE49-F238E27FC236}">
                      <a16:creationId xmlns:a16="http://schemas.microsoft.com/office/drawing/2014/main" id="{6A31E90E-8B29-437F-A884-940BFC63FCC3}"/>
                    </a:ext>
                  </a:extLst>
                </p:cNvPr>
                <p:cNvGrpSpPr/>
                <p:nvPr/>
              </p:nvGrpSpPr>
              <p:grpSpPr>
                <a:xfrm>
                  <a:off x="5927264" y="3324350"/>
                  <a:ext cx="588244" cy="617601"/>
                  <a:chOff x="5927264" y="3324350"/>
                  <a:chExt cx="588244" cy="617601"/>
                </a:xfrm>
              </p:grpSpPr>
              <p:sp>
                <p:nvSpPr>
                  <p:cNvPr id="64" name="Freeform: Shape 63">
                    <a:extLst>
                      <a:ext uri="{FF2B5EF4-FFF2-40B4-BE49-F238E27FC236}">
                        <a16:creationId xmlns:a16="http://schemas.microsoft.com/office/drawing/2014/main" id="{08A514A4-3789-4736-87A0-CE373E1DFA23}"/>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endParaRPr lang="th-TH"/>
                  </a:p>
                </p:txBody>
              </p:sp>
              <p:sp>
                <p:nvSpPr>
                  <p:cNvPr id="65" name="Freeform: Shape 64">
                    <a:extLst>
                      <a:ext uri="{FF2B5EF4-FFF2-40B4-BE49-F238E27FC236}">
                        <a16:creationId xmlns:a16="http://schemas.microsoft.com/office/drawing/2014/main" id="{DBCF52EA-7FCD-4892-8C14-4C0A77048004}"/>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endParaRPr lang="th-TH"/>
                  </a:p>
                </p:txBody>
              </p:sp>
              <p:sp>
                <p:nvSpPr>
                  <p:cNvPr id="66" name="Freeform: Shape 65">
                    <a:extLst>
                      <a:ext uri="{FF2B5EF4-FFF2-40B4-BE49-F238E27FC236}">
                        <a16:creationId xmlns:a16="http://schemas.microsoft.com/office/drawing/2014/main" id="{555D3B2C-6F98-428D-BD8C-EA2B49BAD350}"/>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endParaRPr lang="th-TH"/>
                  </a:p>
                </p:txBody>
              </p:sp>
              <p:sp>
                <p:nvSpPr>
                  <p:cNvPr id="67" name="Freeform: Shape 66">
                    <a:extLst>
                      <a:ext uri="{FF2B5EF4-FFF2-40B4-BE49-F238E27FC236}">
                        <a16:creationId xmlns:a16="http://schemas.microsoft.com/office/drawing/2014/main" id="{995FAD14-DB43-41DB-B2C8-628B84C0C524}"/>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endParaRPr lang="th-TH"/>
                  </a:p>
                </p:txBody>
              </p:sp>
            </p:grpSp>
            <p:grpSp>
              <p:nvGrpSpPr>
                <p:cNvPr id="68" name="Graphic 41">
                  <a:extLst>
                    <a:ext uri="{FF2B5EF4-FFF2-40B4-BE49-F238E27FC236}">
                      <a16:creationId xmlns:a16="http://schemas.microsoft.com/office/drawing/2014/main" id="{6A31E90E-8B29-437F-A884-940BFC63FCC3}"/>
                    </a:ext>
                  </a:extLst>
                </p:cNvPr>
                <p:cNvGrpSpPr/>
                <p:nvPr/>
              </p:nvGrpSpPr>
              <p:grpSpPr>
                <a:xfrm>
                  <a:off x="6066281" y="3155818"/>
                  <a:ext cx="374081" cy="647597"/>
                  <a:chOff x="6066281" y="3155818"/>
                  <a:chExt cx="374081" cy="647597"/>
                </a:xfrm>
              </p:grpSpPr>
              <p:sp>
                <p:nvSpPr>
                  <p:cNvPr id="69" name="Freeform: Shape 68">
                    <a:extLst>
                      <a:ext uri="{FF2B5EF4-FFF2-40B4-BE49-F238E27FC236}">
                        <a16:creationId xmlns:a16="http://schemas.microsoft.com/office/drawing/2014/main" id="{5AB7C092-D6B5-4C77-99EF-CB7A810556E7}"/>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endParaRPr lang="th-TH"/>
                  </a:p>
                </p:txBody>
              </p:sp>
              <p:sp>
                <p:nvSpPr>
                  <p:cNvPr id="70" name="Freeform: Shape 69">
                    <a:extLst>
                      <a:ext uri="{FF2B5EF4-FFF2-40B4-BE49-F238E27FC236}">
                        <a16:creationId xmlns:a16="http://schemas.microsoft.com/office/drawing/2014/main" id="{C73D37B2-212F-40A8-AEFB-DC2D1AF56541}"/>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endParaRPr lang="th-TH"/>
                  </a:p>
                </p:txBody>
              </p:sp>
              <p:sp>
                <p:nvSpPr>
                  <p:cNvPr id="71" name="Freeform: Shape 70">
                    <a:extLst>
                      <a:ext uri="{FF2B5EF4-FFF2-40B4-BE49-F238E27FC236}">
                        <a16:creationId xmlns:a16="http://schemas.microsoft.com/office/drawing/2014/main" id="{29CD743E-BDD5-4983-98C7-0316C82B44BF}"/>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endParaRPr lang="th-TH"/>
                  </a:p>
                </p:txBody>
              </p:sp>
              <p:sp>
                <p:nvSpPr>
                  <p:cNvPr id="72" name="Freeform: Shape 71">
                    <a:extLst>
                      <a:ext uri="{FF2B5EF4-FFF2-40B4-BE49-F238E27FC236}">
                        <a16:creationId xmlns:a16="http://schemas.microsoft.com/office/drawing/2014/main" id="{6CC6675B-9777-4D24-A20F-F8B3E53DA90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endParaRPr lang="th-TH"/>
                  </a:p>
                </p:txBody>
              </p:sp>
            </p:grpSp>
          </p:grpSp>
        </p:grpSp>
      </p:grpSp>
      <p:grpSp>
        <p:nvGrpSpPr>
          <p:cNvPr id="36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38100" y="2336800"/>
            <a:ext cx="971550" cy="2009775"/>
            <a:chOff x="-24" y="1472"/>
            <a:chExt cx="612" cy="1266"/>
          </a:xfrm>
        </p:grpSpPr>
        <p:sp>
          <p:nvSpPr>
            <p:cNvPr id="36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37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830" name="Graphic 828">
            <a:extLst>
              <a:ext uri="{FF2B5EF4-FFF2-40B4-BE49-F238E27FC236}">
                <a16:creationId xmlns:a16="http://schemas.microsoft.com/office/drawing/2014/main" id="{2E21CBA7-1D42-4F4B-8267-75F0470F542B}"/>
              </a:ext>
            </a:extLst>
          </p:cNvPr>
          <p:cNvGrpSpPr/>
          <p:nvPr/>
        </p:nvGrpSpPr>
        <p:grpSpPr>
          <a:xfrm>
            <a:off x="9324707" y="5314075"/>
            <a:ext cx="841681" cy="701090"/>
            <a:chOff x="6029366" y="3371852"/>
            <a:chExt cx="130719" cy="112577"/>
          </a:xfrm>
          <a:solidFill>
            <a:srgbClr val="FFC000"/>
          </a:solidFill>
        </p:grpSpPr>
        <p:sp>
          <p:nvSpPr>
            <p:cNvPr id="831" name="Freeform: Shape 830">
              <a:extLst>
                <a:ext uri="{FF2B5EF4-FFF2-40B4-BE49-F238E27FC236}">
                  <a16:creationId xmlns:a16="http://schemas.microsoft.com/office/drawing/2014/main" id="{7948B748-5942-4D83-BD25-299345DFC701}"/>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832" name="Freeform: Shape 831">
              <a:extLst>
                <a:ext uri="{FF2B5EF4-FFF2-40B4-BE49-F238E27FC236}">
                  <a16:creationId xmlns:a16="http://schemas.microsoft.com/office/drawing/2014/main" id="{B74C28AB-507D-418B-BF42-9CA909622E17}"/>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833" name="Freeform: Shape 832">
              <a:extLst>
                <a:ext uri="{FF2B5EF4-FFF2-40B4-BE49-F238E27FC236}">
                  <a16:creationId xmlns:a16="http://schemas.microsoft.com/office/drawing/2014/main" id="{851226EC-49CC-4486-9750-5BAB6B4F4EAC}"/>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grpSp>
        <p:nvGrpSpPr>
          <p:cNvPr id="834" name="Graphic 828">
            <a:extLst>
              <a:ext uri="{FF2B5EF4-FFF2-40B4-BE49-F238E27FC236}">
                <a16:creationId xmlns:a16="http://schemas.microsoft.com/office/drawing/2014/main" id="{CBD75A94-9FA3-4DC6-B776-907F25731135}"/>
              </a:ext>
            </a:extLst>
          </p:cNvPr>
          <p:cNvGrpSpPr/>
          <p:nvPr/>
        </p:nvGrpSpPr>
        <p:grpSpPr>
          <a:xfrm rot="5692648">
            <a:off x="3567419" y="6297093"/>
            <a:ext cx="682358" cy="598368"/>
            <a:chOff x="6029366" y="3371852"/>
            <a:chExt cx="130719" cy="112577"/>
          </a:xfrm>
          <a:solidFill>
            <a:srgbClr val="0F5B42"/>
          </a:solidFill>
        </p:grpSpPr>
        <p:sp>
          <p:nvSpPr>
            <p:cNvPr id="835" name="Freeform: Shape 834">
              <a:extLst>
                <a:ext uri="{FF2B5EF4-FFF2-40B4-BE49-F238E27FC236}">
                  <a16:creationId xmlns:a16="http://schemas.microsoft.com/office/drawing/2014/main" id="{DB3B38F9-1403-4669-89C4-A532D31F6E21}"/>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836" name="Freeform: Shape 835">
              <a:extLst>
                <a:ext uri="{FF2B5EF4-FFF2-40B4-BE49-F238E27FC236}">
                  <a16:creationId xmlns:a16="http://schemas.microsoft.com/office/drawing/2014/main" id="{0932A7A6-A46E-4590-9D5B-FAB53BC70479}"/>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837" name="Freeform: Shape 836">
              <a:extLst>
                <a:ext uri="{FF2B5EF4-FFF2-40B4-BE49-F238E27FC236}">
                  <a16:creationId xmlns:a16="http://schemas.microsoft.com/office/drawing/2014/main" id="{701DC8D4-D2AA-4B95-B332-09A436B05DF0}"/>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grpSp>
        <p:nvGrpSpPr>
          <p:cNvPr id="839" name="Graphic 837">
            <a:extLst>
              <a:ext uri="{FF2B5EF4-FFF2-40B4-BE49-F238E27FC236}">
                <a16:creationId xmlns:a16="http://schemas.microsoft.com/office/drawing/2014/main" id="{60908C95-2713-46D6-B1BC-78CCA8D55B3F}"/>
              </a:ext>
            </a:extLst>
          </p:cNvPr>
          <p:cNvGrpSpPr/>
          <p:nvPr/>
        </p:nvGrpSpPr>
        <p:grpSpPr>
          <a:xfrm>
            <a:off x="9259116" y="2950678"/>
            <a:ext cx="1331790" cy="1278068"/>
            <a:chOff x="5681545" y="3195637"/>
            <a:chExt cx="2191520" cy="2054559"/>
          </a:xfrm>
        </p:grpSpPr>
        <p:grpSp>
          <p:nvGrpSpPr>
            <p:cNvPr id="840" name="Graphic 837">
              <a:extLst>
                <a:ext uri="{FF2B5EF4-FFF2-40B4-BE49-F238E27FC236}">
                  <a16:creationId xmlns:a16="http://schemas.microsoft.com/office/drawing/2014/main" id="{60908C95-2713-46D6-B1BC-78CCA8D55B3F}"/>
                </a:ext>
              </a:extLst>
            </p:cNvPr>
            <p:cNvGrpSpPr/>
            <p:nvPr/>
          </p:nvGrpSpPr>
          <p:grpSpPr>
            <a:xfrm>
              <a:off x="6845610" y="3195637"/>
              <a:ext cx="1027455" cy="1424085"/>
              <a:chOff x="6845610" y="3195637"/>
              <a:chExt cx="1027455" cy="1424085"/>
            </a:xfrm>
          </p:grpSpPr>
          <p:sp>
            <p:nvSpPr>
              <p:cNvPr id="841" name="Freeform: Shape 840">
                <a:extLst>
                  <a:ext uri="{FF2B5EF4-FFF2-40B4-BE49-F238E27FC236}">
                    <a16:creationId xmlns:a16="http://schemas.microsoft.com/office/drawing/2014/main" id="{533E87B3-8EB2-4B62-AC3D-D5BFFBCAF718}"/>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endParaRPr lang="th-TH"/>
              </a:p>
            </p:txBody>
          </p:sp>
          <p:sp>
            <p:nvSpPr>
              <p:cNvPr id="842" name="Freeform: Shape 841">
                <a:extLst>
                  <a:ext uri="{FF2B5EF4-FFF2-40B4-BE49-F238E27FC236}">
                    <a16:creationId xmlns:a16="http://schemas.microsoft.com/office/drawing/2014/main" id="{514D6FAA-6424-491E-9550-414DBE954E2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endParaRPr lang="th-TH" dirty="0"/>
              </a:p>
            </p:txBody>
          </p:sp>
        </p:grpSp>
        <p:grpSp>
          <p:nvGrpSpPr>
            <p:cNvPr id="843" name="Graphic 837">
              <a:extLst>
                <a:ext uri="{FF2B5EF4-FFF2-40B4-BE49-F238E27FC236}">
                  <a16:creationId xmlns:a16="http://schemas.microsoft.com/office/drawing/2014/main" id="{60908C95-2713-46D6-B1BC-78CCA8D55B3F}"/>
                </a:ext>
              </a:extLst>
            </p:cNvPr>
            <p:cNvGrpSpPr/>
            <p:nvPr/>
          </p:nvGrpSpPr>
          <p:grpSpPr>
            <a:xfrm>
              <a:off x="5681545" y="3873218"/>
              <a:ext cx="837945" cy="1376978"/>
              <a:chOff x="5681545" y="3873218"/>
              <a:chExt cx="837945" cy="1376978"/>
            </a:xfrm>
          </p:grpSpPr>
          <p:sp>
            <p:nvSpPr>
              <p:cNvPr id="844" name="Freeform: Shape 843">
                <a:extLst>
                  <a:ext uri="{FF2B5EF4-FFF2-40B4-BE49-F238E27FC236}">
                    <a16:creationId xmlns:a16="http://schemas.microsoft.com/office/drawing/2014/main" id="{B207E4ED-71CE-478A-8266-82AA5CDCDEB7}"/>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endParaRPr lang="th-TH"/>
              </a:p>
            </p:txBody>
          </p:sp>
          <p:sp>
            <p:nvSpPr>
              <p:cNvPr id="845" name="Freeform: Shape 844">
                <a:extLst>
                  <a:ext uri="{FF2B5EF4-FFF2-40B4-BE49-F238E27FC236}">
                    <a16:creationId xmlns:a16="http://schemas.microsoft.com/office/drawing/2014/main" id="{EBA880B9-04CF-44B2-B41E-950790C876E7}"/>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endParaRPr lang="th-TH"/>
              </a:p>
            </p:txBody>
          </p:sp>
        </p:grpSp>
      </p:grpSp>
      <p:grpSp>
        <p:nvGrpSpPr>
          <p:cNvPr id="894" name="Group 893">
            <a:extLst>
              <a:ext uri="{FF2B5EF4-FFF2-40B4-BE49-F238E27FC236}">
                <a16:creationId xmlns:a16="http://schemas.microsoft.com/office/drawing/2014/main" id="{B79E7595-F65B-442C-B805-CC0D982ABF8D}"/>
              </a:ext>
            </a:extLst>
          </p:cNvPr>
          <p:cNvGrpSpPr/>
          <p:nvPr/>
        </p:nvGrpSpPr>
        <p:grpSpPr>
          <a:xfrm>
            <a:off x="-403128" y="371217"/>
            <a:ext cx="1452629" cy="1067444"/>
            <a:chOff x="-403127" y="371217"/>
            <a:chExt cx="1204344" cy="852926"/>
          </a:xfrm>
        </p:grpSpPr>
        <p:grpSp>
          <p:nvGrpSpPr>
            <p:cNvPr id="886"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887"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891"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endParaRPr lang="th-TH"/>
                </a:p>
              </p:txBody>
            </p:sp>
            <p:sp>
              <p:nvSpPr>
                <p:cNvPr id="892"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endParaRPr lang="th-TH"/>
                </a:p>
              </p:txBody>
            </p:sp>
            <p:sp>
              <p:nvSpPr>
                <p:cNvPr id="893"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endParaRPr lang="th-TH"/>
                </a:p>
              </p:txBody>
            </p:sp>
          </p:grpSp>
          <p:grpSp>
            <p:nvGrpSpPr>
              <p:cNvPr id="888"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889"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endParaRPr lang="th-TH"/>
                </a:p>
              </p:txBody>
            </p:sp>
            <p:sp>
              <p:nvSpPr>
                <p:cNvPr id="890"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endParaRPr lang="th-TH"/>
                </a:p>
              </p:txBody>
            </p:sp>
          </p:grpSp>
        </p:grpSp>
        <p:grpSp>
          <p:nvGrpSpPr>
            <p:cNvPr id="878"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879"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880"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endParaRPr lang="th-TH"/>
                </a:p>
              </p:txBody>
            </p:sp>
            <p:sp>
              <p:nvSpPr>
                <p:cNvPr id="881"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endParaRPr lang="th-TH"/>
                </a:p>
              </p:txBody>
            </p:sp>
            <p:sp>
              <p:nvSpPr>
                <p:cNvPr id="882"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endParaRPr lang="th-TH"/>
                </a:p>
              </p:txBody>
            </p:sp>
          </p:grpSp>
          <p:grpSp>
            <p:nvGrpSpPr>
              <p:cNvPr id="88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88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endParaRPr lang="th-TH"/>
                </a:p>
              </p:txBody>
            </p:sp>
            <p:sp>
              <p:nvSpPr>
                <p:cNvPr id="88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endParaRPr lang="th-TH"/>
                </a:p>
              </p:txBody>
            </p:sp>
          </p:grpSp>
        </p:grpSp>
      </p:grpSp>
      <p:grpSp>
        <p:nvGrpSpPr>
          <p:cNvPr id="396" name="Graphic 44260">
            <a:extLst>
              <a:ext uri="{FF2B5EF4-FFF2-40B4-BE49-F238E27FC236}">
                <a16:creationId xmlns:a16="http://schemas.microsoft.com/office/drawing/2014/main" id="{167C7071-C253-4831-8CB3-DE05ABCEA483}"/>
              </a:ext>
            </a:extLst>
          </p:cNvPr>
          <p:cNvGrpSpPr/>
          <p:nvPr/>
        </p:nvGrpSpPr>
        <p:grpSpPr>
          <a:xfrm>
            <a:off x="10930517" y="400917"/>
            <a:ext cx="1374335" cy="1473811"/>
            <a:chOff x="5972175" y="3276600"/>
            <a:chExt cx="245554" cy="304990"/>
          </a:xfrm>
        </p:grpSpPr>
        <p:sp>
          <p:nvSpPr>
            <p:cNvPr id="397"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398"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endParaRPr lang="th-TH"/>
            </a:p>
          </p:txBody>
        </p:sp>
      </p:grpSp>
      <p:grpSp>
        <p:nvGrpSpPr>
          <p:cNvPr id="399" name="Graphic 44264">
            <a:extLst>
              <a:ext uri="{FF2B5EF4-FFF2-40B4-BE49-F238E27FC236}">
                <a16:creationId xmlns:a16="http://schemas.microsoft.com/office/drawing/2014/main" id="{AEE59570-7737-4648-A7D2-1F1DE39603AC}"/>
              </a:ext>
            </a:extLst>
          </p:cNvPr>
          <p:cNvGrpSpPr/>
          <p:nvPr/>
        </p:nvGrpSpPr>
        <p:grpSpPr>
          <a:xfrm rot="958954">
            <a:off x="8719023" y="501295"/>
            <a:ext cx="1140595" cy="1210499"/>
            <a:chOff x="5948362" y="3286088"/>
            <a:chExt cx="293127" cy="288168"/>
          </a:xfrm>
        </p:grpSpPr>
        <p:sp>
          <p:nvSpPr>
            <p:cNvPr id="400"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endParaRPr lang="th-TH"/>
            </a:p>
          </p:txBody>
        </p:sp>
        <p:sp>
          <p:nvSpPr>
            <p:cNvPr id="401"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endParaRPr lang="th-TH"/>
            </a:p>
          </p:txBody>
        </p:sp>
      </p:grpSp>
      <p:grpSp>
        <p:nvGrpSpPr>
          <p:cNvPr id="402" name="Graphic 44268">
            <a:extLst>
              <a:ext uri="{FF2B5EF4-FFF2-40B4-BE49-F238E27FC236}">
                <a16:creationId xmlns:a16="http://schemas.microsoft.com/office/drawing/2014/main" id="{4854520F-F500-4C5A-8C55-5D9A94701324}"/>
              </a:ext>
            </a:extLst>
          </p:cNvPr>
          <p:cNvGrpSpPr/>
          <p:nvPr/>
        </p:nvGrpSpPr>
        <p:grpSpPr>
          <a:xfrm>
            <a:off x="10092084" y="1402348"/>
            <a:ext cx="1093185" cy="1323439"/>
            <a:chOff x="5976918" y="3286115"/>
            <a:chExt cx="237163" cy="282320"/>
          </a:xfrm>
          <a:solidFill>
            <a:srgbClr val="DC755A"/>
          </a:solidFill>
        </p:grpSpPr>
        <p:sp>
          <p:nvSpPr>
            <p:cNvPr id="403" name="Freeform: Shape 44270">
              <a:extLst>
                <a:ext uri="{FF2B5EF4-FFF2-40B4-BE49-F238E27FC236}">
                  <a16:creationId xmlns:a16="http://schemas.microsoft.com/office/drawing/2014/main" id="{AAF709C3-C084-4203-B38C-738FA8CAAFA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endParaRPr lang="th-TH"/>
            </a:p>
          </p:txBody>
        </p:sp>
        <p:sp>
          <p:nvSpPr>
            <p:cNvPr id="404" name="Freeform: Shape 44271">
              <a:extLst>
                <a:ext uri="{FF2B5EF4-FFF2-40B4-BE49-F238E27FC236}">
                  <a16:creationId xmlns:a16="http://schemas.microsoft.com/office/drawing/2014/main" id="{E843BF79-B49F-4388-BAFE-3DC6CA5187C3}"/>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endParaRPr lang="th-TH"/>
            </a:p>
          </p:txBody>
        </p:sp>
      </p:grpSp>
      <p:grpSp>
        <p:nvGrpSpPr>
          <p:cNvPr id="405" name="Graphic 45029">
            <a:extLst>
              <a:ext uri="{FF2B5EF4-FFF2-40B4-BE49-F238E27FC236}">
                <a16:creationId xmlns:a16="http://schemas.microsoft.com/office/drawing/2014/main" id="{2434D846-20F4-4E4B-8E32-D002B7E17F96}"/>
              </a:ext>
            </a:extLst>
          </p:cNvPr>
          <p:cNvGrpSpPr/>
          <p:nvPr/>
        </p:nvGrpSpPr>
        <p:grpSpPr>
          <a:xfrm>
            <a:off x="662384" y="2097811"/>
            <a:ext cx="210401" cy="182708"/>
            <a:chOff x="9117820" y="2027686"/>
            <a:chExt cx="210401" cy="182708"/>
          </a:xfrm>
        </p:grpSpPr>
        <p:sp>
          <p:nvSpPr>
            <p:cNvPr id="406"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endParaRPr lang="th-TH"/>
            </a:p>
          </p:txBody>
        </p:sp>
        <p:sp>
          <p:nvSpPr>
            <p:cNvPr id="407"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endParaRPr lang="th-TH"/>
            </a:p>
          </p:txBody>
        </p:sp>
        <p:sp>
          <p:nvSpPr>
            <p:cNvPr id="408"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endParaRPr lang="th-TH"/>
            </a:p>
          </p:txBody>
        </p:sp>
        <p:sp>
          <p:nvSpPr>
            <p:cNvPr id="409"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endParaRPr lang="th-TH"/>
            </a:p>
          </p:txBody>
        </p:sp>
        <p:sp>
          <p:nvSpPr>
            <p:cNvPr id="410"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endParaRPr lang="th-TH"/>
            </a:p>
          </p:txBody>
        </p:sp>
        <p:sp>
          <p:nvSpPr>
            <p:cNvPr id="411"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endParaRPr lang="th-TH"/>
            </a:p>
          </p:txBody>
        </p:sp>
        <p:sp>
          <p:nvSpPr>
            <p:cNvPr id="412"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endParaRPr lang="th-TH"/>
            </a:p>
          </p:txBody>
        </p:sp>
        <p:sp>
          <p:nvSpPr>
            <p:cNvPr id="413"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endParaRPr lang="th-TH"/>
            </a:p>
          </p:txBody>
        </p:sp>
        <p:sp>
          <p:nvSpPr>
            <p:cNvPr id="414"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endParaRPr lang="th-TH"/>
            </a:p>
          </p:txBody>
        </p:sp>
        <p:sp>
          <p:nvSpPr>
            <p:cNvPr id="415"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endParaRPr lang="th-TH"/>
            </a:p>
          </p:txBody>
        </p:sp>
        <p:sp>
          <p:nvSpPr>
            <p:cNvPr id="416"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endParaRPr lang="th-TH"/>
            </a:p>
          </p:txBody>
        </p:sp>
        <p:sp>
          <p:nvSpPr>
            <p:cNvPr id="417"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endParaRPr lang="th-TH"/>
            </a:p>
          </p:txBody>
        </p:sp>
        <p:sp>
          <p:nvSpPr>
            <p:cNvPr id="418"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endParaRPr lang="th-TH"/>
            </a:p>
          </p:txBody>
        </p:sp>
        <p:sp>
          <p:nvSpPr>
            <p:cNvPr id="419"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endParaRPr lang="th-TH"/>
            </a:p>
          </p:txBody>
        </p:sp>
        <p:sp>
          <p:nvSpPr>
            <p:cNvPr id="420"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endParaRPr lang="th-TH"/>
            </a:p>
          </p:txBody>
        </p:sp>
        <p:sp>
          <p:nvSpPr>
            <p:cNvPr id="421"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endParaRPr lang="th-TH"/>
            </a:p>
          </p:txBody>
        </p:sp>
        <p:sp>
          <p:nvSpPr>
            <p:cNvPr id="422"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endParaRPr lang="th-TH"/>
            </a:p>
          </p:txBody>
        </p:sp>
        <p:sp>
          <p:nvSpPr>
            <p:cNvPr id="423"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endParaRPr lang="th-TH"/>
            </a:p>
          </p:txBody>
        </p:sp>
        <p:sp>
          <p:nvSpPr>
            <p:cNvPr id="424"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endParaRPr lang="th-TH"/>
            </a:p>
          </p:txBody>
        </p:sp>
        <p:sp>
          <p:nvSpPr>
            <p:cNvPr id="425"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endParaRPr lang="th-TH"/>
            </a:p>
          </p:txBody>
        </p:sp>
        <p:sp>
          <p:nvSpPr>
            <p:cNvPr id="426"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endParaRPr lang="th-TH"/>
            </a:p>
          </p:txBody>
        </p:sp>
        <p:sp>
          <p:nvSpPr>
            <p:cNvPr id="427"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endParaRPr lang="th-TH"/>
            </a:p>
          </p:txBody>
        </p:sp>
        <p:sp>
          <p:nvSpPr>
            <p:cNvPr id="428"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endParaRPr lang="th-TH"/>
            </a:p>
          </p:txBody>
        </p:sp>
        <p:sp>
          <p:nvSpPr>
            <p:cNvPr id="429"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endParaRPr lang="th-TH"/>
            </a:p>
          </p:txBody>
        </p:sp>
        <p:sp>
          <p:nvSpPr>
            <p:cNvPr id="430"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endParaRPr lang="th-TH"/>
            </a:p>
          </p:txBody>
        </p:sp>
        <p:sp>
          <p:nvSpPr>
            <p:cNvPr id="431"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endParaRPr lang="th-TH"/>
            </a:p>
          </p:txBody>
        </p:sp>
        <p:sp>
          <p:nvSpPr>
            <p:cNvPr id="432"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endParaRPr lang="th-TH"/>
            </a:p>
          </p:txBody>
        </p:sp>
        <p:sp>
          <p:nvSpPr>
            <p:cNvPr id="433"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endParaRPr lang="th-TH"/>
            </a:p>
          </p:txBody>
        </p:sp>
        <p:sp>
          <p:nvSpPr>
            <p:cNvPr id="434"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endParaRPr lang="th-TH"/>
            </a:p>
          </p:txBody>
        </p:sp>
        <p:sp>
          <p:nvSpPr>
            <p:cNvPr id="435"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endParaRPr lang="th-TH"/>
            </a:p>
          </p:txBody>
        </p:sp>
        <p:sp>
          <p:nvSpPr>
            <p:cNvPr id="436"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endParaRPr lang="th-TH"/>
            </a:p>
          </p:txBody>
        </p:sp>
        <p:sp>
          <p:nvSpPr>
            <p:cNvPr id="437"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endParaRPr lang="th-TH"/>
            </a:p>
          </p:txBody>
        </p:sp>
        <p:sp>
          <p:nvSpPr>
            <p:cNvPr id="438"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endParaRPr lang="th-TH"/>
            </a:p>
          </p:txBody>
        </p:sp>
        <p:sp>
          <p:nvSpPr>
            <p:cNvPr id="439"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endParaRPr lang="th-TH"/>
            </a:p>
          </p:txBody>
        </p:sp>
        <p:sp>
          <p:nvSpPr>
            <p:cNvPr id="440"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endParaRPr lang="th-TH"/>
            </a:p>
          </p:txBody>
        </p:sp>
        <p:sp>
          <p:nvSpPr>
            <p:cNvPr id="441"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endParaRPr lang="th-TH"/>
            </a:p>
          </p:txBody>
        </p:sp>
        <p:sp>
          <p:nvSpPr>
            <p:cNvPr id="442"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endParaRPr lang="th-TH"/>
            </a:p>
          </p:txBody>
        </p:sp>
        <p:sp>
          <p:nvSpPr>
            <p:cNvPr id="443"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endParaRPr lang="th-TH"/>
            </a:p>
          </p:txBody>
        </p:sp>
        <p:sp>
          <p:nvSpPr>
            <p:cNvPr id="444"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endParaRPr lang="th-TH"/>
            </a:p>
          </p:txBody>
        </p:sp>
        <p:sp>
          <p:nvSpPr>
            <p:cNvPr id="445"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endParaRPr lang="th-TH"/>
            </a:p>
          </p:txBody>
        </p:sp>
        <p:sp>
          <p:nvSpPr>
            <p:cNvPr id="446"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endParaRPr lang="th-TH"/>
            </a:p>
          </p:txBody>
        </p:sp>
        <p:sp>
          <p:nvSpPr>
            <p:cNvPr id="447"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endParaRPr lang="th-TH"/>
            </a:p>
          </p:txBody>
        </p:sp>
        <p:sp>
          <p:nvSpPr>
            <p:cNvPr id="448"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endParaRPr lang="th-TH"/>
            </a:p>
          </p:txBody>
        </p:sp>
        <p:sp>
          <p:nvSpPr>
            <p:cNvPr id="449"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endParaRPr lang="th-TH"/>
            </a:p>
          </p:txBody>
        </p:sp>
        <p:sp>
          <p:nvSpPr>
            <p:cNvPr id="450"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endParaRPr lang="th-TH"/>
            </a:p>
          </p:txBody>
        </p:sp>
        <p:sp>
          <p:nvSpPr>
            <p:cNvPr id="451"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endParaRPr lang="th-TH"/>
            </a:p>
          </p:txBody>
        </p:sp>
        <p:sp>
          <p:nvSpPr>
            <p:cNvPr id="452"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endParaRPr lang="th-TH"/>
            </a:p>
          </p:txBody>
        </p:sp>
        <p:sp>
          <p:nvSpPr>
            <p:cNvPr id="453"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endParaRPr lang="th-TH"/>
            </a:p>
          </p:txBody>
        </p:sp>
        <p:sp>
          <p:nvSpPr>
            <p:cNvPr id="454"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endParaRPr lang="th-TH"/>
            </a:p>
          </p:txBody>
        </p:sp>
        <p:sp>
          <p:nvSpPr>
            <p:cNvPr id="455"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endParaRPr lang="th-TH"/>
            </a:p>
          </p:txBody>
        </p:sp>
        <p:sp>
          <p:nvSpPr>
            <p:cNvPr id="456"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endParaRPr lang="th-TH"/>
            </a:p>
          </p:txBody>
        </p:sp>
        <p:sp>
          <p:nvSpPr>
            <p:cNvPr id="457"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endParaRPr lang="th-TH"/>
            </a:p>
          </p:txBody>
        </p:sp>
        <p:sp>
          <p:nvSpPr>
            <p:cNvPr id="458"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endParaRPr lang="th-TH"/>
            </a:p>
          </p:txBody>
        </p:sp>
        <p:sp>
          <p:nvSpPr>
            <p:cNvPr id="459"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endParaRPr lang="th-TH"/>
            </a:p>
          </p:txBody>
        </p:sp>
        <p:sp>
          <p:nvSpPr>
            <p:cNvPr id="460"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endParaRPr lang="th-TH"/>
            </a:p>
          </p:txBody>
        </p:sp>
        <p:sp>
          <p:nvSpPr>
            <p:cNvPr id="461"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endParaRPr lang="th-TH"/>
            </a:p>
          </p:txBody>
        </p:sp>
        <p:sp>
          <p:nvSpPr>
            <p:cNvPr id="462"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endParaRPr lang="th-TH"/>
            </a:p>
          </p:txBody>
        </p:sp>
        <p:sp>
          <p:nvSpPr>
            <p:cNvPr id="463"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endParaRPr lang="th-TH"/>
            </a:p>
          </p:txBody>
        </p:sp>
        <p:sp>
          <p:nvSpPr>
            <p:cNvPr id="464"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endParaRPr lang="th-TH"/>
            </a:p>
          </p:txBody>
        </p:sp>
        <p:sp>
          <p:nvSpPr>
            <p:cNvPr id="465"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endParaRPr lang="th-TH"/>
            </a:p>
          </p:txBody>
        </p:sp>
        <p:sp>
          <p:nvSpPr>
            <p:cNvPr id="466"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endParaRPr lang="th-TH"/>
            </a:p>
          </p:txBody>
        </p:sp>
        <p:sp>
          <p:nvSpPr>
            <p:cNvPr id="467"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endParaRPr lang="th-TH"/>
            </a:p>
          </p:txBody>
        </p:sp>
        <p:sp>
          <p:nvSpPr>
            <p:cNvPr id="468"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endParaRPr lang="th-TH"/>
            </a:p>
          </p:txBody>
        </p:sp>
        <p:sp>
          <p:nvSpPr>
            <p:cNvPr id="469"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endParaRPr lang="th-TH"/>
            </a:p>
          </p:txBody>
        </p:sp>
        <p:sp>
          <p:nvSpPr>
            <p:cNvPr id="470"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endParaRPr lang="th-TH"/>
            </a:p>
          </p:txBody>
        </p:sp>
        <p:sp>
          <p:nvSpPr>
            <p:cNvPr id="471"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endParaRPr lang="th-TH"/>
            </a:p>
          </p:txBody>
        </p:sp>
        <p:sp>
          <p:nvSpPr>
            <p:cNvPr id="472"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endParaRPr lang="th-TH"/>
            </a:p>
          </p:txBody>
        </p:sp>
        <p:sp>
          <p:nvSpPr>
            <p:cNvPr id="473"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endParaRPr lang="th-TH"/>
            </a:p>
          </p:txBody>
        </p:sp>
        <p:sp>
          <p:nvSpPr>
            <p:cNvPr id="474"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endParaRPr lang="th-TH"/>
            </a:p>
          </p:txBody>
        </p:sp>
        <p:sp>
          <p:nvSpPr>
            <p:cNvPr id="475"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endParaRPr lang="th-TH"/>
            </a:p>
          </p:txBody>
        </p:sp>
        <p:sp>
          <p:nvSpPr>
            <p:cNvPr id="476"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endParaRPr lang="th-TH"/>
            </a:p>
          </p:txBody>
        </p:sp>
        <p:sp>
          <p:nvSpPr>
            <p:cNvPr id="477"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endParaRPr lang="th-TH"/>
            </a:p>
          </p:txBody>
        </p:sp>
        <p:sp>
          <p:nvSpPr>
            <p:cNvPr id="478"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endParaRPr lang="th-TH"/>
            </a:p>
          </p:txBody>
        </p:sp>
        <p:sp>
          <p:nvSpPr>
            <p:cNvPr id="479"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endParaRPr lang="th-TH"/>
            </a:p>
          </p:txBody>
        </p:sp>
        <p:sp>
          <p:nvSpPr>
            <p:cNvPr id="480"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endParaRPr lang="th-TH"/>
            </a:p>
          </p:txBody>
        </p:sp>
        <p:sp>
          <p:nvSpPr>
            <p:cNvPr id="481"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endParaRPr lang="th-TH"/>
            </a:p>
          </p:txBody>
        </p:sp>
        <p:sp>
          <p:nvSpPr>
            <p:cNvPr id="482"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endParaRPr lang="th-TH"/>
            </a:p>
          </p:txBody>
        </p:sp>
        <p:sp>
          <p:nvSpPr>
            <p:cNvPr id="483"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endParaRPr lang="th-TH"/>
            </a:p>
          </p:txBody>
        </p:sp>
        <p:sp>
          <p:nvSpPr>
            <p:cNvPr id="484"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endParaRPr lang="th-TH"/>
            </a:p>
          </p:txBody>
        </p:sp>
        <p:sp>
          <p:nvSpPr>
            <p:cNvPr id="485"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endParaRPr lang="th-TH"/>
            </a:p>
          </p:txBody>
        </p:sp>
        <p:sp>
          <p:nvSpPr>
            <p:cNvPr id="486"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endParaRPr lang="th-TH"/>
            </a:p>
          </p:txBody>
        </p:sp>
        <p:sp>
          <p:nvSpPr>
            <p:cNvPr id="487"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endParaRPr lang="th-TH"/>
            </a:p>
          </p:txBody>
        </p:sp>
        <p:sp>
          <p:nvSpPr>
            <p:cNvPr id="488"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endParaRPr lang="th-TH"/>
            </a:p>
          </p:txBody>
        </p:sp>
        <p:sp>
          <p:nvSpPr>
            <p:cNvPr id="489"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endParaRPr lang="th-TH"/>
            </a:p>
          </p:txBody>
        </p:sp>
        <p:sp>
          <p:nvSpPr>
            <p:cNvPr id="490"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endParaRPr lang="th-TH"/>
            </a:p>
          </p:txBody>
        </p:sp>
        <p:sp>
          <p:nvSpPr>
            <p:cNvPr id="491"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endParaRPr lang="th-TH"/>
            </a:p>
          </p:txBody>
        </p:sp>
        <p:sp>
          <p:nvSpPr>
            <p:cNvPr id="492"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endParaRPr lang="th-TH"/>
            </a:p>
          </p:txBody>
        </p:sp>
        <p:sp>
          <p:nvSpPr>
            <p:cNvPr id="493"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endParaRPr lang="th-TH"/>
            </a:p>
          </p:txBody>
        </p:sp>
        <p:sp>
          <p:nvSpPr>
            <p:cNvPr id="494"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endParaRPr lang="th-TH"/>
            </a:p>
          </p:txBody>
        </p:sp>
        <p:sp>
          <p:nvSpPr>
            <p:cNvPr id="495"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endParaRPr lang="th-TH"/>
            </a:p>
          </p:txBody>
        </p:sp>
        <p:sp>
          <p:nvSpPr>
            <p:cNvPr id="496"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endParaRPr lang="th-TH"/>
            </a:p>
          </p:txBody>
        </p:sp>
        <p:sp>
          <p:nvSpPr>
            <p:cNvPr id="497"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endParaRPr lang="th-TH"/>
            </a:p>
          </p:txBody>
        </p:sp>
        <p:sp>
          <p:nvSpPr>
            <p:cNvPr id="498"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endParaRPr lang="th-TH"/>
            </a:p>
          </p:txBody>
        </p:sp>
        <p:sp>
          <p:nvSpPr>
            <p:cNvPr id="499"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endParaRPr lang="th-TH"/>
            </a:p>
          </p:txBody>
        </p:sp>
        <p:sp>
          <p:nvSpPr>
            <p:cNvPr id="500"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endParaRPr lang="th-TH"/>
            </a:p>
          </p:txBody>
        </p:sp>
        <p:sp>
          <p:nvSpPr>
            <p:cNvPr id="501"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endParaRPr lang="th-TH"/>
            </a:p>
          </p:txBody>
        </p:sp>
        <p:sp>
          <p:nvSpPr>
            <p:cNvPr id="502"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endParaRPr lang="th-TH"/>
            </a:p>
          </p:txBody>
        </p:sp>
        <p:sp>
          <p:nvSpPr>
            <p:cNvPr id="503"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endParaRPr lang="th-TH"/>
            </a:p>
          </p:txBody>
        </p:sp>
        <p:sp>
          <p:nvSpPr>
            <p:cNvPr id="504"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endParaRPr lang="th-TH"/>
            </a:p>
          </p:txBody>
        </p:sp>
        <p:sp>
          <p:nvSpPr>
            <p:cNvPr id="505"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endParaRPr lang="th-TH"/>
            </a:p>
          </p:txBody>
        </p:sp>
        <p:sp>
          <p:nvSpPr>
            <p:cNvPr id="506"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endParaRPr lang="th-TH"/>
            </a:p>
          </p:txBody>
        </p:sp>
        <p:sp>
          <p:nvSpPr>
            <p:cNvPr id="507"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endParaRPr lang="th-TH"/>
            </a:p>
          </p:txBody>
        </p:sp>
        <p:sp>
          <p:nvSpPr>
            <p:cNvPr id="508"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endParaRPr lang="th-TH"/>
            </a:p>
          </p:txBody>
        </p:sp>
      </p:grpSp>
      <p:sp>
        <p:nvSpPr>
          <p:cNvPr id="509" name="Graphic 19325">
            <a:extLst>
              <a:ext uri="{FF2B5EF4-FFF2-40B4-BE49-F238E27FC236}">
                <a16:creationId xmlns:a16="http://schemas.microsoft.com/office/drawing/2014/main" id="{801922E0-326C-4549-ABB5-F3E7F0691844}"/>
              </a:ext>
            </a:extLst>
          </p:cNvPr>
          <p:cNvSpPr/>
          <p:nvPr/>
        </p:nvSpPr>
        <p:spPr>
          <a:xfrm>
            <a:off x="9779142" y="35497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510" name="Graphic 19325">
            <a:extLst>
              <a:ext uri="{FF2B5EF4-FFF2-40B4-BE49-F238E27FC236}">
                <a16:creationId xmlns:a16="http://schemas.microsoft.com/office/drawing/2014/main" id="{3F8B1ABC-326F-4BF6-A016-A5E0149DD6C5}"/>
              </a:ext>
            </a:extLst>
          </p:cNvPr>
          <p:cNvSpPr/>
          <p:nvPr/>
        </p:nvSpPr>
        <p:spPr>
          <a:xfrm>
            <a:off x="6102776" y="4961021"/>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511" name="Graphic 19325">
            <a:extLst>
              <a:ext uri="{FF2B5EF4-FFF2-40B4-BE49-F238E27FC236}">
                <a16:creationId xmlns:a16="http://schemas.microsoft.com/office/drawing/2014/main" id="{801922E0-326C-4549-ABB5-F3E7F0691844}"/>
              </a:ext>
            </a:extLst>
          </p:cNvPr>
          <p:cNvSpPr/>
          <p:nvPr/>
        </p:nvSpPr>
        <p:spPr>
          <a:xfrm>
            <a:off x="885565" y="452990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512" name="Graphic 19325">
            <a:extLst>
              <a:ext uri="{FF2B5EF4-FFF2-40B4-BE49-F238E27FC236}">
                <a16:creationId xmlns:a16="http://schemas.microsoft.com/office/drawing/2014/main" id="{801922E0-326C-4549-ABB5-F3E7F0691844}"/>
              </a:ext>
            </a:extLst>
          </p:cNvPr>
          <p:cNvSpPr/>
          <p:nvPr/>
        </p:nvSpPr>
        <p:spPr>
          <a:xfrm>
            <a:off x="11327020" y="24694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514" name="Graphic 44232">
            <a:extLst>
              <a:ext uri="{FF2B5EF4-FFF2-40B4-BE49-F238E27FC236}">
                <a16:creationId xmlns:a16="http://schemas.microsoft.com/office/drawing/2014/main" id="{89820610-7C7D-4C10-BEC0-0D1E5F3BB7FF}"/>
              </a:ext>
            </a:extLst>
          </p:cNvPr>
          <p:cNvGrpSpPr/>
          <p:nvPr/>
        </p:nvGrpSpPr>
        <p:grpSpPr>
          <a:xfrm rot="446739">
            <a:off x="5766719" y="5368402"/>
            <a:ext cx="2838159" cy="2615945"/>
            <a:chOff x="696549" y="4578468"/>
            <a:chExt cx="854163" cy="810703"/>
          </a:xfrm>
        </p:grpSpPr>
        <p:grpSp>
          <p:nvGrpSpPr>
            <p:cNvPr id="5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5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endParaRPr lang="th-TH" dirty="0"/>
              </a:p>
            </p:txBody>
          </p:sp>
          <p:sp>
            <p:nvSpPr>
              <p:cNvPr id="5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endParaRPr lang="th-TH"/>
              </a:p>
            </p:txBody>
          </p:sp>
          <p:sp>
            <p:nvSpPr>
              <p:cNvPr id="5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endParaRPr lang="th-TH"/>
              </a:p>
            </p:txBody>
          </p:sp>
          <p:sp>
            <p:nvSpPr>
              <p:cNvPr id="5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endParaRPr lang="th-TH"/>
              </a:p>
            </p:txBody>
          </p:sp>
          <p:sp>
            <p:nvSpPr>
              <p:cNvPr id="5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endParaRPr lang="th-TH"/>
              </a:p>
            </p:txBody>
          </p:sp>
          <p:sp>
            <p:nvSpPr>
              <p:cNvPr id="5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endParaRPr lang="th-TH"/>
              </a:p>
            </p:txBody>
          </p:sp>
          <p:sp>
            <p:nvSpPr>
              <p:cNvPr id="5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endParaRPr lang="th-TH"/>
              </a:p>
            </p:txBody>
          </p:sp>
          <p:sp>
            <p:nvSpPr>
              <p:cNvPr id="5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endParaRPr lang="th-TH"/>
              </a:p>
            </p:txBody>
          </p:sp>
          <p:sp>
            <p:nvSpPr>
              <p:cNvPr id="5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5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5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endParaRPr lang="th-TH"/>
              </a:p>
            </p:txBody>
          </p:sp>
          <p:sp>
            <p:nvSpPr>
              <p:cNvPr id="5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endParaRPr lang="th-TH"/>
              </a:p>
            </p:txBody>
          </p:sp>
        </p:grpSp>
        <p:grpSp>
          <p:nvGrpSpPr>
            <p:cNvPr id="5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5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endParaRPr lang="th-TH"/>
              </a:p>
            </p:txBody>
          </p:sp>
          <p:sp>
            <p:nvSpPr>
              <p:cNvPr id="5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5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5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endParaRPr lang="th-TH"/>
              </a:p>
            </p:txBody>
          </p:sp>
          <p:sp>
            <p:nvSpPr>
              <p:cNvPr id="5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endParaRPr lang="th-TH"/>
              </a:p>
            </p:txBody>
          </p:sp>
          <p:sp>
            <p:nvSpPr>
              <p:cNvPr id="5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endParaRPr lang="th-TH"/>
              </a:p>
            </p:txBody>
          </p:sp>
          <p:sp>
            <p:nvSpPr>
              <p:cNvPr id="5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5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5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5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endParaRPr lang="th-TH" dirty="0"/>
              </a:p>
            </p:txBody>
          </p:sp>
          <p:sp>
            <p:nvSpPr>
              <p:cNvPr id="5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endParaRPr lang="th-TH"/>
              </a:p>
            </p:txBody>
          </p:sp>
          <p:sp>
            <p:nvSpPr>
              <p:cNvPr id="5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endParaRPr lang="th-TH"/>
              </a:p>
            </p:txBody>
          </p:sp>
        </p:grpSp>
      </p:grpSp>
    </p:spTree>
    <p:extLst>
      <p:ext uri="{BB962C8B-B14F-4D97-AF65-F5344CB8AC3E}">
        <p14:creationId xmlns:p14="http://schemas.microsoft.com/office/powerpoint/2010/main" val="1867598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endParaRPr lang="th-TH" dirty="0"/>
          </a:p>
        </p:txBody>
      </p:sp>
      <p:sp>
        <p:nvSpPr>
          <p:cNvPr id="6755" name="TextBox 6754">
            <a:extLst>
              <a:ext uri="{FF2B5EF4-FFF2-40B4-BE49-F238E27FC236}">
                <a16:creationId xmlns:a16="http://schemas.microsoft.com/office/drawing/2014/main" id="{C83D4BE2-D008-4FDA-AD53-5C5178B699CD}"/>
              </a:ext>
            </a:extLst>
          </p:cNvPr>
          <p:cNvSpPr txBox="1"/>
          <p:nvPr/>
        </p:nvSpPr>
        <p:spPr>
          <a:xfrm>
            <a:off x="1787130" y="542843"/>
            <a:ext cx="9448800" cy="2554545"/>
          </a:xfrm>
          <a:prstGeom prst="rect">
            <a:avLst/>
          </a:prstGeom>
          <a:noFill/>
        </p:spPr>
        <p:txBody>
          <a:bodyPr wrap="square" rtlCol="0">
            <a:spAutoFit/>
          </a:bodyPr>
          <a:lstStyle/>
          <a:p>
            <a:r>
              <a:rPr lang="en-US" sz="8000" b="1" spc="300" dirty="0">
                <a:solidFill>
                  <a:srgbClr val="EDB863"/>
                </a:solidFill>
                <a:latin typeface="Berlin Sans FB Demi" panose="020E0802020502020306" pitchFamily="34" charset="0"/>
                <a:cs typeface="ARMNoklae" panose="02000506000000020004" pitchFamily="2" charset="0"/>
              </a:rPr>
              <a:t>Grammar </a:t>
            </a:r>
          </a:p>
          <a:p>
            <a:r>
              <a:rPr lang="en-US" sz="8000" b="1" spc="300" dirty="0">
                <a:solidFill>
                  <a:srgbClr val="EDB863"/>
                </a:solidFill>
                <a:latin typeface="Berlin Sans FB Demi" panose="020E0802020502020306" pitchFamily="34" charset="0"/>
                <a:cs typeface="ARMNoklae" panose="02000506000000020004" pitchFamily="2" charset="0"/>
              </a:rPr>
              <a:t>Papers 1 and 2</a:t>
            </a:r>
            <a:endParaRPr lang="th-TH" sz="2400" spc="300" dirty="0">
              <a:solidFill>
                <a:srgbClr val="EDB863"/>
              </a:solidFill>
              <a:latin typeface="Berlin Sans FB Demi" panose="020E0802020502020306" pitchFamily="34" charset="0"/>
              <a:cs typeface="ARMNoklae" panose="02000506000000020004" pitchFamily="2" charset="0"/>
            </a:endParaRPr>
          </a:p>
        </p:txBody>
      </p:sp>
      <p:grpSp>
        <p:nvGrpSpPr>
          <p:cNvPr id="18686" name="Graphic 18676">
            <a:extLst>
              <a:ext uri="{FF2B5EF4-FFF2-40B4-BE49-F238E27FC236}">
                <a16:creationId xmlns:a16="http://schemas.microsoft.com/office/drawing/2014/main"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endParaRPr lang="th-TH"/>
              </a:p>
            </p:txBody>
          </p:sp>
          <p:sp>
            <p:nvSpPr>
              <p:cNvPr id="6753" name="Freeform: Shape 6752">
                <a:extLst>
                  <a:ext uri="{FF2B5EF4-FFF2-40B4-BE49-F238E27FC236}">
                    <a16:creationId xmlns:a16="http://schemas.microsoft.com/office/drawing/2014/main"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endParaRPr lang="th-TH"/>
              </a:p>
            </p:txBody>
          </p:sp>
        </p:grpSp>
        <p:grpSp>
          <p:nvGrpSpPr>
            <p:cNvPr id="6754" name="Graphic 18676">
              <a:extLst>
                <a:ext uri="{FF2B5EF4-FFF2-40B4-BE49-F238E27FC236}">
                  <a16:creationId xmlns:a16="http://schemas.microsoft.com/office/drawing/2014/main"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endParaRPr lang="th-TH" dirty="0"/>
              </a:p>
            </p:txBody>
          </p:sp>
          <p:sp>
            <p:nvSpPr>
              <p:cNvPr id="6757" name="Freeform: Shape 6756">
                <a:extLst>
                  <a:ext uri="{FF2B5EF4-FFF2-40B4-BE49-F238E27FC236}">
                    <a16:creationId xmlns:a16="http://schemas.microsoft.com/office/drawing/2014/main"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endParaRPr lang="th-TH"/>
              </a:p>
            </p:txBody>
          </p:sp>
        </p:grpSp>
      </p:grpSp>
      <p:sp>
        <p:nvSpPr>
          <p:cNvPr id="19089" name="Graphic 19087">
            <a:extLst>
              <a:ext uri="{FF2B5EF4-FFF2-40B4-BE49-F238E27FC236}">
                <a16:creationId xmlns:a16="http://schemas.microsoft.com/office/drawing/2014/main" id="{AC6AD137-2315-43D9-93C1-A2A0CBEB844B}"/>
              </a:ext>
            </a:extLst>
          </p:cNvPr>
          <p:cNvSpPr/>
          <p:nvPr/>
        </p:nvSpPr>
        <p:spPr>
          <a:xfrm>
            <a:off x="5279034" y="5979942"/>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endParaRPr lang="th-TH"/>
          </a:p>
        </p:txBody>
      </p:sp>
      <p:grpSp>
        <p:nvGrpSpPr>
          <p:cNvPr id="19211" name="Graphic 19209">
            <a:extLst>
              <a:ext uri="{FF2B5EF4-FFF2-40B4-BE49-F238E27FC236}">
                <a16:creationId xmlns:a16="http://schemas.microsoft.com/office/drawing/2014/main" id="{3994023D-35DD-47DD-A374-668B765813EC}"/>
              </a:ext>
            </a:extLst>
          </p:cNvPr>
          <p:cNvGrpSpPr/>
          <p:nvPr/>
        </p:nvGrpSpPr>
        <p:grpSpPr>
          <a:xfrm>
            <a:off x="4705243" y="3110882"/>
            <a:ext cx="2988115" cy="3927889"/>
            <a:chOff x="5438757" y="2547937"/>
            <a:chExt cx="1312574" cy="1765412"/>
          </a:xfrm>
        </p:grpSpPr>
        <p:grpSp>
          <p:nvGrpSpPr>
            <p:cNvPr id="19212" name="Graphic 19209">
              <a:extLst>
                <a:ext uri="{FF2B5EF4-FFF2-40B4-BE49-F238E27FC236}">
                  <a16:creationId xmlns:a16="http://schemas.microsoft.com/office/drawing/2014/main"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endParaRPr lang="th-TH"/>
              </a:p>
            </p:txBody>
          </p:sp>
          <p:sp>
            <p:nvSpPr>
              <p:cNvPr id="19214" name="Freeform: Shape 19213">
                <a:extLst>
                  <a:ext uri="{FF2B5EF4-FFF2-40B4-BE49-F238E27FC236}">
                    <a16:creationId xmlns:a16="http://schemas.microsoft.com/office/drawing/2014/main"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endParaRPr lang="th-TH"/>
              </a:p>
            </p:txBody>
          </p:sp>
          <p:sp>
            <p:nvSpPr>
              <p:cNvPr id="19215" name="Freeform: Shape 19214">
                <a:extLst>
                  <a:ext uri="{FF2B5EF4-FFF2-40B4-BE49-F238E27FC236}">
                    <a16:creationId xmlns:a16="http://schemas.microsoft.com/office/drawing/2014/main"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endParaRPr lang="th-TH"/>
              </a:p>
            </p:txBody>
          </p:sp>
          <p:sp>
            <p:nvSpPr>
              <p:cNvPr id="19216" name="Freeform: Shape 19215">
                <a:extLst>
                  <a:ext uri="{FF2B5EF4-FFF2-40B4-BE49-F238E27FC236}">
                    <a16:creationId xmlns:a16="http://schemas.microsoft.com/office/drawing/2014/main"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endParaRPr lang="th-TH"/>
              </a:p>
            </p:txBody>
          </p:sp>
          <p:sp>
            <p:nvSpPr>
              <p:cNvPr id="19217" name="Freeform: Shape 19216">
                <a:extLst>
                  <a:ext uri="{FF2B5EF4-FFF2-40B4-BE49-F238E27FC236}">
                    <a16:creationId xmlns:a16="http://schemas.microsoft.com/office/drawing/2014/main"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endParaRPr lang="th-TH"/>
              </a:p>
            </p:txBody>
          </p:sp>
          <p:sp>
            <p:nvSpPr>
              <p:cNvPr id="19218" name="Freeform: Shape 19217">
                <a:extLst>
                  <a:ext uri="{FF2B5EF4-FFF2-40B4-BE49-F238E27FC236}">
                    <a16:creationId xmlns:a16="http://schemas.microsoft.com/office/drawing/2014/main"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endParaRPr lang="th-TH"/>
              </a:p>
            </p:txBody>
          </p:sp>
          <p:sp>
            <p:nvSpPr>
              <p:cNvPr id="19219" name="Freeform: Shape 19218">
                <a:extLst>
                  <a:ext uri="{FF2B5EF4-FFF2-40B4-BE49-F238E27FC236}">
                    <a16:creationId xmlns:a16="http://schemas.microsoft.com/office/drawing/2014/main"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endParaRPr lang="th-TH"/>
              </a:p>
            </p:txBody>
          </p:sp>
          <p:sp>
            <p:nvSpPr>
              <p:cNvPr id="19220" name="Freeform: Shape 19219">
                <a:extLst>
                  <a:ext uri="{FF2B5EF4-FFF2-40B4-BE49-F238E27FC236}">
                    <a16:creationId xmlns:a16="http://schemas.microsoft.com/office/drawing/2014/main"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endParaRPr lang="th-TH"/>
              </a:p>
            </p:txBody>
          </p:sp>
          <p:sp>
            <p:nvSpPr>
              <p:cNvPr id="19221" name="Freeform: Shape 19220">
                <a:extLst>
                  <a:ext uri="{FF2B5EF4-FFF2-40B4-BE49-F238E27FC236}">
                    <a16:creationId xmlns:a16="http://schemas.microsoft.com/office/drawing/2014/main"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endParaRPr lang="th-TH"/>
              </a:p>
            </p:txBody>
          </p:sp>
          <p:sp>
            <p:nvSpPr>
              <p:cNvPr id="19222" name="Freeform: Shape 19221">
                <a:extLst>
                  <a:ext uri="{FF2B5EF4-FFF2-40B4-BE49-F238E27FC236}">
                    <a16:creationId xmlns:a16="http://schemas.microsoft.com/office/drawing/2014/main"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endParaRPr lang="th-TH"/>
              </a:p>
            </p:txBody>
          </p:sp>
          <p:sp>
            <p:nvSpPr>
              <p:cNvPr id="19223" name="Freeform: Shape 19222">
                <a:extLst>
                  <a:ext uri="{FF2B5EF4-FFF2-40B4-BE49-F238E27FC236}">
                    <a16:creationId xmlns:a16="http://schemas.microsoft.com/office/drawing/2014/main"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endParaRPr lang="th-TH"/>
              </a:p>
            </p:txBody>
          </p:sp>
          <p:sp>
            <p:nvSpPr>
              <p:cNvPr id="19224" name="Freeform: Shape 19223">
                <a:extLst>
                  <a:ext uri="{FF2B5EF4-FFF2-40B4-BE49-F238E27FC236}">
                    <a16:creationId xmlns:a16="http://schemas.microsoft.com/office/drawing/2014/main"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endParaRPr lang="th-TH"/>
              </a:p>
            </p:txBody>
          </p:sp>
          <p:sp>
            <p:nvSpPr>
              <p:cNvPr id="19225" name="Freeform: Shape 19224">
                <a:extLst>
                  <a:ext uri="{FF2B5EF4-FFF2-40B4-BE49-F238E27FC236}">
                    <a16:creationId xmlns:a16="http://schemas.microsoft.com/office/drawing/2014/main"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endParaRPr lang="th-TH"/>
              </a:p>
            </p:txBody>
          </p:sp>
          <p:sp>
            <p:nvSpPr>
              <p:cNvPr id="19226" name="Freeform: Shape 19225">
                <a:extLst>
                  <a:ext uri="{FF2B5EF4-FFF2-40B4-BE49-F238E27FC236}">
                    <a16:creationId xmlns:a16="http://schemas.microsoft.com/office/drawing/2014/main"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endParaRPr lang="th-TH"/>
              </a:p>
            </p:txBody>
          </p:sp>
          <p:sp>
            <p:nvSpPr>
              <p:cNvPr id="19227" name="Freeform: Shape 19226">
                <a:extLst>
                  <a:ext uri="{FF2B5EF4-FFF2-40B4-BE49-F238E27FC236}">
                    <a16:creationId xmlns:a16="http://schemas.microsoft.com/office/drawing/2014/main"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endParaRPr lang="th-TH"/>
              </a:p>
            </p:txBody>
          </p:sp>
          <p:sp>
            <p:nvSpPr>
              <p:cNvPr id="19228" name="Freeform: Shape 19227">
                <a:extLst>
                  <a:ext uri="{FF2B5EF4-FFF2-40B4-BE49-F238E27FC236}">
                    <a16:creationId xmlns:a16="http://schemas.microsoft.com/office/drawing/2014/main"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endParaRPr lang="th-TH"/>
              </a:p>
            </p:txBody>
          </p:sp>
          <p:sp>
            <p:nvSpPr>
              <p:cNvPr id="19229" name="Freeform: Shape 19228">
                <a:extLst>
                  <a:ext uri="{FF2B5EF4-FFF2-40B4-BE49-F238E27FC236}">
                    <a16:creationId xmlns:a16="http://schemas.microsoft.com/office/drawing/2014/main"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endParaRPr lang="th-TH"/>
              </a:p>
            </p:txBody>
          </p:sp>
          <p:sp>
            <p:nvSpPr>
              <p:cNvPr id="19230" name="Freeform: Shape 19229">
                <a:extLst>
                  <a:ext uri="{FF2B5EF4-FFF2-40B4-BE49-F238E27FC236}">
                    <a16:creationId xmlns:a16="http://schemas.microsoft.com/office/drawing/2014/main"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endParaRPr lang="th-TH"/>
              </a:p>
            </p:txBody>
          </p:sp>
          <p:sp>
            <p:nvSpPr>
              <p:cNvPr id="19231" name="Freeform: Shape 19230">
                <a:extLst>
                  <a:ext uri="{FF2B5EF4-FFF2-40B4-BE49-F238E27FC236}">
                    <a16:creationId xmlns:a16="http://schemas.microsoft.com/office/drawing/2014/main"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endParaRPr lang="th-TH"/>
              </a:p>
            </p:txBody>
          </p:sp>
          <p:sp>
            <p:nvSpPr>
              <p:cNvPr id="19232" name="Freeform: Shape 19231">
                <a:extLst>
                  <a:ext uri="{FF2B5EF4-FFF2-40B4-BE49-F238E27FC236}">
                    <a16:creationId xmlns:a16="http://schemas.microsoft.com/office/drawing/2014/main"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endParaRPr lang="th-TH"/>
              </a:p>
            </p:txBody>
          </p:sp>
          <p:sp>
            <p:nvSpPr>
              <p:cNvPr id="19233" name="Freeform: Shape 19232">
                <a:extLst>
                  <a:ext uri="{FF2B5EF4-FFF2-40B4-BE49-F238E27FC236}">
                    <a16:creationId xmlns:a16="http://schemas.microsoft.com/office/drawing/2014/main"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endParaRPr lang="th-TH"/>
              </a:p>
            </p:txBody>
          </p:sp>
          <p:sp>
            <p:nvSpPr>
              <p:cNvPr id="19234" name="Freeform: Shape 19233">
                <a:extLst>
                  <a:ext uri="{FF2B5EF4-FFF2-40B4-BE49-F238E27FC236}">
                    <a16:creationId xmlns:a16="http://schemas.microsoft.com/office/drawing/2014/main"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endParaRPr lang="th-TH"/>
              </a:p>
            </p:txBody>
          </p:sp>
          <p:sp>
            <p:nvSpPr>
              <p:cNvPr id="19235" name="Freeform: Shape 19234">
                <a:extLst>
                  <a:ext uri="{FF2B5EF4-FFF2-40B4-BE49-F238E27FC236}">
                    <a16:creationId xmlns:a16="http://schemas.microsoft.com/office/drawing/2014/main"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endParaRPr lang="th-TH"/>
              </a:p>
            </p:txBody>
          </p:sp>
          <p:sp>
            <p:nvSpPr>
              <p:cNvPr id="19236" name="Freeform: Shape 19235">
                <a:extLst>
                  <a:ext uri="{FF2B5EF4-FFF2-40B4-BE49-F238E27FC236}">
                    <a16:creationId xmlns:a16="http://schemas.microsoft.com/office/drawing/2014/main"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endParaRPr lang="th-TH"/>
              </a:p>
            </p:txBody>
          </p:sp>
          <p:sp>
            <p:nvSpPr>
              <p:cNvPr id="19237" name="Freeform: Shape 19236">
                <a:extLst>
                  <a:ext uri="{FF2B5EF4-FFF2-40B4-BE49-F238E27FC236}">
                    <a16:creationId xmlns:a16="http://schemas.microsoft.com/office/drawing/2014/main"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endParaRPr lang="th-TH"/>
              </a:p>
            </p:txBody>
          </p:sp>
          <p:sp>
            <p:nvSpPr>
              <p:cNvPr id="19238" name="Freeform: Shape 19237">
                <a:extLst>
                  <a:ext uri="{FF2B5EF4-FFF2-40B4-BE49-F238E27FC236}">
                    <a16:creationId xmlns:a16="http://schemas.microsoft.com/office/drawing/2014/main"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endParaRPr lang="th-TH"/>
              </a:p>
            </p:txBody>
          </p:sp>
          <p:sp>
            <p:nvSpPr>
              <p:cNvPr id="19239" name="Freeform: Shape 19238">
                <a:extLst>
                  <a:ext uri="{FF2B5EF4-FFF2-40B4-BE49-F238E27FC236}">
                    <a16:creationId xmlns:a16="http://schemas.microsoft.com/office/drawing/2014/main"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endParaRPr lang="th-TH"/>
              </a:p>
            </p:txBody>
          </p:sp>
          <p:sp>
            <p:nvSpPr>
              <p:cNvPr id="19240" name="Freeform: Shape 19239">
                <a:extLst>
                  <a:ext uri="{FF2B5EF4-FFF2-40B4-BE49-F238E27FC236}">
                    <a16:creationId xmlns:a16="http://schemas.microsoft.com/office/drawing/2014/main"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endParaRPr lang="th-TH"/>
              </a:p>
            </p:txBody>
          </p:sp>
          <p:sp>
            <p:nvSpPr>
              <p:cNvPr id="19241" name="Freeform: Shape 19240">
                <a:extLst>
                  <a:ext uri="{FF2B5EF4-FFF2-40B4-BE49-F238E27FC236}">
                    <a16:creationId xmlns:a16="http://schemas.microsoft.com/office/drawing/2014/main"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endParaRPr lang="th-TH"/>
              </a:p>
            </p:txBody>
          </p:sp>
          <p:sp>
            <p:nvSpPr>
              <p:cNvPr id="19242" name="Freeform: Shape 19241">
                <a:extLst>
                  <a:ext uri="{FF2B5EF4-FFF2-40B4-BE49-F238E27FC236}">
                    <a16:creationId xmlns:a16="http://schemas.microsoft.com/office/drawing/2014/main"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endParaRPr lang="th-TH"/>
              </a:p>
            </p:txBody>
          </p:sp>
          <p:sp>
            <p:nvSpPr>
              <p:cNvPr id="19243" name="Freeform: Shape 19242">
                <a:extLst>
                  <a:ext uri="{FF2B5EF4-FFF2-40B4-BE49-F238E27FC236}">
                    <a16:creationId xmlns:a16="http://schemas.microsoft.com/office/drawing/2014/main"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endParaRPr lang="th-TH"/>
              </a:p>
            </p:txBody>
          </p:sp>
          <p:sp>
            <p:nvSpPr>
              <p:cNvPr id="19244" name="Freeform: Shape 19243">
                <a:extLst>
                  <a:ext uri="{FF2B5EF4-FFF2-40B4-BE49-F238E27FC236}">
                    <a16:creationId xmlns:a16="http://schemas.microsoft.com/office/drawing/2014/main"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endParaRPr lang="th-TH"/>
              </a:p>
            </p:txBody>
          </p:sp>
          <p:sp>
            <p:nvSpPr>
              <p:cNvPr id="19245" name="Freeform: Shape 19244">
                <a:extLst>
                  <a:ext uri="{FF2B5EF4-FFF2-40B4-BE49-F238E27FC236}">
                    <a16:creationId xmlns:a16="http://schemas.microsoft.com/office/drawing/2014/main"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endParaRPr lang="th-TH"/>
              </a:p>
            </p:txBody>
          </p:sp>
          <p:sp>
            <p:nvSpPr>
              <p:cNvPr id="19246" name="Freeform: Shape 19245">
                <a:extLst>
                  <a:ext uri="{FF2B5EF4-FFF2-40B4-BE49-F238E27FC236}">
                    <a16:creationId xmlns:a16="http://schemas.microsoft.com/office/drawing/2014/main"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endParaRPr lang="th-TH"/>
              </a:p>
            </p:txBody>
          </p:sp>
          <p:sp>
            <p:nvSpPr>
              <p:cNvPr id="19247" name="Freeform: Shape 19246">
                <a:extLst>
                  <a:ext uri="{FF2B5EF4-FFF2-40B4-BE49-F238E27FC236}">
                    <a16:creationId xmlns:a16="http://schemas.microsoft.com/office/drawing/2014/main"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endParaRPr lang="th-TH"/>
              </a:p>
            </p:txBody>
          </p:sp>
          <p:sp>
            <p:nvSpPr>
              <p:cNvPr id="19248" name="Freeform: Shape 19247">
                <a:extLst>
                  <a:ext uri="{FF2B5EF4-FFF2-40B4-BE49-F238E27FC236}">
                    <a16:creationId xmlns:a16="http://schemas.microsoft.com/office/drawing/2014/main"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endParaRPr lang="th-TH"/>
              </a:p>
            </p:txBody>
          </p:sp>
          <p:sp>
            <p:nvSpPr>
              <p:cNvPr id="19249" name="Freeform: Shape 19248">
                <a:extLst>
                  <a:ext uri="{FF2B5EF4-FFF2-40B4-BE49-F238E27FC236}">
                    <a16:creationId xmlns:a16="http://schemas.microsoft.com/office/drawing/2014/main"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endParaRPr lang="th-TH"/>
              </a:p>
            </p:txBody>
          </p:sp>
          <p:sp>
            <p:nvSpPr>
              <p:cNvPr id="19250" name="Freeform: Shape 19249">
                <a:extLst>
                  <a:ext uri="{FF2B5EF4-FFF2-40B4-BE49-F238E27FC236}">
                    <a16:creationId xmlns:a16="http://schemas.microsoft.com/office/drawing/2014/main"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endParaRPr lang="th-TH"/>
              </a:p>
            </p:txBody>
          </p:sp>
          <p:sp>
            <p:nvSpPr>
              <p:cNvPr id="19251" name="Freeform: Shape 19250">
                <a:extLst>
                  <a:ext uri="{FF2B5EF4-FFF2-40B4-BE49-F238E27FC236}">
                    <a16:creationId xmlns:a16="http://schemas.microsoft.com/office/drawing/2014/main"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endParaRPr lang="th-TH"/>
              </a:p>
            </p:txBody>
          </p:sp>
          <p:sp>
            <p:nvSpPr>
              <p:cNvPr id="19252" name="Freeform: Shape 19251">
                <a:extLst>
                  <a:ext uri="{FF2B5EF4-FFF2-40B4-BE49-F238E27FC236}">
                    <a16:creationId xmlns:a16="http://schemas.microsoft.com/office/drawing/2014/main"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endParaRPr lang="th-TH"/>
              </a:p>
            </p:txBody>
          </p:sp>
          <p:sp>
            <p:nvSpPr>
              <p:cNvPr id="19253" name="Freeform: Shape 19252">
                <a:extLst>
                  <a:ext uri="{FF2B5EF4-FFF2-40B4-BE49-F238E27FC236}">
                    <a16:creationId xmlns:a16="http://schemas.microsoft.com/office/drawing/2014/main"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endParaRPr lang="th-TH"/>
              </a:p>
            </p:txBody>
          </p:sp>
          <p:sp>
            <p:nvSpPr>
              <p:cNvPr id="19254" name="Freeform: Shape 19253">
                <a:extLst>
                  <a:ext uri="{FF2B5EF4-FFF2-40B4-BE49-F238E27FC236}">
                    <a16:creationId xmlns:a16="http://schemas.microsoft.com/office/drawing/2014/main"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endParaRPr lang="th-TH"/>
              </a:p>
            </p:txBody>
          </p:sp>
          <p:sp>
            <p:nvSpPr>
              <p:cNvPr id="19255" name="Freeform: Shape 19254">
                <a:extLst>
                  <a:ext uri="{FF2B5EF4-FFF2-40B4-BE49-F238E27FC236}">
                    <a16:creationId xmlns:a16="http://schemas.microsoft.com/office/drawing/2014/main"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endParaRPr lang="th-TH"/>
              </a:p>
            </p:txBody>
          </p:sp>
          <p:sp>
            <p:nvSpPr>
              <p:cNvPr id="19256" name="Freeform: Shape 19255">
                <a:extLst>
                  <a:ext uri="{FF2B5EF4-FFF2-40B4-BE49-F238E27FC236}">
                    <a16:creationId xmlns:a16="http://schemas.microsoft.com/office/drawing/2014/main"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endParaRPr lang="th-TH"/>
              </a:p>
            </p:txBody>
          </p:sp>
          <p:sp>
            <p:nvSpPr>
              <p:cNvPr id="19257" name="Freeform: Shape 19256">
                <a:extLst>
                  <a:ext uri="{FF2B5EF4-FFF2-40B4-BE49-F238E27FC236}">
                    <a16:creationId xmlns:a16="http://schemas.microsoft.com/office/drawing/2014/main"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endParaRPr lang="th-TH"/>
              </a:p>
            </p:txBody>
          </p:sp>
          <p:sp>
            <p:nvSpPr>
              <p:cNvPr id="19258" name="Freeform: Shape 19257">
                <a:extLst>
                  <a:ext uri="{FF2B5EF4-FFF2-40B4-BE49-F238E27FC236}">
                    <a16:creationId xmlns:a16="http://schemas.microsoft.com/office/drawing/2014/main"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endParaRPr lang="th-TH"/>
              </a:p>
            </p:txBody>
          </p:sp>
          <p:sp>
            <p:nvSpPr>
              <p:cNvPr id="19259" name="Freeform: Shape 19258">
                <a:extLst>
                  <a:ext uri="{FF2B5EF4-FFF2-40B4-BE49-F238E27FC236}">
                    <a16:creationId xmlns:a16="http://schemas.microsoft.com/office/drawing/2014/main"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endParaRPr lang="th-TH"/>
              </a:p>
            </p:txBody>
          </p:sp>
          <p:sp>
            <p:nvSpPr>
              <p:cNvPr id="19260" name="Freeform: Shape 19259">
                <a:extLst>
                  <a:ext uri="{FF2B5EF4-FFF2-40B4-BE49-F238E27FC236}">
                    <a16:creationId xmlns:a16="http://schemas.microsoft.com/office/drawing/2014/main"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endParaRPr lang="th-TH"/>
              </a:p>
            </p:txBody>
          </p:sp>
          <p:sp>
            <p:nvSpPr>
              <p:cNvPr id="19261" name="Freeform: Shape 19260">
                <a:extLst>
                  <a:ext uri="{FF2B5EF4-FFF2-40B4-BE49-F238E27FC236}">
                    <a16:creationId xmlns:a16="http://schemas.microsoft.com/office/drawing/2014/main"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endParaRPr lang="th-TH"/>
              </a:p>
            </p:txBody>
          </p:sp>
          <p:sp>
            <p:nvSpPr>
              <p:cNvPr id="19262" name="Freeform: Shape 19261">
                <a:extLst>
                  <a:ext uri="{FF2B5EF4-FFF2-40B4-BE49-F238E27FC236}">
                    <a16:creationId xmlns:a16="http://schemas.microsoft.com/office/drawing/2014/main"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endParaRPr lang="th-TH"/>
              </a:p>
            </p:txBody>
          </p:sp>
          <p:sp>
            <p:nvSpPr>
              <p:cNvPr id="19263" name="Freeform: Shape 19262">
                <a:extLst>
                  <a:ext uri="{FF2B5EF4-FFF2-40B4-BE49-F238E27FC236}">
                    <a16:creationId xmlns:a16="http://schemas.microsoft.com/office/drawing/2014/main"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endParaRPr lang="th-TH"/>
              </a:p>
            </p:txBody>
          </p:sp>
          <p:sp>
            <p:nvSpPr>
              <p:cNvPr id="19264" name="Freeform: Shape 19263">
                <a:extLst>
                  <a:ext uri="{FF2B5EF4-FFF2-40B4-BE49-F238E27FC236}">
                    <a16:creationId xmlns:a16="http://schemas.microsoft.com/office/drawing/2014/main"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endParaRPr lang="th-TH"/>
              </a:p>
            </p:txBody>
          </p:sp>
          <p:sp>
            <p:nvSpPr>
              <p:cNvPr id="19265" name="Freeform: Shape 19264">
                <a:extLst>
                  <a:ext uri="{FF2B5EF4-FFF2-40B4-BE49-F238E27FC236}">
                    <a16:creationId xmlns:a16="http://schemas.microsoft.com/office/drawing/2014/main"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endParaRPr lang="th-TH"/>
              </a:p>
            </p:txBody>
          </p:sp>
          <p:sp>
            <p:nvSpPr>
              <p:cNvPr id="19266" name="Freeform: Shape 19265">
                <a:extLst>
                  <a:ext uri="{FF2B5EF4-FFF2-40B4-BE49-F238E27FC236}">
                    <a16:creationId xmlns:a16="http://schemas.microsoft.com/office/drawing/2014/main"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endParaRPr lang="th-TH"/>
              </a:p>
            </p:txBody>
          </p:sp>
          <p:sp>
            <p:nvSpPr>
              <p:cNvPr id="19267" name="Freeform: Shape 19266">
                <a:extLst>
                  <a:ext uri="{FF2B5EF4-FFF2-40B4-BE49-F238E27FC236}">
                    <a16:creationId xmlns:a16="http://schemas.microsoft.com/office/drawing/2014/main"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endParaRPr lang="th-TH"/>
              </a:p>
            </p:txBody>
          </p:sp>
          <p:sp>
            <p:nvSpPr>
              <p:cNvPr id="19268" name="Freeform: Shape 19267">
                <a:extLst>
                  <a:ext uri="{FF2B5EF4-FFF2-40B4-BE49-F238E27FC236}">
                    <a16:creationId xmlns:a16="http://schemas.microsoft.com/office/drawing/2014/main"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endParaRPr lang="th-TH"/>
              </a:p>
            </p:txBody>
          </p:sp>
          <p:sp>
            <p:nvSpPr>
              <p:cNvPr id="19269" name="Freeform: Shape 19268">
                <a:extLst>
                  <a:ext uri="{FF2B5EF4-FFF2-40B4-BE49-F238E27FC236}">
                    <a16:creationId xmlns:a16="http://schemas.microsoft.com/office/drawing/2014/main"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endParaRPr lang="th-TH"/>
              </a:p>
            </p:txBody>
          </p:sp>
          <p:sp>
            <p:nvSpPr>
              <p:cNvPr id="19270" name="Freeform: Shape 19269">
                <a:extLst>
                  <a:ext uri="{FF2B5EF4-FFF2-40B4-BE49-F238E27FC236}">
                    <a16:creationId xmlns:a16="http://schemas.microsoft.com/office/drawing/2014/main"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endParaRPr lang="th-TH"/>
              </a:p>
            </p:txBody>
          </p:sp>
          <p:sp>
            <p:nvSpPr>
              <p:cNvPr id="19271" name="Freeform: Shape 19270">
                <a:extLst>
                  <a:ext uri="{FF2B5EF4-FFF2-40B4-BE49-F238E27FC236}">
                    <a16:creationId xmlns:a16="http://schemas.microsoft.com/office/drawing/2014/main"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endParaRPr lang="th-TH"/>
              </a:p>
            </p:txBody>
          </p:sp>
          <p:sp>
            <p:nvSpPr>
              <p:cNvPr id="19272" name="Freeform: Shape 19271">
                <a:extLst>
                  <a:ext uri="{FF2B5EF4-FFF2-40B4-BE49-F238E27FC236}">
                    <a16:creationId xmlns:a16="http://schemas.microsoft.com/office/drawing/2014/main"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endParaRPr lang="th-TH"/>
              </a:p>
            </p:txBody>
          </p:sp>
          <p:sp>
            <p:nvSpPr>
              <p:cNvPr id="19273" name="Freeform: Shape 19272">
                <a:extLst>
                  <a:ext uri="{FF2B5EF4-FFF2-40B4-BE49-F238E27FC236}">
                    <a16:creationId xmlns:a16="http://schemas.microsoft.com/office/drawing/2014/main"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endParaRPr lang="th-TH"/>
              </a:p>
            </p:txBody>
          </p:sp>
          <p:sp>
            <p:nvSpPr>
              <p:cNvPr id="19274" name="Freeform: Shape 19273">
                <a:extLst>
                  <a:ext uri="{FF2B5EF4-FFF2-40B4-BE49-F238E27FC236}">
                    <a16:creationId xmlns:a16="http://schemas.microsoft.com/office/drawing/2014/main"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endParaRPr lang="th-TH"/>
              </a:p>
            </p:txBody>
          </p:sp>
          <p:sp>
            <p:nvSpPr>
              <p:cNvPr id="19275" name="Freeform: Shape 19274">
                <a:extLst>
                  <a:ext uri="{FF2B5EF4-FFF2-40B4-BE49-F238E27FC236}">
                    <a16:creationId xmlns:a16="http://schemas.microsoft.com/office/drawing/2014/main"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endParaRPr lang="th-TH"/>
              </a:p>
            </p:txBody>
          </p:sp>
          <p:sp>
            <p:nvSpPr>
              <p:cNvPr id="19276" name="Freeform: Shape 19275">
                <a:extLst>
                  <a:ext uri="{FF2B5EF4-FFF2-40B4-BE49-F238E27FC236}">
                    <a16:creationId xmlns:a16="http://schemas.microsoft.com/office/drawing/2014/main"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endParaRPr lang="th-TH"/>
              </a:p>
            </p:txBody>
          </p:sp>
          <p:sp>
            <p:nvSpPr>
              <p:cNvPr id="19277" name="Freeform: Shape 19276">
                <a:extLst>
                  <a:ext uri="{FF2B5EF4-FFF2-40B4-BE49-F238E27FC236}">
                    <a16:creationId xmlns:a16="http://schemas.microsoft.com/office/drawing/2014/main"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endParaRPr lang="th-TH"/>
              </a:p>
            </p:txBody>
          </p:sp>
          <p:sp>
            <p:nvSpPr>
              <p:cNvPr id="19278" name="Freeform: Shape 19277">
                <a:extLst>
                  <a:ext uri="{FF2B5EF4-FFF2-40B4-BE49-F238E27FC236}">
                    <a16:creationId xmlns:a16="http://schemas.microsoft.com/office/drawing/2014/main"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endParaRPr lang="th-TH"/>
              </a:p>
            </p:txBody>
          </p:sp>
        </p:grpSp>
        <p:grpSp>
          <p:nvGrpSpPr>
            <p:cNvPr id="19279" name="Graphic 19209">
              <a:extLst>
                <a:ext uri="{FF2B5EF4-FFF2-40B4-BE49-F238E27FC236}">
                  <a16:creationId xmlns:a16="http://schemas.microsoft.com/office/drawing/2014/main"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endParaRPr lang="th-TH" dirty="0"/>
              </a:p>
            </p:txBody>
          </p:sp>
          <p:grpSp>
            <p:nvGrpSpPr>
              <p:cNvPr id="19281" name="Graphic 19209">
                <a:extLst>
                  <a:ext uri="{FF2B5EF4-FFF2-40B4-BE49-F238E27FC236}">
                    <a16:creationId xmlns:a16="http://schemas.microsoft.com/office/drawing/2014/main"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endParaRPr lang="th-TH"/>
                </a:p>
              </p:txBody>
            </p:sp>
            <p:sp>
              <p:nvSpPr>
                <p:cNvPr id="19283" name="Freeform: Shape 19282">
                  <a:extLst>
                    <a:ext uri="{FF2B5EF4-FFF2-40B4-BE49-F238E27FC236}">
                      <a16:creationId xmlns:a16="http://schemas.microsoft.com/office/drawing/2014/main"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endParaRPr lang="th-TH"/>
                </a:p>
              </p:txBody>
            </p:sp>
            <p:sp>
              <p:nvSpPr>
                <p:cNvPr id="19284" name="Freeform: Shape 19283">
                  <a:extLst>
                    <a:ext uri="{FF2B5EF4-FFF2-40B4-BE49-F238E27FC236}">
                      <a16:creationId xmlns:a16="http://schemas.microsoft.com/office/drawing/2014/main"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endParaRPr lang="th-TH"/>
                </a:p>
              </p:txBody>
            </p:sp>
            <p:sp>
              <p:nvSpPr>
                <p:cNvPr id="19285" name="Freeform: Shape 19284">
                  <a:extLst>
                    <a:ext uri="{FF2B5EF4-FFF2-40B4-BE49-F238E27FC236}">
                      <a16:creationId xmlns:a16="http://schemas.microsoft.com/office/drawing/2014/main"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endParaRPr lang="th-TH"/>
                </a:p>
              </p:txBody>
            </p:sp>
            <p:sp>
              <p:nvSpPr>
                <p:cNvPr id="19286" name="Freeform: Shape 19285">
                  <a:extLst>
                    <a:ext uri="{FF2B5EF4-FFF2-40B4-BE49-F238E27FC236}">
                      <a16:creationId xmlns:a16="http://schemas.microsoft.com/office/drawing/2014/main"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endParaRPr lang="th-TH"/>
                </a:p>
              </p:txBody>
            </p:sp>
            <p:sp>
              <p:nvSpPr>
                <p:cNvPr id="19287" name="Freeform: Shape 19286">
                  <a:extLst>
                    <a:ext uri="{FF2B5EF4-FFF2-40B4-BE49-F238E27FC236}">
                      <a16:creationId xmlns:a16="http://schemas.microsoft.com/office/drawing/2014/main"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endParaRPr lang="th-TH"/>
                </a:p>
              </p:txBody>
            </p:sp>
            <p:sp>
              <p:nvSpPr>
                <p:cNvPr id="19288" name="Freeform: Shape 19287">
                  <a:extLst>
                    <a:ext uri="{FF2B5EF4-FFF2-40B4-BE49-F238E27FC236}">
                      <a16:creationId xmlns:a16="http://schemas.microsoft.com/office/drawing/2014/main"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endParaRPr lang="th-TH"/>
                </a:p>
              </p:txBody>
            </p:sp>
          </p:grpSp>
          <p:grpSp>
            <p:nvGrpSpPr>
              <p:cNvPr id="19289" name="Graphic 19209">
                <a:extLst>
                  <a:ext uri="{FF2B5EF4-FFF2-40B4-BE49-F238E27FC236}">
                    <a16:creationId xmlns:a16="http://schemas.microsoft.com/office/drawing/2014/main"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endParaRPr lang="th-TH"/>
                </a:p>
              </p:txBody>
            </p:sp>
            <p:sp>
              <p:nvSpPr>
                <p:cNvPr id="19291" name="Freeform: Shape 19290">
                  <a:extLst>
                    <a:ext uri="{FF2B5EF4-FFF2-40B4-BE49-F238E27FC236}">
                      <a16:creationId xmlns:a16="http://schemas.microsoft.com/office/drawing/2014/main"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endParaRPr lang="th-TH"/>
                </a:p>
              </p:txBody>
            </p:sp>
            <p:sp>
              <p:nvSpPr>
                <p:cNvPr id="19292" name="Freeform: Shape 19291">
                  <a:extLst>
                    <a:ext uri="{FF2B5EF4-FFF2-40B4-BE49-F238E27FC236}">
                      <a16:creationId xmlns:a16="http://schemas.microsoft.com/office/drawing/2014/main"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endParaRPr lang="th-TH"/>
                </a:p>
              </p:txBody>
            </p:sp>
            <p:sp>
              <p:nvSpPr>
                <p:cNvPr id="19293" name="Freeform: Shape 19292">
                  <a:extLst>
                    <a:ext uri="{FF2B5EF4-FFF2-40B4-BE49-F238E27FC236}">
                      <a16:creationId xmlns:a16="http://schemas.microsoft.com/office/drawing/2014/main"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endParaRPr lang="th-TH"/>
                </a:p>
              </p:txBody>
            </p:sp>
            <p:sp>
              <p:nvSpPr>
                <p:cNvPr id="19294" name="Freeform: Shape 19293">
                  <a:extLst>
                    <a:ext uri="{FF2B5EF4-FFF2-40B4-BE49-F238E27FC236}">
                      <a16:creationId xmlns:a16="http://schemas.microsoft.com/office/drawing/2014/main"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endParaRPr lang="th-TH"/>
                </a:p>
              </p:txBody>
            </p:sp>
            <p:sp>
              <p:nvSpPr>
                <p:cNvPr id="19295" name="Freeform: Shape 19294">
                  <a:extLst>
                    <a:ext uri="{FF2B5EF4-FFF2-40B4-BE49-F238E27FC236}">
                      <a16:creationId xmlns:a16="http://schemas.microsoft.com/office/drawing/2014/main"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endParaRPr lang="th-TH"/>
                </a:p>
              </p:txBody>
            </p:sp>
            <p:sp>
              <p:nvSpPr>
                <p:cNvPr id="19296" name="Freeform: Shape 19295">
                  <a:extLst>
                    <a:ext uri="{FF2B5EF4-FFF2-40B4-BE49-F238E27FC236}">
                      <a16:creationId xmlns:a16="http://schemas.microsoft.com/office/drawing/2014/main"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endParaRPr lang="th-TH"/>
                </a:p>
              </p:txBody>
            </p:sp>
          </p:grpSp>
          <p:grpSp>
            <p:nvGrpSpPr>
              <p:cNvPr id="19297" name="Graphic 19209">
                <a:extLst>
                  <a:ext uri="{FF2B5EF4-FFF2-40B4-BE49-F238E27FC236}">
                    <a16:creationId xmlns:a16="http://schemas.microsoft.com/office/drawing/2014/main"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endParaRPr lang="th-TH"/>
                </a:p>
              </p:txBody>
            </p:sp>
            <p:sp>
              <p:nvSpPr>
                <p:cNvPr id="19299" name="Freeform: Shape 19298">
                  <a:extLst>
                    <a:ext uri="{FF2B5EF4-FFF2-40B4-BE49-F238E27FC236}">
                      <a16:creationId xmlns:a16="http://schemas.microsoft.com/office/drawing/2014/main"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endParaRPr lang="th-TH"/>
                </a:p>
              </p:txBody>
            </p:sp>
            <p:sp>
              <p:nvSpPr>
                <p:cNvPr id="19300" name="Freeform: Shape 19299">
                  <a:extLst>
                    <a:ext uri="{FF2B5EF4-FFF2-40B4-BE49-F238E27FC236}">
                      <a16:creationId xmlns:a16="http://schemas.microsoft.com/office/drawing/2014/main"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endParaRPr lang="th-TH"/>
                </a:p>
              </p:txBody>
            </p:sp>
            <p:sp>
              <p:nvSpPr>
                <p:cNvPr id="19301" name="Freeform: Shape 19300">
                  <a:extLst>
                    <a:ext uri="{FF2B5EF4-FFF2-40B4-BE49-F238E27FC236}">
                      <a16:creationId xmlns:a16="http://schemas.microsoft.com/office/drawing/2014/main"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endParaRPr lang="th-TH"/>
                </a:p>
              </p:txBody>
            </p:sp>
            <p:sp>
              <p:nvSpPr>
                <p:cNvPr id="19302" name="Freeform: Shape 19301">
                  <a:extLst>
                    <a:ext uri="{FF2B5EF4-FFF2-40B4-BE49-F238E27FC236}">
                      <a16:creationId xmlns:a16="http://schemas.microsoft.com/office/drawing/2014/main"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endParaRPr lang="th-TH"/>
                </a:p>
              </p:txBody>
            </p:sp>
            <p:sp>
              <p:nvSpPr>
                <p:cNvPr id="19303" name="Freeform: Shape 19302">
                  <a:extLst>
                    <a:ext uri="{FF2B5EF4-FFF2-40B4-BE49-F238E27FC236}">
                      <a16:creationId xmlns:a16="http://schemas.microsoft.com/office/drawing/2014/main"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endParaRPr lang="th-TH"/>
                </a:p>
              </p:txBody>
            </p:sp>
          </p:grpSp>
          <p:sp>
            <p:nvSpPr>
              <p:cNvPr id="19304" name="Freeform: Shape 19303">
                <a:extLst>
                  <a:ext uri="{FF2B5EF4-FFF2-40B4-BE49-F238E27FC236}">
                    <a16:creationId xmlns:a16="http://schemas.microsoft.com/office/drawing/2014/main"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endParaRPr lang="th-TH"/>
              </a:p>
            </p:txBody>
          </p:sp>
          <p:sp>
            <p:nvSpPr>
              <p:cNvPr id="19305" name="Freeform: Shape 19304">
                <a:extLst>
                  <a:ext uri="{FF2B5EF4-FFF2-40B4-BE49-F238E27FC236}">
                    <a16:creationId xmlns:a16="http://schemas.microsoft.com/office/drawing/2014/main"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endParaRPr lang="th-TH"/>
              </a:p>
            </p:txBody>
          </p:sp>
          <p:grpSp>
            <p:nvGrpSpPr>
              <p:cNvPr id="19306"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endParaRPr lang="th-TH"/>
                  </a:p>
                </p:txBody>
              </p:sp>
              <p:sp>
                <p:nvSpPr>
                  <p:cNvPr id="19309" name="Freeform: Shape 19308">
                    <a:extLst>
                      <a:ext uri="{FF2B5EF4-FFF2-40B4-BE49-F238E27FC236}">
                        <a16:creationId xmlns:a16="http://schemas.microsoft.com/office/drawing/2014/main"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endParaRPr lang="th-TH"/>
                  </a:p>
                </p:txBody>
              </p:sp>
            </p:grpSp>
            <p:sp>
              <p:nvSpPr>
                <p:cNvPr id="19310" name="Freeform: Shape 19309">
                  <a:extLst>
                    <a:ext uri="{FF2B5EF4-FFF2-40B4-BE49-F238E27FC236}">
                      <a16:creationId xmlns:a16="http://schemas.microsoft.com/office/drawing/2014/main"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endParaRPr lang="th-TH"/>
                </a:p>
              </p:txBody>
            </p:sp>
          </p:grpSp>
          <p:grpSp>
            <p:nvGrpSpPr>
              <p:cNvPr id="19311" name="Graphic 19209">
                <a:extLst>
                  <a:ext uri="{FF2B5EF4-FFF2-40B4-BE49-F238E27FC236}">
                    <a16:creationId xmlns:a16="http://schemas.microsoft.com/office/drawing/2014/main"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endParaRPr lang="th-TH"/>
                </a:p>
              </p:txBody>
            </p:sp>
            <p:sp>
              <p:nvSpPr>
                <p:cNvPr id="19313" name="Freeform: Shape 19312">
                  <a:extLst>
                    <a:ext uri="{FF2B5EF4-FFF2-40B4-BE49-F238E27FC236}">
                      <a16:creationId xmlns:a16="http://schemas.microsoft.com/office/drawing/2014/main"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endParaRPr lang="th-TH"/>
                </a:p>
              </p:txBody>
            </p:sp>
            <p:sp>
              <p:nvSpPr>
                <p:cNvPr id="19314" name="Freeform: Shape 19313">
                  <a:extLst>
                    <a:ext uri="{FF2B5EF4-FFF2-40B4-BE49-F238E27FC236}">
                      <a16:creationId xmlns:a16="http://schemas.microsoft.com/office/drawing/2014/main"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endParaRPr lang="th-TH"/>
                </a:p>
              </p:txBody>
            </p:sp>
            <p:sp>
              <p:nvSpPr>
                <p:cNvPr id="19315" name="Freeform: Shape 19314">
                  <a:extLst>
                    <a:ext uri="{FF2B5EF4-FFF2-40B4-BE49-F238E27FC236}">
                      <a16:creationId xmlns:a16="http://schemas.microsoft.com/office/drawing/2014/main"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endParaRPr lang="th-TH"/>
                </a:p>
              </p:txBody>
            </p:sp>
            <p:sp>
              <p:nvSpPr>
                <p:cNvPr id="19316" name="Freeform: Shape 19315">
                  <a:extLst>
                    <a:ext uri="{FF2B5EF4-FFF2-40B4-BE49-F238E27FC236}">
                      <a16:creationId xmlns:a16="http://schemas.microsoft.com/office/drawing/2014/main"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endParaRPr lang="th-TH"/>
                </a:p>
              </p:txBody>
            </p:sp>
            <p:sp>
              <p:nvSpPr>
                <p:cNvPr id="19317" name="Freeform: Shape 19316">
                  <a:extLst>
                    <a:ext uri="{FF2B5EF4-FFF2-40B4-BE49-F238E27FC236}">
                      <a16:creationId xmlns:a16="http://schemas.microsoft.com/office/drawing/2014/main"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endParaRPr lang="th-TH"/>
                </a:p>
              </p:txBody>
            </p:sp>
            <p:sp>
              <p:nvSpPr>
                <p:cNvPr id="19318" name="Freeform: Shape 19317">
                  <a:extLst>
                    <a:ext uri="{FF2B5EF4-FFF2-40B4-BE49-F238E27FC236}">
                      <a16:creationId xmlns:a16="http://schemas.microsoft.com/office/drawing/2014/main"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endParaRPr lang="th-TH"/>
                </a:p>
              </p:txBody>
            </p:sp>
            <p:sp>
              <p:nvSpPr>
                <p:cNvPr id="19319" name="Freeform: Shape 19318">
                  <a:extLst>
                    <a:ext uri="{FF2B5EF4-FFF2-40B4-BE49-F238E27FC236}">
                      <a16:creationId xmlns:a16="http://schemas.microsoft.com/office/drawing/2014/main"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endParaRPr lang="th-TH"/>
                </a:p>
              </p:txBody>
            </p:sp>
            <p:sp>
              <p:nvSpPr>
                <p:cNvPr id="19320" name="Freeform: Shape 19319">
                  <a:extLst>
                    <a:ext uri="{FF2B5EF4-FFF2-40B4-BE49-F238E27FC236}">
                      <a16:creationId xmlns:a16="http://schemas.microsoft.com/office/drawing/2014/main"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endParaRPr lang="th-TH"/>
                </a:p>
              </p:txBody>
            </p:sp>
            <p:sp>
              <p:nvSpPr>
                <p:cNvPr id="19321" name="Freeform: Shape 19320">
                  <a:extLst>
                    <a:ext uri="{FF2B5EF4-FFF2-40B4-BE49-F238E27FC236}">
                      <a16:creationId xmlns:a16="http://schemas.microsoft.com/office/drawing/2014/main"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endParaRPr lang="th-TH"/>
                </a:p>
              </p:txBody>
            </p:sp>
            <p:sp>
              <p:nvSpPr>
                <p:cNvPr id="19322" name="Freeform: Shape 19321">
                  <a:extLst>
                    <a:ext uri="{FF2B5EF4-FFF2-40B4-BE49-F238E27FC236}">
                      <a16:creationId xmlns:a16="http://schemas.microsoft.com/office/drawing/2014/main"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endParaRPr lang="th-TH"/>
                </a:p>
              </p:txBody>
            </p:sp>
          </p:grpSp>
          <p:sp>
            <p:nvSpPr>
              <p:cNvPr id="19323" name="Freeform: Shape 19322">
                <a:extLst>
                  <a:ext uri="{FF2B5EF4-FFF2-40B4-BE49-F238E27FC236}">
                    <a16:creationId xmlns:a16="http://schemas.microsoft.com/office/drawing/2014/main"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endParaRPr lang="th-TH" dirty="0"/>
              </a:p>
            </p:txBody>
          </p:sp>
          <p:sp>
            <p:nvSpPr>
              <p:cNvPr id="19324" name="Freeform: Shape 19323">
                <a:extLst>
                  <a:ext uri="{FF2B5EF4-FFF2-40B4-BE49-F238E27FC236}">
                    <a16:creationId xmlns:a16="http://schemas.microsoft.com/office/drawing/2014/main"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endParaRPr lang="th-TH"/>
              </a:p>
            </p:txBody>
          </p:sp>
          <p:sp>
            <p:nvSpPr>
              <p:cNvPr id="19325" name="Freeform: Shape 19324">
                <a:extLst>
                  <a:ext uri="{FF2B5EF4-FFF2-40B4-BE49-F238E27FC236}">
                    <a16:creationId xmlns:a16="http://schemas.microsoft.com/office/drawing/2014/main"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endParaRPr lang="th-TH"/>
              </a:p>
            </p:txBody>
          </p:sp>
          <p:sp>
            <p:nvSpPr>
              <p:cNvPr id="19326" name="Freeform: Shape 19325">
                <a:extLst>
                  <a:ext uri="{FF2B5EF4-FFF2-40B4-BE49-F238E27FC236}">
                    <a16:creationId xmlns:a16="http://schemas.microsoft.com/office/drawing/2014/main"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endParaRPr lang="th-TH"/>
              </a:p>
            </p:txBody>
          </p:sp>
          <p:sp>
            <p:nvSpPr>
              <p:cNvPr id="19327" name="Freeform: Shape 19326">
                <a:extLst>
                  <a:ext uri="{FF2B5EF4-FFF2-40B4-BE49-F238E27FC236}">
                    <a16:creationId xmlns:a16="http://schemas.microsoft.com/office/drawing/2014/main"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endParaRPr lang="th-TH"/>
              </a:p>
            </p:txBody>
          </p:sp>
          <p:sp>
            <p:nvSpPr>
              <p:cNvPr id="19328" name="Freeform: Shape 19327">
                <a:extLst>
                  <a:ext uri="{FF2B5EF4-FFF2-40B4-BE49-F238E27FC236}">
                    <a16:creationId xmlns:a16="http://schemas.microsoft.com/office/drawing/2014/main"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endParaRPr lang="th-TH"/>
              </a:p>
            </p:txBody>
          </p:sp>
          <p:sp>
            <p:nvSpPr>
              <p:cNvPr id="19329" name="Freeform: Shape 19328">
                <a:extLst>
                  <a:ext uri="{FF2B5EF4-FFF2-40B4-BE49-F238E27FC236}">
                    <a16:creationId xmlns:a16="http://schemas.microsoft.com/office/drawing/2014/main"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endParaRPr lang="th-TH"/>
              </a:p>
            </p:txBody>
          </p:sp>
          <p:sp>
            <p:nvSpPr>
              <p:cNvPr id="19330" name="Freeform: Shape 19329">
                <a:extLst>
                  <a:ext uri="{FF2B5EF4-FFF2-40B4-BE49-F238E27FC236}">
                    <a16:creationId xmlns:a16="http://schemas.microsoft.com/office/drawing/2014/main"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endParaRPr lang="th-TH"/>
              </a:p>
            </p:txBody>
          </p:sp>
          <p:grpSp>
            <p:nvGrpSpPr>
              <p:cNvPr id="19331" name="Graphic 19209">
                <a:extLst>
                  <a:ext uri="{FF2B5EF4-FFF2-40B4-BE49-F238E27FC236}">
                    <a16:creationId xmlns:a16="http://schemas.microsoft.com/office/drawing/2014/main"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endParaRPr lang="th-TH"/>
                </a:p>
              </p:txBody>
            </p:sp>
            <p:sp>
              <p:nvSpPr>
                <p:cNvPr id="19333" name="Freeform: Shape 19332">
                  <a:extLst>
                    <a:ext uri="{FF2B5EF4-FFF2-40B4-BE49-F238E27FC236}">
                      <a16:creationId xmlns:a16="http://schemas.microsoft.com/office/drawing/2014/main"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endParaRPr lang="th-TH"/>
                </a:p>
              </p:txBody>
            </p:sp>
            <p:sp>
              <p:nvSpPr>
                <p:cNvPr id="19334" name="Freeform: Shape 19333">
                  <a:extLst>
                    <a:ext uri="{FF2B5EF4-FFF2-40B4-BE49-F238E27FC236}">
                      <a16:creationId xmlns:a16="http://schemas.microsoft.com/office/drawing/2014/main"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endParaRPr lang="th-TH"/>
                </a:p>
              </p:txBody>
            </p:sp>
            <p:sp>
              <p:nvSpPr>
                <p:cNvPr id="19335" name="Freeform: Shape 19334">
                  <a:extLst>
                    <a:ext uri="{FF2B5EF4-FFF2-40B4-BE49-F238E27FC236}">
                      <a16:creationId xmlns:a16="http://schemas.microsoft.com/office/drawing/2014/main"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endParaRPr lang="th-TH"/>
                </a:p>
              </p:txBody>
            </p:sp>
          </p:grpSp>
          <p:sp>
            <p:nvSpPr>
              <p:cNvPr id="19336" name="Freeform: Shape 19335">
                <a:extLst>
                  <a:ext uri="{FF2B5EF4-FFF2-40B4-BE49-F238E27FC236}">
                    <a16:creationId xmlns:a16="http://schemas.microsoft.com/office/drawing/2014/main"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endParaRPr lang="th-TH"/>
              </a:p>
            </p:txBody>
          </p:sp>
          <p:sp>
            <p:nvSpPr>
              <p:cNvPr id="19337" name="Freeform: Shape 19336">
                <a:extLst>
                  <a:ext uri="{FF2B5EF4-FFF2-40B4-BE49-F238E27FC236}">
                    <a16:creationId xmlns:a16="http://schemas.microsoft.com/office/drawing/2014/main"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endParaRPr lang="th-TH"/>
              </a:p>
            </p:txBody>
          </p:sp>
          <p:sp>
            <p:nvSpPr>
              <p:cNvPr id="19338" name="Freeform: Shape 19337">
                <a:extLst>
                  <a:ext uri="{FF2B5EF4-FFF2-40B4-BE49-F238E27FC236}">
                    <a16:creationId xmlns:a16="http://schemas.microsoft.com/office/drawing/2014/main"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endParaRPr lang="th-TH" dirty="0"/>
              </a:p>
            </p:txBody>
          </p:sp>
          <p:sp>
            <p:nvSpPr>
              <p:cNvPr id="19339" name="Freeform: Shape 19338">
                <a:extLst>
                  <a:ext uri="{FF2B5EF4-FFF2-40B4-BE49-F238E27FC236}">
                    <a16:creationId xmlns:a16="http://schemas.microsoft.com/office/drawing/2014/main"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endParaRPr lang="th-TH"/>
              </a:p>
            </p:txBody>
          </p:sp>
          <p:grpSp>
            <p:nvGrpSpPr>
              <p:cNvPr id="19340" name="Graphic 19209">
                <a:extLst>
                  <a:ext uri="{FF2B5EF4-FFF2-40B4-BE49-F238E27FC236}">
                    <a16:creationId xmlns:a16="http://schemas.microsoft.com/office/drawing/2014/main"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endParaRPr lang="th-TH"/>
                  </a:p>
                </p:txBody>
              </p:sp>
              <p:sp>
                <p:nvSpPr>
                  <p:cNvPr id="19343" name="Freeform: Shape 19342">
                    <a:extLst>
                      <a:ext uri="{FF2B5EF4-FFF2-40B4-BE49-F238E27FC236}">
                        <a16:creationId xmlns:a16="http://schemas.microsoft.com/office/drawing/2014/main"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endParaRPr lang="th-TH"/>
                  </a:p>
                </p:txBody>
              </p:sp>
              <p:sp>
                <p:nvSpPr>
                  <p:cNvPr id="19344" name="Freeform: Shape 19343">
                    <a:extLst>
                      <a:ext uri="{FF2B5EF4-FFF2-40B4-BE49-F238E27FC236}">
                        <a16:creationId xmlns:a16="http://schemas.microsoft.com/office/drawing/2014/main"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endParaRPr lang="th-TH"/>
                  </a:p>
                </p:txBody>
              </p:sp>
              <p:sp>
                <p:nvSpPr>
                  <p:cNvPr id="19345" name="Freeform: Shape 19344">
                    <a:extLst>
                      <a:ext uri="{FF2B5EF4-FFF2-40B4-BE49-F238E27FC236}">
                        <a16:creationId xmlns:a16="http://schemas.microsoft.com/office/drawing/2014/main"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endParaRPr lang="th-TH"/>
                  </a:p>
                </p:txBody>
              </p:sp>
              <p:sp>
                <p:nvSpPr>
                  <p:cNvPr id="19346" name="Freeform: Shape 19345">
                    <a:extLst>
                      <a:ext uri="{FF2B5EF4-FFF2-40B4-BE49-F238E27FC236}">
                        <a16:creationId xmlns:a16="http://schemas.microsoft.com/office/drawing/2014/main"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endParaRPr lang="th-TH"/>
                  </a:p>
                </p:txBody>
              </p:sp>
              <p:sp>
                <p:nvSpPr>
                  <p:cNvPr id="19347" name="Freeform: Shape 19346">
                    <a:extLst>
                      <a:ext uri="{FF2B5EF4-FFF2-40B4-BE49-F238E27FC236}">
                        <a16:creationId xmlns:a16="http://schemas.microsoft.com/office/drawing/2014/main"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endParaRPr lang="th-TH"/>
                  </a:p>
                </p:txBody>
              </p:sp>
            </p:grpSp>
            <p:sp>
              <p:nvSpPr>
                <p:cNvPr id="19348" name="Freeform: Shape 19347">
                  <a:extLst>
                    <a:ext uri="{FF2B5EF4-FFF2-40B4-BE49-F238E27FC236}">
                      <a16:creationId xmlns:a16="http://schemas.microsoft.com/office/drawing/2014/main"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endParaRPr lang="th-TH"/>
                </a:p>
              </p:txBody>
            </p:sp>
            <p:grpSp>
              <p:nvGrpSpPr>
                <p:cNvPr id="19349" name="Graphic 19209">
                  <a:extLst>
                    <a:ext uri="{FF2B5EF4-FFF2-40B4-BE49-F238E27FC236}">
                      <a16:creationId xmlns:a16="http://schemas.microsoft.com/office/drawing/2014/main"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endParaRPr lang="th-TH"/>
                  </a:p>
                </p:txBody>
              </p:sp>
              <p:sp>
                <p:nvSpPr>
                  <p:cNvPr id="19351" name="Freeform: Shape 19350">
                    <a:extLst>
                      <a:ext uri="{FF2B5EF4-FFF2-40B4-BE49-F238E27FC236}">
                        <a16:creationId xmlns:a16="http://schemas.microsoft.com/office/drawing/2014/main"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endParaRPr lang="th-TH"/>
                  </a:p>
                </p:txBody>
              </p:sp>
              <p:sp>
                <p:nvSpPr>
                  <p:cNvPr id="19352" name="Freeform: Shape 19351">
                    <a:extLst>
                      <a:ext uri="{FF2B5EF4-FFF2-40B4-BE49-F238E27FC236}">
                        <a16:creationId xmlns:a16="http://schemas.microsoft.com/office/drawing/2014/main"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endParaRPr lang="th-TH"/>
                  </a:p>
                </p:txBody>
              </p:sp>
              <p:sp>
                <p:nvSpPr>
                  <p:cNvPr id="19353" name="Freeform: Shape 19352">
                    <a:extLst>
                      <a:ext uri="{FF2B5EF4-FFF2-40B4-BE49-F238E27FC236}">
                        <a16:creationId xmlns:a16="http://schemas.microsoft.com/office/drawing/2014/main"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endParaRPr lang="th-TH"/>
                  </a:p>
                </p:txBody>
              </p:sp>
            </p:grpSp>
          </p:grpSp>
          <p:sp>
            <p:nvSpPr>
              <p:cNvPr id="19354" name="Freeform: Shape 19353">
                <a:extLst>
                  <a:ext uri="{FF2B5EF4-FFF2-40B4-BE49-F238E27FC236}">
                    <a16:creationId xmlns:a16="http://schemas.microsoft.com/office/drawing/2014/main"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endParaRPr lang="th-TH"/>
              </a:p>
            </p:txBody>
          </p:sp>
          <p:sp>
            <p:nvSpPr>
              <p:cNvPr id="19355" name="Freeform: Shape 19354">
                <a:extLst>
                  <a:ext uri="{FF2B5EF4-FFF2-40B4-BE49-F238E27FC236}">
                    <a16:creationId xmlns:a16="http://schemas.microsoft.com/office/drawing/2014/main"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endParaRPr lang="th-TH"/>
              </a:p>
            </p:txBody>
          </p:sp>
        </p:grpSp>
      </p:grpSp>
      <p:grpSp>
        <p:nvGrpSpPr>
          <p:cNvPr id="41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endParaRPr lang="th-TH"/>
            </a:p>
          </p:txBody>
        </p:sp>
        <p:sp>
          <p:nvSpPr>
            <p:cNvPr id="42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endParaRPr lang="th-TH"/>
            </a:p>
          </p:txBody>
        </p:sp>
        <p:sp>
          <p:nvSpPr>
            <p:cNvPr id="42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endParaRPr lang="th-TH"/>
            </a:p>
          </p:txBody>
        </p:sp>
      </p:grpSp>
      <p:sp>
        <p:nvSpPr>
          <p:cNvPr id="423" name="Graphic 19325">
            <a:extLst>
              <a:ext uri="{FF2B5EF4-FFF2-40B4-BE49-F238E27FC236}">
                <a16:creationId xmlns:a16="http://schemas.microsoft.com/office/drawing/2014/main" id="{076BFB6E-8AA9-41EA-B47A-E86D43AF214F}"/>
              </a:ext>
            </a:extLst>
          </p:cNvPr>
          <p:cNvSpPr/>
          <p:nvPr/>
        </p:nvSpPr>
        <p:spPr>
          <a:xfrm>
            <a:off x="2541171" y="429531"/>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424" name="Graphic 19325">
            <a:extLst>
              <a:ext uri="{FF2B5EF4-FFF2-40B4-BE49-F238E27FC236}">
                <a16:creationId xmlns:a16="http://schemas.microsoft.com/office/drawing/2014/main"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42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426" name="Graphic 19325">
            <a:extLst>
              <a:ext uri="{FF2B5EF4-FFF2-40B4-BE49-F238E27FC236}">
                <a16:creationId xmlns:a16="http://schemas.microsoft.com/office/drawing/2014/main"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42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dirty="0"/>
            </a:p>
          </p:txBody>
        </p:sp>
        <p:sp>
          <p:nvSpPr>
            <p:cNvPr id="43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endParaRPr lang="th-TH"/>
                </a:p>
              </p:txBody>
            </p:sp>
            <p:sp>
              <p:nvSpPr>
                <p:cNvPr id="473"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endParaRPr lang="th-TH"/>
                </a:p>
              </p:txBody>
            </p:sp>
            <p:grpSp>
              <p:nvGrpSpPr>
                <p:cNvPr id="474"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endParaRPr lang="th-TH"/>
                  </a:p>
                </p:txBody>
              </p:sp>
              <p:sp>
                <p:nvSpPr>
                  <p:cNvPr id="484"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endParaRPr lang="th-TH"/>
                  </a:p>
                </p:txBody>
              </p:sp>
            </p:grpSp>
            <p:grpSp>
              <p:nvGrpSpPr>
                <p:cNvPr id="475"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endParaRPr lang="th-TH"/>
                    </a:p>
                  </p:txBody>
                </p:sp>
                <p:sp>
                  <p:nvSpPr>
                    <p:cNvPr id="481"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endParaRPr lang="th-TH"/>
                    </a:p>
                  </p:txBody>
                </p:sp>
                <p:sp>
                  <p:nvSpPr>
                    <p:cNvPr id="482"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endParaRPr lang="th-TH"/>
                    </a:p>
                  </p:txBody>
                </p:sp>
              </p:grpSp>
              <p:grpSp>
                <p:nvGrpSpPr>
                  <p:cNvPr id="477"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endParaRPr lang="th-TH"/>
                    </a:p>
                  </p:txBody>
                </p:sp>
                <p:sp>
                  <p:nvSpPr>
                    <p:cNvPr id="479"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endParaRPr lang="th-TH"/>
                    </a:p>
                  </p:txBody>
                </p:sp>
              </p:grpSp>
            </p:grpSp>
          </p:grpSp>
          <p:grpSp>
            <p:nvGrpSpPr>
              <p:cNvPr id="458"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endParaRPr lang="th-TH"/>
                </a:p>
              </p:txBody>
            </p:sp>
            <p:sp>
              <p:nvSpPr>
                <p:cNvPr id="460"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endParaRPr lang="th-TH"/>
                </a:p>
              </p:txBody>
            </p:sp>
            <p:grpSp>
              <p:nvGrpSpPr>
                <p:cNvPr id="461"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endParaRPr lang="th-TH"/>
                  </a:p>
                </p:txBody>
              </p:sp>
              <p:sp>
                <p:nvSpPr>
                  <p:cNvPr id="471"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endParaRPr lang="th-TH"/>
                  </a:p>
                </p:txBody>
              </p:sp>
            </p:grpSp>
            <p:grpSp>
              <p:nvGrpSpPr>
                <p:cNvPr id="462"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sp>
                  <p:nvSpPr>
                    <p:cNvPr id="468"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sp>
                  <p:nvSpPr>
                    <p:cNvPr id="469"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endParaRPr lang="th-TH"/>
                    </a:p>
                  </p:txBody>
                </p:sp>
              </p:grpSp>
              <p:grpSp>
                <p:nvGrpSpPr>
                  <p:cNvPr id="464"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sp>
                  <p:nvSpPr>
                    <p:cNvPr id="466"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endParaRPr lang="th-TH"/>
                    </a:p>
                  </p:txBody>
                </p:sp>
              </p:grpSp>
            </p:grpSp>
          </p:grpSp>
        </p:grpSp>
        <p:grpSp>
          <p:nvGrpSpPr>
            <p:cNvPr id="485" name="Graphic 1">
              <a:extLst>
                <a:ext uri="{FF2B5EF4-FFF2-40B4-BE49-F238E27FC236}">
                  <a16:creationId xmlns:a16="http://schemas.microsoft.com/office/drawing/2014/main"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endParaRPr lang="th-TH"/>
                </a:p>
              </p:txBody>
            </p:sp>
            <p:sp>
              <p:nvSpPr>
                <p:cNvPr id="50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endParaRPr lang="th-TH"/>
                </a:p>
              </p:txBody>
            </p:sp>
            <p:grpSp>
              <p:nvGrpSpPr>
                <p:cNvPr id="50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endParaRPr lang="th-TH"/>
                  </a:p>
                </p:txBody>
              </p:sp>
              <p:sp>
                <p:nvSpPr>
                  <p:cNvPr id="513"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endParaRPr lang="th-TH"/>
                  </a:p>
                </p:txBody>
              </p:sp>
            </p:grpSp>
            <p:grpSp>
              <p:nvGrpSpPr>
                <p:cNvPr id="504"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endParaRPr lang="th-TH"/>
                    </a:p>
                  </p:txBody>
                </p:sp>
                <p:sp>
                  <p:nvSpPr>
                    <p:cNvPr id="510"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endParaRPr lang="th-TH"/>
                    </a:p>
                  </p:txBody>
                </p:sp>
                <p:sp>
                  <p:nvSpPr>
                    <p:cNvPr id="511"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endParaRPr lang="th-TH"/>
                    </a:p>
                  </p:txBody>
                </p:sp>
              </p:grpSp>
              <p:grpSp>
                <p:nvGrpSpPr>
                  <p:cNvPr id="506"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endParaRPr lang="th-TH"/>
                    </a:p>
                  </p:txBody>
                </p:sp>
                <p:sp>
                  <p:nvSpPr>
                    <p:cNvPr id="508"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endParaRPr lang="th-TH"/>
                    </a:p>
                  </p:txBody>
                </p:sp>
              </p:grpSp>
            </p:grpSp>
          </p:grpSp>
          <p:grpSp>
            <p:nvGrpSpPr>
              <p:cNvPr id="487"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endParaRPr lang="th-TH"/>
                </a:p>
              </p:txBody>
            </p:sp>
            <p:sp>
              <p:nvSpPr>
                <p:cNvPr id="489"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endParaRPr lang="th-TH"/>
                </a:p>
              </p:txBody>
            </p:sp>
            <p:grpSp>
              <p:nvGrpSpPr>
                <p:cNvPr id="490"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endParaRPr lang="th-TH"/>
                  </a:p>
                </p:txBody>
              </p:sp>
              <p:sp>
                <p:nvSpPr>
                  <p:cNvPr id="500"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endParaRPr lang="th-TH"/>
                  </a:p>
                </p:txBody>
              </p:sp>
            </p:grpSp>
            <p:grpSp>
              <p:nvGrpSpPr>
                <p:cNvPr id="491"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497"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498"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endParaRPr lang="th-TH"/>
                    </a:p>
                  </p:txBody>
                </p:sp>
              </p:grpSp>
              <p:grpSp>
                <p:nvGrpSpPr>
                  <p:cNvPr id="493"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sp>
                  <p:nvSpPr>
                    <p:cNvPr id="495"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endParaRPr lang="th-TH"/>
                    </a:p>
                  </p:txBody>
                </p:sp>
              </p:grpSp>
            </p:grpSp>
          </p:grpSp>
        </p:grpSp>
      </p:grpSp>
      <p:grpSp>
        <p:nvGrpSpPr>
          <p:cNvPr id="514" name="Graphic 45029">
            <a:extLst>
              <a:ext uri="{FF2B5EF4-FFF2-40B4-BE49-F238E27FC236}">
                <a16:creationId xmlns:a16="http://schemas.microsoft.com/office/drawing/2014/main" id="{2434D846-20F4-4E4B-8E32-D002B7E17F96}"/>
              </a:ext>
            </a:extLst>
          </p:cNvPr>
          <p:cNvGrpSpPr/>
          <p:nvPr/>
        </p:nvGrpSpPr>
        <p:grpSpPr>
          <a:xfrm>
            <a:off x="5294090" y="1767338"/>
            <a:ext cx="210401" cy="182708"/>
            <a:chOff x="9117820" y="2027686"/>
            <a:chExt cx="210401" cy="182708"/>
          </a:xfrm>
        </p:grpSpPr>
        <p:sp>
          <p:nvSpPr>
            <p:cNvPr id="515"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endParaRPr lang="th-TH"/>
            </a:p>
          </p:txBody>
        </p:sp>
        <p:sp>
          <p:nvSpPr>
            <p:cNvPr id="516"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endParaRPr lang="th-TH"/>
            </a:p>
          </p:txBody>
        </p:sp>
        <p:sp>
          <p:nvSpPr>
            <p:cNvPr id="517"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endParaRPr lang="th-TH"/>
            </a:p>
          </p:txBody>
        </p:sp>
        <p:sp>
          <p:nvSpPr>
            <p:cNvPr id="518"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endParaRPr lang="th-TH"/>
            </a:p>
          </p:txBody>
        </p:sp>
        <p:sp>
          <p:nvSpPr>
            <p:cNvPr id="519"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endParaRPr lang="th-TH"/>
            </a:p>
          </p:txBody>
        </p:sp>
        <p:sp>
          <p:nvSpPr>
            <p:cNvPr id="520"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endParaRPr lang="th-TH"/>
            </a:p>
          </p:txBody>
        </p:sp>
        <p:sp>
          <p:nvSpPr>
            <p:cNvPr id="521"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endParaRPr lang="th-TH"/>
            </a:p>
          </p:txBody>
        </p:sp>
        <p:sp>
          <p:nvSpPr>
            <p:cNvPr id="522"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endParaRPr lang="th-TH"/>
            </a:p>
          </p:txBody>
        </p:sp>
        <p:sp>
          <p:nvSpPr>
            <p:cNvPr id="523"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endParaRPr lang="th-TH"/>
            </a:p>
          </p:txBody>
        </p:sp>
        <p:sp>
          <p:nvSpPr>
            <p:cNvPr id="52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endParaRPr lang="th-TH"/>
            </a:p>
          </p:txBody>
        </p:sp>
        <p:sp>
          <p:nvSpPr>
            <p:cNvPr id="52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endParaRPr lang="th-TH"/>
            </a:p>
          </p:txBody>
        </p:sp>
        <p:sp>
          <p:nvSpPr>
            <p:cNvPr id="52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endParaRPr lang="th-TH"/>
            </a:p>
          </p:txBody>
        </p:sp>
        <p:sp>
          <p:nvSpPr>
            <p:cNvPr id="52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endParaRPr lang="th-TH"/>
            </a:p>
          </p:txBody>
        </p:sp>
        <p:sp>
          <p:nvSpPr>
            <p:cNvPr id="52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endParaRPr lang="th-TH"/>
            </a:p>
          </p:txBody>
        </p:sp>
        <p:sp>
          <p:nvSpPr>
            <p:cNvPr id="52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endParaRPr lang="th-TH"/>
            </a:p>
          </p:txBody>
        </p:sp>
        <p:sp>
          <p:nvSpPr>
            <p:cNvPr id="53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endParaRPr lang="th-TH"/>
            </a:p>
          </p:txBody>
        </p:sp>
        <p:sp>
          <p:nvSpPr>
            <p:cNvPr id="53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endParaRPr lang="th-TH"/>
            </a:p>
          </p:txBody>
        </p:sp>
        <p:sp>
          <p:nvSpPr>
            <p:cNvPr id="53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endParaRPr lang="th-TH"/>
            </a:p>
          </p:txBody>
        </p:sp>
        <p:sp>
          <p:nvSpPr>
            <p:cNvPr id="53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endParaRPr lang="th-TH"/>
            </a:p>
          </p:txBody>
        </p:sp>
        <p:sp>
          <p:nvSpPr>
            <p:cNvPr id="53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endParaRPr lang="th-TH"/>
            </a:p>
          </p:txBody>
        </p:sp>
        <p:sp>
          <p:nvSpPr>
            <p:cNvPr id="53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endParaRPr lang="th-TH"/>
            </a:p>
          </p:txBody>
        </p:sp>
        <p:sp>
          <p:nvSpPr>
            <p:cNvPr id="53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endParaRPr lang="th-TH"/>
            </a:p>
          </p:txBody>
        </p:sp>
        <p:sp>
          <p:nvSpPr>
            <p:cNvPr id="53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endParaRPr lang="th-TH"/>
            </a:p>
          </p:txBody>
        </p:sp>
        <p:sp>
          <p:nvSpPr>
            <p:cNvPr id="53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endParaRPr lang="th-TH"/>
            </a:p>
          </p:txBody>
        </p:sp>
        <p:sp>
          <p:nvSpPr>
            <p:cNvPr id="53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endParaRPr lang="th-TH"/>
            </a:p>
          </p:txBody>
        </p:sp>
        <p:sp>
          <p:nvSpPr>
            <p:cNvPr id="54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endParaRPr lang="th-TH"/>
            </a:p>
          </p:txBody>
        </p:sp>
        <p:sp>
          <p:nvSpPr>
            <p:cNvPr id="54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endParaRPr lang="th-TH"/>
            </a:p>
          </p:txBody>
        </p:sp>
        <p:sp>
          <p:nvSpPr>
            <p:cNvPr id="54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endParaRPr lang="th-TH"/>
            </a:p>
          </p:txBody>
        </p:sp>
        <p:sp>
          <p:nvSpPr>
            <p:cNvPr id="54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endParaRPr lang="th-TH"/>
            </a:p>
          </p:txBody>
        </p:sp>
        <p:sp>
          <p:nvSpPr>
            <p:cNvPr id="54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endParaRPr lang="th-TH"/>
            </a:p>
          </p:txBody>
        </p:sp>
        <p:sp>
          <p:nvSpPr>
            <p:cNvPr id="54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endParaRPr lang="th-TH"/>
            </a:p>
          </p:txBody>
        </p:sp>
        <p:sp>
          <p:nvSpPr>
            <p:cNvPr id="54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endParaRPr lang="th-TH"/>
            </a:p>
          </p:txBody>
        </p:sp>
        <p:sp>
          <p:nvSpPr>
            <p:cNvPr id="54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endParaRPr lang="th-TH"/>
            </a:p>
          </p:txBody>
        </p:sp>
        <p:sp>
          <p:nvSpPr>
            <p:cNvPr id="54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endParaRPr lang="th-TH"/>
            </a:p>
          </p:txBody>
        </p:sp>
        <p:sp>
          <p:nvSpPr>
            <p:cNvPr id="54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endParaRPr lang="th-TH"/>
            </a:p>
          </p:txBody>
        </p:sp>
        <p:sp>
          <p:nvSpPr>
            <p:cNvPr id="55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endParaRPr lang="th-TH"/>
            </a:p>
          </p:txBody>
        </p:sp>
        <p:sp>
          <p:nvSpPr>
            <p:cNvPr id="55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endParaRPr lang="th-TH"/>
            </a:p>
          </p:txBody>
        </p:sp>
        <p:sp>
          <p:nvSpPr>
            <p:cNvPr id="55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endParaRPr lang="th-TH"/>
            </a:p>
          </p:txBody>
        </p:sp>
        <p:sp>
          <p:nvSpPr>
            <p:cNvPr id="55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endParaRPr lang="th-TH"/>
            </a:p>
          </p:txBody>
        </p:sp>
        <p:sp>
          <p:nvSpPr>
            <p:cNvPr id="55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endParaRPr lang="th-TH"/>
            </a:p>
          </p:txBody>
        </p:sp>
        <p:sp>
          <p:nvSpPr>
            <p:cNvPr id="55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endParaRPr lang="th-TH"/>
            </a:p>
          </p:txBody>
        </p:sp>
        <p:sp>
          <p:nvSpPr>
            <p:cNvPr id="55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endParaRPr lang="th-TH"/>
            </a:p>
          </p:txBody>
        </p:sp>
        <p:sp>
          <p:nvSpPr>
            <p:cNvPr id="55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endParaRPr lang="th-TH"/>
            </a:p>
          </p:txBody>
        </p:sp>
        <p:sp>
          <p:nvSpPr>
            <p:cNvPr id="55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endParaRPr lang="th-TH"/>
            </a:p>
          </p:txBody>
        </p:sp>
        <p:sp>
          <p:nvSpPr>
            <p:cNvPr id="55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endParaRPr lang="th-TH"/>
            </a:p>
          </p:txBody>
        </p:sp>
        <p:sp>
          <p:nvSpPr>
            <p:cNvPr id="56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endParaRPr lang="th-TH"/>
            </a:p>
          </p:txBody>
        </p:sp>
        <p:sp>
          <p:nvSpPr>
            <p:cNvPr id="56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endParaRPr lang="th-TH"/>
            </a:p>
          </p:txBody>
        </p:sp>
        <p:sp>
          <p:nvSpPr>
            <p:cNvPr id="56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endParaRPr lang="th-TH"/>
            </a:p>
          </p:txBody>
        </p:sp>
        <p:sp>
          <p:nvSpPr>
            <p:cNvPr id="56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endParaRPr lang="th-TH"/>
            </a:p>
          </p:txBody>
        </p:sp>
        <p:sp>
          <p:nvSpPr>
            <p:cNvPr id="56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endParaRPr lang="th-TH"/>
            </a:p>
          </p:txBody>
        </p:sp>
        <p:sp>
          <p:nvSpPr>
            <p:cNvPr id="56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endParaRPr lang="th-TH"/>
            </a:p>
          </p:txBody>
        </p:sp>
        <p:sp>
          <p:nvSpPr>
            <p:cNvPr id="56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endParaRPr lang="th-TH"/>
            </a:p>
          </p:txBody>
        </p:sp>
        <p:sp>
          <p:nvSpPr>
            <p:cNvPr id="56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endParaRPr lang="th-TH"/>
            </a:p>
          </p:txBody>
        </p:sp>
        <p:sp>
          <p:nvSpPr>
            <p:cNvPr id="56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endParaRPr lang="th-TH"/>
            </a:p>
          </p:txBody>
        </p:sp>
        <p:sp>
          <p:nvSpPr>
            <p:cNvPr id="56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endParaRPr lang="th-TH"/>
            </a:p>
          </p:txBody>
        </p:sp>
        <p:sp>
          <p:nvSpPr>
            <p:cNvPr id="57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endParaRPr lang="th-TH"/>
            </a:p>
          </p:txBody>
        </p:sp>
        <p:sp>
          <p:nvSpPr>
            <p:cNvPr id="57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endParaRPr lang="th-TH"/>
            </a:p>
          </p:txBody>
        </p:sp>
        <p:sp>
          <p:nvSpPr>
            <p:cNvPr id="57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endParaRPr lang="th-TH"/>
            </a:p>
          </p:txBody>
        </p:sp>
        <p:sp>
          <p:nvSpPr>
            <p:cNvPr id="57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endParaRPr lang="th-TH"/>
            </a:p>
          </p:txBody>
        </p:sp>
        <p:sp>
          <p:nvSpPr>
            <p:cNvPr id="57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endParaRPr lang="th-TH"/>
            </a:p>
          </p:txBody>
        </p:sp>
        <p:sp>
          <p:nvSpPr>
            <p:cNvPr id="57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endParaRPr lang="th-TH"/>
            </a:p>
          </p:txBody>
        </p:sp>
        <p:sp>
          <p:nvSpPr>
            <p:cNvPr id="57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endParaRPr lang="th-TH"/>
            </a:p>
          </p:txBody>
        </p:sp>
        <p:sp>
          <p:nvSpPr>
            <p:cNvPr id="57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endParaRPr lang="th-TH"/>
            </a:p>
          </p:txBody>
        </p:sp>
        <p:sp>
          <p:nvSpPr>
            <p:cNvPr id="57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endParaRPr lang="th-TH"/>
            </a:p>
          </p:txBody>
        </p:sp>
        <p:sp>
          <p:nvSpPr>
            <p:cNvPr id="57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endParaRPr lang="th-TH"/>
            </a:p>
          </p:txBody>
        </p:sp>
        <p:sp>
          <p:nvSpPr>
            <p:cNvPr id="58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endParaRPr lang="th-TH"/>
            </a:p>
          </p:txBody>
        </p:sp>
        <p:sp>
          <p:nvSpPr>
            <p:cNvPr id="58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endParaRPr lang="th-TH"/>
            </a:p>
          </p:txBody>
        </p:sp>
        <p:sp>
          <p:nvSpPr>
            <p:cNvPr id="58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endParaRPr lang="th-TH"/>
            </a:p>
          </p:txBody>
        </p:sp>
        <p:sp>
          <p:nvSpPr>
            <p:cNvPr id="58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endParaRPr lang="th-TH"/>
            </a:p>
          </p:txBody>
        </p:sp>
        <p:sp>
          <p:nvSpPr>
            <p:cNvPr id="58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endParaRPr lang="th-TH"/>
            </a:p>
          </p:txBody>
        </p:sp>
        <p:sp>
          <p:nvSpPr>
            <p:cNvPr id="58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endParaRPr lang="th-TH"/>
            </a:p>
          </p:txBody>
        </p:sp>
        <p:sp>
          <p:nvSpPr>
            <p:cNvPr id="58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endParaRPr lang="th-TH"/>
            </a:p>
          </p:txBody>
        </p:sp>
        <p:sp>
          <p:nvSpPr>
            <p:cNvPr id="58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endParaRPr lang="th-TH"/>
            </a:p>
          </p:txBody>
        </p:sp>
        <p:sp>
          <p:nvSpPr>
            <p:cNvPr id="58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endParaRPr lang="th-TH"/>
            </a:p>
          </p:txBody>
        </p:sp>
        <p:sp>
          <p:nvSpPr>
            <p:cNvPr id="58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endParaRPr lang="th-TH"/>
            </a:p>
          </p:txBody>
        </p:sp>
        <p:sp>
          <p:nvSpPr>
            <p:cNvPr id="59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endParaRPr lang="th-TH"/>
            </a:p>
          </p:txBody>
        </p:sp>
        <p:sp>
          <p:nvSpPr>
            <p:cNvPr id="59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endParaRPr lang="th-TH"/>
            </a:p>
          </p:txBody>
        </p:sp>
        <p:sp>
          <p:nvSpPr>
            <p:cNvPr id="59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endParaRPr lang="th-TH"/>
            </a:p>
          </p:txBody>
        </p:sp>
        <p:sp>
          <p:nvSpPr>
            <p:cNvPr id="59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endParaRPr lang="th-TH"/>
            </a:p>
          </p:txBody>
        </p:sp>
        <p:sp>
          <p:nvSpPr>
            <p:cNvPr id="59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endParaRPr lang="th-TH"/>
            </a:p>
          </p:txBody>
        </p:sp>
        <p:sp>
          <p:nvSpPr>
            <p:cNvPr id="59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endParaRPr lang="th-TH"/>
            </a:p>
          </p:txBody>
        </p:sp>
        <p:sp>
          <p:nvSpPr>
            <p:cNvPr id="59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endParaRPr lang="th-TH"/>
            </a:p>
          </p:txBody>
        </p:sp>
        <p:sp>
          <p:nvSpPr>
            <p:cNvPr id="59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endParaRPr lang="th-TH"/>
            </a:p>
          </p:txBody>
        </p:sp>
        <p:sp>
          <p:nvSpPr>
            <p:cNvPr id="59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endParaRPr lang="th-TH"/>
            </a:p>
          </p:txBody>
        </p:sp>
        <p:sp>
          <p:nvSpPr>
            <p:cNvPr id="59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endParaRPr lang="th-TH"/>
            </a:p>
          </p:txBody>
        </p:sp>
        <p:sp>
          <p:nvSpPr>
            <p:cNvPr id="60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endParaRPr lang="th-TH"/>
            </a:p>
          </p:txBody>
        </p:sp>
        <p:sp>
          <p:nvSpPr>
            <p:cNvPr id="60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endParaRPr lang="th-TH"/>
            </a:p>
          </p:txBody>
        </p:sp>
        <p:sp>
          <p:nvSpPr>
            <p:cNvPr id="60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endParaRPr lang="th-TH"/>
            </a:p>
          </p:txBody>
        </p:sp>
        <p:sp>
          <p:nvSpPr>
            <p:cNvPr id="60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endParaRPr lang="th-TH"/>
            </a:p>
          </p:txBody>
        </p:sp>
        <p:sp>
          <p:nvSpPr>
            <p:cNvPr id="60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endParaRPr lang="th-TH"/>
            </a:p>
          </p:txBody>
        </p:sp>
        <p:sp>
          <p:nvSpPr>
            <p:cNvPr id="60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endParaRPr lang="th-TH"/>
            </a:p>
          </p:txBody>
        </p:sp>
        <p:sp>
          <p:nvSpPr>
            <p:cNvPr id="60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endParaRPr lang="th-TH"/>
            </a:p>
          </p:txBody>
        </p:sp>
        <p:sp>
          <p:nvSpPr>
            <p:cNvPr id="60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endParaRPr lang="th-TH"/>
            </a:p>
          </p:txBody>
        </p:sp>
        <p:sp>
          <p:nvSpPr>
            <p:cNvPr id="60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endParaRPr lang="th-TH"/>
            </a:p>
          </p:txBody>
        </p:sp>
        <p:sp>
          <p:nvSpPr>
            <p:cNvPr id="60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endParaRPr lang="th-TH"/>
            </a:p>
          </p:txBody>
        </p:sp>
        <p:sp>
          <p:nvSpPr>
            <p:cNvPr id="61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endParaRPr lang="th-TH"/>
            </a:p>
          </p:txBody>
        </p:sp>
        <p:sp>
          <p:nvSpPr>
            <p:cNvPr id="61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endParaRPr lang="th-TH"/>
            </a:p>
          </p:txBody>
        </p:sp>
        <p:sp>
          <p:nvSpPr>
            <p:cNvPr id="61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endParaRPr lang="th-TH"/>
            </a:p>
          </p:txBody>
        </p:sp>
        <p:sp>
          <p:nvSpPr>
            <p:cNvPr id="61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endParaRPr lang="th-TH"/>
            </a:p>
          </p:txBody>
        </p:sp>
        <p:sp>
          <p:nvSpPr>
            <p:cNvPr id="61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endParaRPr lang="th-TH"/>
            </a:p>
          </p:txBody>
        </p:sp>
        <p:sp>
          <p:nvSpPr>
            <p:cNvPr id="61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endParaRPr lang="th-TH"/>
            </a:p>
          </p:txBody>
        </p:sp>
        <p:sp>
          <p:nvSpPr>
            <p:cNvPr id="61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endParaRPr lang="th-TH"/>
            </a:p>
          </p:txBody>
        </p:sp>
        <p:sp>
          <p:nvSpPr>
            <p:cNvPr id="61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endParaRPr lang="th-TH"/>
            </a:p>
          </p:txBody>
        </p:sp>
      </p:grpSp>
      <p:sp>
        <p:nvSpPr>
          <p:cNvPr id="618" name="Graphic 19325">
            <a:extLst>
              <a:ext uri="{FF2B5EF4-FFF2-40B4-BE49-F238E27FC236}">
                <a16:creationId xmlns:a16="http://schemas.microsoft.com/office/drawing/2014/main"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619" name="Graphic 19325">
            <a:extLst>
              <a:ext uri="{FF2B5EF4-FFF2-40B4-BE49-F238E27FC236}">
                <a16:creationId xmlns:a16="http://schemas.microsoft.com/office/drawing/2014/main"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620" name="Graphic 15">
            <a:extLst>
              <a:ext uri="{FF2B5EF4-FFF2-40B4-BE49-F238E27FC236}">
                <a16:creationId xmlns:a16="http://schemas.microsoft.com/office/drawing/2014/main" id="{CB3E4E61-DED0-4D5D-A42B-CC9D75FEDFA3}"/>
              </a:ext>
            </a:extLst>
          </p:cNvPr>
          <p:cNvGrpSpPr/>
          <p:nvPr/>
        </p:nvGrpSpPr>
        <p:grpSpPr>
          <a:xfrm rot="20537283">
            <a:off x="8623246" y="685809"/>
            <a:ext cx="1380786" cy="1184465"/>
            <a:chOff x="8203691" y="2074073"/>
            <a:chExt cx="976788" cy="876866"/>
          </a:xfrm>
        </p:grpSpPr>
        <p:sp>
          <p:nvSpPr>
            <p:cNvPr id="62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endParaRPr lang="th-TH"/>
            </a:p>
          </p:txBody>
        </p:sp>
        <p:sp>
          <p:nvSpPr>
            <p:cNvPr id="62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endParaRPr lang="th-TH"/>
            </a:p>
          </p:txBody>
        </p:sp>
        <p:sp>
          <p:nvSpPr>
            <p:cNvPr id="62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endParaRPr lang="th-TH"/>
            </a:p>
          </p:txBody>
        </p:sp>
        <p:sp>
          <p:nvSpPr>
            <p:cNvPr id="62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endParaRPr lang="th-TH"/>
            </a:p>
          </p:txBody>
        </p:sp>
        <p:sp>
          <p:nvSpPr>
            <p:cNvPr id="62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endParaRPr lang="th-TH"/>
            </a:p>
          </p:txBody>
        </p:sp>
        <p:sp>
          <p:nvSpPr>
            <p:cNvPr id="663"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endParaRPr lang="th-TH"/>
            </a:p>
          </p:txBody>
        </p:sp>
        <p:sp>
          <p:nvSpPr>
            <p:cNvPr id="664"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endParaRPr lang="th-TH"/>
            </a:p>
          </p:txBody>
        </p:sp>
        <p:sp>
          <p:nvSpPr>
            <p:cNvPr id="665"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endParaRPr lang="th-TH"/>
            </a:p>
          </p:txBody>
        </p:sp>
        <p:sp>
          <p:nvSpPr>
            <p:cNvPr id="666"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endParaRPr lang="th-TH"/>
            </a:p>
          </p:txBody>
        </p:sp>
        <p:sp>
          <p:nvSpPr>
            <p:cNvPr id="667"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endParaRPr lang="th-TH"/>
            </a:p>
          </p:txBody>
        </p:sp>
        <p:sp>
          <p:nvSpPr>
            <p:cNvPr id="668"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endParaRPr lang="th-TH"/>
            </a:p>
          </p:txBody>
        </p:sp>
        <p:sp>
          <p:nvSpPr>
            <p:cNvPr id="669"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endParaRPr lang="th-TH"/>
            </a:p>
          </p:txBody>
        </p:sp>
      </p:grpSp>
      <p:sp>
        <p:nvSpPr>
          <p:cNvPr id="683" name="Graphic 19322">
            <a:extLst>
              <a:ext uri="{FF2B5EF4-FFF2-40B4-BE49-F238E27FC236}">
                <a16:creationId xmlns:a16="http://schemas.microsoft.com/office/drawing/2014/main"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endParaRPr lang="th-TH"/>
          </a:p>
        </p:txBody>
      </p:sp>
      <p:sp>
        <p:nvSpPr>
          <p:cNvPr id="427" name="Graphic 19325">
            <a:extLst>
              <a:ext uri="{FF2B5EF4-FFF2-40B4-BE49-F238E27FC236}">
                <a16:creationId xmlns:a16="http://schemas.microsoft.com/office/drawing/2014/main"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439" name="Group 893">
            <a:extLst>
              <a:ext uri="{FF2B5EF4-FFF2-40B4-BE49-F238E27FC236}">
                <a16:creationId xmlns:a16="http://schemas.microsoft.com/office/drawing/2014/main"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endParaRPr lang="th-TH"/>
                </a:p>
              </p:txBody>
            </p:sp>
            <p:sp>
              <p:nvSpPr>
                <p:cNvPr id="454"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endParaRPr lang="th-TH"/>
                </a:p>
              </p:txBody>
            </p:sp>
            <p:sp>
              <p:nvSpPr>
                <p:cNvPr id="455"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endParaRPr lang="th-TH"/>
                </a:p>
              </p:txBody>
            </p:sp>
          </p:grpSp>
          <p:grpSp>
            <p:nvGrpSpPr>
              <p:cNvPr id="450"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endParaRPr lang="th-TH"/>
                </a:p>
              </p:txBody>
            </p:sp>
            <p:sp>
              <p:nvSpPr>
                <p:cNvPr id="452"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endParaRPr lang="th-TH"/>
                </a:p>
              </p:txBody>
            </p:sp>
          </p:grpSp>
        </p:grpSp>
        <p:grpSp>
          <p:nvGrpSpPr>
            <p:cNvPr id="441"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endParaRPr lang="th-TH"/>
                </a:p>
              </p:txBody>
            </p:sp>
            <p:sp>
              <p:nvSpPr>
                <p:cNvPr id="447"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endParaRPr lang="th-TH"/>
                </a:p>
              </p:txBody>
            </p:sp>
            <p:sp>
              <p:nvSpPr>
                <p:cNvPr id="448"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endParaRPr lang="th-TH"/>
                </a:p>
              </p:txBody>
            </p:sp>
          </p:grpSp>
          <p:grpSp>
            <p:nvGrpSpPr>
              <p:cNvPr id="44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endParaRPr lang="th-TH"/>
                </a:p>
              </p:txBody>
            </p:sp>
            <p:sp>
              <p:nvSpPr>
                <p:cNvPr id="44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endParaRPr lang="th-TH"/>
                </a:p>
              </p:txBody>
            </p:sp>
          </p:grpSp>
        </p:grpSp>
      </p:grpSp>
      <p:grpSp>
        <p:nvGrpSpPr>
          <p:cNvPr id="684" name="Graphic 44232">
            <a:extLst>
              <a:ext uri="{FF2B5EF4-FFF2-40B4-BE49-F238E27FC236}">
                <a16:creationId xmlns:a16="http://schemas.microsoft.com/office/drawing/2014/main"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endParaRPr lang="th-TH" dirty="0"/>
              </a:p>
            </p:txBody>
          </p:sp>
          <p:sp>
            <p:nvSpPr>
              <p:cNvPr id="70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endParaRPr lang="th-TH"/>
              </a:p>
            </p:txBody>
          </p:sp>
          <p:sp>
            <p:nvSpPr>
              <p:cNvPr id="70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endParaRPr lang="th-TH"/>
              </a:p>
            </p:txBody>
          </p:sp>
          <p:sp>
            <p:nvSpPr>
              <p:cNvPr id="70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endParaRPr lang="th-TH"/>
              </a:p>
            </p:txBody>
          </p:sp>
          <p:sp>
            <p:nvSpPr>
              <p:cNvPr id="70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endParaRPr lang="th-TH"/>
              </a:p>
            </p:txBody>
          </p:sp>
          <p:sp>
            <p:nvSpPr>
              <p:cNvPr id="70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endParaRPr lang="th-TH"/>
              </a:p>
            </p:txBody>
          </p:sp>
          <p:sp>
            <p:nvSpPr>
              <p:cNvPr id="70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endParaRPr lang="th-TH"/>
              </a:p>
            </p:txBody>
          </p:sp>
          <p:sp>
            <p:nvSpPr>
              <p:cNvPr id="70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endParaRPr lang="th-TH"/>
              </a:p>
            </p:txBody>
          </p:sp>
          <p:sp>
            <p:nvSpPr>
              <p:cNvPr id="70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70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endParaRPr lang="th-TH"/>
              </a:p>
            </p:txBody>
          </p:sp>
          <p:sp>
            <p:nvSpPr>
              <p:cNvPr id="70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endParaRPr lang="th-TH"/>
              </a:p>
            </p:txBody>
          </p:sp>
          <p:sp>
            <p:nvSpPr>
              <p:cNvPr id="71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endParaRPr lang="th-TH"/>
              </a:p>
            </p:txBody>
          </p:sp>
        </p:grpSp>
        <p:grpSp>
          <p:nvGrpSpPr>
            <p:cNvPr id="68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endParaRPr lang="th-TH"/>
              </a:p>
            </p:txBody>
          </p:sp>
          <p:sp>
            <p:nvSpPr>
              <p:cNvPr id="68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68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endParaRPr lang="th-TH"/>
              </a:p>
            </p:txBody>
          </p:sp>
          <p:sp>
            <p:nvSpPr>
              <p:cNvPr id="69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endParaRPr lang="th-TH"/>
              </a:p>
            </p:txBody>
          </p:sp>
          <p:sp>
            <p:nvSpPr>
              <p:cNvPr id="69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endParaRPr lang="th-TH"/>
              </a:p>
            </p:txBody>
          </p:sp>
          <p:sp>
            <p:nvSpPr>
              <p:cNvPr id="69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endParaRPr lang="th-TH"/>
              </a:p>
            </p:txBody>
          </p:sp>
          <p:sp>
            <p:nvSpPr>
              <p:cNvPr id="69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69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69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endParaRPr lang="th-TH"/>
              </a:p>
            </p:txBody>
          </p:sp>
          <p:sp>
            <p:nvSpPr>
              <p:cNvPr id="69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endParaRPr lang="th-TH" dirty="0"/>
              </a:p>
            </p:txBody>
          </p:sp>
          <p:sp>
            <p:nvSpPr>
              <p:cNvPr id="69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endParaRPr lang="th-TH"/>
              </a:p>
            </p:txBody>
          </p:sp>
          <p:sp>
            <p:nvSpPr>
              <p:cNvPr id="69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endParaRPr lang="th-TH"/>
              </a:p>
            </p:txBody>
          </p:sp>
        </p:grpSp>
      </p:grpSp>
    </p:spTree>
    <p:extLst>
      <p:ext uri="{BB962C8B-B14F-4D97-AF65-F5344CB8AC3E}">
        <p14:creationId xmlns:p14="http://schemas.microsoft.com/office/powerpoint/2010/main" val="2748103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aphic 26">
            <a:extLst>
              <a:ext uri="{FF2B5EF4-FFF2-40B4-BE49-F238E27FC236}">
                <a16:creationId xmlns:a16="http://schemas.microsoft.com/office/drawing/2014/main" id="{3DE285ED-6490-4D8E-9607-2F091902484F}"/>
              </a:ext>
            </a:extLst>
          </p:cNvPr>
          <p:cNvGrpSpPr/>
          <p:nvPr/>
        </p:nvGrpSpPr>
        <p:grpSpPr>
          <a:xfrm rot="2892024">
            <a:off x="9496015" y="1843228"/>
            <a:ext cx="1100060" cy="1731607"/>
            <a:chOff x="5967437" y="3219475"/>
            <a:chExt cx="259743" cy="423668"/>
          </a:xfrm>
          <a:solidFill>
            <a:srgbClr val="7F7F7F"/>
          </a:solidFill>
        </p:grpSpPr>
        <p:grpSp>
          <p:nvGrpSpPr>
            <p:cNvPr id="101" name="Graphic 26">
              <a:extLst>
                <a:ext uri="{FF2B5EF4-FFF2-40B4-BE49-F238E27FC236}">
                  <a16:creationId xmlns:a16="http://schemas.microsoft.com/office/drawing/2014/main" id="{65986446-01A0-4F96-9268-2ECDDAD5B1E6}"/>
                </a:ext>
              </a:extLst>
            </p:cNvPr>
            <p:cNvGrpSpPr/>
            <p:nvPr/>
          </p:nvGrpSpPr>
          <p:grpSpPr>
            <a:xfrm>
              <a:off x="5967437" y="3219475"/>
              <a:ext cx="259743" cy="423668"/>
              <a:chOff x="5967437" y="3219475"/>
              <a:chExt cx="259743" cy="423668"/>
            </a:xfrm>
            <a:grpFill/>
          </p:grpSpPr>
          <p:sp>
            <p:nvSpPr>
              <p:cNvPr id="110" name="Freeform: Shape 109">
                <a:extLst>
                  <a:ext uri="{FF2B5EF4-FFF2-40B4-BE49-F238E27FC236}">
                    <a16:creationId xmlns:a16="http://schemas.microsoft.com/office/drawing/2014/main" id="{7183592C-6474-41C5-8BFC-4E8B947A9F00}"/>
                  </a:ext>
                </a:extLst>
              </p:cNvPr>
              <p:cNvSpPr/>
              <p:nvPr/>
            </p:nvSpPr>
            <p:spPr>
              <a:xfrm>
                <a:off x="5991700" y="3244310"/>
                <a:ext cx="235480" cy="398833"/>
              </a:xfrm>
              <a:custGeom>
                <a:avLst/>
                <a:gdLst>
                  <a:gd name="connsiteX0" fmla="*/ 31052 w 235480"/>
                  <a:gd name="connsiteY0" fmla="*/ 15145 h 398833"/>
                  <a:gd name="connsiteX1" fmla="*/ 0 w 235480"/>
                  <a:gd name="connsiteY1" fmla="*/ 30194 h 398833"/>
                  <a:gd name="connsiteX2" fmla="*/ 169831 w 235480"/>
                  <a:gd name="connsiteY2" fmla="*/ 379381 h 398833"/>
                  <a:gd name="connsiteX3" fmla="*/ 216027 w 235480"/>
                  <a:gd name="connsiteY3" fmla="*/ 395383 h 398833"/>
                  <a:gd name="connsiteX4" fmla="*/ 232029 w 235480"/>
                  <a:gd name="connsiteY4" fmla="*/ 349187 h 398833"/>
                  <a:gd name="connsiteX5" fmla="*/ 62198 w 235480"/>
                  <a:gd name="connsiteY5" fmla="*/ 0 h 398833"/>
                  <a:gd name="connsiteX6" fmla="*/ 31052 w 235480"/>
                  <a:gd name="connsiteY6" fmla="*/ 15145 h 3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80" h="398833">
                    <a:moveTo>
                      <a:pt x="31052" y="15145"/>
                    </a:moveTo>
                    <a:lnTo>
                      <a:pt x="0" y="30194"/>
                    </a:lnTo>
                    <a:lnTo>
                      <a:pt x="169831" y="379381"/>
                    </a:lnTo>
                    <a:cubicBezTo>
                      <a:pt x="178213" y="396526"/>
                      <a:pt x="198882" y="403670"/>
                      <a:pt x="216027" y="395383"/>
                    </a:cubicBezTo>
                    <a:cubicBezTo>
                      <a:pt x="233172" y="387001"/>
                      <a:pt x="240316" y="366332"/>
                      <a:pt x="232029" y="349187"/>
                    </a:cubicBezTo>
                    <a:lnTo>
                      <a:pt x="62198" y="0"/>
                    </a:lnTo>
                    <a:lnTo>
                      <a:pt x="31052" y="15145"/>
                    </a:lnTo>
                    <a:close/>
                  </a:path>
                </a:pathLst>
              </a:custGeom>
              <a:grpFill/>
              <a:ln w="9525" cap="flat">
                <a:noFill/>
                <a:prstDash val="solid"/>
                <a:miter/>
              </a:ln>
            </p:spPr>
            <p:txBody>
              <a:bodyPr rtlCol="0" anchor="ctr"/>
              <a:lstStyle/>
              <a:p>
                <a:endParaRPr lang="th-TH"/>
              </a:p>
            </p:txBody>
          </p:sp>
          <p:sp>
            <p:nvSpPr>
              <p:cNvPr id="111" name="Freeform: Shape 110">
                <a:extLst>
                  <a:ext uri="{FF2B5EF4-FFF2-40B4-BE49-F238E27FC236}">
                    <a16:creationId xmlns:a16="http://schemas.microsoft.com/office/drawing/2014/main" id="{3CA54BAB-5418-4A98-BAF9-D0C80EE59B68}"/>
                  </a:ext>
                </a:extLst>
              </p:cNvPr>
              <p:cNvSpPr/>
              <p:nvPr/>
            </p:nvSpPr>
            <p:spPr>
              <a:xfrm>
                <a:off x="5967437" y="3219475"/>
                <a:ext cx="101155" cy="60388"/>
              </a:xfrm>
              <a:custGeom>
                <a:avLst/>
                <a:gdLst>
                  <a:gd name="connsiteX0" fmla="*/ 85509 w 101155"/>
                  <a:gd name="connsiteY0" fmla="*/ 1117 h 60388"/>
                  <a:gd name="connsiteX1" fmla="*/ 45790 w 101155"/>
                  <a:gd name="connsiteY1" fmla="*/ 20358 h 60388"/>
                  <a:gd name="connsiteX2" fmla="*/ 6070 w 101155"/>
                  <a:gd name="connsiteY2" fmla="*/ 39694 h 60388"/>
                  <a:gd name="connsiteX3" fmla="*/ 1117 w 101155"/>
                  <a:gd name="connsiteY3" fmla="*/ 54267 h 60388"/>
                  <a:gd name="connsiteX4" fmla="*/ 15691 w 101155"/>
                  <a:gd name="connsiteY4" fmla="*/ 59315 h 60388"/>
                  <a:gd name="connsiteX5" fmla="*/ 55315 w 101155"/>
                  <a:gd name="connsiteY5" fmla="*/ 39979 h 60388"/>
                  <a:gd name="connsiteX6" fmla="*/ 95034 w 101155"/>
                  <a:gd name="connsiteY6" fmla="*/ 20644 h 60388"/>
                  <a:gd name="connsiteX7" fmla="*/ 100082 w 101155"/>
                  <a:gd name="connsiteY7" fmla="*/ 6070 h 60388"/>
                  <a:gd name="connsiteX8" fmla="*/ 85509 w 101155"/>
                  <a:gd name="connsiteY8" fmla="*/ 1117 h 6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55" h="60388">
                    <a:moveTo>
                      <a:pt x="85509" y="1117"/>
                    </a:moveTo>
                    <a:lnTo>
                      <a:pt x="45790" y="20358"/>
                    </a:lnTo>
                    <a:lnTo>
                      <a:pt x="6070" y="39694"/>
                    </a:lnTo>
                    <a:cubicBezTo>
                      <a:pt x="736" y="42361"/>
                      <a:pt x="-1550" y="48838"/>
                      <a:pt x="1117" y="54267"/>
                    </a:cubicBezTo>
                    <a:cubicBezTo>
                      <a:pt x="3784" y="59696"/>
                      <a:pt x="10261" y="61887"/>
                      <a:pt x="15691" y="59315"/>
                    </a:cubicBezTo>
                    <a:lnTo>
                      <a:pt x="55315" y="39979"/>
                    </a:lnTo>
                    <a:lnTo>
                      <a:pt x="95034" y="20644"/>
                    </a:lnTo>
                    <a:cubicBezTo>
                      <a:pt x="100463" y="17977"/>
                      <a:pt x="102654" y="11500"/>
                      <a:pt x="100082" y="6070"/>
                    </a:cubicBezTo>
                    <a:cubicBezTo>
                      <a:pt x="97415" y="736"/>
                      <a:pt x="90938" y="-1550"/>
                      <a:pt x="85509" y="1117"/>
                    </a:cubicBezTo>
                    <a:close/>
                  </a:path>
                </a:pathLst>
              </a:custGeom>
              <a:grpFill/>
              <a:ln w="9525" cap="flat">
                <a:noFill/>
                <a:prstDash val="solid"/>
                <a:miter/>
              </a:ln>
            </p:spPr>
            <p:txBody>
              <a:bodyPr rtlCol="0" anchor="ctr"/>
              <a:lstStyle/>
              <a:p>
                <a:endParaRPr lang="th-TH" dirty="0"/>
              </a:p>
            </p:txBody>
          </p:sp>
          <p:sp>
            <p:nvSpPr>
              <p:cNvPr id="112" name="Freeform: Shape 111">
                <a:extLst>
                  <a:ext uri="{FF2B5EF4-FFF2-40B4-BE49-F238E27FC236}">
                    <a16:creationId xmlns:a16="http://schemas.microsoft.com/office/drawing/2014/main" id="{68222E6F-AB78-4E34-A1E7-8635614EAD5B}"/>
                  </a:ext>
                </a:extLst>
              </p:cNvPr>
              <p:cNvSpPr/>
              <p:nvPr/>
            </p:nvSpPr>
            <p:spPr>
              <a:xfrm>
                <a:off x="5991700" y="3244310"/>
                <a:ext cx="65151" cy="36480"/>
              </a:xfrm>
              <a:custGeom>
                <a:avLst/>
                <a:gdLst>
                  <a:gd name="connsiteX0" fmla="*/ 65151 w 65151"/>
                  <a:gd name="connsiteY0" fmla="*/ 6287 h 36480"/>
                  <a:gd name="connsiteX1" fmla="*/ 62198 w 65151"/>
                  <a:gd name="connsiteY1" fmla="*/ 0 h 36480"/>
                  <a:gd name="connsiteX2" fmla="*/ 31909 w 65151"/>
                  <a:gd name="connsiteY2" fmla="*/ 14669 h 36480"/>
                  <a:gd name="connsiteX3" fmla="*/ 31528 w 65151"/>
                  <a:gd name="connsiteY3" fmla="*/ 14859 h 36480"/>
                  <a:gd name="connsiteX4" fmla="*/ 31052 w 65151"/>
                  <a:gd name="connsiteY4" fmla="*/ 15145 h 36480"/>
                  <a:gd name="connsiteX5" fmla="*/ 0 w 65151"/>
                  <a:gd name="connsiteY5" fmla="*/ 30194 h 36480"/>
                  <a:gd name="connsiteX6" fmla="*/ 3048 w 65151"/>
                  <a:gd name="connsiteY6" fmla="*/ 36481 h 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1" h="36480">
                    <a:moveTo>
                      <a:pt x="65151" y="6287"/>
                    </a:moveTo>
                    <a:lnTo>
                      <a:pt x="62198" y="0"/>
                    </a:lnTo>
                    <a:lnTo>
                      <a:pt x="31909" y="14669"/>
                    </a:lnTo>
                    <a:lnTo>
                      <a:pt x="31528" y="14859"/>
                    </a:lnTo>
                    <a:lnTo>
                      <a:pt x="31052" y="15145"/>
                    </a:lnTo>
                    <a:lnTo>
                      <a:pt x="0" y="30194"/>
                    </a:lnTo>
                    <a:lnTo>
                      <a:pt x="3048" y="36481"/>
                    </a:lnTo>
                    <a:close/>
                  </a:path>
                </a:pathLst>
              </a:custGeom>
              <a:grpFill/>
              <a:ln w="9525" cap="flat">
                <a:noFill/>
                <a:prstDash val="solid"/>
                <a:miter/>
              </a:ln>
            </p:spPr>
            <p:txBody>
              <a:bodyPr rtlCol="0" anchor="ctr"/>
              <a:lstStyle/>
              <a:p>
                <a:endParaRPr lang="th-TH"/>
              </a:p>
            </p:txBody>
          </p:sp>
        </p:grpSp>
        <p:sp>
          <p:nvSpPr>
            <p:cNvPr id="102" name="Freeform: Shape 101">
              <a:extLst>
                <a:ext uri="{FF2B5EF4-FFF2-40B4-BE49-F238E27FC236}">
                  <a16:creationId xmlns:a16="http://schemas.microsoft.com/office/drawing/2014/main" id="{BF2AF68B-9407-4136-8E30-5281D440A847}"/>
                </a:ext>
              </a:extLst>
            </p:cNvPr>
            <p:cNvSpPr/>
            <p:nvPr/>
          </p:nvSpPr>
          <p:spPr>
            <a:xfrm>
              <a:off x="6032753" y="3318890"/>
              <a:ext cx="187286" cy="317302"/>
            </a:xfrm>
            <a:custGeom>
              <a:avLst/>
              <a:gdLst>
                <a:gd name="connsiteX0" fmla="*/ 24765 w 187286"/>
                <a:gd name="connsiteY0" fmla="*/ 12097 h 317302"/>
                <a:gd name="connsiteX1" fmla="*/ 0 w 187286"/>
                <a:gd name="connsiteY1" fmla="*/ 24098 h 317302"/>
                <a:gd name="connsiteX2" fmla="*/ 135065 w 187286"/>
                <a:gd name="connsiteY2" fmla="*/ 301847 h 317302"/>
                <a:gd name="connsiteX3" fmla="*/ 171831 w 187286"/>
                <a:gd name="connsiteY3" fmla="*/ 314516 h 317302"/>
                <a:gd name="connsiteX4" fmla="*/ 184499 w 187286"/>
                <a:gd name="connsiteY4" fmla="*/ 277749 h 317302"/>
                <a:gd name="connsiteX5" fmla="*/ 49530 w 187286"/>
                <a:gd name="connsiteY5" fmla="*/ 0 h 317302"/>
                <a:gd name="connsiteX6" fmla="*/ 24765 w 187286"/>
                <a:gd name="connsiteY6" fmla="*/ 12097 h 31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286" h="317302">
                  <a:moveTo>
                    <a:pt x="24765" y="12097"/>
                  </a:moveTo>
                  <a:lnTo>
                    <a:pt x="0" y="24098"/>
                  </a:lnTo>
                  <a:lnTo>
                    <a:pt x="135065" y="301847"/>
                  </a:lnTo>
                  <a:cubicBezTo>
                    <a:pt x="141732" y="315468"/>
                    <a:pt x="158115" y="321183"/>
                    <a:pt x="171831" y="314516"/>
                  </a:cubicBezTo>
                  <a:cubicBezTo>
                    <a:pt x="185452" y="307848"/>
                    <a:pt x="191167" y="291465"/>
                    <a:pt x="184499" y="277749"/>
                  </a:cubicBezTo>
                  <a:lnTo>
                    <a:pt x="49530" y="0"/>
                  </a:lnTo>
                  <a:lnTo>
                    <a:pt x="24765" y="12097"/>
                  </a:lnTo>
                  <a:close/>
                </a:path>
              </a:pathLst>
            </a:custGeom>
            <a:grpFill/>
            <a:ln w="9525" cap="flat">
              <a:noFill/>
              <a:prstDash val="solid"/>
              <a:miter/>
            </a:ln>
          </p:spPr>
          <p:txBody>
            <a:bodyPr rtlCol="0" anchor="ctr"/>
            <a:lstStyle/>
            <a:p>
              <a:endParaRPr lang="th-TH"/>
            </a:p>
          </p:txBody>
        </p:sp>
        <p:grpSp>
          <p:nvGrpSpPr>
            <p:cNvPr id="103" name="Graphic 26">
              <a:extLst>
                <a:ext uri="{FF2B5EF4-FFF2-40B4-BE49-F238E27FC236}">
                  <a16:creationId xmlns:a16="http://schemas.microsoft.com/office/drawing/2014/main" id="{9781E6DB-7D87-4E57-AC22-9A5CE1545178}"/>
                </a:ext>
              </a:extLst>
            </p:cNvPr>
            <p:cNvGrpSpPr/>
            <p:nvPr/>
          </p:nvGrpSpPr>
          <p:grpSpPr>
            <a:xfrm>
              <a:off x="6064723" y="3334382"/>
              <a:ext cx="128464" cy="281245"/>
              <a:chOff x="6064723" y="3334382"/>
              <a:chExt cx="128464" cy="281245"/>
            </a:xfrm>
            <a:grpFill/>
          </p:grpSpPr>
          <p:sp>
            <p:nvSpPr>
              <p:cNvPr id="104" name="Freeform: Shape 103">
                <a:extLst>
                  <a:ext uri="{FF2B5EF4-FFF2-40B4-BE49-F238E27FC236}">
                    <a16:creationId xmlns:a16="http://schemas.microsoft.com/office/drawing/2014/main" id="{19D90C4D-48A0-48FA-BDD3-D7735096D849}"/>
                  </a:ext>
                </a:extLst>
              </p:cNvPr>
              <p:cNvSpPr/>
              <p:nvPr/>
            </p:nvSpPr>
            <p:spPr>
              <a:xfrm>
                <a:off x="6064723" y="3334382"/>
                <a:ext cx="30833" cy="30833"/>
              </a:xfrm>
              <a:custGeom>
                <a:avLst/>
                <a:gdLst>
                  <a:gd name="connsiteX0" fmla="*/ 29276 w 30833"/>
                  <a:gd name="connsiteY0" fmla="*/ 8702 h 30833"/>
                  <a:gd name="connsiteX1" fmla="*/ 22132 w 30833"/>
                  <a:gd name="connsiteY1" fmla="*/ 29276 h 30833"/>
                  <a:gd name="connsiteX2" fmla="*/ 1558 w 30833"/>
                  <a:gd name="connsiteY2" fmla="*/ 22132 h 30833"/>
                  <a:gd name="connsiteX3" fmla="*/ 8702 w 30833"/>
                  <a:gd name="connsiteY3" fmla="*/ 1558 h 30833"/>
                  <a:gd name="connsiteX4" fmla="*/ 29276 w 30833"/>
                  <a:gd name="connsiteY4" fmla="*/ 8702 h 30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33">
                    <a:moveTo>
                      <a:pt x="29276" y="8702"/>
                    </a:moveTo>
                    <a:cubicBezTo>
                      <a:pt x="32990" y="16322"/>
                      <a:pt x="29847" y="25561"/>
                      <a:pt x="22132" y="29276"/>
                    </a:cubicBezTo>
                    <a:cubicBezTo>
                      <a:pt x="14512" y="32990"/>
                      <a:pt x="5273" y="29847"/>
                      <a:pt x="1558" y="22132"/>
                    </a:cubicBezTo>
                    <a:cubicBezTo>
                      <a:pt x="-2157" y="14512"/>
                      <a:pt x="986" y="5273"/>
                      <a:pt x="8702" y="1558"/>
                    </a:cubicBezTo>
                    <a:cubicBezTo>
                      <a:pt x="16322" y="-2157"/>
                      <a:pt x="25561" y="986"/>
                      <a:pt x="29276" y="8702"/>
                    </a:cubicBezTo>
                    <a:close/>
                  </a:path>
                </a:pathLst>
              </a:custGeom>
              <a:grpFill/>
              <a:ln w="9525" cap="flat">
                <a:noFill/>
                <a:prstDash val="solid"/>
                <a:miter/>
              </a:ln>
            </p:spPr>
            <p:txBody>
              <a:bodyPr rtlCol="0" anchor="ctr"/>
              <a:lstStyle/>
              <a:p>
                <a:endParaRPr lang="th-TH"/>
              </a:p>
            </p:txBody>
          </p:sp>
          <p:sp>
            <p:nvSpPr>
              <p:cNvPr id="105" name="Freeform: Shape 104">
                <a:extLst>
                  <a:ext uri="{FF2B5EF4-FFF2-40B4-BE49-F238E27FC236}">
                    <a16:creationId xmlns:a16="http://schemas.microsoft.com/office/drawing/2014/main" id="{AC84652E-5F6C-4C27-9FFD-D1AFDFC9274F}"/>
                  </a:ext>
                </a:extLst>
              </p:cNvPr>
              <p:cNvSpPr/>
              <p:nvPr/>
            </p:nvSpPr>
            <p:spPr>
              <a:xfrm>
                <a:off x="6102252" y="3425934"/>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322" y="-2173"/>
                      <a:pt x="25561" y="1065"/>
                      <a:pt x="29276" y="8685"/>
                    </a:cubicBezTo>
                    <a:close/>
                  </a:path>
                </a:pathLst>
              </a:custGeom>
              <a:grpFill/>
              <a:ln w="9525" cap="flat">
                <a:noFill/>
                <a:prstDash val="solid"/>
                <a:miter/>
              </a:ln>
            </p:spPr>
            <p:txBody>
              <a:bodyPr rtlCol="0" anchor="ctr"/>
              <a:lstStyle/>
              <a:p>
                <a:endParaRPr lang="th-TH"/>
              </a:p>
            </p:txBody>
          </p:sp>
          <p:sp>
            <p:nvSpPr>
              <p:cNvPr id="106" name="Freeform: Shape 105">
                <a:extLst>
                  <a:ext uri="{FF2B5EF4-FFF2-40B4-BE49-F238E27FC236}">
                    <a16:creationId xmlns:a16="http://schemas.microsoft.com/office/drawing/2014/main" id="{76CEE8E4-63C0-4BFB-916D-7AD2D913EC9E}"/>
                  </a:ext>
                </a:extLst>
              </p:cNvPr>
              <p:cNvSpPr/>
              <p:nvPr/>
            </p:nvSpPr>
            <p:spPr>
              <a:xfrm>
                <a:off x="6107014" y="3470987"/>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322" y="-2173"/>
                      <a:pt x="25561" y="1065"/>
                      <a:pt x="29276" y="8685"/>
                    </a:cubicBezTo>
                    <a:close/>
                  </a:path>
                </a:pathLst>
              </a:custGeom>
              <a:grpFill/>
              <a:ln w="9525" cap="flat">
                <a:noFill/>
                <a:prstDash val="solid"/>
                <a:miter/>
              </a:ln>
            </p:spPr>
            <p:txBody>
              <a:bodyPr rtlCol="0" anchor="ctr"/>
              <a:lstStyle/>
              <a:p>
                <a:endParaRPr lang="th-TH"/>
              </a:p>
            </p:txBody>
          </p:sp>
          <p:sp>
            <p:nvSpPr>
              <p:cNvPr id="107" name="Freeform: Shape 106">
                <a:extLst>
                  <a:ext uri="{FF2B5EF4-FFF2-40B4-BE49-F238E27FC236}">
                    <a16:creationId xmlns:a16="http://schemas.microsoft.com/office/drawing/2014/main" id="{B866A66D-6789-44F4-92D5-A65DAB85B7A4}"/>
                  </a:ext>
                </a:extLst>
              </p:cNvPr>
              <p:cNvSpPr/>
              <p:nvPr/>
            </p:nvSpPr>
            <p:spPr>
              <a:xfrm>
                <a:off x="6065104" y="3384828"/>
                <a:ext cx="30833" cy="30775"/>
              </a:xfrm>
              <a:custGeom>
                <a:avLst/>
                <a:gdLst>
                  <a:gd name="connsiteX0" fmla="*/ 29276 w 30833"/>
                  <a:gd name="connsiteY0" fmla="*/ 8644 h 30775"/>
                  <a:gd name="connsiteX1" fmla="*/ 22132 w 30833"/>
                  <a:gd name="connsiteY1" fmla="*/ 29218 h 30775"/>
                  <a:gd name="connsiteX2" fmla="*/ 1558 w 30833"/>
                  <a:gd name="connsiteY2" fmla="*/ 22074 h 30775"/>
                  <a:gd name="connsiteX3" fmla="*/ 8702 w 30833"/>
                  <a:gd name="connsiteY3" fmla="*/ 1500 h 30775"/>
                  <a:gd name="connsiteX4" fmla="*/ 29276 w 30833"/>
                  <a:gd name="connsiteY4" fmla="*/ 8644 h 3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775">
                    <a:moveTo>
                      <a:pt x="29276" y="8644"/>
                    </a:moveTo>
                    <a:cubicBezTo>
                      <a:pt x="32990" y="16264"/>
                      <a:pt x="29847" y="25503"/>
                      <a:pt x="22132" y="29218"/>
                    </a:cubicBezTo>
                    <a:cubicBezTo>
                      <a:pt x="14512" y="32932"/>
                      <a:pt x="5273" y="29789"/>
                      <a:pt x="1558" y="22074"/>
                    </a:cubicBezTo>
                    <a:cubicBezTo>
                      <a:pt x="-2157" y="14454"/>
                      <a:pt x="986" y="5215"/>
                      <a:pt x="8702" y="1500"/>
                    </a:cubicBezTo>
                    <a:cubicBezTo>
                      <a:pt x="16322" y="-2120"/>
                      <a:pt x="25561" y="1024"/>
                      <a:pt x="29276" y="8644"/>
                    </a:cubicBezTo>
                    <a:close/>
                  </a:path>
                </a:pathLst>
              </a:custGeom>
              <a:grpFill/>
              <a:ln w="9525" cap="flat">
                <a:noFill/>
                <a:prstDash val="solid"/>
                <a:miter/>
              </a:ln>
            </p:spPr>
            <p:txBody>
              <a:bodyPr rtlCol="0" anchor="ctr"/>
              <a:lstStyle/>
              <a:p>
                <a:endParaRPr lang="th-TH"/>
              </a:p>
            </p:txBody>
          </p:sp>
          <p:sp>
            <p:nvSpPr>
              <p:cNvPr id="108" name="Freeform: Shape 107">
                <a:extLst>
                  <a:ext uri="{FF2B5EF4-FFF2-40B4-BE49-F238E27FC236}">
                    <a16:creationId xmlns:a16="http://schemas.microsoft.com/office/drawing/2014/main" id="{EA83D90D-893F-4DC4-8FA4-8E7DF7FD4EB8}"/>
                  </a:ext>
                </a:extLst>
              </p:cNvPr>
              <p:cNvSpPr/>
              <p:nvPr/>
            </p:nvSpPr>
            <p:spPr>
              <a:xfrm>
                <a:off x="6153877" y="3517755"/>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417" y="-2173"/>
                      <a:pt x="25561" y="1065"/>
                      <a:pt x="29276" y="8685"/>
                    </a:cubicBezTo>
                    <a:close/>
                  </a:path>
                </a:pathLst>
              </a:custGeom>
              <a:grpFill/>
              <a:ln w="9525" cap="flat">
                <a:noFill/>
                <a:prstDash val="solid"/>
                <a:miter/>
              </a:ln>
            </p:spPr>
            <p:txBody>
              <a:bodyPr rtlCol="0" anchor="ctr"/>
              <a:lstStyle/>
              <a:p>
                <a:endParaRPr lang="th-TH"/>
              </a:p>
            </p:txBody>
          </p:sp>
          <p:sp>
            <p:nvSpPr>
              <p:cNvPr id="109" name="Freeform: Shape 108">
                <a:extLst>
                  <a:ext uri="{FF2B5EF4-FFF2-40B4-BE49-F238E27FC236}">
                    <a16:creationId xmlns:a16="http://schemas.microsoft.com/office/drawing/2014/main" id="{CF1D9BDE-A32E-4773-A130-D5642E406B64}"/>
                  </a:ext>
                </a:extLst>
              </p:cNvPr>
              <p:cNvSpPr/>
              <p:nvPr/>
            </p:nvSpPr>
            <p:spPr>
              <a:xfrm>
                <a:off x="6162354" y="3584811"/>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417" y="-2173"/>
                      <a:pt x="25561" y="1065"/>
                      <a:pt x="29276" y="8685"/>
                    </a:cubicBezTo>
                    <a:close/>
                  </a:path>
                </a:pathLst>
              </a:custGeom>
              <a:grpFill/>
              <a:ln w="9525" cap="flat">
                <a:noFill/>
                <a:prstDash val="solid"/>
                <a:miter/>
              </a:ln>
            </p:spPr>
            <p:txBody>
              <a:bodyPr rtlCol="0" anchor="ctr"/>
              <a:lstStyle/>
              <a:p>
                <a:endParaRPr lang="th-TH"/>
              </a:p>
            </p:txBody>
          </p:sp>
        </p:grpSp>
      </p:grpSp>
      <p:sp>
        <p:nvSpPr>
          <p:cNvPr id="5" name="Graphic 12">
            <a:extLst>
              <a:ext uri="{FF2B5EF4-FFF2-40B4-BE49-F238E27FC236}">
                <a16:creationId xmlns:a16="http://schemas.microsoft.com/office/drawing/2014/main" id="{A49186C6-A1DF-476E-8FBC-22D5FB3351B0}"/>
              </a:ext>
            </a:extLst>
          </p:cNvPr>
          <p:cNvSpPr/>
          <p:nvPr/>
        </p:nvSpPr>
        <p:spPr>
          <a:xfrm rot="5553815">
            <a:off x="-2993294" y="-897359"/>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0F5B42"/>
          </a:solidFill>
          <a:ln w="9525" cap="flat">
            <a:noFill/>
            <a:prstDash val="solid"/>
            <a:miter/>
          </a:ln>
          <a:effectLst>
            <a:innerShdw blurRad="114300">
              <a:prstClr val="black"/>
            </a:innerShdw>
          </a:effectLst>
        </p:spPr>
        <p:txBody>
          <a:bodyPr rtlCol="0" anchor="ctr"/>
          <a:lstStyle/>
          <a:p>
            <a:endParaRPr lang="th-TH" dirty="0"/>
          </a:p>
        </p:txBody>
      </p:sp>
      <p:sp>
        <p:nvSpPr>
          <p:cNvPr id="22745" name="TextBox 22744">
            <a:extLst>
              <a:ext uri="{FF2B5EF4-FFF2-40B4-BE49-F238E27FC236}">
                <a16:creationId xmlns:a16="http://schemas.microsoft.com/office/drawing/2014/main" id="{ED51E9F5-5D67-4560-BF2D-8777172B6FEA}"/>
              </a:ext>
            </a:extLst>
          </p:cNvPr>
          <p:cNvSpPr txBox="1"/>
          <p:nvPr/>
        </p:nvSpPr>
        <p:spPr>
          <a:xfrm>
            <a:off x="6670816" y="2342100"/>
            <a:ext cx="3817501" cy="830997"/>
          </a:xfrm>
          <a:prstGeom prst="rect">
            <a:avLst/>
          </a:prstGeom>
          <a:noFill/>
        </p:spPr>
        <p:txBody>
          <a:bodyPr wrap="square" rtlCol="0">
            <a:spAutoFit/>
          </a:bodyPr>
          <a:lstStyle/>
          <a:p>
            <a:r>
              <a:rPr lang="en-US" sz="4800" b="1" spc="300" dirty="0">
                <a:solidFill>
                  <a:srgbClr val="0F5B42"/>
                </a:solidFill>
                <a:latin typeface="Berlin Sans FB Demi" panose="020E0802020502020306" pitchFamily="34" charset="0"/>
                <a:cs typeface="ARMNoklae" panose="02000506000000020004" pitchFamily="2" charset="0"/>
              </a:rPr>
              <a:t>Grammar</a:t>
            </a:r>
            <a:endParaRPr lang="th-TH" sz="1200" spc="300" dirty="0">
              <a:solidFill>
                <a:srgbClr val="0F5B42"/>
              </a:solidFill>
              <a:latin typeface="Berlin Sans FB Demi" panose="020E0802020502020306" pitchFamily="34" charset="0"/>
              <a:cs typeface="ARMNoklae" panose="02000506000000020004" pitchFamily="2" charset="0"/>
            </a:endParaRPr>
          </a:p>
        </p:txBody>
      </p:sp>
      <p:cxnSp>
        <p:nvCxnSpPr>
          <p:cNvPr id="22747" name="Straight Connector 22746">
            <a:extLst>
              <a:ext uri="{FF2B5EF4-FFF2-40B4-BE49-F238E27FC236}">
                <a16:creationId xmlns:a16="http://schemas.microsoft.com/office/drawing/2014/main" id="{D8F16006-6A32-4BCA-8F3E-2CEAA1EE7507}"/>
              </a:ext>
            </a:extLst>
          </p:cNvPr>
          <p:cNvCxnSpPr/>
          <p:nvPr/>
        </p:nvCxnSpPr>
        <p:spPr>
          <a:xfrm>
            <a:off x="6620256" y="1859338"/>
            <a:ext cx="0" cy="2804102"/>
          </a:xfrm>
          <a:prstGeom prst="line">
            <a:avLst/>
          </a:prstGeom>
          <a:ln w="76200">
            <a:solidFill>
              <a:srgbClr val="EDB863"/>
            </a:solidFill>
          </a:ln>
        </p:spPr>
        <p:style>
          <a:lnRef idx="1">
            <a:schemeClr val="accent1"/>
          </a:lnRef>
          <a:fillRef idx="0">
            <a:schemeClr val="accent1"/>
          </a:fillRef>
          <a:effectRef idx="0">
            <a:schemeClr val="accent1"/>
          </a:effectRef>
          <a:fontRef idx="minor">
            <a:schemeClr val="tx1"/>
          </a:fontRef>
        </p:style>
      </p:cxnSp>
      <p:sp>
        <p:nvSpPr>
          <p:cNvPr id="22749" name="TextBox 22748">
            <a:extLst>
              <a:ext uri="{FF2B5EF4-FFF2-40B4-BE49-F238E27FC236}">
                <a16:creationId xmlns:a16="http://schemas.microsoft.com/office/drawing/2014/main" id="{E1EC5A47-E212-46F2-B252-B93AA10C463A}"/>
              </a:ext>
            </a:extLst>
          </p:cNvPr>
          <p:cNvSpPr txBox="1"/>
          <p:nvPr/>
        </p:nvSpPr>
        <p:spPr>
          <a:xfrm>
            <a:off x="238285" y="338194"/>
            <a:ext cx="3713966" cy="5262979"/>
          </a:xfrm>
          <a:prstGeom prst="rect">
            <a:avLst/>
          </a:prstGeom>
          <a:noFill/>
        </p:spPr>
        <p:txBody>
          <a:bodyPr wrap="square">
            <a:spAutoFit/>
          </a:bodyPr>
          <a:lstStyle/>
          <a:p>
            <a:pPr algn="ctr"/>
            <a:r>
              <a:rPr lang="en-GB" dirty="0">
                <a:solidFill>
                  <a:schemeClr val="bg1"/>
                </a:solidFill>
              </a:rPr>
              <a:t>Paper 1 is a 20-word spelling test taking approximately 15 minutes.</a:t>
            </a:r>
          </a:p>
          <a:p>
            <a:pPr algn="ctr"/>
            <a:r>
              <a:rPr lang="en-GB" dirty="0">
                <a:solidFill>
                  <a:schemeClr val="bg1"/>
                </a:solidFill>
              </a:rPr>
              <a:t>Paper 2 is a grammar, punctuation and vocabulary test, which will involve some multiple-choice answers and some written answers. This is a 45-minute test.</a:t>
            </a:r>
          </a:p>
        </p:txBody>
      </p:sp>
      <p:grpSp>
        <p:nvGrpSpPr>
          <p:cNvPr id="47" name="Graphic 26">
            <a:extLst>
              <a:ext uri="{FF2B5EF4-FFF2-40B4-BE49-F238E27FC236}">
                <a16:creationId xmlns:a16="http://schemas.microsoft.com/office/drawing/2014/main" id="{685F1F2D-E809-4267-B725-BA2D2BDEE629}"/>
              </a:ext>
            </a:extLst>
          </p:cNvPr>
          <p:cNvGrpSpPr/>
          <p:nvPr/>
        </p:nvGrpSpPr>
        <p:grpSpPr>
          <a:xfrm rot="2892024">
            <a:off x="9434308" y="1783184"/>
            <a:ext cx="1100060" cy="1731607"/>
            <a:chOff x="5967437" y="3219475"/>
            <a:chExt cx="259743" cy="423668"/>
          </a:xfrm>
        </p:grpSpPr>
        <p:grpSp>
          <p:nvGrpSpPr>
            <p:cNvPr id="48" name="Graphic 26">
              <a:extLst>
                <a:ext uri="{FF2B5EF4-FFF2-40B4-BE49-F238E27FC236}">
                  <a16:creationId xmlns:a16="http://schemas.microsoft.com/office/drawing/2014/main" id="{685F1F2D-E809-4267-B725-BA2D2BDEE629}"/>
                </a:ext>
              </a:extLst>
            </p:cNvPr>
            <p:cNvGrpSpPr/>
            <p:nvPr/>
          </p:nvGrpSpPr>
          <p:grpSpPr>
            <a:xfrm>
              <a:off x="5967437" y="3219475"/>
              <a:ext cx="259743" cy="423668"/>
              <a:chOff x="5967437" y="3219475"/>
              <a:chExt cx="259743" cy="423668"/>
            </a:xfrm>
          </p:grpSpPr>
          <p:sp>
            <p:nvSpPr>
              <p:cNvPr id="49" name="Freeform: Shape 48">
                <a:extLst>
                  <a:ext uri="{FF2B5EF4-FFF2-40B4-BE49-F238E27FC236}">
                    <a16:creationId xmlns:a16="http://schemas.microsoft.com/office/drawing/2014/main" id="{409437A4-9AA4-4A3E-A8FE-DFDF80E65FEB}"/>
                  </a:ext>
                </a:extLst>
              </p:cNvPr>
              <p:cNvSpPr/>
              <p:nvPr/>
            </p:nvSpPr>
            <p:spPr>
              <a:xfrm>
                <a:off x="5991700" y="3244310"/>
                <a:ext cx="235480" cy="398833"/>
              </a:xfrm>
              <a:custGeom>
                <a:avLst/>
                <a:gdLst>
                  <a:gd name="connsiteX0" fmla="*/ 31052 w 235480"/>
                  <a:gd name="connsiteY0" fmla="*/ 15145 h 398833"/>
                  <a:gd name="connsiteX1" fmla="*/ 0 w 235480"/>
                  <a:gd name="connsiteY1" fmla="*/ 30194 h 398833"/>
                  <a:gd name="connsiteX2" fmla="*/ 169831 w 235480"/>
                  <a:gd name="connsiteY2" fmla="*/ 379381 h 398833"/>
                  <a:gd name="connsiteX3" fmla="*/ 216027 w 235480"/>
                  <a:gd name="connsiteY3" fmla="*/ 395383 h 398833"/>
                  <a:gd name="connsiteX4" fmla="*/ 232029 w 235480"/>
                  <a:gd name="connsiteY4" fmla="*/ 349187 h 398833"/>
                  <a:gd name="connsiteX5" fmla="*/ 62198 w 235480"/>
                  <a:gd name="connsiteY5" fmla="*/ 0 h 398833"/>
                  <a:gd name="connsiteX6" fmla="*/ 31052 w 235480"/>
                  <a:gd name="connsiteY6" fmla="*/ 15145 h 3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80" h="398833">
                    <a:moveTo>
                      <a:pt x="31052" y="15145"/>
                    </a:moveTo>
                    <a:lnTo>
                      <a:pt x="0" y="30194"/>
                    </a:lnTo>
                    <a:lnTo>
                      <a:pt x="169831" y="379381"/>
                    </a:lnTo>
                    <a:cubicBezTo>
                      <a:pt x="178213" y="396526"/>
                      <a:pt x="198882" y="403670"/>
                      <a:pt x="216027" y="395383"/>
                    </a:cubicBezTo>
                    <a:cubicBezTo>
                      <a:pt x="233172" y="387001"/>
                      <a:pt x="240316" y="366332"/>
                      <a:pt x="232029" y="349187"/>
                    </a:cubicBezTo>
                    <a:lnTo>
                      <a:pt x="62198" y="0"/>
                    </a:lnTo>
                    <a:lnTo>
                      <a:pt x="31052" y="15145"/>
                    </a:lnTo>
                    <a:close/>
                  </a:path>
                </a:pathLst>
              </a:custGeom>
              <a:solidFill>
                <a:srgbClr val="EDB863"/>
              </a:solidFill>
              <a:ln w="9525" cap="flat">
                <a:noFill/>
                <a:prstDash val="solid"/>
                <a:miter/>
              </a:ln>
            </p:spPr>
            <p:txBody>
              <a:bodyPr rtlCol="0" anchor="ctr"/>
              <a:lstStyle/>
              <a:p>
                <a:endParaRPr lang="th-TH"/>
              </a:p>
            </p:txBody>
          </p:sp>
          <p:sp>
            <p:nvSpPr>
              <p:cNvPr id="50" name="Freeform: Shape 49">
                <a:extLst>
                  <a:ext uri="{FF2B5EF4-FFF2-40B4-BE49-F238E27FC236}">
                    <a16:creationId xmlns:a16="http://schemas.microsoft.com/office/drawing/2014/main" id="{3ACEC8A5-A775-4890-AB70-DB23712D440D}"/>
                  </a:ext>
                </a:extLst>
              </p:cNvPr>
              <p:cNvSpPr/>
              <p:nvPr/>
            </p:nvSpPr>
            <p:spPr>
              <a:xfrm>
                <a:off x="5967437" y="3219475"/>
                <a:ext cx="101155" cy="60388"/>
              </a:xfrm>
              <a:custGeom>
                <a:avLst/>
                <a:gdLst>
                  <a:gd name="connsiteX0" fmla="*/ 85509 w 101155"/>
                  <a:gd name="connsiteY0" fmla="*/ 1117 h 60388"/>
                  <a:gd name="connsiteX1" fmla="*/ 45790 w 101155"/>
                  <a:gd name="connsiteY1" fmla="*/ 20358 h 60388"/>
                  <a:gd name="connsiteX2" fmla="*/ 6070 w 101155"/>
                  <a:gd name="connsiteY2" fmla="*/ 39694 h 60388"/>
                  <a:gd name="connsiteX3" fmla="*/ 1117 w 101155"/>
                  <a:gd name="connsiteY3" fmla="*/ 54267 h 60388"/>
                  <a:gd name="connsiteX4" fmla="*/ 15691 w 101155"/>
                  <a:gd name="connsiteY4" fmla="*/ 59315 h 60388"/>
                  <a:gd name="connsiteX5" fmla="*/ 55315 w 101155"/>
                  <a:gd name="connsiteY5" fmla="*/ 39979 h 60388"/>
                  <a:gd name="connsiteX6" fmla="*/ 95034 w 101155"/>
                  <a:gd name="connsiteY6" fmla="*/ 20644 h 60388"/>
                  <a:gd name="connsiteX7" fmla="*/ 100082 w 101155"/>
                  <a:gd name="connsiteY7" fmla="*/ 6070 h 60388"/>
                  <a:gd name="connsiteX8" fmla="*/ 85509 w 101155"/>
                  <a:gd name="connsiteY8" fmla="*/ 1117 h 6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55" h="60388">
                    <a:moveTo>
                      <a:pt x="85509" y="1117"/>
                    </a:moveTo>
                    <a:lnTo>
                      <a:pt x="45790" y="20358"/>
                    </a:lnTo>
                    <a:lnTo>
                      <a:pt x="6070" y="39694"/>
                    </a:lnTo>
                    <a:cubicBezTo>
                      <a:pt x="736" y="42361"/>
                      <a:pt x="-1550" y="48838"/>
                      <a:pt x="1117" y="54267"/>
                    </a:cubicBezTo>
                    <a:cubicBezTo>
                      <a:pt x="3784" y="59696"/>
                      <a:pt x="10261" y="61887"/>
                      <a:pt x="15691" y="59315"/>
                    </a:cubicBezTo>
                    <a:lnTo>
                      <a:pt x="55315" y="39979"/>
                    </a:lnTo>
                    <a:lnTo>
                      <a:pt x="95034" y="20644"/>
                    </a:lnTo>
                    <a:cubicBezTo>
                      <a:pt x="100463" y="17977"/>
                      <a:pt x="102654" y="11500"/>
                      <a:pt x="100082" y="6070"/>
                    </a:cubicBezTo>
                    <a:cubicBezTo>
                      <a:pt x="97415" y="736"/>
                      <a:pt x="90938" y="-1550"/>
                      <a:pt x="85509" y="1117"/>
                    </a:cubicBezTo>
                    <a:close/>
                  </a:path>
                </a:pathLst>
              </a:custGeom>
              <a:solidFill>
                <a:srgbClr val="EDB863"/>
              </a:solidFill>
              <a:ln w="9525" cap="flat">
                <a:noFill/>
                <a:prstDash val="solid"/>
                <a:miter/>
              </a:ln>
            </p:spPr>
            <p:txBody>
              <a:bodyPr rtlCol="0" anchor="ctr"/>
              <a:lstStyle/>
              <a:p>
                <a:endParaRPr lang="th-TH" dirty="0"/>
              </a:p>
            </p:txBody>
          </p:sp>
          <p:sp>
            <p:nvSpPr>
              <p:cNvPr id="51" name="Freeform: Shape 50">
                <a:extLst>
                  <a:ext uri="{FF2B5EF4-FFF2-40B4-BE49-F238E27FC236}">
                    <a16:creationId xmlns:a16="http://schemas.microsoft.com/office/drawing/2014/main" id="{07054697-E7E5-4C65-A993-F29858FEFAEB}"/>
                  </a:ext>
                </a:extLst>
              </p:cNvPr>
              <p:cNvSpPr/>
              <p:nvPr/>
            </p:nvSpPr>
            <p:spPr>
              <a:xfrm>
                <a:off x="5991700" y="3244310"/>
                <a:ext cx="65151" cy="36480"/>
              </a:xfrm>
              <a:custGeom>
                <a:avLst/>
                <a:gdLst>
                  <a:gd name="connsiteX0" fmla="*/ 65151 w 65151"/>
                  <a:gd name="connsiteY0" fmla="*/ 6287 h 36480"/>
                  <a:gd name="connsiteX1" fmla="*/ 62198 w 65151"/>
                  <a:gd name="connsiteY1" fmla="*/ 0 h 36480"/>
                  <a:gd name="connsiteX2" fmla="*/ 31909 w 65151"/>
                  <a:gd name="connsiteY2" fmla="*/ 14669 h 36480"/>
                  <a:gd name="connsiteX3" fmla="*/ 31528 w 65151"/>
                  <a:gd name="connsiteY3" fmla="*/ 14859 h 36480"/>
                  <a:gd name="connsiteX4" fmla="*/ 31052 w 65151"/>
                  <a:gd name="connsiteY4" fmla="*/ 15145 h 36480"/>
                  <a:gd name="connsiteX5" fmla="*/ 0 w 65151"/>
                  <a:gd name="connsiteY5" fmla="*/ 30194 h 36480"/>
                  <a:gd name="connsiteX6" fmla="*/ 3048 w 65151"/>
                  <a:gd name="connsiteY6" fmla="*/ 36481 h 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151" h="36480">
                    <a:moveTo>
                      <a:pt x="65151" y="6287"/>
                    </a:moveTo>
                    <a:lnTo>
                      <a:pt x="62198" y="0"/>
                    </a:lnTo>
                    <a:lnTo>
                      <a:pt x="31909" y="14669"/>
                    </a:lnTo>
                    <a:lnTo>
                      <a:pt x="31528" y="14859"/>
                    </a:lnTo>
                    <a:lnTo>
                      <a:pt x="31052" y="15145"/>
                    </a:lnTo>
                    <a:lnTo>
                      <a:pt x="0" y="30194"/>
                    </a:lnTo>
                    <a:lnTo>
                      <a:pt x="3048" y="36481"/>
                    </a:lnTo>
                    <a:close/>
                  </a:path>
                </a:pathLst>
              </a:custGeom>
              <a:solidFill>
                <a:srgbClr val="0F5B42"/>
              </a:solidFill>
              <a:ln w="9525" cap="flat">
                <a:noFill/>
                <a:prstDash val="solid"/>
                <a:miter/>
              </a:ln>
            </p:spPr>
            <p:txBody>
              <a:bodyPr rtlCol="0" anchor="ctr"/>
              <a:lstStyle/>
              <a:p>
                <a:endParaRPr lang="th-TH"/>
              </a:p>
            </p:txBody>
          </p:sp>
        </p:grpSp>
        <p:sp>
          <p:nvSpPr>
            <p:cNvPr id="52" name="Freeform: Shape 51">
              <a:extLst>
                <a:ext uri="{FF2B5EF4-FFF2-40B4-BE49-F238E27FC236}">
                  <a16:creationId xmlns:a16="http://schemas.microsoft.com/office/drawing/2014/main" id="{E94CA5E7-FF90-4914-9B5F-F2C940BA5E17}"/>
                </a:ext>
              </a:extLst>
            </p:cNvPr>
            <p:cNvSpPr/>
            <p:nvPr/>
          </p:nvSpPr>
          <p:spPr>
            <a:xfrm>
              <a:off x="6032753" y="3318890"/>
              <a:ext cx="187286" cy="317302"/>
            </a:xfrm>
            <a:custGeom>
              <a:avLst/>
              <a:gdLst>
                <a:gd name="connsiteX0" fmla="*/ 24765 w 187286"/>
                <a:gd name="connsiteY0" fmla="*/ 12097 h 317302"/>
                <a:gd name="connsiteX1" fmla="*/ 0 w 187286"/>
                <a:gd name="connsiteY1" fmla="*/ 24098 h 317302"/>
                <a:gd name="connsiteX2" fmla="*/ 135065 w 187286"/>
                <a:gd name="connsiteY2" fmla="*/ 301847 h 317302"/>
                <a:gd name="connsiteX3" fmla="*/ 171831 w 187286"/>
                <a:gd name="connsiteY3" fmla="*/ 314516 h 317302"/>
                <a:gd name="connsiteX4" fmla="*/ 184499 w 187286"/>
                <a:gd name="connsiteY4" fmla="*/ 277749 h 317302"/>
                <a:gd name="connsiteX5" fmla="*/ 49530 w 187286"/>
                <a:gd name="connsiteY5" fmla="*/ 0 h 317302"/>
                <a:gd name="connsiteX6" fmla="*/ 24765 w 187286"/>
                <a:gd name="connsiteY6" fmla="*/ 12097 h 31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286" h="317302">
                  <a:moveTo>
                    <a:pt x="24765" y="12097"/>
                  </a:moveTo>
                  <a:lnTo>
                    <a:pt x="0" y="24098"/>
                  </a:lnTo>
                  <a:lnTo>
                    <a:pt x="135065" y="301847"/>
                  </a:lnTo>
                  <a:cubicBezTo>
                    <a:pt x="141732" y="315468"/>
                    <a:pt x="158115" y="321183"/>
                    <a:pt x="171831" y="314516"/>
                  </a:cubicBezTo>
                  <a:cubicBezTo>
                    <a:pt x="185452" y="307848"/>
                    <a:pt x="191167" y="291465"/>
                    <a:pt x="184499" y="277749"/>
                  </a:cubicBezTo>
                  <a:lnTo>
                    <a:pt x="49530" y="0"/>
                  </a:lnTo>
                  <a:lnTo>
                    <a:pt x="24765" y="12097"/>
                  </a:lnTo>
                  <a:close/>
                </a:path>
              </a:pathLst>
            </a:custGeom>
            <a:solidFill>
              <a:srgbClr val="D75903"/>
            </a:solidFill>
            <a:ln w="9525" cap="flat">
              <a:noFill/>
              <a:prstDash val="solid"/>
              <a:miter/>
            </a:ln>
          </p:spPr>
          <p:txBody>
            <a:bodyPr rtlCol="0" anchor="ctr"/>
            <a:lstStyle/>
            <a:p>
              <a:endParaRPr lang="th-TH"/>
            </a:p>
          </p:txBody>
        </p:sp>
        <p:grpSp>
          <p:nvGrpSpPr>
            <p:cNvPr id="53" name="Graphic 26">
              <a:extLst>
                <a:ext uri="{FF2B5EF4-FFF2-40B4-BE49-F238E27FC236}">
                  <a16:creationId xmlns:a16="http://schemas.microsoft.com/office/drawing/2014/main" id="{685F1F2D-E809-4267-B725-BA2D2BDEE629}"/>
                </a:ext>
              </a:extLst>
            </p:cNvPr>
            <p:cNvGrpSpPr/>
            <p:nvPr/>
          </p:nvGrpSpPr>
          <p:grpSpPr>
            <a:xfrm>
              <a:off x="6064723" y="3334382"/>
              <a:ext cx="128464" cy="281245"/>
              <a:chOff x="6064723" y="3334382"/>
              <a:chExt cx="128464" cy="281245"/>
            </a:xfrm>
            <a:solidFill>
              <a:srgbClr val="FFFFFF"/>
            </a:solidFill>
          </p:grpSpPr>
          <p:sp>
            <p:nvSpPr>
              <p:cNvPr id="54" name="Freeform: Shape 53">
                <a:extLst>
                  <a:ext uri="{FF2B5EF4-FFF2-40B4-BE49-F238E27FC236}">
                    <a16:creationId xmlns:a16="http://schemas.microsoft.com/office/drawing/2014/main" id="{DB82200B-4223-41C8-B725-7BB54A92E392}"/>
                  </a:ext>
                </a:extLst>
              </p:cNvPr>
              <p:cNvSpPr/>
              <p:nvPr/>
            </p:nvSpPr>
            <p:spPr>
              <a:xfrm>
                <a:off x="6064723" y="3334382"/>
                <a:ext cx="30833" cy="30833"/>
              </a:xfrm>
              <a:custGeom>
                <a:avLst/>
                <a:gdLst>
                  <a:gd name="connsiteX0" fmla="*/ 29276 w 30833"/>
                  <a:gd name="connsiteY0" fmla="*/ 8702 h 30833"/>
                  <a:gd name="connsiteX1" fmla="*/ 22132 w 30833"/>
                  <a:gd name="connsiteY1" fmla="*/ 29276 h 30833"/>
                  <a:gd name="connsiteX2" fmla="*/ 1558 w 30833"/>
                  <a:gd name="connsiteY2" fmla="*/ 22132 h 30833"/>
                  <a:gd name="connsiteX3" fmla="*/ 8702 w 30833"/>
                  <a:gd name="connsiteY3" fmla="*/ 1558 h 30833"/>
                  <a:gd name="connsiteX4" fmla="*/ 29276 w 30833"/>
                  <a:gd name="connsiteY4" fmla="*/ 8702 h 30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33">
                    <a:moveTo>
                      <a:pt x="29276" y="8702"/>
                    </a:moveTo>
                    <a:cubicBezTo>
                      <a:pt x="32990" y="16322"/>
                      <a:pt x="29847" y="25561"/>
                      <a:pt x="22132" y="29276"/>
                    </a:cubicBezTo>
                    <a:cubicBezTo>
                      <a:pt x="14512" y="32990"/>
                      <a:pt x="5273" y="29847"/>
                      <a:pt x="1558" y="22132"/>
                    </a:cubicBezTo>
                    <a:cubicBezTo>
                      <a:pt x="-2157" y="14512"/>
                      <a:pt x="986" y="5273"/>
                      <a:pt x="8702" y="1558"/>
                    </a:cubicBezTo>
                    <a:cubicBezTo>
                      <a:pt x="16322" y="-2157"/>
                      <a:pt x="25561" y="986"/>
                      <a:pt x="29276" y="8702"/>
                    </a:cubicBezTo>
                    <a:close/>
                  </a:path>
                </a:pathLst>
              </a:custGeom>
              <a:solidFill>
                <a:srgbClr val="FFFFFF"/>
              </a:solidFill>
              <a:ln w="9525" cap="flat">
                <a:noFill/>
                <a:prstDash val="solid"/>
                <a:miter/>
              </a:ln>
            </p:spPr>
            <p:txBody>
              <a:bodyPr rtlCol="0" anchor="ctr"/>
              <a:lstStyle/>
              <a:p>
                <a:endParaRPr lang="th-TH"/>
              </a:p>
            </p:txBody>
          </p:sp>
          <p:sp>
            <p:nvSpPr>
              <p:cNvPr id="55" name="Freeform: Shape 54">
                <a:extLst>
                  <a:ext uri="{FF2B5EF4-FFF2-40B4-BE49-F238E27FC236}">
                    <a16:creationId xmlns:a16="http://schemas.microsoft.com/office/drawing/2014/main" id="{F08B051A-5196-4637-9110-824934902F6A}"/>
                  </a:ext>
                </a:extLst>
              </p:cNvPr>
              <p:cNvSpPr/>
              <p:nvPr/>
            </p:nvSpPr>
            <p:spPr>
              <a:xfrm>
                <a:off x="6102252" y="3425934"/>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322" y="-2173"/>
                      <a:pt x="25561" y="1065"/>
                      <a:pt x="29276" y="8685"/>
                    </a:cubicBezTo>
                    <a:close/>
                  </a:path>
                </a:pathLst>
              </a:custGeom>
              <a:solidFill>
                <a:srgbClr val="FFFFFF"/>
              </a:solidFill>
              <a:ln w="9525" cap="flat">
                <a:noFill/>
                <a:prstDash val="solid"/>
                <a:miter/>
              </a:ln>
            </p:spPr>
            <p:txBody>
              <a:bodyPr rtlCol="0" anchor="ctr"/>
              <a:lstStyle/>
              <a:p>
                <a:endParaRPr lang="th-TH"/>
              </a:p>
            </p:txBody>
          </p:sp>
          <p:sp>
            <p:nvSpPr>
              <p:cNvPr id="56" name="Freeform: Shape 55">
                <a:extLst>
                  <a:ext uri="{FF2B5EF4-FFF2-40B4-BE49-F238E27FC236}">
                    <a16:creationId xmlns:a16="http://schemas.microsoft.com/office/drawing/2014/main" id="{9B0617D0-7750-454B-BBAD-72C319F71F07}"/>
                  </a:ext>
                </a:extLst>
              </p:cNvPr>
              <p:cNvSpPr/>
              <p:nvPr/>
            </p:nvSpPr>
            <p:spPr>
              <a:xfrm>
                <a:off x="6107014" y="3470987"/>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322" y="-2173"/>
                      <a:pt x="25561" y="1065"/>
                      <a:pt x="29276" y="8685"/>
                    </a:cubicBezTo>
                    <a:close/>
                  </a:path>
                </a:pathLst>
              </a:custGeom>
              <a:solidFill>
                <a:srgbClr val="FFFFFF"/>
              </a:solidFill>
              <a:ln w="9525" cap="flat">
                <a:noFill/>
                <a:prstDash val="solid"/>
                <a:miter/>
              </a:ln>
            </p:spPr>
            <p:txBody>
              <a:bodyPr rtlCol="0" anchor="ctr"/>
              <a:lstStyle/>
              <a:p>
                <a:endParaRPr lang="th-TH"/>
              </a:p>
            </p:txBody>
          </p:sp>
          <p:sp>
            <p:nvSpPr>
              <p:cNvPr id="57" name="Freeform: Shape 56">
                <a:extLst>
                  <a:ext uri="{FF2B5EF4-FFF2-40B4-BE49-F238E27FC236}">
                    <a16:creationId xmlns:a16="http://schemas.microsoft.com/office/drawing/2014/main" id="{EF96F43D-30A5-47C1-9569-CB417C01D339}"/>
                  </a:ext>
                </a:extLst>
              </p:cNvPr>
              <p:cNvSpPr/>
              <p:nvPr/>
            </p:nvSpPr>
            <p:spPr>
              <a:xfrm>
                <a:off x="6065104" y="3384828"/>
                <a:ext cx="30833" cy="30775"/>
              </a:xfrm>
              <a:custGeom>
                <a:avLst/>
                <a:gdLst>
                  <a:gd name="connsiteX0" fmla="*/ 29276 w 30833"/>
                  <a:gd name="connsiteY0" fmla="*/ 8644 h 30775"/>
                  <a:gd name="connsiteX1" fmla="*/ 22132 w 30833"/>
                  <a:gd name="connsiteY1" fmla="*/ 29218 h 30775"/>
                  <a:gd name="connsiteX2" fmla="*/ 1558 w 30833"/>
                  <a:gd name="connsiteY2" fmla="*/ 22074 h 30775"/>
                  <a:gd name="connsiteX3" fmla="*/ 8702 w 30833"/>
                  <a:gd name="connsiteY3" fmla="*/ 1500 h 30775"/>
                  <a:gd name="connsiteX4" fmla="*/ 29276 w 30833"/>
                  <a:gd name="connsiteY4" fmla="*/ 8644 h 3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775">
                    <a:moveTo>
                      <a:pt x="29276" y="8644"/>
                    </a:moveTo>
                    <a:cubicBezTo>
                      <a:pt x="32990" y="16264"/>
                      <a:pt x="29847" y="25503"/>
                      <a:pt x="22132" y="29218"/>
                    </a:cubicBezTo>
                    <a:cubicBezTo>
                      <a:pt x="14512" y="32932"/>
                      <a:pt x="5273" y="29789"/>
                      <a:pt x="1558" y="22074"/>
                    </a:cubicBezTo>
                    <a:cubicBezTo>
                      <a:pt x="-2157" y="14454"/>
                      <a:pt x="986" y="5215"/>
                      <a:pt x="8702" y="1500"/>
                    </a:cubicBezTo>
                    <a:cubicBezTo>
                      <a:pt x="16322" y="-2120"/>
                      <a:pt x="25561" y="1024"/>
                      <a:pt x="29276" y="8644"/>
                    </a:cubicBezTo>
                    <a:close/>
                  </a:path>
                </a:pathLst>
              </a:custGeom>
              <a:solidFill>
                <a:srgbClr val="FFFFFF"/>
              </a:solidFill>
              <a:ln w="9525" cap="flat">
                <a:noFill/>
                <a:prstDash val="solid"/>
                <a:miter/>
              </a:ln>
            </p:spPr>
            <p:txBody>
              <a:bodyPr rtlCol="0" anchor="ctr"/>
              <a:lstStyle/>
              <a:p>
                <a:endParaRPr lang="th-TH"/>
              </a:p>
            </p:txBody>
          </p:sp>
          <p:sp>
            <p:nvSpPr>
              <p:cNvPr id="58" name="Freeform: Shape 57">
                <a:extLst>
                  <a:ext uri="{FF2B5EF4-FFF2-40B4-BE49-F238E27FC236}">
                    <a16:creationId xmlns:a16="http://schemas.microsoft.com/office/drawing/2014/main" id="{D625DC2A-2541-4946-8745-FF139A62B61C}"/>
                  </a:ext>
                </a:extLst>
              </p:cNvPr>
              <p:cNvSpPr/>
              <p:nvPr/>
            </p:nvSpPr>
            <p:spPr>
              <a:xfrm>
                <a:off x="6153877" y="3517755"/>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417" y="-2173"/>
                      <a:pt x="25561" y="1065"/>
                      <a:pt x="29276" y="8685"/>
                    </a:cubicBezTo>
                    <a:close/>
                  </a:path>
                </a:pathLst>
              </a:custGeom>
              <a:solidFill>
                <a:srgbClr val="FFFFFF"/>
              </a:solidFill>
              <a:ln w="9525" cap="flat">
                <a:noFill/>
                <a:prstDash val="solid"/>
                <a:miter/>
              </a:ln>
            </p:spPr>
            <p:txBody>
              <a:bodyPr rtlCol="0" anchor="ctr"/>
              <a:lstStyle/>
              <a:p>
                <a:endParaRPr lang="th-TH"/>
              </a:p>
            </p:txBody>
          </p:sp>
          <p:sp>
            <p:nvSpPr>
              <p:cNvPr id="59" name="Freeform: Shape 58">
                <a:extLst>
                  <a:ext uri="{FF2B5EF4-FFF2-40B4-BE49-F238E27FC236}">
                    <a16:creationId xmlns:a16="http://schemas.microsoft.com/office/drawing/2014/main" id="{E5520363-590F-4018-BBE4-039E61523AA1}"/>
                  </a:ext>
                </a:extLst>
              </p:cNvPr>
              <p:cNvSpPr/>
              <p:nvPr/>
            </p:nvSpPr>
            <p:spPr>
              <a:xfrm>
                <a:off x="6162354" y="3584811"/>
                <a:ext cx="30833" cy="30817"/>
              </a:xfrm>
              <a:custGeom>
                <a:avLst/>
                <a:gdLst>
                  <a:gd name="connsiteX0" fmla="*/ 29276 w 30833"/>
                  <a:gd name="connsiteY0" fmla="*/ 8685 h 30817"/>
                  <a:gd name="connsiteX1" fmla="*/ 22132 w 30833"/>
                  <a:gd name="connsiteY1" fmla="*/ 29259 h 30817"/>
                  <a:gd name="connsiteX2" fmla="*/ 1558 w 30833"/>
                  <a:gd name="connsiteY2" fmla="*/ 22115 h 30817"/>
                  <a:gd name="connsiteX3" fmla="*/ 8702 w 30833"/>
                  <a:gd name="connsiteY3" fmla="*/ 1541 h 30817"/>
                  <a:gd name="connsiteX4" fmla="*/ 29276 w 30833"/>
                  <a:gd name="connsiteY4" fmla="*/ 8685 h 30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3" h="30817">
                    <a:moveTo>
                      <a:pt x="29276" y="8685"/>
                    </a:moveTo>
                    <a:cubicBezTo>
                      <a:pt x="32990" y="16305"/>
                      <a:pt x="29847" y="25545"/>
                      <a:pt x="22132" y="29259"/>
                    </a:cubicBezTo>
                    <a:cubicBezTo>
                      <a:pt x="14512" y="32974"/>
                      <a:pt x="5273" y="29831"/>
                      <a:pt x="1558" y="22115"/>
                    </a:cubicBezTo>
                    <a:cubicBezTo>
                      <a:pt x="-2157" y="14496"/>
                      <a:pt x="986" y="5256"/>
                      <a:pt x="8702" y="1541"/>
                    </a:cubicBezTo>
                    <a:cubicBezTo>
                      <a:pt x="16417" y="-2173"/>
                      <a:pt x="25561" y="1065"/>
                      <a:pt x="29276" y="8685"/>
                    </a:cubicBezTo>
                    <a:close/>
                  </a:path>
                </a:pathLst>
              </a:custGeom>
              <a:solidFill>
                <a:srgbClr val="FFFFFF"/>
              </a:solidFill>
              <a:ln w="9525" cap="flat">
                <a:noFill/>
                <a:prstDash val="solid"/>
                <a:miter/>
              </a:ln>
            </p:spPr>
            <p:txBody>
              <a:bodyPr rtlCol="0" anchor="ctr"/>
              <a:lstStyle/>
              <a:p>
                <a:endParaRPr lang="th-TH"/>
              </a:p>
            </p:txBody>
          </p:sp>
        </p:grpSp>
      </p:grpSp>
      <p:grpSp>
        <p:nvGrpSpPr>
          <p:cNvPr id="83" name="Group 82">
            <a:extLst>
              <a:ext uri="{FF2B5EF4-FFF2-40B4-BE49-F238E27FC236}">
                <a16:creationId xmlns:a16="http://schemas.microsoft.com/office/drawing/2014/main" id="{8ECFE6ED-753B-4D35-BBBE-820536F7C98C}"/>
              </a:ext>
            </a:extLst>
          </p:cNvPr>
          <p:cNvGrpSpPr/>
          <p:nvPr/>
        </p:nvGrpSpPr>
        <p:grpSpPr>
          <a:xfrm flipH="1">
            <a:off x="5448590" y="1146934"/>
            <a:ext cx="1828511" cy="1373644"/>
            <a:chOff x="-403127" y="371217"/>
            <a:chExt cx="1204344" cy="852926"/>
          </a:xfrm>
        </p:grpSpPr>
        <p:grpSp>
          <p:nvGrpSpPr>
            <p:cNvPr id="84" name="Graphic 876">
              <a:extLst>
                <a:ext uri="{FF2B5EF4-FFF2-40B4-BE49-F238E27FC236}">
                  <a16:creationId xmlns:a16="http://schemas.microsoft.com/office/drawing/2014/main" id="{CECE79A4-AC76-4AFA-9230-6E7B3B8226CA}"/>
                </a:ext>
              </a:extLst>
            </p:cNvPr>
            <p:cNvGrpSpPr/>
            <p:nvPr/>
          </p:nvGrpSpPr>
          <p:grpSpPr>
            <a:xfrm flipH="1">
              <a:off x="-403127" y="400231"/>
              <a:ext cx="1182052" cy="823912"/>
              <a:chOff x="-380835" y="371217"/>
              <a:chExt cx="1182052" cy="823912"/>
            </a:xfrm>
            <a:solidFill>
              <a:schemeClr val="bg2">
                <a:lumMod val="50000"/>
              </a:schemeClr>
            </a:solidFill>
          </p:grpSpPr>
          <p:grpSp>
            <p:nvGrpSpPr>
              <p:cNvPr id="93" name="Graphic 876">
                <a:extLst>
                  <a:ext uri="{FF2B5EF4-FFF2-40B4-BE49-F238E27FC236}">
                    <a16:creationId xmlns:a16="http://schemas.microsoft.com/office/drawing/2014/main" id="{D58DEF93-5173-4EE8-B1DF-788E7212E21A}"/>
                  </a:ext>
                </a:extLst>
              </p:cNvPr>
              <p:cNvGrpSpPr/>
              <p:nvPr/>
            </p:nvGrpSpPr>
            <p:grpSpPr>
              <a:xfrm>
                <a:off x="-276917" y="371217"/>
                <a:ext cx="1078134" cy="565413"/>
                <a:chOff x="-276917" y="371217"/>
                <a:chExt cx="1078134" cy="565413"/>
              </a:xfrm>
              <a:grpFill/>
            </p:grpSpPr>
            <p:sp>
              <p:nvSpPr>
                <p:cNvPr id="97" name="Freeform: Shape 96">
                  <a:extLst>
                    <a:ext uri="{FF2B5EF4-FFF2-40B4-BE49-F238E27FC236}">
                      <a16:creationId xmlns:a16="http://schemas.microsoft.com/office/drawing/2014/main" id="{2E011116-77C3-4C7F-9054-BABA43278D34}"/>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endParaRPr lang="th-TH"/>
                </a:p>
              </p:txBody>
            </p:sp>
            <p:sp>
              <p:nvSpPr>
                <p:cNvPr id="98" name="Freeform: Shape 97">
                  <a:extLst>
                    <a:ext uri="{FF2B5EF4-FFF2-40B4-BE49-F238E27FC236}">
                      <a16:creationId xmlns:a16="http://schemas.microsoft.com/office/drawing/2014/main" id="{68701DDB-2904-458F-BF61-7B86F602555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endParaRPr lang="th-TH"/>
                </a:p>
              </p:txBody>
            </p:sp>
            <p:sp>
              <p:nvSpPr>
                <p:cNvPr id="99" name="Freeform: Shape 98">
                  <a:extLst>
                    <a:ext uri="{FF2B5EF4-FFF2-40B4-BE49-F238E27FC236}">
                      <a16:creationId xmlns:a16="http://schemas.microsoft.com/office/drawing/2014/main" id="{6B374727-8F8F-4007-8FDD-4284A5565D45}"/>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endParaRPr lang="th-TH"/>
                </a:p>
              </p:txBody>
            </p:sp>
          </p:grpSp>
          <p:grpSp>
            <p:nvGrpSpPr>
              <p:cNvPr id="94" name="Graphic 876">
                <a:extLst>
                  <a:ext uri="{FF2B5EF4-FFF2-40B4-BE49-F238E27FC236}">
                    <a16:creationId xmlns:a16="http://schemas.microsoft.com/office/drawing/2014/main" id="{0E6D6BB9-4CAB-4A71-8AA5-3420E9AFBB12}"/>
                  </a:ext>
                </a:extLst>
              </p:cNvPr>
              <p:cNvGrpSpPr/>
              <p:nvPr/>
            </p:nvGrpSpPr>
            <p:grpSpPr>
              <a:xfrm>
                <a:off x="-380835" y="555811"/>
                <a:ext cx="644461" cy="639318"/>
                <a:chOff x="-380835" y="555811"/>
                <a:chExt cx="644461" cy="639318"/>
              </a:xfrm>
              <a:grpFill/>
            </p:grpSpPr>
            <p:sp>
              <p:nvSpPr>
                <p:cNvPr id="95" name="Freeform: Shape 94">
                  <a:extLst>
                    <a:ext uri="{FF2B5EF4-FFF2-40B4-BE49-F238E27FC236}">
                      <a16:creationId xmlns:a16="http://schemas.microsoft.com/office/drawing/2014/main" id="{31F93AD1-35DD-4DC1-BDD5-3F5A413D76F3}"/>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endParaRPr lang="th-TH"/>
                </a:p>
              </p:txBody>
            </p:sp>
            <p:sp>
              <p:nvSpPr>
                <p:cNvPr id="96" name="Freeform: Shape 95">
                  <a:extLst>
                    <a:ext uri="{FF2B5EF4-FFF2-40B4-BE49-F238E27FC236}">
                      <a16:creationId xmlns:a16="http://schemas.microsoft.com/office/drawing/2014/main" id="{FD6E8A5A-EEE8-41BF-8057-FE338EAC7B33}"/>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endParaRPr lang="th-TH"/>
                </a:p>
              </p:txBody>
            </p:sp>
          </p:grpSp>
        </p:grpSp>
        <p:grpSp>
          <p:nvGrpSpPr>
            <p:cNvPr id="85" name="Graphic 876">
              <a:extLst>
                <a:ext uri="{FF2B5EF4-FFF2-40B4-BE49-F238E27FC236}">
                  <a16:creationId xmlns:a16="http://schemas.microsoft.com/office/drawing/2014/main" id="{E52E40AC-0065-4DAB-8F75-C8F0C6C832A5}"/>
                </a:ext>
              </a:extLst>
            </p:cNvPr>
            <p:cNvGrpSpPr/>
            <p:nvPr/>
          </p:nvGrpSpPr>
          <p:grpSpPr>
            <a:xfrm flipH="1">
              <a:off x="-380835" y="371217"/>
              <a:ext cx="1182052" cy="823912"/>
              <a:chOff x="-380835" y="371217"/>
              <a:chExt cx="1182052" cy="823912"/>
            </a:xfrm>
          </p:grpSpPr>
          <p:grpSp>
            <p:nvGrpSpPr>
              <p:cNvPr id="86" name="Graphic 876">
                <a:extLst>
                  <a:ext uri="{FF2B5EF4-FFF2-40B4-BE49-F238E27FC236}">
                    <a16:creationId xmlns:a16="http://schemas.microsoft.com/office/drawing/2014/main" id="{D7B7E193-F74C-4935-B039-3D33DFCDD486}"/>
                  </a:ext>
                </a:extLst>
              </p:cNvPr>
              <p:cNvGrpSpPr/>
              <p:nvPr/>
            </p:nvGrpSpPr>
            <p:grpSpPr>
              <a:xfrm>
                <a:off x="-276917" y="371217"/>
                <a:ext cx="1078134" cy="565413"/>
                <a:chOff x="-276917" y="371217"/>
                <a:chExt cx="1078134" cy="565413"/>
              </a:xfrm>
            </p:grpSpPr>
            <p:sp>
              <p:nvSpPr>
                <p:cNvPr id="90" name="Freeform: Shape 89">
                  <a:extLst>
                    <a:ext uri="{FF2B5EF4-FFF2-40B4-BE49-F238E27FC236}">
                      <a16:creationId xmlns:a16="http://schemas.microsoft.com/office/drawing/2014/main" id="{6DBBE837-A975-47DD-876A-EA405035F91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endParaRPr lang="th-TH"/>
                </a:p>
              </p:txBody>
            </p:sp>
            <p:sp>
              <p:nvSpPr>
                <p:cNvPr id="91" name="Freeform: Shape 90">
                  <a:extLst>
                    <a:ext uri="{FF2B5EF4-FFF2-40B4-BE49-F238E27FC236}">
                      <a16:creationId xmlns:a16="http://schemas.microsoft.com/office/drawing/2014/main" id="{45084B1D-77B2-4A94-8FF2-22E15B16D8F9}"/>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endParaRPr lang="th-TH"/>
                </a:p>
              </p:txBody>
            </p:sp>
            <p:sp>
              <p:nvSpPr>
                <p:cNvPr id="92" name="Freeform: Shape 91">
                  <a:extLst>
                    <a:ext uri="{FF2B5EF4-FFF2-40B4-BE49-F238E27FC236}">
                      <a16:creationId xmlns:a16="http://schemas.microsoft.com/office/drawing/2014/main" id="{D5DE976A-9825-4D2E-BFE5-61164C08194F}"/>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endParaRPr lang="th-TH"/>
                </a:p>
              </p:txBody>
            </p:sp>
          </p:grpSp>
          <p:grpSp>
            <p:nvGrpSpPr>
              <p:cNvPr id="87" name="Graphic 876">
                <a:extLst>
                  <a:ext uri="{FF2B5EF4-FFF2-40B4-BE49-F238E27FC236}">
                    <a16:creationId xmlns:a16="http://schemas.microsoft.com/office/drawing/2014/main" id="{5AC3E882-DDC6-46EB-9662-C5B3275259B9}"/>
                  </a:ext>
                </a:extLst>
              </p:cNvPr>
              <p:cNvGrpSpPr/>
              <p:nvPr/>
            </p:nvGrpSpPr>
            <p:grpSpPr>
              <a:xfrm>
                <a:off x="-380835" y="555811"/>
                <a:ext cx="644461" cy="639318"/>
                <a:chOff x="-380835" y="555811"/>
                <a:chExt cx="644461" cy="639318"/>
              </a:xfrm>
              <a:solidFill>
                <a:srgbClr val="FFD524"/>
              </a:solidFill>
            </p:grpSpPr>
            <p:sp>
              <p:nvSpPr>
                <p:cNvPr id="88" name="Freeform: Shape 87">
                  <a:extLst>
                    <a:ext uri="{FF2B5EF4-FFF2-40B4-BE49-F238E27FC236}">
                      <a16:creationId xmlns:a16="http://schemas.microsoft.com/office/drawing/2014/main" id="{B5FC3A96-26A7-4ECF-859A-635C9DCC3A4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endParaRPr lang="th-TH"/>
                </a:p>
              </p:txBody>
            </p:sp>
            <p:sp>
              <p:nvSpPr>
                <p:cNvPr id="89" name="Freeform: Shape 88">
                  <a:extLst>
                    <a:ext uri="{FF2B5EF4-FFF2-40B4-BE49-F238E27FC236}">
                      <a16:creationId xmlns:a16="http://schemas.microsoft.com/office/drawing/2014/main" id="{03E38233-DF30-44ED-9C26-B5DF53AFD2EA}"/>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endParaRPr lang="th-TH"/>
                </a:p>
              </p:txBody>
            </p:sp>
          </p:grpSp>
        </p:grpSp>
      </p:grpSp>
      <p:sp>
        <p:nvSpPr>
          <p:cNvPr id="549" name="Freeform: Shape 19741">
            <a:extLst>
              <a:ext uri="{FF2B5EF4-FFF2-40B4-BE49-F238E27FC236}">
                <a16:creationId xmlns:a16="http://schemas.microsoft.com/office/drawing/2014/main" id="{B4F80E0B-2355-4E0D-91A1-757F29D620D4}"/>
              </a:ext>
            </a:extLst>
          </p:cNvPr>
          <p:cNvSpPr/>
          <p:nvPr/>
        </p:nvSpPr>
        <p:spPr>
          <a:xfrm rot="13678603">
            <a:off x="4776353" y="5405765"/>
            <a:ext cx="3950505" cy="454292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endParaRPr lang="th-TH" dirty="0"/>
          </a:p>
        </p:txBody>
      </p:sp>
      <p:sp>
        <p:nvSpPr>
          <p:cNvPr id="550" name="Graphic 19325">
            <a:extLst>
              <a:ext uri="{FF2B5EF4-FFF2-40B4-BE49-F238E27FC236}">
                <a16:creationId xmlns:a16="http://schemas.microsoft.com/office/drawing/2014/main" id="{9216CD92-0672-490C-8FA5-053FEBA15FC1}"/>
              </a:ext>
            </a:extLst>
          </p:cNvPr>
          <p:cNvSpPr/>
          <p:nvPr/>
        </p:nvSpPr>
        <p:spPr>
          <a:xfrm>
            <a:off x="9008952" y="35384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551" name="Graphic 19325">
            <a:extLst>
              <a:ext uri="{FF2B5EF4-FFF2-40B4-BE49-F238E27FC236}">
                <a16:creationId xmlns:a16="http://schemas.microsoft.com/office/drawing/2014/main" id="{076BFB6E-8AA9-41EA-B47A-E86D43AF214F}"/>
              </a:ext>
            </a:extLst>
          </p:cNvPr>
          <p:cNvSpPr/>
          <p:nvPr/>
        </p:nvSpPr>
        <p:spPr>
          <a:xfrm>
            <a:off x="7639374" y="4852355"/>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552" name="Graphic 19322">
            <a:extLst>
              <a:ext uri="{FF2B5EF4-FFF2-40B4-BE49-F238E27FC236}">
                <a16:creationId xmlns:a16="http://schemas.microsoft.com/office/drawing/2014/main" id="{E2D21D1C-1444-4B25-916F-66EDC58DA94B}"/>
              </a:ext>
            </a:extLst>
          </p:cNvPr>
          <p:cNvSpPr/>
          <p:nvPr/>
        </p:nvSpPr>
        <p:spPr>
          <a:xfrm rot="3822459">
            <a:off x="10039849" y="-1732917"/>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endParaRPr lang="th-TH"/>
          </a:p>
        </p:txBody>
      </p:sp>
      <p:grpSp>
        <p:nvGrpSpPr>
          <p:cNvPr id="553" name="Group 951">
            <a:extLst>
              <a:ext uri="{FF2B5EF4-FFF2-40B4-BE49-F238E27FC236}">
                <a16:creationId xmlns:a16="http://schemas.microsoft.com/office/drawing/2014/main" id="{86190CF7-2FFB-43CB-9F48-1A1E37DEDC2F}"/>
              </a:ext>
            </a:extLst>
          </p:cNvPr>
          <p:cNvGrpSpPr/>
          <p:nvPr/>
        </p:nvGrpSpPr>
        <p:grpSpPr>
          <a:xfrm flipH="1">
            <a:off x="2477759" y="5204111"/>
            <a:ext cx="2321182" cy="2091093"/>
            <a:chOff x="6096000" y="5445343"/>
            <a:chExt cx="2321182" cy="2091093"/>
          </a:xfrm>
        </p:grpSpPr>
        <p:grpSp>
          <p:nvGrpSpPr>
            <p:cNvPr id="554"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585"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602"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endParaRPr lang="th-TH" dirty="0"/>
                </a:p>
              </p:txBody>
            </p:sp>
            <p:sp>
              <p:nvSpPr>
                <p:cNvPr id="603"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endParaRPr lang="th-TH"/>
                </a:p>
              </p:txBody>
            </p:sp>
            <p:sp>
              <p:nvSpPr>
                <p:cNvPr id="604"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endParaRPr lang="th-TH"/>
                </a:p>
              </p:txBody>
            </p:sp>
            <p:sp>
              <p:nvSpPr>
                <p:cNvPr id="605"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endParaRPr lang="th-TH"/>
                </a:p>
              </p:txBody>
            </p:sp>
            <p:sp>
              <p:nvSpPr>
                <p:cNvPr id="606"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endParaRPr lang="th-TH"/>
                </a:p>
              </p:txBody>
            </p:sp>
            <p:sp>
              <p:nvSpPr>
                <p:cNvPr id="607"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endParaRPr lang="th-TH"/>
                </a:p>
              </p:txBody>
            </p:sp>
            <p:sp>
              <p:nvSpPr>
                <p:cNvPr id="608"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endParaRPr lang="th-TH" dirty="0"/>
                </a:p>
              </p:txBody>
            </p:sp>
            <p:sp>
              <p:nvSpPr>
                <p:cNvPr id="609"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endParaRPr lang="th-TH"/>
                </a:p>
              </p:txBody>
            </p:sp>
            <p:sp>
              <p:nvSpPr>
                <p:cNvPr id="610"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endParaRPr lang="th-TH"/>
                </a:p>
              </p:txBody>
            </p:sp>
            <p:sp>
              <p:nvSpPr>
                <p:cNvPr id="611"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endParaRPr lang="th-TH"/>
                </a:p>
              </p:txBody>
            </p:sp>
            <p:sp>
              <p:nvSpPr>
                <p:cNvPr id="612"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endParaRPr lang="th-TH"/>
                </a:p>
              </p:txBody>
            </p:sp>
            <p:sp>
              <p:nvSpPr>
                <p:cNvPr id="613"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endParaRPr lang="th-TH"/>
                </a:p>
              </p:txBody>
            </p:sp>
          </p:grpSp>
          <p:grpSp>
            <p:nvGrpSpPr>
              <p:cNvPr id="586"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587"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598"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endParaRPr lang="th-TH"/>
                  </a:p>
                </p:txBody>
              </p:sp>
              <p:sp>
                <p:nvSpPr>
                  <p:cNvPr id="599"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endParaRPr lang="th-TH"/>
                  </a:p>
                </p:txBody>
              </p:sp>
              <p:sp>
                <p:nvSpPr>
                  <p:cNvPr id="600"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endParaRPr lang="th-TH"/>
                  </a:p>
                </p:txBody>
              </p:sp>
              <p:sp>
                <p:nvSpPr>
                  <p:cNvPr id="601"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endParaRPr lang="th-TH"/>
                  </a:p>
                </p:txBody>
              </p:sp>
            </p:grpSp>
            <p:grpSp>
              <p:nvGrpSpPr>
                <p:cNvPr id="588"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594"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endParaRPr lang="th-TH"/>
                  </a:p>
                </p:txBody>
              </p:sp>
              <p:sp>
                <p:nvSpPr>
                  <p:cNvPr id="595"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endParaRPr lang="th-TH"/>
                  </a:p>
                </p:txBody>
              </p:sp>
              <p:sp>
                <p:nvSpPr>
                  <p:cNvPr id="596"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endParaRPr lang="th-TH"/>
                  </a:p>
                </p:txBody>
              </p:sp>
              <p:sp>
                <p:nvSpPr>
                  <p:cNvPr id="597"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endParaRPr lang="th-TH"/>
                  </a:p>
                </p:txBody>
              </p:sp>
            </p:grpSp>
            <p:grpSp>
              <p:nvGrpSpPr>
                <p:cNvPr id="589"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590"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endParaRPr lang="th-TH"/>
                  </a:p>
                </p:txBody>
              </p:sp>
              <p:sp>
                <p:nvSpPr>
                  <p:cNvPr id="591"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endParaRPr lang="th-TH"/>
                  </a:p>
                </p:txBody>
              </p:sp>
              <p:sp>
                <p:nvSpPr>
                  <p:cNvPr id="592"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endParaRPr lang="th-TH"/>
                  </a:p>
                </p:txBody>
              </p:sp>
              <p:sp>
                <p:nvSpPr>
                  <p:cNvPr id="593"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endParaRPr lang="th-TH"/>
                  </a:p>
                </p:txBody>
              </p:sp>
            </p:grpSp>
          </p:grpSp>
        </p:grpSp>
        <p:grpSp>
          <p:nvGrpSpPr>
            <p:cNvPr id="555"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556"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573"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endParaRPr lang="th-TH" dirty="0"/>
                </a:p>
              </p:txBody>
            </p:sp>
            <p:sp>
              <p:nvSpPr>
                <p:cNvPr id="574"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endParaRPr lang="th-TH"/>
                </a:p>
              </p:txBody>
            </p:sp>
            <p:sp>
              <p:nvSpPr>
                <p:cNvPr id="575"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endParaRPr lang="th-TH"/>
                </a:p>
              </p:txBody>
            </p:sp>
            <p:sp>
              <p:nvSpPr>
                <p:cNvPr id="576"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endParaRPr lang="th-TH"/>
                </a:p>
              </p:txBody>
            </p:sp>
            <p:sp>
              <p:nvSpPr>
                <p:cNvPr id="577"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endParaRPr lang="th-TH"/>
                </a:p>
              </p:txBody>
            </p:sp>
            <p:sp>
              <p:nvSpPr>
                <p:cNvPr id="578"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endParaRPr lang="th-TH"/>
                </a:p>
              </p:txBody>
            </p:sp>
            <p:sp>
              <p:nvSpPr>
                <p:cNvPr id="579"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endParaRPr lang="th-TH" dirty="0"/>
                </a:p>
              </p:txBody>
            </p:sp>
            <p:sp>
              <p:nvSpPr>
                <p:cNvPr id="580"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endParaRPr lang="th-TH"/>
                </a:p>
              </p:txBody>
            </p:sp>
            <p:sp>
              <p:nvSpPr>
                <p:cNvPr id="581"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endParaRPr lang="th-TH"/>
                </a:p>
              </p:txBody>
            </p:sp>
            <p:sp>
              <p:nvSpPr>
                <p:cNvPr id="582"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endParaRPr lang="th-TH"/>
                </a:p>
              </p:txBody>
            </p:sp>
            <p:sp>
              <p:nvSpPr>
                <p:cNvPr id="583"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endParaRPr lang="th-TH"/>
                </a:p>
              </p:txBody>
            </p:sp>
            <p:sp>
              <p:nvSpPr>
                <p:cNvPr id="584"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endParaRPr lang="th-TH"/>
                </a:p>
              </p:txBody>
            </p:sp>
          </p:grpSp>
          <p:grpSp>
            <p:nvGrpSpPr>
              <p:cNvPr id="557"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558"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569"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endParaRPr lang="th-TH"/>
                  </a:p>
                </p:txBody>
              </p:sp>
              <p:sp>
                <p:nvSpPr>
                  <p:cNvPr id="570"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endParaRPr lang="th-TH"/>
                  </a:p>
                </p:txBody>
              </p:sp>
              <p:sp>
                <p:nvSpPr>
                  <p:cNvPr id="571"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endParaRPr lang="th-TH"/>
                  </a:p>
                </p:txBody>
              </p:sp>
              <p:sp>
                <p:nvSpPr>
                  <p:cNvPr id="572"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endParaRPr lang="th-TH"/>
                  </a:p>
                </p:txBody>
              </p:sp>
            </p:grpSp>
            <p:grpSp>
              <p:nvGrpSpPr>
                <p:cNvPr id="559"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565"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endParaRPr lang="th-TH"/>
                  </a:p>
                </p:txBody>
              </p:sp>
              <p:sp>
                <p:nvSpPr>
                  <p:cNvPr id="566"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endParaRPr lang="th-TH"/>
                  </a:p>
                </p:txBody>
              </p:sp>
              <p:sp>
                <p:nvSpPr>
                  <p:cNvPr id="567"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endParaRPr lang="th-TH"/>
                  </a:p>
                </p:txBody>
              </p:sp>
              <p:sp>
                <p:nvSpPr>
                  <p:cNvPr id="568"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endParaRPr lang="th-TH"/>
                  </a:p>
                </p:txBody>
              </p:sp>
            </p:grpSp>
            <p:grpSp>
              <p:nvGrpSpPr>
                <p:cNvPr id="560"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561"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endParaRPr lang="th-TH"/>
                  </a:p>
                </p:txBody>
              </p:sp>
              <p:sp>
                <p:nvSpPr>
                  <p:cNvPr id="562"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endParaRPr lang="th-TH"/>
                  </a:p>
                </p:txBody>
              </p:sp>
              <p:sp>
                <p:nvSpPr>
                  <p:cNvPr id="563"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endParaRPr lang="th-TH"/>
                  </a:p>
                </p:txBody>
              </p:sp>
              <p:sp>
                <p:nvSpPr>
                  <p:cNvPr id="564"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endParaRPr lang="th-TH"/>
                  </a:p>
                </p:txBody>
              </p:sp>
            </p:grpSp>
          </p:grpSp>
        </p:grpSp>
      </p:grpSp>
      <p:grpSp>
        <p:nvGrpSpPr>
          <p:cNvPr id="614" name="Graphic 2">
            <a:extLst>
              <a:ext uri="{FF2B5EF4-FFF2-40B4-BE49-F238E27FC236}">
                <a16:creationId xmlns:a16="http://schemas.microsoft.com/office/drawing/2014/main" id="{78087135-6573-4D73-B991-EC1493B6B0A8}"/>
              </a:ext>
            </a:extLst>
          </p:cNvPr>
          <p:cNvGrpSpPr/>
          <p:nvPr/>
        </p:nvGrpSpPr>
        <p:grpSpPr>
          <a:xfrm rot="10316914">
            <a:off x="11299041" y="2782429"/>
            <a:ext cx="1131858" cy="1386344"/>
            <a:chOff x="5881684" y="3147949"/>
            <a:chExt cx="428090" cy="557286"/>
          </a:xfrm>
        </p:grpSpPr>
        <p:grpSp>
          <p:nvGrpSpPr>
            <p:cNvPr id="615"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617"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endParaRPr lang="th-TH"/>
              </a:p>
            </p:txBody>
          </p:sp>
          <p:sp>
            <p:nvSpPr>
              <p:cNvPr id="618"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endParaRPr lang="th-TH"/>
              </a:p>
            </p:txBody>
          </p:sp>
          <p:sp>
            <p:nvSpPr>
              <p:cNvPr id="619"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endParaRPr lang="th-TH"/>
              </a:p>
            </p:txBody>
          </p:sp>
          <p:sp>
            <p:nvSpPr>
              <p:cNvPr id="620"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endParaRPr lang="th-TH" dirty="0"/>
              </a:p>
            </p:txBody>
          </p:sp>
          <p:sp>
            <p:nvSpPr>
              <p:cNvPr id="621"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endParaRPr lang="th-TH" dirty="0"/>
              </a:p>
            </p:txBody>
          </p:sp>
          <p:sp>
            <p:nvSpPr>
              <p:cNvPr id="622"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endParaRPr lang="th-TH"/>
              </a:p>
            </p:txBody>
          </p:sp>
          <p:sp>
            <p:nvSpPr>
              <p:cNvPr id="623"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endParaRPr lang="th-TH"/>
              </a:p>
            </p:txBody>
          </p:sp>
          <p:sp>
            <p:nvSpPr>
              <p:cNvPr id="624"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endParaRPr lang="th-TH"/>
              </a:p>
            </p:txBody>
          </p:sp>
          <p:sp>
            <p:nvSpPr>
              <p:cNvPr id="625"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endParaRPr lang="th-TH"/>
              </a:p>
            </p:txBody>
          </p:sp>
          <p:sp>
            <p:nvSpPr>
              <p:cNvPr id="626"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endParaRPr lang="th-TH"/>
              </a:p>
            </p:txBody>
          </p:sp>
          <p:grpSp>
            <p:nvGrpSpPr>
              <p:cNvPr id="627"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645"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endParaRPr lang="th-TH"/>
                </a:p>
              </p:txBody>
            </p:sp>
            <p:sp>
              <p:nvSpPr>
                <p:cNvPr id="646"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endParaRPr lang="th-TH"/>
                </a:p>
              </p:txBody>
            </p:sp>
          </p:grpSp>
          <p:sp>
            <p:nvSpPr>
              <p:cNvPr id="628"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endParaRPr lang="th-TH"/>
              </a:p>
            </p:txBody>
          </p:sp>
          <p:sp>
            <p:nvSpPr>
              <p:cNvPr id="629"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endParaRPr lang="th-TH"/>
              </a:p>
            </p:txBody>
          </p:sp>
          <p:sp>
            <p:nvSpPr>
              <p:cNvPr id="630"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endParaRPr lang="th-TH"/>
              </a:p>
            </p:txBody>
          </p:sp>
          <p:sp>
            <p:nvSpPr>
              <p:cNvPr id="631"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endParaRPr lang="th-TH"/>
              </a:p>
            </p:txBody>
          </p:sp>
          <p:sp>
            <p:nvSpPr>
              <p:cNvPr id="632"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endParaRPr lang="th-TH"/>
              </a:p>
            </p:txBody>
          </p:sp>
          <p:sp>
            <p:nvSpPr>
              <p:cNvPr id="633"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endParaRPr lang="th-TH"/>
              </a:p>
            </p:txBody>
          </p:sp>
          <p:sp>
            <p:nvSpPr>
              <p:cNvPr id="634"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endParaRPr lang="th-TH"/>
              </a:p>
            </p:txBody>
          </p:sp>
          <p:sp>
            <p:nvSpPr>
              <p:cNvPr id="635"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endParaRPr lang="th-TH"/>
              </a:p>
            </p:txBody>
          </p:sp>
          <p:sp>
            <p:nvSpPr>
              <p:cNvPr id="636"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endParaRPr lang="th-TH"/>
              </a:p>
            </p:txBody>
          </p:sp>
          <p:sp>
            <p:nvSpPr>
              <p:cNvPr id="637"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endParaRPr lang="th-TH"/>
              </a:p>
            </p:txBody>
          </p:sp>
          <p:sp>
            <p:nvSpPr>
              <p:cNvPr id="638"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endParaRPr lang="th-TH"/>
              </a:p>
            </p:txBody>
          </p:sp>
          <p:grpSp>
            <p:nvGrpSpPr>
              <p:cNvPr id="639"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643"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endParaRPr lang="th-TH"/>
                </a:p>
              </p:txBody>
            </p:sp>
            <p:sp>
              <p:nvSpPr>
                <p:cNvPr id="644"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endParaRPr lang="th-TH"/>
                </a:p>
              </p:txBody>
            </p:sp>
          </p:grpSp>
          <p:grpSp>
            <p:nvGrpSpPr>
              <p:cNvPr id="640"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641"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endParaRPr lang="th-TH"/>
                </a:p>
              </p:txBody>
            </p:sp>
            <p:sp>
              <p:nvSpPr>
                <p:cNvPr id="642"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endParaRPr lang="th-TH"/>
                </a:p>
              </p:txBody>
            </p:sp>
          </p:grpSp>
        </p:grpSp>
        <p:sp>
          <p:nvSpPr>
            <p:cNvPr id="616"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endParaRPr lang="th-TH"/>
            </a:p>
          </p:txBody>
        </p:sp>
      </p:grpSp>
      <p:sp>
        <p:nvSpPr>
          <p:cNvPr id="647" name="Graphic 19325">
            <a:extLst>
              <a:ext uri="{FF2B5EF4-FFF2-40B4-BE49-F238E27FC236}">
                <a16:creationId xmlns:a16="http://schemas.microsoft.com/office/drawing/2014/main" id="{801922E0-326C-4549-ABB5-F3E7F0691844}"/>
              </a:ext>
            </a:extLst>
          </p:cNvPr>
          <p:cNvSpPr/>
          <p:nvPr/>
        </p:nvSpPr>
        <p:spPr>
          <a:xfrm>
            <a:off x="3665600" y="133889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648" name="Graphic 19325">
            <a:extLst>
              <a:ext uri="{FF2B5EF4-FFF2-40B4-BE49-F238E27FC236}">
                <a16:creationId xmlns:a16="http://schemas.microsoft.com/office/drawing/2014/main" id="{3F8B1ABC-326F-4BF6-A016-A5E0149DD6C5}"/>
              </a:ext>
            </a:extLst>
          </p:cNvPr>
          <p:cNvSpPr/>
          <p:nvPr/>
        </p:nvSpPr>
        <p:spPr>
          <a:xfrm>
            <a:off x="685448" y="549338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649" name="Graphic 19325">
            <a:extLst>
              <a:ext uri="{FF2B5EF4-FFF2-40B4-BE49-F238E27FC236}">
                <a16:creationId xmlns:a16="http://schemas.microsoft.com/office/drawing/2014/main" id="{801922E0-326C-4549-ABB5-F3E7F0691844}"/>
              </a:ext>
            </a:extLst>
          </p:cNvPr>
          <p:cNvSpPr/>
          <p:nvPr/>
        </p:nvSpPr>
        <p:spPr>
          <a:xfrm>
            <a:off x="4523970" y="3927144"/>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650" name="Graphic 19325">
            <a:extLst>
              <a:ext uri="{FF2B5EF4-FFF2-40B4-BE49-F238E27FC236}">
                <a16:creationId xmlns:a16="http://schemas.microsoft.com/office/drawing/2014/main" id="{9216CD92-0672-490C-8FA5-053FEBA15FC1}"/>
              </a:ext>
            </a:extLst>
          </p:cNvPr>
          <p:cNvSpPr/>
          <p:nvPr/>
        </p:nvSpPr>
        <p:spPr>
          <a:xfrm>
            <a:off x="9453714" y="1458135"/>
            <a:ext cx="229656" cy="24418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sp>
        <p:nvSpPr>
          <p:cNvPr id="651" name="Graphic 19325">
            <a:extLst>
              <a:ext uri="{FF2B5EF4-FFF2-40B4-BE49-F238E27FC236}">
                <a16:creationId xmlns:a16="http://schemas.microsoft.com/office/drawing/2014/main" id="{9216CD92-0672-490C-8FA5-053FEBA15FC1}"/>
              </a:ext>
            </a:extLst>
          </p:cNvPr>
          <p:cNvSpPr/>
          <p:nvPr/>
        </p:nvSpPr>
        <p:spPr>
          <a:xfrm>
            <a:off x="7055307" y="504687"/>
            <a:ext cx="229656" cy="24418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endParaRPr lang="th-TH"/>
          </a:p>
        </p:txBody>
      </p:sp>
      <p:grpSp>
        <p:nvGrpSpPr>
          <p:cNvPr id="652" name="Group 60">
            <a:extLst>
              <a:ext uri="{FF2B5EF4-FFF2-40B4-BE49-F238E27FC236}">
                <a16:creationId xmlns:a16="http://schemas.microsoft.com/office/drawing/2014/main" id="{C3B58993-7D40-42D2-829D-1155BA0F19C2}"/>
              </a:ext>
            </a:extLst>
          </p:cNvPr>
          <p:cNvGrpSpPr/>
          <p:nvPr/>
        </p:nvGrpSpPr>
        <p:grpSpPr>
          <a:xfrm rot="16444284">
            <a:off x="10620452" y="394789"/>
            <a:ext cx="1274357" cy="1271357"/>
            <a:chOff x="7323229" y="1398492"/>
            <a:chExt cx="7721749" cy="7428451"/>
          </a:xfrm>
        </p:grpSpPr>
        <p:grpSp>
          <p:nvGrpSpPr>
            <p:cNvPr id="653" name="Graphic 15">
              <a:extLst>
                <a:ext uri="{FF2B5EF4-FFF2-40B4-BE49-F238E27FC236}">
                  <a16:creationId xmlns:a16="http://schemas.microsoft.com/office/drawing/2014/main" id="{FB20C0A4-4DD3-4E94-BB4B-CADC5C053C5E}"/>
                </a:ext>
              </a:extLst>
            </p:cNvPr>
            <p:cNvGrpSpPr/>
            <p:nvPr/>
          </p:nvGrpSpPr>
          <p:grpSpPr>
            <a:xfrm rot="20537283">
              <a:off x="7323229" y="1564521"/>
              <a:ext cx="7591292" cy="7262422"/>
              <a:chOff x="6779513" y="2922174"/>
              <a:chExt cx="547687" cy="547687"/>
            </a:xfrm>
            <a:solidFill>
              <a:schemeClr val="tx1">
                <a:lumMod val="65000"/>
                <a:lumOff val="35000"/>
              </a:schemeClr>
            </a:solidFill>
          </p:grpSpPr>
          <p:sp>
            <p:nvSpPr>
              <p:cNvPr id="671" name="Freeform: Shape 27">
                <a:extLst>
                  <a:ext uri="{FF2B5EF4-FFF2-40B4-BE49-F238E27FC236}">
                    <a16:creationId xmlns:a16="http://schemas.microsoft.com/office/drawing/2014/main" id="{E6D4B9E3-3726-4D37-A117-9C406595E3F4}"/>
                  </a:ext>
                </a:extLst>
              </p:cNvPr>
              <p:cNvSpPr/>
              <p:nvPr/>
            </p:nvSpPr>
            <p:spPr>
              <a:xfrm>
                <a:off x="6779513" y="2922174"/>
                <a:ext cx="547687" cy="547687"/>
              </a:xfrm>
              <a:custGeom>
                <a:avLst/>
                <a:gdLst>
                  <a:gd name="connsiteX0" fmla="*/ 547688 w 547687"/>
                  <a:gd name="connsiteY0" fmla="*/ 273844 h 547687"/>
                  <a:gd name="connsiteX1" fmla="*/ 273844 w 547687"/>
                  <a:gd name="connsiteY1" fmla="*/ 547687 h 547687"/>
                  <a:gd name="connsiteX2" fmla="*/ 0 w 547687"/>
                  <a:gd name="connsiteY2" fmla="*/ 273844 h 547687"/>
                  <a:gd name="connsiteX3" fmla="*/ 273844 w 547687"/>
                  <a:gd name="connsiteY3" fmla="*/ 0 h 547687"/>
                  <a:gd name="connsiteX4" fmla="*/ 547688 w 547687"/>
                  <a:gd name="connsiteY4" fmla="*/ 273844 h 54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547687">
                    <a:moveTo>
                      <a:pt x="547688" y="273844"/>
                    </a:moveTo>
                    <a:cubicBezTo>
                      <a:pt x="547688" y="425083"/>
                      <a:pt x="425083" y="547687"/>
                      <a:pt x="273844" y="547687"/>
                    </a:cubicBezTo>
                    <a:cubicBezTo>
                      <a:pt x="122604" y="547687"/>
                      <a:pt x="0" y="425083"/>
                      <a:pt x="0" y="273844"/>
                    </a:cubicBezTo>
                    <a:cubicBezTo>
                      <a:pt x="0" y="122604"/>
                      <a:pt x="122604" y="0"/>
                      <a:pt x="273844" y="0"/>
                    </a:cubicBezTo>
                    <a:cubicBezTo>
                      <a:pt x="425083" y="0"/>
                      <a:pt x="547688" y="122604"/>
                      <a:pt x="547688" y="273844"/>
                    </a:cubicBezTo>
                    <a:close/>
                  </a:path>
                </a:pathLst>
              </a:custGeom>
              <a:grpFill/>
              <a:ln w="9525" cap="flat">
                <a:noFill/>
                <a:prstDash val="solid"/>
                <a:miter/>
              </a:ln>
            </p:spPr>
            <p:txBody>
              <a:bodyPr rtlCol="0" anchor="ctr"/>
              <a:lstStyle/>
              <a:p>
                <a:endParaRPr lang="th-TH"/>
              </a:p>
            </p:txBody>
          </p:sp>
          <p:sp>
            <p:nvSpPr>
              <p:cNvPr id="672" name="Freeform: Shape 28">
                <a:extLst>
                  <a:ext uri="{FF2B5EF4-FFF2-40B4-BE49-F238E27FC236}">
                    <a16:creationId xmlns:a16="http://schemas.microsoft.com/office/drawing/2014/main" id="{3DB07990-892F-4BF0-9686-4F186B4C14DA}"/>
                  </a:ext>
                </a:extLst>
              </p:cNvPr>
              <p:cNvSpPr/>
              <p:nvPr/>
            </p:nvSpPr>
            <p:spPr>
              <a:xfrm>
                <a:off x="7009065" y="3110388"/>
                <a:ext cx="107823" cy="107823"/>
              </a:xfrm>
              <a:custGeom>
                <a:avLst/>
                <a:gdLst>
                  <a:gd name="connsiteX0" fmla="*/ 107823 w 107823"/>
                  <a:gd name="connsiteY0" fmla="*/ 53912 h 107823"/>
                  <a:gd name="connsiteX1" fmla="*/ 53912 w 107823"/>
                  <a:gd name="connsiteY1" fmla="*/ 107823 h 107823"/>
                  <a:gd name="connsiteX2" fmla="*/ 0 w 107823"/>
                  <a:gd name="connsiteY2" fmla="*/ 53912 h 107823"/>
                  <a:gd name="connsiteX3" fmla="*/ 53912 w 107823"/>
                  <a:gd name="connsiteY3" fmla="*/ 0 h 107823"/>
                  <a:gd name="connsiteX4" fmla="*/ 107823 w 107823"/>
                  <a:gd name="connsiteY4" fmla="*/ 53912 h 10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3" h="107823">
                    <a:moveTo>
                      <a:pt x="107823" y="53912"/>
                    </a:moveTo>
                    <a:cubicBezTo>
                      <a:pt x="107823" y="83725"/>
                      <a:pt x="83630" y="107823"/>
                      <a:pt x="53912" y="107823"/>
                    </a:cubicBezTo>
                    <a:cubicBezTo>
                      <a:pt x="24099" y="107823"/>
                      <a:pt x="0" y="83630"/>
                      <a:pt x="0" y="53912"/>
                    </a:cubicBezTo>
                    <a:cubicBezTo>
                      <a:pt x="0" y="24099"/>
                      <a:pt x="24194" y="0"/>
                      <a:pt x="53912" y="0"/>
                    </a:cubicBezTo>
                    <a:cubicBezTo>
                      <a:pt x="83630" y="-95"/>
                      <a:pt x="107823" y="24099"/>
                      <a:pt x="107823" y="53912"/>
                    </a:cubicBezTo>
                    <a:close/>
                  </a:path>
                </a:pathLst>
              </a:custGeom>
              <a:grpFill/>
              <a:ln w="9525" cap="flat">
                <a:noFill/>
                <a:prstDash val="solid"/>
                <a:miter/>
              </a:ln>
            </p:spPr>
            <p:txBody>
              <a:bodyPr rtlCol="0" anchor="ctr"/>
              <a:lstStyle/>
              <a:p>
                <a:endParaRPr lang="th-TH"/>
              </a:p>
            </p:txBody>
          </p:sp>
          <p:sp>
            <p:nvSpPr>
              <p:cNvPr id="673" name="Freeform: Shape 29">
                <a:extLst>
                  <a:ext uri="{FF2B5EF4-FFF2-40B4-BE49-F238E27FC236}">
                    <a16:creationId xmlns:a16="http://schemas.microsoft.com/office/drawing/2014/main" id="{3FE75EF9-C4B7-4FAC-8FCC-BAC972747A79}"/>
                  </a:ext>
                </a:extLst>
              </p:cNvPr>
              <p:cNvSpPr/>
              <p:nvPr/>
            </p:nvSpPr>
            <p:spPr>
              <a:xfrm>
                <a:off x="6996302" y="3050762"/>
                <a:ext cx="24955" cy="24955"/>
              </a:xfrm>
              <a:custGeom>
                <a:avLst/>
                <a:gdLst>
                  <a:gd name="connsiteX0" fmla="*/ 24956 w 24955"/>
                  <a:gd name="connsiteY0" fmla="*/ 12478 h 24955"/>
                  <a:gd name="connsiteX1" fmla="*/ 12478 w 24955"/>
                  <a:gd name="connsiteY1" fmla="*/ 24956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6"/>
                      <a:pt x="12478" y="24956"/>
                    </a:cubicBezTo>
                    <a:cubicBezTo>
                      <a:pt x="5587" y="24956"/>
                      <a:pt x="0" y="19369"/>
                      <a:pt x="0" y="12478"/>
                    </a:cubicBezTo>
                    <a:cubicBezTo>
                      <a:pt x="0" y="5587"/>
                      <a:pt x="5587" y="0"/>
                      <a:pt x="12478" y="0"/>
                    </a:cubicBezTo>
                    <a:cubicBezTo>
                      <a:pt x="19369" y="0"/>
                      <a:pt x="24956" y="5587"/>
                      <a:pt x="24956" y="12478"/>
                    </a:cubicBezTo>
                    <a:close/>
                  </a:path>
                </a:pathLst>
              </a:custGeom>
              <a:grpFill/>
              <a:ln w="9525" cap="flat">
                <a:noFill/>
                <a:prstDash val="solid"/>
                <a:miter/>
              </a:ln>
            </p:spPr>
            <p:txBody>
              <a:bodyPr rtlCol="0" anchor="ctr"/>
              <a:lstStyle/>
              <a:p>
                <a:endParaRPr lang="th-TH"/>
              </a:p>
            </p:txBody>
          </p:sp>
          <p:sp>
            <p:nvSpPr>
              <p:cNvPr id="674" name="Freeform: Shape 30">
                <a:extLst>
                  <a:ext uri="{FF2B5EF4-FFF2-40B4-BE49-F238E27FC236}">
                    <a16:creationId xmlns:a16="http://schemas.microsoft.com/office/drawing/2014/main" id="{9677A42C-7727-4CB5-A5E5-9EA6B2616903}"/>
                  </a:ext>
                </a:extLst>
              </p:cNvPr>
              <p:cNvSpPr/>
              <p:nvPr/>
            </p:nvSpPr>
            <p:spPr>
              <a:xfrm>
                <a:off x="7280623" y="3196018"/>
                <a:ext cx="24955" cy="24955"/>
              </a:xfrm>
              <a:custGeom>
                <a:avLst/>
                <a:gdLst>
                  <a:gd name="connsiteX0" fmla="*/ 24955 w 24955"/>
                  <a:gd name="connsiteY0" fmla="*/ 12478 h 24955"/>
                  <a:gd name="connsiteX1" fmla="*/ 12478 w 24955"/>
                  <a:gd name="connsiteY1" fmla="*/ 24956 h 24955"/>
                  <a:gd name="connsiteX2" fmla="*/ 0 w 24955"/>
                  <a:gd name="connsiteY2" fmla="*/ 12478 h 24955"/>
                  <a:gd name="connsiteX3" fmla="*/ 12478 w 24955"/>
                  <a:gd name="connsiteY3" fmla="*/ 0 h 24955"/>
                  <a:gd name="connsiteX4" fmla="*/ 24955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5" y="12478"/>
                    </a:moveTo>
                    <a:cubicBezTo>
                      <a:pt x="24955" y="19336"/>
                      <a:pt x="19336" y="24956"/>
                      <a:pt x="12478" y="24956"/>
                    </a:cubicBezTo>
                    <a:cubicBezTo>
                      <a:pt x="5620" y="24956"/>
                      <a:pt x="0" y="19336"/>
                      <a:pt x="0" y="12478"/>
                    </a:cubicBezTo>
                    <a:cubicBezTo>
                      <a:pt x="0" y="5620"/>
                      <a:pt x="5620" y="0"/>
                      <a:pt x="12478" y="0"/>
                    </a:cubicBezTo>
                    <a:cubicBezTo>
                      <a:pt x="19336" y="0"/>
                      <a:pt x="24955" y="5620"/>
                      <a:pt x="24955" y="12478"/>
                    </a:cubicBezTo>
                    <a:close/>
                  </a:path>
                </a:pathLst>
              </a:custGeom>
              <a:grpFill/>
              <a:ln w="9525" cap="flat">
                <a:noFill/>
                <a:prstDash val="solid"/>
                <a:miter/>
              </a:ln>
            </p:spPr>
            <p:txBody>
              <a:bodyPr rtlCol="0" anchor="ctr"/>
              <a:lstStyle/>
              <a:p>
                <a:endParaRPr lang="th-TH"/>
              </a:p>
            </p:txBody>
          </p:sp>
          <p:sp>
            <p:nvSpPr>
              <p:cNvPr id="675" name="Freeform: Shape 31">
                <a:extLst>
                  <a:ext uri="{FF2B5EF4-FFF2-40B4-BE49-F238E27FC236}">
                    <a16:creationId xmlns:a16="http://schemas.microsoft.com/office/drawing/2014/main" id="{D1153B96-B811-4F27-B3A3-6953A466EF48}"/>
                  </a:ext>
                </a:extLst>
              </p:cNvPr>
              <p:cNvSpPr/>
              <p:nvPr/>
            </p:nvSpPr>
            <p:spPr>
              <a:xfrm>
                <a:off x="7224902" y="3075813"/>
                <a:ext cx="24955" cy="24955"/>
              </a:xfrm>
              <a:custGeom>
                <a:avLst/>
                <a:gdLst>
                  <a:gd name="connsiteX0" fmla="*/ 24956 w 24955"/>
                  <a:gd name="connsiteY0" fmla="*/ 12478 h 24955"/>
                  <a:gd name="connsiteX1" fmla="*/ 12478 w 24955"/>
                  <a:gd name="connsiteY1" fmla="*/ 24955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5"/>
                      <a:pt x="12478" y="24955"/>
                    </a:cubicBezTo>
                    <a:cubicBezTo>
                      <a:pt x="5587" y="24955"/>
                      <a:pt x="0" y="19369"/>
                      <a:pt x="0" y="12478"/>
                    </a:cubicBezTo>
                    <a:cubicBezTo>
                      <a:pt x="0" y="5586"/>
                      <a:pt x="5587" y="0"/>
                      <a:pt x="12478" y="0"/>
                    </a:cubicBezTo>
                    <a:cubicBezTo>
                      <a:pt x="19369" y="0"/>
                      <a:pt x="24956" y="5586"/>
                      <a:pt x="24956" y="12478"/>
                    </a:cubicBezTo>
                    <a:close/>
                  </a:path>
                </a:pathLst>
              </a:custGeom>
              <a:grpFill/>
              <a:ln w="9525" cap="flat">
                <a:noFill/>
                <a:prstDash val="solid"/>
                <a:miter/>
              </a:ln>
            </p:spPr>
            <p:txBody>
              <a:bodyPr rtlCol="0" anchor="ctr"/>
              <a:lstStyle/>
              <a:p>
                <a:endParaRPr lang="th-TH"/>
              </a:p>
            </p:txBody>
          </p:sp>
          <p:sp>
            <p:nvSpPr>
              <p:cNvPr id="676" name="Freeform: Shape 32">
                <a:extLst>
                  <a:ext uri="{FF2B5EF4-FFF2-40B4-BE49-F238E27FC236}">
                    <a16:creationId xmlns:a16="http://schemas.microsoft.com/office/drawing/2014/main" id="{C5899BE0-43E8-4DC3-856F-D6EEBE04DB59}"/>
                  </a:ext>
                </a:extLst>
              </p:cNvPr>
              <p:cNvSpPr/>
              <p:nvPr/>
            </p:nvSpPr>
            <p:spPr>
              <a:xfrm>
                <a:off x="7062977" y="3258312"/>
                <a:ext cx="24955" cy="24955"/>
              </a:xfrm>
              <a:custGeom>
                <a:avLst/>
                <a:gdLst>
                  <a:gd name="connsiteX0" fmla="*/ 24956 w 24955"/>
                  <a:gd name="connsiteY0" fmla="*/ 12478 h 24955"/>
                  <a:gd name="connsiteX1" fmla="*/ 12478 w 24955"/>
                  <a:gd name="connsiteY1" fmla="*/ 24955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5"/>
                      <a:pt x="12478" y="24955"/>
                    </a:cubicBezTo>
                    <a:cubicBezTo>
                      <a:pt x="5587" y="24955"/>
                      <a:pt x="0" y="19369"/>
                      <a:pt x="0" y="12478"/>
                    </a:cubicBezTo>
                    <a:cubicBezTo>
                      <a:pt x="0" y="5586"/>
                      <a:pt x="5587" y="0"/>
                      <a:pt x="12478" y="0"/>
                    </a:cubicBezTo>
                    <a:cubicBezTo>
                      <a:pt x="19369" y="0"/>
                      <a:pt x="24956" y="5586"/>
                      <a:pt x="24956" y="12478"/>
                    </a:cubicBezTo>
                    <a:close/>
                  </a:path>
                </a:pathLst>
              </a:custGeom>
              <a:grpFill/>
              <a:ln w="9525" cap="flat">
                <a:noFill/>
                <a:prstDash val="solid"/>
                <a:miter/>
              </a:ln>
            </p:spPr>
            <p:txBody>
              <a:bodyPr rtlCol="0" anchor="ctr"/>
              <a:lstStyle/>
              <a:p>
                <a:endParaRPr lang="th-TH"/>
              </a:p>
            </p:txBody>
          </p:sp>
          <p:sp>
            <p:nvSpPr>
              <p:cNvPr id="677" name="Freeform: Shape 33">
                <a:extLst>
                  <a:ext uri="{FF2B5EF4-FFF2-40B4-BE49-F238E27FC236}">
                    <a16:creationId xmlns:a16="http://schemas.microsoft.com/office/drawing/2014/main" id="{D80AE9FD-1CA5-4FB9-A82C-9FE7D3401334}"/>
                  </a:ext>
                </a:extLst>
              </p:cNvPr>
              <p:cNvSpPr/>
              <p:nvPr/>
            </p:nvSpPr>
            <p:spPr>
              <a:xfrm>
                <a:off x="7224902" y="3283362"/>
                <a:ext cx="24955" cy="24955"/>
              </a:xfrm>
              <a:custGeom>
                <a:avLst/>
                <a:gdLst>
                  <a:gd name="connsiteX0" fmla="*/ 24956 w 24955"/>
                  <a:gd name="connsiteY0" fmla="*/ 12478 h 24955"/>
                  <a:gd name="connsiteX1" fmla="*/ 12478 w 24955"/>
                  <a:gd name="connsiteY1" fmla="*/ 24956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6"/>
                      <a:pt x="12478" y="24956"/>
                    </a:cubicBezTo>
                    <a:cubicBezTo>
                      <a:pt x="5587" y="24956"/>
                      <a:pt x="0" y="19369"/>
                      <a:pt x="0" y="12478"/>
                    </a:cubicBezTo>
                    <a:cubicBezTo>
                      <a:pt x="0" y="5586"/>
                      <a:pt x="5587" y="0"/>
                      <a:pt x="12478" y="0"/>
                    </a:cubicBezTo>
                    <a:cubicBezTo>
                      <a:pt x="19369" y="0"/>
                      <a:pt x="24956" y="5586"/>
                      <a:pt x="24956" y="12478"/>
                    </a:cubicBezTo>
                    <a:close/>
                  </a:path>
                </a:pathLst>
              </a:custGeom>
              <a:grpFill/>
              <a:ln w="9525" cap="flat">
                <a:noFill/>
                <a:prstDash val="solid"/>
                <a:miter/>
              </a:ln>
            </p:spPr>
            <p:txBody>
              <a:bodyPr rtlCol="0" anchor="ctr"/>
              <a:lstStyle/>
              <a:p>
                <a:endParaRPr lang="th-TH"/>
              </a:p>
            </p:txBody>
          </p:sp>
          <p:sp>
            <p:nvSpPr>
              <p:cNvPr id="678" name="Freeform: Shape 34">
                <a:extLst>
                  <a:ext uri="{FF2B5EF4-FFF2-40B4-BE49-F238E27FC236}">
                    <a16:creationId xmlns:a16="http://schemas.microsoft.com/office/drawing/2014/main" id="{6B355B79-C48C-4E47-B479-8BE7200EFD37}"/>
                  </a:ext>
                </a:extLst>
              </p:cNvPr>
              <p:cNvSpPr/>
              <p:nvPr/>
            </p:nvSpPr>
            <p:spPr>
              <a:xfrm>
                <a:off x="6916864" y="3212306"/>
                <a:ext cx="24955" cy="24955"/>
              </a:xfrm>
              <a:custGeom>
                <a:avLst/>
                <a:gdLst>
                  <a:gd name="connsiteX0" fmla="*/ 24955 w 24955"/>
                  <a:gd name="connsiteY0" fmla="*/ 12478 h 24955"/>
                  <a:gd name="connsiteX1" fmla="*/ 12478 w 24955"/>
                  <a:gd name="connsiteY1" fmla="*/ 24955 h 24955"/>
                  <a:gd name="connsiteX2" fmla="*/ 0 w 24955"/>
                  <a:gd name="connsiteY2" fmla="*/ 12478 h 24955"/>
                  <a:gd name="connsiteX3" fmla="*/ 12478 w 24955"/>
                  <a:gd name="connsiteY3" fmla="*/ 0 h 24955"/>
                  <a:gd name="connsiteX4" fmla="*/ 24955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5" y="12478"/>
                    </a:moveTo>
                    <a:cubicBezTo>
                      <a:pt x="24955" y="19369"/>
                      <a:pt x="19369" y="24955"/>
                      <a:pt x="12478" y="24955"/>
                    </a:cubicBezTo>
                    <a:cubicBezTo>
                      <a:pt x="5587" y="24955"/>
                      <a:pt x="0" y="19369"/>
                      <a:pt x="0" y="12478"/>
                    </a:cubicBezTo>
                    <a:cubicBezTo>
                      <a:pt x="0" y="5586"/>
                      <a:pt x="5587" y="0"/>
                      <a:pt x="12478" y="0"/>
                    </a:cubicBezTo>
                    <a:cubicBezTo>
                      <a:pt x="19369" y="0"/>
                      <a:pt x="24955" y="5586"/>
                      <a:pt x="24955" y="12478"/>
                    </a:cubicBezTo>
                    <a:close/>
                  </a:path>
                </a:pathLst>
              </a:custGeom>
              <a:grpFill/>
              <a:ln w="9525" cap="flat">
                <a:noFill/>
                <a:prstDash val="solid"/>
                <a:miter/>
              </a:ln>
            </p:spPr>
            <p:txBody>
              <a:bodyPr rtlCol="0" anchor="ctr"/>
              <a:lstStyle/>
              <a:p>
                <a:endParaRPr lang="th-TH"/>
              </a:p>
            </p:txBody>
          </p:sp>
          <p:sp>
            <p:nvSpPr>
              <p:cNvPr id="679" name="Freeform: Shape 35">
                <a:extLst>
                  <a:ext uri="{FF2B5EF4-FFF2-40B4-BE49-F238E27FC236}">
                    <a16:creationId xmlns:a16="http://schemas.microsoft.com/office/drawing/2014/main" id="{190273B6-13FC-45D8-AA27-363CE01654E6}"/>
                  </a:ext>
                </a:extLst>
              </p:cNvPr>
              <p:cNvSpPr/>
              <p:nvPr/>
            </p:nvSpPr>
            <p:spPr>
              <a:xfrm>
                <a:off x="7148607" y="3142011"/>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th-TH"/>
              </a:p>
            </p:txBody>
          </p:sp>
          <p:sp>
            <p:nvSpPr>
              <p:cNvPr id="680" name="Freeform: Shape 36">
                <a:extLst>
                  <a:ext uri="{FF2B5EF4-FFF2-40B4-BE49-F238E27FC236}">
                    <a16:creationId xmlns:a16="http://schemas.microsoft.com/office/drawing/2014/main" id="{2C61E4C3-7580-4D5D-B4F3-ED48A799FB29}"/>
                  </a:ext>
                </a:extLst>
              </p:cNvPr>
              <p:cNvSpPr/>
              <p:nvPr/>
            </p:nvSpPr>
            <p:spPr>
              <a:xfrm>
                <a:off x="7053357" y="3347656"/>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th-TH"/>
              </a:p>
            </p:txBody>
          </p:sp>
          <p:sp>
            <p:nvSpPr>
              <p:cNvPr id="681" name="Freeform: Shape 37">
                <a:extLst>
                  <a:ext uri="{FF2B5EF4-FFF2-40B4-BE49-F238E27FC236}">
                    <a16:creationId xmlns:a16="http://schemas.microsoft.com/office/drawing/2014/main" id="{B5F036D3-1FE4-4CDF-84BA-B83912C70BBF}"/>
                  </a:ext>
                </a:extLst>
              </p:cNvPr>
              <p:cNvSpPr/>
              <p:nvPr/>
            </p:nvSpPr>
            <p:spPr>
              <a:xfrm>
                <a:off x="6853141" y="3100768"/>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th-TH"/>
              </a:p>
            </p:txBody>
          </p:sp>
          <p:sp>
            <p:nvSpPr>
              <p:cNvPr id="682" name="Freeform: Shape 38">
                <a:extLst>
                  <a:ext uri="{FF2B5EF4-FFF2-40B4-BE49-F238E27FC236}">
                    <a16:creationId xmlns:a16="http://schemas.microsoft.com/office/drawing/2014/main" id="{746A7994-851E-498A-9F59-EF7BA56D53D9}"/>
                  </a:ext>
                </a:extLst>
              </p:cNvPr>
              <p:cNvSpPr/>
              <p:nvPr/>
            </p:nvSpPr>
            <p:spPr>
              <a:xfrm>
                <a:off x="6948582" y="3261836"/>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grpFill/>
              <a:ln w="9525" cap="flat">
                <a:noFill/>
                <a:prstDash val="solid"/>
                <a:miter/>
              </a:ln>
            </p:spPr>
            <p:txBody>
              <a:bodyPr rtlCol="0" anchor="ctr"/>
              <a:lstStyle/>
              <a:p>
                <a:endParaRPr lang="th-TH"/>
              </a:p>
            </p:txBody>
          </p:sp>
          <p:sp>
            <p:nvSpPr>
              <p:cNvPr id="683" name="Freeform: Shape 39">
                <a:extLst>
                  <a:ext uri="{FF2B5EF4-FFF2-40B4-BE49-F238E27FC236}">
                    <a16:creationId xmlns:a16="http://schemas.microsoft.com/office/drawing/2014/main" id="{412A6666-64BB-4594-98AF-BD0902E4E8E3}"/>
                  </a:ext>
                </a:extLst>
              </p:cNvPr>
              <p:cNvSpPr/>
              <p:nvPr/>
            </p:nvSpPr>
            <p:spPr>
              <a:xfrm>
                <a:off x="7143844" y="3244595"/>
                <a:ext cx="52387" cy="52387"/>
              </a:xfrm>
              <a:custGeom>
                <a:avLst/>
                <a:gdLst>
                  <a:gd name="connsiteX0" fmla="*/ 52388 w 52387"/>
                  <a:gd name="connsiteY0" fmla="*/ 26194 h 52387"/>
                  <a:gd name="connsiteX1" fmla="*/ 26194 w 52387"/>
                  <a:gd name="connsiteY1" fmla="*/ 52388 h 52387"/>
                  <a:gd name="connsiteX2" fmla="*/ 0 w 52387"/>
                  <a:gd name="connsiteY2" fmla="*/ 26194 h 52387"/>
                  <a:gd name="connsiteX3" fmla="*/ 26194 w 52387"/>
                  <a:gd name="connsiteY3" fmla="*/ 0 h 52387"/>
                  <a:gd name="connsiteX4" fmla="*/ 52388 w 52387"/>
                  <a:gd name="connsiteY4" fmla="*/ 26194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 h="52387">
                    <a:moveTo>
                      <a:pt x="52388" y="26194"/>
                    </a:moveTo>
                    <a:cubicBezTo>
                      <a:pt x="52388" y="40672"/>
                      <a:pt x="40672" y="52388"/>
                      <a:pt x="26194" y="52388"/>
                    </a:cubicBezTo>
                    <a:cubicBezTo>
                      <a:pt x="11716" y="52388"/>
                      <a:pt x="0" y="40672"/>
                      <a:pt x="0" y="26194"/>
                    </a:cubicBezTo>
                    <a:cubicBezTo>
                      <a:pt x="0" y="11716"/>
                      <a:pt x="11716" y="0"/>
                      <a:pt x="26194" y="0"/>
                    </a:cubicBezTo>
                    <a:cubicBezTo>
                      <a:pt x="40672" y="0"/>
                      <a:pt x="52388" y="11811"/>
                      <a:pt x="52388" y="26194"/>
                    </a:cubicBezTo>
                    <a:close/>
                  </a:path>
                </a:pathLst>
              </a:custGeom>
              <a:grpFill/>
              <a:ln w="9525" cap="flat">
                <a:noFill/>
                <a:prstDash val="solid"/>
                <a:miter/>
              </a:ln>
            </p:spPr>
            <p:txBody>
              <a:bodyPr rtlCol="0" anchor="ctr"/>
              <a:lstStyle/>
              <a:p>
                <a:endParaRPr lang="th-TH"/>
              </a:p>
            </p:txBody>
          </p:sp>
          <p:sp>
            <p:nvSpPr>
              <p:cNvPr id="684" name="Freeform: Shape 40">
                <a:extLst>
                  <a:ext uri="{FF2B5EF4-FFF2-40B4-BE49-F238E27FC236}">
                    <a16:creationId xmlns:a16="http://schemas.microsoft.com/office/drawing/2014/main" id="{E1D4533A-3CE0-478D-A99C-D640C0AB3982}"/>
                  </a:ext>
                </a:extLst>
              </p:cNvPr>
              <p:cNvSpPr/>
              <p:nvPr/>
            </p:nvSpPr>
            <p:spPr>
              <a:xfrm>
                <a:off x="6865048" y="3273742"/>
                <a:ext cx="52387" cy="52387"/>
              </a:xfrm>
              <a:custGeom>
                <a:avLst/>
                <a:gdLst>
                  <a:gd name="connsiteX0" fmla="*/ 52387 w 52387"/>
                  <a:gd name="connsiteY0" fmla="*/ 26194 h 52387"/>
                  <a:gd name="connsiteX1" fmla="*/ 26194 w 52387"/>
                  <a:gd name="connsiteY1" fmla="*/ 52387 h 52387"/>
                  <a:gd name="connsiteX2" fmla="*/ 0 w 52387"/>
                  <a:gd name="connsiteY2" fmla="*/ 26194 h 52387"/>
                  <a:gd name="connsiteX3" fmla="*/ 26194 w 52387"/>
                  <a:gd name="connsiteY3" fmla="*/ 0 h 52387"/>
                  <a:gd name="connsiteX4" fmla="*/ 52387 w 52387"/>
                  <a:gd name="connsiteY4" fmla="*/ 26194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 h="52387">
                    <a:moveTo>
                      <a:pt x="52387" y="26194"/>
                    </a:moveTo>
                    <a:cubicBezTo>
                      <a:pt x="52387" y="40660"/>
                      <a:pt x="40660" y="52387"/>
                      <a:pt x="26194" y="52387"/>
                    </a:cubicBezTo>
                    <a:cubicBezTo>
                      <a:pt x="11727" y="52387"/>
                      <a:pt x="0" y="40660"/>
                      <a:pt x="0" y="26194"/>
                    </a:cubicBezTo>
                    <a:cubicBezTo>
                      <a:pt x="0" y="11727"/>
                      <a:pt x="11727" y="0"/>
                      <a:pt x="26194" y="0"/>
                    </a:cubicBezTo>
                    <a:cubicBezTo>
                      <a:pt x="40660" y="0"/>
                      <a:pt x="52387" y="11727"/>
                      <a:pt x="52387" y="26194"/>
                    </a:cubicBezTo>
                    <a:close/>
                  </a:path>
                </a:pathLst>
              </a:custGeom>
              <a:grpFill/>
              <a:ln w="9525" cap="flat">
                <a:noFill/>
                <a:prstDash val="solid"/>
                <a:miter/>
              </a:ln>
            </p:spPr>
            <p:txBody>
              <a:bodyPr rtlCol="0" anchor="ctr"/>
              <a:lstStyle/>
              <a:p>
                <a:endParaRPr lang="th-TH"/>
              </a:p>
            </p:txBody>
          </p:sp>
          <p:sp>
            <p:nvSpPr>
              <p:cNvPr id="685" name="Freeform: Shape 41">
                <a:extLst>
                  <a:ext uri="{FF2B5EF4-FFF2-40B4-BE49-F238E27FC236}">
                    <a16:creationId xmlns:a16="http://schemas.microsoft.com/office/drawing/2014/main" id="{984C8791-B3D6-40A8-B1B3-0AA6F22BA8BA}"/>
                  </a:ext>
                </a:extLst>
              </p:cNvPr>
              <p:cNvSpPr/>
              <p:nvPr/>
            </p:nvSpPr>
            <p:spPr>
              <a:xfrm>
                <a:off x="7100982" y="3007804"/>
                <a:ext cx="69151" cy="69151"/>
              </a:xfrm>
              <a:custGeom>
                <a:avLst/>
                <a:gdLst>
                  <a:gd name="connsiteX0" fmla="*/ 69151 w 69151"/>
                  <a:gd name="connsiteY0" fmla="*/ 34576 h 69151"/>
                  <a:gd name="connsiteX1" fmla="*/ 34576 w 69151"/>
                  <a:gd name="connsiteY1" fmla="*/ 69152 h 69151"/>
                  <a:gd name="connsiteX2" fmla="*/ 0 w 69151"/>
                  <a:gd name="connsiteY2" fmla="*/ 34576 h 69151"/>
                  <a:gd name="connsiteX3" fmla="*/ 34576 w 69151"/>
                  <a:gd name="connsiteY3" fmla="*/ 0 h 69151"/>
                  <a:gd name="connsiteX4" fmla="*/ 69151 w 69151"/>
                  <a:gd name="connsiteY4" fmla="*/ 34576 h 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1" h="69151">
                    <a:moveTo>
                      <a:pt x="69151" y="34576"/>
                    </a:moveTo>
                    <a:cubicBezTo>
                      <a:pt x="69151" y="53671"/>
                      <a:pt x="53671" y="69152"/>
                      <a:pt x="34576" y="69152"/>
                    </a:cubicBezTo>
                    <a:cubicBezTo>
                      <a:pt x="15480" y="69152"/>
                      <a:pt x="0" y="53671"/>
                      <a:pt x="0" y="34576"/>
                    </a:cubicBezTo>
                    <a:cubicBezTo>
                      <a:pt x="0" y="15480"/>
                      <a:pt x="15480" y="0"/>
                      <a:pt x="34576" y="0"/>
                    </a:cubicBezTo>
                    <a:cubicBezTo>
                      <a:pt x="53671" y="0"/>
                      <a:pt x="69151" y="15480"/>
                      <a:pt x="69151" y="34576"/>
                    </a:cubicBezTo>
                    <a:close/>
                  </a:path>
                </a:pathLst>
              </a:custGeom>
              <a:grpFill/>
              <a:ln w="9525" cap="flat">
                <a:noFill/>
                <a:prstDash val="solid"/>
                <a:miter/>
              </a:ln>
            </p:spPr>
            <p:txBody>
              <a:bodyPr rtlCol="0" anchor="ctr"/>
              <a:lstStyle/>
              <a:p>
                <a:endParaRPr lang="th-TH"/>
              </a:p>
            </p:txBody>
          </p:sp>
          <p:sp>
            <p:nvSpPr>
              <p:cNvPr id="686" name="Freeform: Shape 42">
                <a:extLst>
                  <a:ext uri="{FF2B5EF4-FFF2-40B4-BE49-F238E27FC236}">
                    <a16:creationId xmlns:a16="http://schemas.microsoft.com/office/drawing/2014/main" id="{CB58BC66-E513-4B36-A836-243125FA8E2D}"/>
                  </a:ext>
                </a:extLst>
              </p:cNvPr>
              <p:cNvSpPr/>
              <p:nvPr/>
            </p:nvSpPr>
            <p:spPr>
              <a:xfrm>
                <a:off x="6952106" y="2957036"/>
                <a:ext cx="69151" cy="69151"/>
              </a:xfrm>
              <a:custGeom>
                <a:avLst/>
                <a:gdLst>
                  <a:gd name="connsiteX0" fmla="*/ 69152 w 69151"/>
                  <a:gd name="connsiteY0" fmla="*/ 34576 h 69151"/>
                  <a:gd name="connsiteX1" fmla="*/ 34576 w 69151"/>
                  <a:gd name="connsiteY1" fmla="*/ 69152 h 69151"/>
                  <a:gd name="connsiteX2" fmla="*/ 0 w 69151"/>
                  <a:gd name="connsiteY2" fmla="*/ 34576 h 69151"/>
                  <a:gd name="connsiteX3" fmla="*/ 34576 w 69151"/>
                  <a:gd name="connsiteY3" fmla="*/ 0 h 69151"/>
                  <a:gd name="connsiteX4" fmla="*/ 69152 w 69151"/>
                  <a:gd name="connsiteY4" fmla="*/ 34576 h 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1" h="69151">
                    <a:moveTo>
                      <a:pt x="69152" y="34576"/>
                    </a:moveTo>
                    <a:cubicBezTo>
                      <a:pt x="69152" y="53671"/>
                      <a:pt x="53671" y="69152"/>
                      <a:pt x="34576" y="69152"/>
                    </a:cubicBezTo>
                    <a:cubicBezTo>
                      <a:pt x="15480" y="69152"/>
                      <a:pt x="0" y="53671"/>
                      <a:pt x="0" y="34576"/>
                    </a:cubicBezTo>
                    <a:cubicBezTo>
                      <a:pt x="0" y="15480"/>
                      <a:pt x="15480" y="0"/>
                      <a:pt x="34576" y="0"/>
                    </a:cubicBezTo>
                    <a:cubicBezTo>
                      <a:pt x="53671" y="0"/>
                      <a:pt x="69152" y="15480"/>
                      <a:pt x="69152" y="34576"/>
                    </a:cubicBezTo>
                    <a:close/>
                  </a:path>
                </a:pathLst>
              </a:custGeom>
              <a:grpFill/>
              <a:ln w="9525" cap="flat">
                <a:noFill/>
                <a:prstDash val="solid"/>
                <a:miter/>
              </a:ln>
            </p:spPr>
            <p:txBody>
              <a:bodyPr rtlCol="0" anchor="ctr"/>
              <a:lstStyle/>
              <a:p>
                <a:endParaRPr lang="th-TH"/>
              </a:p>
            </p:txBody>
          </p:sp>
        </p:grpSp>
        <p:grpSp>
          <p:nvGrpSpPr>
            <p:cNvPr id="654" name="Graphic 15">
              <a:extLst>
                <a:ext uri="{FF2B5EF4-FFF2-40B4-BE49-F238E27FC236}">
                  <a16:creationId xmlns:a16="http://schemas.microsoft.com/office/drawing/2014/main" id="{FC2E765F-45BE-4334-8ADB-7CC88A4AD41E}"/>
                </a:ext>
              </a:extLst>
            </p:cNvPr>
            <p:cNvGrpSpPr/>
            <p:nvPr/>
          </p:nvGrpSpPr>
          <p:grpSpPr>
            <a:xfrm rot="20537283">
              <a:off x="7453686" y="1398492"/>
              <a:ext cx="7591292" cy="7262422"/>
              <a:chOff x="6779513" y="2922174"/>
              <a:chExt cx="547687" cy="547687"/>
            </a:xfrm>
          </p:grpSpPr>
          <p:sp>
            <p:nvSpPr>
              <p:cNvPr id="655" name="Freeform: Shape 44">
                <a:extLst>
                  <a:ext uri="{FF2B5EF4-FFF2-40B4-BE49-F238E27FC236}">
                    <a16:creationId xmlns:a16="http://schemas.microsoft.com/office/drawing/2014/main" id="{51629CFE-C73A-4BE2-9459-B02E46DB9036}"/>
                  </a:ext>
                </a:extLst>
              </p:cNvPr>
              <p:cNvSpPr/>
              <p:nvPr/>
            </p:nvSpPr>
            <p:spPr>
              <a:xfrm>
                <a:off x="6779513" y="2922174"/>
                <a:ext cx="547687" cy="547687"/>
              </a:xfrm>
              <a:custGeom>
                <a:avLst/>
                <a:gdLst>
                  <a:gd name="connsiteX0" fmla="*/ 547688 w 547687"/>
                  <a:gd name="connsiteY0" fmla="*/ 273844 h 547687"/>
                  <a:gd name="connsiteX1" fmla="*/ 273844 w 547687"/>
                  <a:gd name="connsiteY1" fmla="*/ 547687 h 547687"/>
                  <a:gd name="connsiteX2" fmla="*/ 0 w 547687"/>
                  <a:gd name="connsiteY2" fmla="*/ 273844 h 547687"/>
                  <a:gd name="connsiteX3" fmla="*/ 273844 w 547687"/>
                  <a:gd name="connsiteY3" fmla="*/ 0 h 547687"/>
                  <a:gd name="connsiteX4" fmla="*/ 547688 w 547687"/>
                  <a:gd name="connsiteY4" fmla="*/ 273844 h 54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547687">
                    <a:moveTo>
                      <a:pt x="547688" y="273844"/>
                    </a:moveTo>
                    <a:cubicBezTo>
                      <a:pt x="547688" y="425083"/>
                      <a:pt x="425083" y="547687"/>
                      <a:pt x="273844" y="547687"/>
                    </a:cubicBezTo>
                    <a:cubicBezTo>
                      <a:pt x="122604" y="547687"/>
                      <a:pt x="0" y="425083"/>
                      <a:pt x="0" y="273844"/>
                    </a:cubicBezTo>
                    <a:cubicBezTo>
                      <a:pt x="0" y="122604"/>
                      <a:pt x="122604" y="0"/>
                      <a:pt x="273844" y="0"/>
                    </a:cubicBezTo>
                    <a:cubicBezTo>
                      <a:pt x="425083" y="0"/>
                      <a:pt x="547688" y="122604"/>
                      <a:pt x="547688" y="273844"/>
                    </a:cubicBezTo>
                    <a:close/>
                  </a:path>
                </a:pathLst>
              </a:custGeom>
              <a:solidFill>
                <a:srgbClr val="D3EFFA"/>
              </a:solidFill>
              <a:ln w="9525" cap="flat">
                <a:noFill/>
                <a:prstDash val="solid"/>
                <a:miter/>
              </a:ln>
            </p:spPr>
            <p:txBody>
              <a:bodyPr rtlCol="0" anchor="ctr"/>
              <a:lstStyle/>
              <a:p>
                <a:endParaRPr lang="th-TH"/>
              </a:p>
            </p:txBody>
          </p:sp>
          <p:sp>
            <p:nvSpPr>
              <p:cNvPr id="656" name="Freeform: Shape 45">
                <a:extLst>
                  <a:ext uri="{FF2B5EF4-FFF2-40B4-BE49-F238E27FC236}">
                    <a16:creationId xmlns:a16="http://schemas.microsoft.com/office/drawing/2014/main" id="{3F8B9992-7677-4994-9550-1DE0A4A2960E}"/>
                  </a:ext>
                </a:extLst>
              </p:cNvPr>
              <p:cNvSpPr/>
              <p:nvPr/>
            </p:nvSpPr>
            <p:spPr>
              <a:xfrm>
                <a:off x="7009065" y="3110388"/>
                <a:ext cx="107823" cy="107823"/>
              </a:xfrm>
              <a:custGeom>
                <a:avLst/>
                <a:gdLst>
                  <a:gd name="connsiteX0" fmla="*/ 107823 w 107823"/>
                  <a:gd name="connsiteY0" fmla="*/ 53912 h 107823"/>
                  <a:gd name="connsiteX1" fmla="*/ 53912 w 107823"/>
                  <a:gd name="connsiteY1" fmla="*/ 107823 h 107823"/>
                  <a:gd name="connsiteX2" fmla="*/ 0 w 107823"/>
                  <a:gd name="connsiteY2" fmla="*/ 53912 h 107823"/>
                  <a:gd name="connsiteX3" fmla="*/ 53912 w 107823"/>
                  <a:gd name="connsiteY3" fmla="*/ 0 h 107823"/>
                  <a:gd name="connsiteX4" fmla="*/ 107823 w 107823"/>
                  <a:gd name="connsiteY4" fmla="*/ 53912 h 10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3" h="107823">
                    <a:moveTo>
                      <a:pt x="107823" y="53912"/>
                    </a:moveTo>
                    <a:cubicBezTo>
                      <a:pt x="107823" y="83725"/>
                      <a:pt x="83630" y="107823"/>
                      <a:pt x="53912" y="107823"/>
                    </a:cubicBezTo>
                    <a:cubicBezTo>
                      <a:pt x="24099" y="107823"/>
                      <a:pt x="0" y="83630"/>
                      <a:pt x="0" y="53912"/>
                    </a:cubicBezTo>
                    <a:cubicBezTo>
                      <a:pt x="0" y="24099"/>
                      <a:pt x="24194" y="0"/>
                      <a:pt x="53912" y="0"/>
                    </a:cubicBezTo>
                    <a:cubicBezTo>
                      <a:pt x="83630" y="-95"/>
                      <a:pt x="107823" y="24099"/>
                      <a:pt x="107823" y="53912"/>
                    </a:cubicBezTo>
                    <a:close/>
                  </a:path>
                </a:pathLst>
              </a:custGeom>
              <a:solidFill>
                <a:srgbClr val="ABCFDF"/>
              </a:solidFill>
              <a:ln w="9525" cap="flat">
                <a:noFill/>
                <a:prstDash val="solid"/>
                <a:miter/>
              </a:ln>
            </p:spPr>
            <p:txBody>
              <a:bodyPr rtlCol="0" anchor="ctr"/>
              <a:lstStyle/>
              <a:p>
                <a:endParaRPr lang="th-TH"/>
              </a:p>
            </p:txBody>
          </p:sp>
          <p:sp>
            <p:nvSpPr>
              <p:cNvPr id="657" name="Freeform: Shape 46">
                <a:extLst>
                  <a:ext uri="{FF2B5EF4-FFF2-40B4-BE49-F238E27FC236}">
                    <a16:creationId xmlns:a16="http://schemas.microsoft.com/office/drawing/2014/main" id="{0618B635-7C94-4429-B4DF-DEFE9AA2FB37}"/>
                  </a:ext>
                </a:extLst>
              </p:cNvPr>
              <p:cNvSpPr/>
              <p:nvPr/>
            </p:nvSpPr>
            <p:spPr>
              <a:xfrm>
                <a:off x="6996302" y="3050762"/>
                <a:ext cx="24955" cy="24955"/>
              </a:xfrm>
              <a:custGeom>
                <a:avLst/>
                <a:gdLst>
                  <a:gd name="connsiteX0" fmla="*/ 24956 w 24955"/>
                  <a:gd name="connsiteY0" fmla="*/ 12478 h 24955"/>
                  <a:gd name="connsiteX1" fmla="*/ 12478 w 24955"/>
                  <a:gd name="connsiteY1" fmla="*/ 24956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6"/>
                      <a:pt x="12478" y="24956"/>
                    </a:cubicBezTo>
                    <a:cubicBezTo>
                      <a:pt x="5587" y="24956"/>
                      <a:pt x="0" y="19369"/>
                      <a:pt x="0" y="12478"/>
                    </a:cubicBezTo>
                    <a:cubicBezTo>
                      <a:pt x="0" y="5587"/>
                      <a:pt x="5587" y="0"/>
                      <a:pt x="12478" y="0"/>
                    </a:cubicBezTo>
                    <a:cubicBezTo>
                      <a:pt x="19369" y="0"/>
                      <a:pt x="24956" y="5587"/>
                      <a:pt x="24956" y="12478"/>
                    </a:cubicBezTo>
                    <a:close/>
                  </a:path>
                </a:pathLst>
              </a:custGeom>
              <a:solidFill>
                <a:srgbClr val="ABCFDF"/>
              </a:solidFill>
              <a:ln w="9525" cap="flat">
                <a:noFill/>
                <a:prstDash val="solid"/>
                <a:miter/>
              </a:ln>
            </p:spPr>
            <p:txBody>
              <a:bodyPr rtlCol="0" anchor="ctr"/>
              <a:lstStyle/>
              <a:p>
                <a:endParaRPr lang="th-TH"/>
              </a:p>
            </p:txBody>
          </p:sp>
          <p:sp>
            <p:nvSpPr>
              <p:cNvPr id="658" name="Freeform: Shape 47">
                <a:extLst>
                  <a:ext uri="{FF2B5EF4-FFF2-40B4-BE49-F238E27FC236}">
                    <a16:creationId xmlns:a16="http://schemas.microsoft.com/office/drawing/2014/main" id="{A753ED26-45D5-45F4-AFC7-12CEF36D06B6}"/>
                  </a:ext>
                </a:extLst>
              </p:cNvPr>
              <p:cNvSpPr/>
              <p:nvPr/>
            </p:nvSpPr>
            <p:spPr>
              <a:xfrm>
                <a:off x="7280623" y="3196018"/>
                <a:ext cx="24955" cy="24955"/>
              </a:xfrm>
              <a:custGeom>
                <a:avLst/>
                <a:gdLst>
                  <a:gd name="connsiteX0" fmla="*/ 24955 w 24955"/>
                  <a:gd name="connsiteY0" fmla="*/ 12478 h 24955"/>
                  <a:gd name="connsiteX1" fmla="*/ 12478 w 24955"/>
                  <a:gd name="connsiteY1" fmla="*/ 24956 h 24955"/>
                  <a:gd name="connsiteX2" fmla="*/ 0 w 24955"/>
                  <a:gd name="connsiteY2" fmla="*/ 12478 h 24955"/>
                  <a:gd name="connsiteX3" fmla="*/ 12478 w 24955"/>
                  <a:gd name="connsiteY3" fmla="*/ 0 h 24955"/>
                  <a:gd name="connsiteX4" fmla="*/ 24955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5" y="12478"/>
                    </a:moveTo>
                    <a:cubicBezTo>
                      <a:pt x="24955" y="19336"/>
                      <a:pt x="19336" y="24956"/>
                      <a:pt x="12478" y="24956"/>
                    </a:cubicBezTo>
                    <a:cubicBezTo>
                      <a:pt x="5620" y="24956"/>
                      <a:pt x="0" y="19336"/>
                      <a:pt x="0" y="12478"/>
                    </a:cubicBezTo>
                    <a:cubicBezTo>
                      <a:pt x="0" y="5620"/>
                      <a:pt x="5620" y="0"/>
                      <a:pt x="12478" y="0"/>
                    </a:cubicBezTo>
                    <a:cubicBezTo>
                      <a:pt x="19336" y="0"/>
                      <a:pt x="24955" y="5620"/>
                      <a:pt x="24955" y="12478"/>
                    </a:cubicBezTo>
                    <a:close/>
                  </a:path>
                </a:pathLst>
              </a:custGeom>
              <a:solidFill>
                <a:srgbClr val="ABCFDF"/>
              </a:solidFill>
              <a:ln w="9525" cap="flat">
                <a:noFill/>
                <a:prstDash val="solid"/>
                <a:miter/>
              </a:ln>
            </p:spPr>
            <p:txBody>
              <a:bodyPr rtlCol="0" anchor="ctr"/>
              <a:lstStyle/>
              <a:p>
                <a:endParaRPr lang="th-TH"/>
              </a:p>
            </p:txBody>
          </p:sp>
          <p:sp>
            <p:nvSpPr>
              <p:cNvPr id="659" name="Freeform: Shape 48">
                <a:extLst>
                  <a:ext uri="{FF2B5EF4-FFF2-40B4-BE49-F238E27FC236}">
                    <a16:creationId xmlns:a16="http://schemas.microsoft.com/office/drawing/2014/main" id="{1B34053D-BE53-46E1-8824-CB1CC61D94EF}"/>
                  </a:ext>
                </a:extLst>
              </p:cNvPr>
              <p:cNvSpPr/>
              <p:nvPr/>
            </p:nvSpPr>
            <p:spPr>
              <a:xfrm>
                <a:off x="7224902" y="3075813"/>
                <a:ext cx="24955" cy="24955"/>
              </a:xfrm>
              <a:custGeom>
                <a:avLst/>
                <a:gdLst>
                  <a:gd name="connsiteX0" fmla="*/ 24956 w 24955"/>
                  <a:gd name="connsiteY0" fmla="*/ 12478 h 24955"/>
                  <a:gd name="connsiteX1" fmla="*/ 12478 w 24955"/>
                  <a:gd name="connsiteY1" fmla="*/ 24955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5"/>
                      <a:pt x="12478" y="24955"/>
                    </a:cubicBezTo>
                    <a:cubicBezTo>
                      <a:pt x="5587" y="24955"/>
                      <a:pt x="0" y="19369"/>
                      <a:pt x="0" y="12478"/>
                    </a:cubicBezTo>
                    <a:cubicBezTo>
                      <a:pt x="0" y="5586"/>
                      <a:pt x="5587" y="0"/>
                      <a:pt x="12478" y="0"/>
                    </a:cubicBezTo>
                    <a:cubicBezTo>
                      <a:pt x="19369" y="0"/>
                      <a:pt x="24956" y="5586"/>
                      <a:pt x="24956" y="12478"/>
                    </a:cubicBezTo>
                    <a:close/>
                  </a:path>
                </a:pathLst>
              </a:custGeom>
              <a:solidFill>
                <a:srgbClr val="ABCFDF"/>
              </a:solidFill>
              <a:ln w="9525" cap="flat">
                <a:noFill/>
                <a:prstDash val="solid"/>
                <a:miter/>
              </a:ln>
            </p:spPr>
            <p:txBody>
              <a:bodyPr rtlCol="0" anchor="ctr"/>
              <a:lstStyle/>
              <a:p>
                <a:endParaRPr lang="th-TH"/>
              </a:p>
            </p:txBody>
          </p:sp>
          <p:sp>
            <p:nvSpPr>
              <p:cNvPr id="660" name="Freeform: Shape 49">
                <a:extLst>
                  <a:ext uri="{FF2B5EF4-FFF2-40B4-BE49-F238E27FC236}">
                    <a16:creationId xmlns:a16="http://schemas.microsoft.com/office/drawing/2014/main" id="{F809A250-E53E-4591-A460-1224B2138732}"/>
                  </a:ext>
                </a:extLst>
              </p:cNvPr>
              <p:cNvSpPr/>
              <p:nvPr/>
            </p:nvSpPr>
            <p:spPr>
              <a:xfrm>
                <a:off x="7062977" y="3258312"/>
                <a:ext cx="24955" cy="24955"/>
              </a:xfrm>
              <a:custGeom>
                <a:avLst/>
                <a:gdLst>
                  <a:gd name="connsiteX0" fmla="*/ 24956 w 24955"/>
                  <a:gd name="connsiteY0" fmla="*/ 12478 h 24955"/>
                  <a:gd name="connsiteX1" fmla="*/ 12478 w 24955"/>
                  <a:gd name="connsiteY1" fmla="*/ 24955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5"/>
                      <a:pt x="12478" y="24955"/>
                    </a:cubicBezTo>
                    <a:cubicBezTo>
                      <a:pt x="5587" y="24955"/>
                      <a:pt x="0" y="19369"/>
                      <a:pt x="0" y="12478"/>
                    </a:cubicBezTo>
                    <a:cubicBezTo>
                      <a:pt x="0" y="5586"/>
                      <a:pt x="5587" y="0"/>
                      <a:pt x="12478" y="0"/>
                    </a:cubicBezTo>
                    <a:cubicBezTo>
                      <a:pt x="19369" y="0"/>
                      <a:pt x="24956" y="5586"/>
                      <a:pt x="24956" y="12478"/>
                    </a:cubicBezTo>
                    <a:close/>
                  </a:path>
                </a:pathLst>
              </a:custGeom>
              <a:solidFill>
                <a:srgbClr val="ABCFDF"/>
              </a:solidFill>
              <a:ln w="9525" cap="flat">
                <a:noFill/>
                <a:prstDash val="solid"/>
                <a:miter/>
              </a:ln>
            </p:spPr>
            <p:txBody>
              <a:bodyPr rtlCol="0" anchor="ctr"/>
              <a:lstStyle/>
              <a:p>
                <a:endParaRPr lang="th-TH"/>
              </a:p>
            </p:txBody>
          </p:sp>
          <p:sp>
            <p:nvSpPr>
              <p:cNvPr id="661" name="Freeform: Shape 50">
                <a:extLst>
                  <a:ext uri="{FF2B5EF4-FFF2-40B4-BE49-F238E27FC236}">
                    <a16:creationId xmlns:a16="http://schemas.microsoft.com/office/drawing/2014/main" id="{0DF64575-F9F1-4A03-A64E-22138E8FB425}"/>
                  </a:ext>
                </a:extLst>
              </p:cNvPr>
              <p:cNvSpPr/>
              <p:nvPr/>
            </p:nvSpPr>
            <p:spPr>
              <a:xfrm>
                <a:off x="7224902" y="3283362"/>
                <a:ext cx="24955" cy="24955"/>
              </a:xfrm>
              <a:custGeom>
                <a:avLst/>
                <a:gdLst>
                  <a:gd name="connsiteX0" fmla="*/ 24956 w 24955"/>
                  <a:gd name="connsiteY0" fmla="*/ 12478 h 24955"/>
                  <a:gd name="connsiteX1" fmla="*/ 12478 w 24955"/>
                  <a:gd name="connsiteY1" fmla="*/ 24956 h 24955"/>
                  <a:gd name="connsiteX2" fmla="*/ 0 w 24955"/>
                  <a:gd name="connsiteY2" fmla="*/ 12478 h 24955"/>
                  <a:gd name="connsiteX3" fmla="*/ 12478 w 24955"/>
                  <a:gd name="connsiteY3" fmla="*/ 0 h 24955"/>
                  <a:gd name="connsiteX4" fmla="*/ 24956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6" y="12478"/>
                    </a:moveTo>
                    <a:cubicBezTo>
                      <a:pt x="24956" y="19369"/>
                      <a:pt x="19369" y="24956"/>
                      <a:pt x="12478" y="24956"/>
                    </a:cubicBezTo>
                    <a:cubicBezTo>
                      <a:pt x="5587" y="24956"/>
                      <a:pt x="0" y="19369"/>
                      <a:pt x="0" y="12478"/>
                    </a:cubicBezTo>
                    <a:cubicBezTo>
                      <a:pt x="0" y="5586"/>
                      <a:pt x="5587" y="0"/>
                      <a:pt x="12478" y="0"/>
                    </a:cubicBezTo>
                    <a:cubicBezTo>
                      <a:pt x="19369" y="0"/>
                      <a:pt x="24956" y="5586"/>
                      <a:pt x="24956" y="12478"/>
                    </a:cubicBezTo>
                    <a:close/>
                  </a:path>
                </a:pathLst>
              </a:custGeom>
              <a:solidFill>
                <a:srgbClr val="ABCFDF"/>
              </a:solidFill>
              <a:ln w="9525" cap="flat">
                <a:noFill/>
                <a:prstDash val="solid"/>
                <a:miter/>
              </a:ln>
            </p:spPr>
            <p:txBody>
              <a:bodyPr rtlCol="0" anchor="ctr"/>
              <a:lstStyle/>
              <a:p>
                <a:endParaRPr lang="th-TH"/>
              </a:p>
            </p:txBody>
          </p:sp>
          <p:sp>
            <p:nvSpPr>
              <p:cNvPr id="662" name="Freeform: Shape 51">
                <a:extLst>
                  <a:ext uri="{FF2B5EF4-FFF2-40B4-BE49-F238E27FC236}">
                    <a16:creationId xmlns:a16="http://schemas.microsoft.com/office/drawing/2014/main" id="{DA6CBF12-1CA9-4B59-A117-9065E8A266FA}"/>
                  </a:ext>
                </a:extLst>
              </p:cNvPr>
              <p:cNvSpPr/>
              <p:nvPr/>
            </p:nvSpPr>
            <p:spPr>
              <a:xfrm>
                <a:off x="6916864" y="3212306"/>
                <a:ext cx="24955" cy="24955"/>
              </a:xfrm>
              <a:custGeom>
                <a:avLst/>
                <a:gdLst>
                  <a:gd name="connsiteX0" fmla="*/ 24955 w 24955"/>
                  <a:gd name="connsiteY0" fmla="*/ 12478 h 24955"/>
                  <a:gd name="connsiteX1" fmla="*/ 12478 w 24955"/>
                  <a:gd name="connsiteY1" fmla="*/ 24955 h 24955"/>
                  <a:gd name="connsiteX2" fmla="*/ 0 w 24955"/>
                  <a:gd name="connsiteY2" fmla="*/ 12478 h 24955"/>
                  <a:gd name="connsiteX3" fmla="*/ 12478 w 24955"/>
                  <a:gd name="connsiteY3" fmla="*/ 0 h 24955"/>
                  <a:gd name="connsiteX4" fmla="*/ 24955 w 24955"/>
                  <a:gd name="connsiteY4" fmla="*/ 12478 h 24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5" h="24955">
                    <a:moveTo>
                      <a:pt x="24955" y="12478"/>
                    </a:moveTo>
                    <a:cubicBezTo>
                      <a:pt x="24955" y="19369"/>
                      <a:pt x="19369" y="24955"/>
                      <a:pt x="12478" y="24955"/>
                    </a:cubicBezTo>
                    <a:cubicBezTo>
                      <a:pt x="5587" y="24955"/>
                      <a:pt x="0" y="19369"/>
                      <a:pt x="0" y="12478"/>
                    </a:cubicBezTo>
                    <a:cubicBezTo>
                      <a:pt x="0" y="5586"/>
                      <a:pt x="5587" y="0"/>
                      <a:pt x="12478" y="0"/>
                    </a:cubicBezTo>
                    <a:cubicBezTo>
                      <a:pt x="19369" y="0"/>
                      <a:pt x="24955" y="5586"/>
                      <a:pt x="24955" y="12478"/>
                    </a:cubicBezTo>
                    <a:close/>
                  </a:path>
                </a:pathLst>
              </a:custGeom>
              <a:solidFill>
                <a:srgbClr val="ABCFDF"/>
              </a:solidFill>
              <a:ln w="9525" cap="flat">
                <a:noFill/>
                <a:prstDash val="solid"/>
                <a:miter/>
              </a:ln>
            </p:spPr>
            <p:txBody>
              <a:bodyPr rtlCol="0" anchor="ctr"/>
              <a:lstStyle/>
              <a:p>
                <a:endParaRPr lang="th-TH"/>
              </a:p>
            </p:txBody>
          </p:sp>
          <p:sp>
            <p:nvSpPr>
              <p:cNvPr id="663" name="Freeform: Shape 52">
                <a:extLst>
                  <a:ext uri="{FF2B5EF4-FFF2-40B4-BE49-F238E27FC236}">
                    <a16:creationId xmlns:a16="http://schemas.microsoft.com/office/drawing/2014/main" id="{23EC60BA-C18B-4F84-934C-36CACA909EFC}"/>
                  </a:ext>
                </a:extLst>
              </p:cNvPr>
              <p:cNvSpPr/>
              <p:nvPr/>
            </p:nvSpPr>
            <p:spPr>
              <a:xfrm>
                <a:off x="7148607" y="3142011"/>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ABCFDF"/>
              </a:solidFill>
              <a:ln w="9525" cap="flat">
                <a:noFill/>
                <a:prstDash val="solid"/>
                <a:miter/>
              </a:ln>
            </p:spPr>
            <p:txBody>
              <a:bodyPr rtlCol="0" anchor="ctr"/>
              <a:lstStyle/>
              <a:p>
                <a:endParaRPr lang="th-TH"/>
              </a:p>
            </p:txBody>
          </p:sp>
          <p:sp>
            <p:nvSpPr>
              <p:cNvPr id="664" name="Freeform: Shape 53">
                <a:extLst>
                  <a:ext uri="{FF2B5EF4-FFF2-40B4-BE49-F238E27FC236}">
                    <a16:creationId xmlns:a16="http://schemas.microsoft.com/office/drawing/2014/main" id="{F392B7E1-D572-4B42-975B-B7F76768E587}"/>
                  </a:ext>
                </a:extLst>
              </p:cNvPr>
              <p:cNvSpPr/>
              <p:nvPr/>
            </p:nvSpPr>
            <p:spPr>
              <a:xfrm>
                <a:off x="7053357" y="3347656"/>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ABCFDF"/>
              </a:solidFill>
              <a:ln w="9525" cap="flat">
                <a:noFill/>
                <a:prstDash val="solid"/>
                <a:miter/>
              </a:ln>
            </p:spPr>
            <p:txBody>
              <a:bodyPr rtlCol="0" anchor="ctr"/>
              <a:lstStyle/>
              <a:p>
                <a:endParaRPr lang="th-TH"/>
              </a:p>
            </p:txBody>
          </p:sp>
          <p:sp>
            <p:nvSpPr>
              <p:cNvPr id="665" name="Freeform: Shape 54">
                <a:extLst>
                  <a:ext uri="{FF2B5EF4-FFF2-40B4-BE49-F238E27FC236}">
                    <a16:creationId xmlns:a16="http://schemas.microsoft.com/office/drawing/2014/main" id="{CDEC237E-2803-4CA4-83FA-DB5177ABC7A9}"/>
                  </a:ext>
                </a:extLst>
              </p:cNvPr>
              <p:cNvSpPr/>
              <p:nvPr/>
            </p:nvSpPr>
            <p:spPr>
              <a:xfrm>
                <a:off x="6853141" y="3100768"/>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ABCFDF"/>
              </a:solidFill>
              <a:ln w="9525" cap="flat">
                <a:noFill/>
                <a:prstDash val="solid"/>
                <a:miter/>
              </a:ln>
            </p:spPr>
            <p:txBody>
              <a:bodyPr rtlCol="0" anchor="ctr"/>
              <a:lstStyle/>
              <a:p>
                <a:endParaRPr lang="th-TH"/>
              </a:p>
            </p:txBody>
          </p:sp>
          <p:sp>
            <p:nvSpPr>
              <p:cNvPr id="666" name="Freeform: Shape 55">
                <a:extLst>
                  <a:ext uri="{FF2B5EF4-FFF2-40B4-BE49-F238E27FC236}">
                    <a16:creationId xmlns:a16="http://schemas.microsoft.com/office/drawing/2014/main" id="{95BDE029-C80D-4B33-8498-354B8F279B77}"/>
                  </a:ext>
                </a:extLst>
              </p:cNvPr>
              <p:cNvSpPr/>
              <p:nvPr/>
            </p:nvSpPr>
            <p:spPr>
              <a:xfrm>
                <a:off x="6948582" y="3261836"/>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ABCFDF"/>
              </a:solidFill>
              <a:ln w="9525" cap="flat">
                <a:noFill/>
                <a:prstDash val="solid"/>
                <a:miter/>
              </a:ln>
            </p:spPr>
            <p:txBody>
              <a:bodyPr rtlCol="0" anchor="ctr"/>
              <a:lstStyle/>
              <a:p>
                <a:endParaRPr lang="th-TH"/>
              </a:p>
            </p:txBody>
          </p:sp>
          <p:sp>
            <p:nvSpPr>
              <p:cNvPr id="667" name="Freeform: Shape 56">
                <a:extLst>
                  <a:ext uri="{FF2B5EF4-FFF2-40B4-BE49-F238E27FC236}">
                    <a16:creationId xmlns:a16="http://schemas.microsoft.com/office/drawing/2014/main" id="{8F4DDAE7-D465-4583-8872-063DD67BE308}"/>
                  </a:ext>
                </a:extLst>
              </p:cNvPr>
              <p:cNvSpPr/>
              <p:nvPr/>
            </p:nvSpPr>
            <p:spPr>
              <a:xfrm>
                <a:off x="7143844" y="3244595"/>
                <a:ext cx="52387" cy="52387"/>
              </a:xfrm>
              <a:custGeom>
                <a:avLst/>
                <a:gdLst>
                  <a:gd name="connsiteX0" fmla="*/ 52388 w 52387"/>
                  <a:gd name="connsiteY0" fmla="*/ 26194 h 52387"/>
                  <a:gd name="connsiteX1" fmla="*/ 26194 w 52387"/>
                  <a:gd name="connsiteY1" fmla="*/ 52388 h 52387"/>
                  <a:gd name="connsiteX2" fmla="*/ 0 w 52387"/>
                  <a:gd name="connsiteY2" fmla="*/ 26194 h 52387"/>
                  <a:gd name="connsiteX3" fmla="*/ 26194 w 52387"/>
                  <a:gd name="connsiteY3" fmla="*/ 0 h 52387"/>
                  <a:gd name="connsiteX4" fmla="*/ 52388 w 52387"/>
                  <a:gd name="connsiteY4" fmla="*/ 26194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 h="52387">
                    <a:moveTo>
                      <a:pt x="52388" y="26194"/>
                    </a:moveTo>
                    <a:cubicBezTo>
                      <a:pt x="52388" y="40672"/>
                      <a:pt x="40672" y="52388"/>
                      <a:pt x="26194" y="52388"/>
                    </a:cubicBezTo>
                    <a:cubicBezTo>
                      <a:pt x="11716" y="52388"/>
                      <a:pt x="0" y="40672"/>
                      <a:pt x="0" y="26194"/>
                    </a:cubicBezTo>
                    <a:cubicBezTo>
                      <a:pt x="0" y="11716"/>
                      <a:pt x="11716" y="0"/>
                      <a:pt x="26194" y="0"/>
                    </a:cubicBezTo>
                    <a:cubicBezTo>
                      <a:pt x="40672" y="0"/>
                      <a:pt x="52388" y="11811"/>
                      <a:pt x="52388" y="26194"/>
                    </a:cubicBezTo>
                    <a:close/>
                  </a:path>
                </a:pathLst>
              </a:custGeom>
              <a:solidFill>
                <a:srgbClr val="ABCFDF"/>
              </a:solidFill>
              <a:ln w="9525" cap="flat">
                <a:noFill/>
                <a:prstDash val="solid"/>
                <a:miter/>
              </a:ln>
            </p:spPr>
            <p:txBody>
              <a:bodyPr rtlCol="0" anchor="ctr"/>
              <a:lstStyle/>
              <a:p>
                <a:endParaRPr lang="th-TH"/>
              </a:p>
            </p:txBody>
          </p:sp>
          <p:sp>
            <p:nvSpPr>
              <p:cNvPr id="668" name="Freeform: Shape 57">
                <a:extLst>
                  <a:ext uri="{FF2B5EF4-FFF2-40B4-BE49-F238E27FC236}">
                    <a16:creationId xmlns:a16="http://schemas.microsoft.com/office/drawing/2014/main" id="{E8627FB0-75FB-4F1D-A5E6-D192007CBEE1}"/>
                  </a:ext>
                </a:extLst>
              </p:cNvPr>
              <p:cNvSpPr/>
              <p:nvPr/>
            </p:nvSpPr>
            <p:spPr>
              <a:xfrm>
                <a:off x="6865048" y="3273742"/>
                <a:ext cx="52387" cy="52387"/>
              </a:xfrm>
              <a:custGeom>
                <a:avLst/>
                <a:gdLst>
                  <a:gd name="connsiteX0" fmla="*/ 52387 w 52387"/>
                  <a:gd name="connsiteY0" fmla="*/ 26194 h 52387"/>
                  <a:gd name="connsiteX1" fmla="*/ 26194 w 52387"/>
                  <a:gd name="connsiteY1" fmla="*/ 52387 h 52387"/>
                  <a:gd name="connsiteX2" fmla="*/ 0 w 52387"/>
                  <a:gd name="connsiteY2" fmla="*/ 26194 h 52387"/>
                  <a:gd name="connsiteX3" fmla="*/ 26194 w 52387"/>
                  <a:gd name="connsiteY3" fmla="*/ 0 h 52387"/>
                  <a:gd name="connsiteX4" fmla="*/ 52387 w 52387"/>
                  <a:gd name="connsiteY4" fmla="*/ 26194 h 52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 h="52387">
                    <a:moveTo>
                      <a:pt x="52387" y="26194"/>
                    </a:moveTo>
                    <a:cubicBezTo>
                      <a:pt x="52387" y="40660"/>
                      <a:pt x="40660" y="52387"/>
                      <a:pt x="26194" y="52387"/>
                    </a:cubicBezTo>
                    <a:cubicBezTo>
                      <a:pt x="11727" y="52387"/>
                      <a:pt x="0" y="40660"/>
                      <a:pt x="0" y="26194"/>
                    </a:cubicBezTo>
                    <a:cubicBezTo>
                      <a:pt x="0" y="11727"/>
                      <a:pt x="11727" y="0"/>
                      <a:pt x="26194" y="0"/>
                    </a:cubicBezTo>
                    <a:cubicBezTo>
                      <a:pt x="40660" y="0"/>
                      <a:pt x="52387" y="11727"/>
                      <a:pt x="52387" y="26194"/>
                    </a:cubicBezTo>
                    <a:close/>
                  </a:path>
                </a:pathLst>
              </a:custGeom>
              <a:solidFill>
                <a:srgbClr val="ABCFDF"/>
              </a:solidFill>
              <a:ln w="9525" cap="flat">
                <a:noFill/>
                <a:prstDash val="solid"/>
                <a:miter/>
              </a:ln>
            </p:spPr>
            <p:txBody>
              <a:bodyPr rtlCol="0" anchor="ctr"/>
              <a:lstStyle/>
              <a:p>
                <a:endParaRPr lang="th-TH"/>
              </a:p>
            </p:txBody>
          </p:sp>
          <p:sp>
            <p:nvSpPr>
              <p:cNvPr id="669" name="Freeform: Shape 58">
                <a:extLst>
                  <a:ext uri="{FF2B5EF4-FFF2-40B4-BE49-F238E27FC236}">
                    <a16:creationId xmlns:a16="http://schemas.microsoft.com/office/drawing/2014/main" id="{89A83781-C75A-4785-BC36-6BDCA5C218F6}"/>
                  </a:ext>
                </a:extLst>
              </p:cNvPr>
              <p:cNvSpPr/>
              <p:nvPr/>
            </p:nvSpPr>
            <p:spPr>
              <a:xfrm>
                <a:off x="7100982" y="3007804"/>
                <a:ext cx="69151" cy="69151"/>
              </a:xfrm>
              <a:custGeom>
                <a:avLst/>
                <a:gdLst>
                  <a:gd name="connsiteX0" fmla="*/ 69151 w 69151"/>
                  <a:gd name="connsiteY0" fmla="*/ 34576 h 69151"/>
                  <a:gd name="connsiteX1" fmla="*/ 34576 w 69151"/>
                  <a:gd name="connsiteY1" fmla="*/ 69152 h 69151"/>
                  <a:gd name="connsiteX2" fmla="*/ 0 w 69151"/>
                  <a:gd name="connsiteY2" fmla="*/ 34576 h 69151"/>
                  <a:gd name="connsiteX3" fmla="*/ 34576 w 69151"/>
                  <a:gd name="connsiteY3" fmla="*/ 0 h 69151"/>
                  <a:gd name="connsiteX4" fmla="*/ 69151 w 69151"/>
                  <a:gd name="connsiteY4" fmla="*/ 34576 h 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1" h="69151">
                    <a:moveTo>
                      <a:pt x="69151" y="34576"/>
                    </a:moveTo>
                    <a:cubicBezTo>
                      <a:pt x="69151" y="53671"/>
                      <a:pt x="53671" y="69152"/>
                      <a:pt x="34576" y="69152"/>
                    </a:cubicBezTo>
                    <a:cubicBezTo>
                      <a:pt x="15480" y="69152"/>
                      <a:pt x="0" y="53671"/>
                      <a:pt x="0" y="34576"/>
                    </a:cubicBezTo>
                    <a:cubicBezTo>
                      <a:pt x="0" y="15480"/>
                      <a:pt x="15480" y="0"/>
                      <a:pt x="34576" y="0"/>
                    </a:cubicBezTo>
                    <a:cubicBezTo>
                      <a:pt x="53671" y="0"/>
                      <a:pt x="69151" y="15480"/>
                      <a:pt x="69151" y="34576"/>
                    </a:cubicBezTo>
                    <a:close/>
                  </a:path>
                </a:pathLst>
              </a:custGeom>
              <a:solidFill>
                <a:srgbClr val="ABCFDF"/>
              </a:solidFill>
              <a:ln w="9525" cap="flat">
                <a:noFill/>
                <a:prstDash val="solid"/>
                <a:miter/>
              </a:ln>
            </p:spPr>
            <p:txBody>
              <a:bodyPr rtlCol="0" anchor="ctr"/>
              <a:lstStyle/>
              <a:p>
                <a:endParaRPr lang="th-TH"/>
              </a:p>
            </p:txBody>
          </p:sp>
          <p:sp>
            <p:nvSpPr>
              <p:cNvPr id="670" name="Freeform: Shape 59">
                <a:extLst>
                  <a:ext uri="{FF2B5EF4-FFF2-40B4-BE49-F238E27FC236}">
                    <a16:creationId xmlns:a16="http://schemas.microsoft.com/office/drawing/2014/main" id="{69EC7699-F4EB-449F-868B-081360A9EB31}"/>
                  </a:ext>
                </a:extLst>
              </p:cNvPr>
              <p:cNvSpPr/>
              <p:nvPr/>
            </p:nvSpPr>
            <p:spPr>
              <a:xfrm>
                <a:off x="6952106" y="2957036"/>
                <a:ext cx="69151" cy="69151"/>
              </a:xfrm>
              <a:custGeom>
                <a:avLst/>
                <a:gdLst>
                  <a:gd name="connsiteX0" fmla="*/ 69152 w 69151"/>
                  <a:gd name="connsiteY0" fmla="*/ 34576 h 69151"/>
                  <a:gd name="connsiteX1" fmla="*/ 34576 w 69151"/>
                  <a:gd name="connsiteY1" fmla="*/ 69152 h 69151"/>
                  <a:gd name="connsiteX2" fmla="*/ 0 w 69151"/>
                  <a:gd name="connsiteY2" fmla="*/ 34576 h 69151"/>
                  <a:gd name="connsiteX3" fmla="*/ 34576 w 69151"/>
                  <a:gd name="connsiteY3" fmla="*/ 0 h 69151"/>
                  <a:gd name="connsiteX4" fmla="*/ 69152 w 69151"/>
                  <a:gd name="connsiteY4" fmla="*/ 34576 h 6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1" h="69151">
                    <a:moveTo>
                      <a:pt x="69152" y="34576"/>
                    </a:moveTo>
                    <a:cubicBezTo>
                      <a:pt x="69152" y="53671"/>
                      <a:pt x="53671" y="69152"/>
                      <a:pt x="34576" y="69152"/>
                    </a:cubicBezTo>
                    <a:cubicBezTo>
                      <a:pt x="15480" y="69152"/>
                      <a:pt x="0" y="53671"/>
                      <a:pt x="0" y="34576"/>
                    </a:cubicBezTo>
                    <a:cubicBezTo>
                      <a:pt x="0" y="15480"/>
                      <a:pt x="15480" y="0"/>
                      <a:pt x="34576" y="0"/>
                    </a:cubicBezTo>
                    <a:cubicBezTo>
                      <a:pt x="53671" y="0"/>
                      <a:pt x="69152" y="15480"/>
                      <a:pt x="69152" y="34576"/>
                    </a:cubicBezTo>
                    <a:close/>
                  </a:path>
                </a:pathLst>
              </a:custGeom>
              <a:solidFill>
                <a:srgbClr val="ABCFDF"/>
              </a:solidFill>
              <a:ln w="9525" cap="flat">
                <a:noFill/>
                <a:prstDash val="solid"/>
                <a:miter/>
              </a:ln>
            </p:spPr>
            <p:txBody>
              <a:bodyPr rtlCol="0" anchor="ctr"/>
              <a:lstStyle/>
              <a:p>
                <a:endParaRPr lang="th-TH"/>
              </a:p>
            </p:txBody>
          </p:sp>
        </p:grpSp>
      </p:grpSp>
      <p:grpSp>
        <p:nvGrpSpPr>
          <p:cNvPr id="687" name="Graphic 3">
            <a:extLst>
              <a:ext uri="{FF2B5EF4-FFF2-40B4-BE49-F238E27FC236}">
                <a16:creationId xmlns:a16="http://schemas.microsoft.com/office/drawing/2014/main" id="{BD8614CD-8FDF-45C1-9C52-F88BB2EADD20}"/>
              </a:ext>
            </a:extLst>
          </p:cNvPr>
          <p:cNvGrpSpPr/>
          <p:nvPr/>
        </p:nvGrpSpPr>
        <p:grpSpPr>
          <a:xfrm rot="6158359">
            <a:off x="9703076" y="4680057"/>
            <a:ext cx="2393708" cy="3147401"/>
            <a:chOff x="5648325" y="2828917"/>
            <a:chExt cx="896077" cy="1204348"/>
          </a:xfrm>
        </p:grpSpPr>
        <p:sp>
          <p:nvSpPr>
            <p:cNvPr id="688" name="Freeform: Shape 18">
              <a:extLst>
                <a:ext uri="{FF2B5EF4-FFF2-40B4-BE49-F238E27FC236}">
                  <a16:creationId xmlns:a16="http://schemas.microsoft.com/office/drawing/2014/main" id="{5AE5082D-1E2C-4F1D-97D0-B5AAD48B2015}"/>
                </a:ext>
              </a:extLst>
            </p:cNvPr>
            <p:cNvSpPr/>
            <p:nvPr/>
          </p:nvSpPr>
          <p:spPr>
            <a:xfrm>
              <a:off x="6108593" y="3842340"/>
              <a:ext cx="68889" cy="190925"/>
            </a:xfrm>
            <a:custGeom>
              <a:avLst/>
              <a:gdLst>
                <a:gd name="connsiteX0" fmla="*/ 33412 w 68889"/>
                <a:gd name="connsiteY0" fmla="*/ 13094 h 190925"/>
                <a:gd name="connsiteX1" fmla="*/ 1027 w 68889"/>
                <a:gd name="connsiteY1" fmla="*/ 190926 h 190925"/>
                <a:gd name="connsiteX2" fmla="*/ 68179 w 68889"/>
                <a:gd name="connsiteY2" fmla="*/ 23095 h 190925"/>
                <a:gd name="connsiteX3" fmla="*/ 55796 w 68889"/>
                <a:gd name="connsiteY3" fmla="*/ 711 h 190925"/>
                <a:gd name="connsiteX4" fmla="*/ 33412 w 68889"/>
                <a:gd name="connsiteY4" fmla="*/ 13094 h 19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89" h="190925">
                  <a:moveTo>
                    <a:pt x="33412" y="13094"/>
                  </a:moveTo>
                  <a:cubicBezTo>
                    <a:pt x="26078" y="44622"/>
                    <a:pt x="-6116" y="173781"/>
                    <a:pt x="1027" y="190926"/>
                  </a:cubicBezTo>
                  <a:cubicBezTo>
                    <a:pt x="16267" y="180162"/>
                    <a:pt x="57606" y="53670"/>
                    <a:pt x="68179" y="23095"/>
                  </a:cubicBezTo>
                  <a:cubicBezTo>
                    <a:pt x="70941" y="13475"/>
                    <a:pt x="65416" y="3474"/>
                    <a:pt x="55796" y="711"/>
                  </a:cubicBezTo>
                  <a:cubicBezTo>
                    <a:pt x="46271" y="-2051"/>
                    <a:pt x="36270" y="3474"/>
                    <a:pt x="33412" y="13094"/>
                  </a:cubicBezTo>
                  <a:close/>
                </a:path>
              </a:pathLst>
            </a:custGeom>
            <a:solidFill>
              <a:srgbClr val="150619"/>
            </a:solidFill>
            <a:ln w="9525" cap="flat">
              <a:noFill/>
              <a:prstDash val="solid"/>
              <a:miter/>
            </a:ln>
          </p:spPr>
          <p:txBody>
            <a:bodyPr rtlCol="0" anchor="ctr"/>
            <a:lstStyle/>
            <a:p>
              <a:endParaRPr lang="th-TH"/>
            </a:p>
          </p:txBody>
        </p:sp>
        <p:sp>
          <p:nvSpPr>
            <p:cNvPr id="689" name="Freeform: Shape 19">
              <a:extLst>
                <a:ext uri="{FF2B5EF4-FFF2-40B4-BE49-F238E27FC236}">
                  <a16:creationId xmlns:a16="http://schemas.microsoft.com/office/drawing/2014/main" id="{052D6758-5330-4465-A6C3-F1C861852777}"/>
                </a:ext>
              </a:extLst>
            </p:cNvPr>
            <p:cNvSpPr/>
            <p:nvPr/>
          </p:nvSpPr>
          <p:spPr>
            <a:xfrm>
              <a:off x="5648325" y="3612603"/>
              <a:ext cx="147604" cy="142913"/>
            </a:xfrm>
            <a:custGeom>
              <a:avLst/>
              <a:gdLst>
                <a:gd name="connsiteX0" fmla="*/ 142113 w 147604"/>
                <a:gd name="connsiteY0" fmla="*/ 31090 h 142913"/>
                <a:gd name="connsiteX1" fmla="*/ 0 w 147604"/>
                <a:gd name="connsiteY1" fmla="*/ 142914 h 142913"/>
                <a:gd name="connsiteX2" fmla="*/ 116967 w 147604"/>
                <a:gd name="connsiteY2" fmla="*/ 5087 h 142913"/>
                <a:gd name="connsiteX3" fmla="*/ 142589 w 147604"/>
                <a:gd name="connsiteY3" fmla="*/ 5563 h 142913"/>
                <a:gd name="connsiteX4" fmla="*/ 142113 w 147604"/>
                <a:gd name="connsiteY4" fmla="*/ 31090 h 14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04" h="142913">
                  <a:moveTo>
                    <a:pt x="142113" y="31090"/>
                  </a:moveTo>
                  <a:cubicBezTo>
                    <a:pt x="117634" y="52331"/>
                    <a:pt x="18574" y="141199"/>
                    <a:pt x="0" y="142914"/>
                  </a:cubicBezTo>
                  <a:cubicBezTo>
                    <a:pt x="2381" y="124435"/>
                    <a:pt x="94869" y="28614"/>
                    <a:pt x="116967" y="5087"/>
                  </a:cubicBezTo>
                  <a:cubicBezTo>
                    <a:pt x="124206" y="-1866"/>
                    <a:pt x="135636" y="-1676"/>
                    <a:pt x="142589" y="5563"/>
                  </a:cubicBezTo>
                  <a:cubicBezTo>
                    <a:pt x="149447" y="12707"/>
                    <a:pt x="149257" y="24137"/>
                    <a:pt x="142113" y="31090"/>
                  </a:cubicBezTo>
                  <a:close/>
                </a:path>
              </a:pathLst>
            </a:custGeom>
            <a:solidFill>
              <a:srgbClr val="150619"/>
            </a:solidFill>
            <a:ln w="9525" cap="flat">
              <a:noFill/>
              <a:prstDash val="solid"/>
              <a:miter/>
            </a:ln>
          </p:spPr>
          <p:txBody>
            <a:bodyPr rtlCol="0" anchor="ctr"/>
            <a:lstStyle/>
            <a:p>
              <a:endParaRPr lang="th-TH"/>
            </a:p>
          </p:txBody>
        </p:sp>
        <p:sp>
          <p:nvSpPr>
            <p:cNvPr id="690" name="Freeform: Shape 20">
              <a:extLst>
                <a:ext uri="{FF2B5EF4-FFF2-40B4-BE49-F238E27FC236}">
                  <a16:creationId xmlns:a16="http://schemas.microsoft.com/office/drawing/2014/main" id="{51FDE9FC-37C1-4206-BA78-E30F752B85F4}"/>
                </a:ext>
              </a:extLst>
            </p:cNvPr>
            <p:cNvSpPr/>
            <p:nvPr/>
          </p:nvSpPr>
          <p:spPr>
            <a:xfrm>
              <a:off x="5726906" y="2902172"/>
              <a:ext cx="751903" cy="997743"/>
            </a:xfrm>
            <a:custGeom>
              <a:avLst/>
              <a:gdLst>
                <a:gd name="connsiteX0" fmla="*/ 0 w 751903"/>
                <a:gd name="connsiteY0" fmla="*/ 724757 h 997743"/>
                <a:gd name="connsiteX1" fmla="*/ 751904 w 751903"/>
                <a:gd name="connsiteY1" fmla="*/ 0 h 997743"/>
                <a:gd name="connsiteX2" fmla="*/ 464820 w 751903"/>
                <a:gd name="connsiteY2" fmla="*/ 997744 h 997743"/>
                <a:gd name="connsiteX3" fmla="*/ 387668 w 751903"/>
                <a:gd name="connsiteY3" fmla="*/ 975551 h 997743"/>
                <a:gd name="connsiteX4" fmla="*/ 591979 w 751903"/>
                <a:gd name="connsiteY4" fmla="*/ 265652 h 997743"/>
                <a:gd name="connsiteX5" fmla="*/ 55721 w 751903"/>
                <a:gd name="connsiteY5" fmla="*/ 782479 h 99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03" h="997743">
                  <a:moveTo>
                    <a:pt x="0" y="724757"/>
                  </a:moveTo>
                  <a:lnTo>
                    <a:pt x="751904" y="0"/>
                  </a:lnTo>
                  <a:lnTo>
                    <a:pt x="464820" y="997744"/>
                  </a:lnTo>
                  <a:lnTo>
                    <a:pt x="387668" y="975551"/>
                  </a:lnTo>
                  <a:lnTo>
                    <a:pt x="591979" y="265652"/>
                  </a:lnTo>
                  <a:lnTo>
                    <a:pt x="55721" y="782479"/>
                  </a:lnTo>
                  <a:close/>
                </a:path>
              </a:pathLst>
            </a:custGeom>
            <a:solidFill>
              <a:srgbClr val="AB8270"/>
            </a:solidFill>
            <a:ln w="9525" cap="flat">
              <a:noFill/>
              <a:prstDash val="solid"/>
              <a:miter/>
            </a:ln>
          </p:spPr>
          <p:txBody>
            <a:bodyPr rtlCol="0" anchor="ctr"/>
            <a:lstStyle/>
            <a:p>
              <a:endParaRPr lang="th-TH"/>
            </a:p>
          </p:txBody>
        </p:sp>
        <p:sp>
          <p:nvSpPr>
            <p:cNvPr id="691" name="Freeform: Shape 21">
              <a:extLst>
                <a:ext uri="{FF2B5EF4-FFF2-40B4-BE49-F238E27FC236}">
                  <a16:creationId xmlns:a16="http://schemas.microsoft.com/office/drawing/2014/main" id="{212CE81F-D263-4E55-90B1-82083256C7B6}"/>
                </a:ext>
              </a:extLst>
            </p:cNvPr>
            <p:cNvSpPr/>
            <p:nvPr/>
          </p:nvSpPr>
          <p:spPr>
            <a:xfrm>
              <a:off x="6347611" y="2828917"/>
              <a:ext cx="196791" cy="252364"/>
            </a:xfrm>
            <a:custGeom>
              <a:avLst/>
              <a:gdLst>
                <a:gd name="connsiteX0" fmla="*/ 138818 w 196791"/>
                <a:gd name="connsiteY0" fmla="*/ 2294 h 252364"/>
                <a:gd name="connsiteX1" fmla="*/ 189015 w 196791"/>
                <a:gd name="connsiteY1" fmla="*/ 32488 h 252364"/>
                <a:gd name="connsiteX2" fmla="*/ 194540 w 196791"/>
                <a:gd name="connsiteY2" fmla="*/ 54586 h 252364"/>
                <a:gd name="connsiteX3" fmla="*/ 80049 w 196791"/>
                <a:gd name="connsiteY3" fmla="*/ 244610 h 252364"/>
                <a:gd name="connsiteX4" fmla="*/ 57951 w 196791"/>
                <a:gd name="connsiteY4" fmla="*/ 250134 h 252364"/>
                <a:gd name="connsiteX5" fmla="*/ 7754 w 196791"/>
                <a:gd name="connsiteY5" fmla="*/ 219940 h 252364"/>
                <a:gd name="connsiteX6" fmla="*/ 2230 w 196791"/>
                <a:gd name="connsiteY6" fmla="*/ 197842 h 252364"/>
                <a:gd name="connsiteX7" fmla="*/ 116720 w 196791"/>
                <a:gd name="connsiteY7" fmla="*/ 7818 h 252364"/>
                <a:gd name="connsiteX8" fmla="*/ 138818 w 196791"/>
                <a:gd name="connsiteY8" fmla="*/ 2294 h 25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791" h="252364">
                  <a:moveTo>
                    <a:pt x="138818" y="2294"/>
                  </a:moveTo>
                  <a:lnTo>
                    <a:pt x="189015" y="32488"/>
                  </a:lnTo>
                  <a:cubicBezTo>
                    <a:pt x="196635" y="37060"/>
                    <a:pt x="199016" y="46966"/>
                    <a:pt x="194540" y="54586"/>
                  </a:cubicBezTo>
                  <a:lnTo>
                    <a:pt x="80049" y="244610"/>
                  </a:lnTo>
                  <a:cubicBezTo>
                    <a:pt x="75477" y="252135"/>
                    <a:pt x="65571" y="254611"/>
                    <a:pt x="57951" y="250134"/>
                  </a:cubicBezTo>
                  <a:lnTo>
                    <a:pt x="7754" y="219940"/>
                  </a:lnTo>
                  <a:cubicBezTo>
                    <a:pt x="230" y="215368"/>
                    <a:pt x="-2247" y="205462"/>
                    <a:pt x="2230" y="197842"/>
                  </a:cubicBezTo>
                  <a:lnTo>
                    <a:pt x="116720" y="7818"/>
                  </a:lnTo>
                  <a:cubicBezTo>
                    <a:pt x="121292" y="198"/>
                    <a:pt x="131198" y="-2278"/>
                    <a:pt x="138818" y="2294"/>
                  </a:cubicBezTo>
                  <a:close/>
                </a:path>
              </a:pathLst>
            </a:custGeom>
            <a:solidFill>
              <a:srgbClr val="FD8F36"/>
            </a:solidFill>
            <a:ln w="9525" cap="flat">
              <a:noFill/>
              <a:prstDash val="solid"/>
              <a:miter/>
            </a:ln>
          </p:spPr>
          <p:txBody>
            <a:bodyPr rtlCol="0" anchor="ctr"/>
            <a:lstStyle/>
            <a:p>
              <a:endParaRPr lang="th-TH"/>
            </a:p>
          </p:txBody>
        </p:sp>
        <p:sp>
          <p:nvSpPr>
            <p:cNvPr id="692" name="Freeform: Shape 22">
              <a:extLst>
                <a:ext uri="{FF2B5EF4-FFF2-40B4-BE49-F238E27FC236}">
                  <a16:creationId xmlns:a16="http://schemas.microsoft.com/office/drawing/2014/main" id="{B6D41F96-9DE5-45BE-9527-A409154993FE}"/>
                </a:ext>
              </a:extLst>
            </p:cNvPr>
            <p:cNvSpPr/>
            <p:nvPr/>
          </p:nvSpPr>
          <p:spPr>
            <a:xfrm>
              <a:off x="6254610" y="2941053"/>
              <a:ext cx="249421" cy="249421"/>
            </a:xfrm>
            <a:custGeom>
              <a:avLst/>
              <a:gdLst>
                <a:gd name="connsiteX0" fmla="*/ 189052 w 249421"/>
                <a:gd name="connsiteY0" fmla="*/ 17888 h 249421"/>
                <a:gd name="connsiteX1" fmla="*/ 17888 w 249421"/>
                <a:gd name="connsiteY1" fmla="*/ 60369 h 249421"/>
                <a:gd name="connsiteX2" fmla="*/ 60369 w 249421"/>
                <a:gd name="connsiteY2" fmla="*/ 231534 h 249421"/>
                <a:gd name="connsiteX3" fmla="*/ 231534 w 249421"/>
                <a:gd name="connsiteY3" fmla="*/ 189052 h 249421"/>
                <a:gd name="connsiteX4" fmla="*/ 189052 w 249421"/>
                <a:gd name="connsiteY4" fmla="*/ 17888 h 24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421" h="249421">
                  <a:moveTo>
                    <a:pt x="189052" y="17888"/>
                  </a:moveTo>
                  <a:cubicBezTo>
                    <a:pt x="129997" y="-17640"/>
                    <a:pt x="53416" y="1410"/>
                    <a:pt x="17888" y="60369"/>
                  </a:cubicBezTo>
                  <a:cubicBezTo>
                    <a:pt x="-17640" y="119329"/>
                    <a:pt x="1410" y="196005"/>
                    <a:pt x="60369" y="231534"/>
                  </a:cubicBezTo>
                  <a:cubicBezTo>
                    <a:pt x="119424" y="267062"/>
                    <a:pt x="196005" y="248012"/>
                    <a:pt x="231534" y="189052"/>
                  </a:cubicBezTo>
                  <a:cubicBezTo>
                    <a:pt x="267062" y="130092"/>
                    <a:pt x="248012" y="53416"/>
                    <a:pt x="189052" y="17888"/>
                  </a:cubicBezTo>
                  <a:close/>
                </a:path>
              </a:pathLst>
            </a:custGeom>
            <a:solidFill>
              <a:srgbClr val="FB3030"/>
            </a:solidFill>
            <a:ln w="9525" cap="flat">
              <a:noFill/>
              <a:prstDash val="solid"/>
              <a:miter/>
            </a:ln>
          </p:spPr>
          <p:txBody>
            <a:bodyPr rtlCol="0" anchor="ctr"/>
            <a:lstStyle/>
            <a:p>
              <a:endParaRPr lang="th-TH"/>
            </a:p>
          </p:txBody>
        </p:sp>
        <p:sp>
          <p:nvSpPr>
            <p:cNvPr id="693" name="Freeform: Shape 23">
              <a:extLst>
                <a:ext uri="{FF2B5EF4-FFF2-40B4-BE49-F238E27FC236}">
                  <a16:creationId xmlns:a16="http://schemas.microsoft.com/office/drawing/2014/main" id="{E6101777-7C3B-4342-8153-680E1FDFF1B8}"/>
                </a:ext>
              </a:extLst>
            </p:cNvPr>
            <p:cNvSpPr/>
            <p:nvPr/>
          </p:nvSpPr>
          <p:spPr>
            <a:xfrm>
              <a:off x="5690732" y="3600674"/>
              <a:ext cx="114482" cy="115387"/>
            </a:xfrm>
            <a:custGeom>
              <a:avLst/>
              <a:gdLst>
                <a:gd name="connsiteX0" fmla="*/ 56748 w 114482"/>
                <a:gd name="connsiteY0" fmla="*/ 4824 h 115387"/>
                <a:gd name="connsiteX1" fmla="*/ 109992 w 114482"/>
                <a:gd name="connsiteY1" fmla="*/ 60069 h 115387"/>
                <a:gd name="connsiteX2" fmla="*/ 109611 w 114482"/>
                <a:gd name="connsiteY2" fmla="*/ 82833 h 115387"/>
                <a:gd name="connsiteX3" fmla="*/ 80465 w 114482"/>
                <a:gd name="connsiteY3" fmla="*/ 110932 h 115387"/>
                <a:gd name="connsiteX4" fmla="*/ 57700 w 114482"/>
                <a:gd name="connsiteY4" fmla="*/ 110551 h 115387"/>
                <a:gd name="connsiteX5" fmla="*/ 4455 w 114482"/>
                <a:gd name="connsiteY5" fmla="*/ 55306 h 115387"/>
                <a:gd name="connsiteX6" fmla="*/ 4836 w 114482"/>
                <a:gd name="connsiteY6" fmla="*/ 32542 h 115387"/>
                <a:gd name="connsiteX7" fmla="*/ 33888 w 114482"/>
                <a:gd name="connsiteY7" fmla="*/ 4538 h 115387"/>
                <a:gd name="connsiteX8" fmla="*/ 56748 w 114482"/>
                <a:gd name="connsiteY8" fmla="*/ 4824 h 11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82" h="115387">
                  <a:moveTo>
                    <a:pt x="56748" y="4824"/>
                  </a:moveTo>
                  <a:lnTo>
                    <a:pt x="109992" y="60069"/>
                  </a:lnTo>
                  <a:cubicBezTo>
                    <a:pt x="116088" y="66450"/>
                    <a:pt x="115993" y="76642"/>
                    <a:pt x="109611" y="82833"/>
                  </a:cubicBezTo>
                  <a:lnTo>
                    <a:pt x="80465" y="110932"/>
                  </a:lnTo>
                  <a:cubicBezTo>
                    <a:pt x="74083" y="117028"/>
                    <a:pt x="63891" y="116838"/>
                    <a:pt x="57700" y="110551"/>
                  </a:cubicBezTo>
                  <a:lnTo>
                    <a:pt x="4455" y="55306"/>
                  </a:lnTo>
                  <a:cubicBezTo>
                    <a:pt x="-1641" y="48925"/>
                    <a:pt x="-1450" y="38733"/>
                    <a:pt x="4836" y="32542"/>
                  </a:cubicBezTo>
                  <a:lnTo>
                    <a:pt x="33888" y="4538"/>
                  </a:lnTo>
                  <a:cubicBezTo>
                    <a:pt x="40365" y="-1653"/>
                    <a:pt x="50556" y="-1463"/>
                    <a:pt x="56748" y="4824"/>
                  </a:cubicBezTo>
                  <a:close/>
                </a:path>
              </a:pathLst>
            </a:custGeom>
            <a:solidFill>
              <a:srgbClr val="FD8F36"/>
            </a:solidFill>
            <a:ln w="9525" cap="flat">
              <a:noFill/>
              <a:prstDash val="solid"/>
              <a:miter/>
            </a:ln>
          </p:spPr>
          <p:txBody>
            <a:bodyPr rtlCol="0" anchor="ctr"/>
            <a:lstStyle/>
            <a:p>
              <a:endParaRPr lang="th-TH"/>
            </a:p>
          </p:txBody>
        </p:sp>
        <p:sp>
          <p:nvSpPr>
            <p:cNvPr id="694" name="Freeform: Shape 24">
              <a:extLst>
                <a:ext uri="{FF2B5EF4-FFF2-40B4-BE49-F238E27FC236}">
                  <a16:creationId xmlns:a16="http://schemas.microsoft.com/office/drawing/2014/main" id="{D432625C-1D22-4F76-8028-B856AC4B0297}"/>
                </a:ext>
              </a:extLst>
            </p:cNvPr>
            <p:cNvSpPr/>
            <p:nvPr/>
          </p:nvSpPr>
          <p:spPr>
            <a:xfrm>
              <a:off x="6090503" y="3853652"/>
              <a:ext cx="117005" cy="92240"/>
            </a:xfrm>
            <a:custGeom>
              <a:avLst/>
              <a:gdLst>
                <a:gd name="connsiteX0" fmla="*/ 105414 w 117005"/>
                <a:gd name="connsiteY0" fmla="*/ 21879 h 92240"/>
                <a:gd name="connsiteX1" fmla="*/ 31690 w 117005"/>
                <a:gd name="connsiteY1" fmla="*/ 639 h 92240"/>
                <a:gd name="connsiteX2" fmla="*/ 11783 w 117005"/>
                <a:gd name="connsiteY2" fmla="*/ 11592 h 92240"/>
                <a:gd name="connsiteX3" fmla="*/ 639 w 117005"/>
                <a:gd name="connsiteY3" fmla="*/ 50454 h 92240"/>
                <a:gd name="connsiteX4" fmla="*/ 11592 w 117005"/>
                <a:gd name="connsiteY4" fmla="*/ 70362 h 92240"/>
                <a:gd name="connsiteX5" fmla="*/ 85316 w 117005"/>
                <a:gd name="connsiteY5" fmla="*/ 91602 h 92240"/>
                <a:gd name="connsiteX6" fmla="*/ 105223 w 117005"/>
                <a:gd name="connsiteY6" fmla="*/ 80649 h 92240"/>
                <a:gd name="connsiteX7" fmla="*/ 116367 w 117005"/>
                <a:gd name="connsiteY7" fmla="*/ 41787 h 92240"/>
                <a:gd name="connsiteX8" fmla="*/ 105414 w 117005"/>
                <a:gd name="connsiteY8" fmla="*/ 21879 h 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05" h="92240">
                  <a:moveTo>
                    <a:pt x="105414" y="21879"/>
                  </a:moveTo>
                  <a:lnTo>
                    <a:pt x="31690" y="639"/>
                  </a:lnTo>
                  <a:cubicBezTo>
                    <a:pt x="23213" y="-1838"/>
                    <a:pt x="14259" y="3115"/>
                    <a:pt x="11783" y="11592"/>
                  </a:cubicBezTo>
                  <a:lnTo>
                    <a:pt x="639" y="50454"/>
                  </a:lnTo>
                  <a:cubicBezTo>
                    <a:pt x="-1838" y="58931"/>
                    <a:pt x="3115" y="67885"/>
                    <a:pt x="11592" y="70362"/>
                  </a:cubicBezTo>
                  <a:lnTo>
                    <a:pt x="85316" y="91602"/>
                  </a:lnTo>
                  <a:cubicBezTo>
                    <a:pt x="93793" y="94079"/>
                    <a:pt x="102746" y="89126"/>
                    <a:pt x="105223" y="80649"/>
                  </a:cubicBezTo>
                  <a:lnTo>
                    <a:pt x="116367" y="41787"/>
                  </a:lnTo>
                  <a:cubicBezTo>
                    <a:pt x="118844" y="33309"/>
                    <a:pt x="113891" y="24356"/>
                    <a:pt x="105414" y="21879"/>
                  </a:cubicBezTo>
                  <a:close/>
                </a:path>
              </a:pathLst>
            </a:custGeom>
            <a:solidFill>
              <a:srgbClr val="FD8F36"/>
            </a:solidFill>
            <a:ln w="9525" cap="flat">
              <a:noFill/>
              <a:prstDash val="solid"/>
              <a:miter/>
            </a:ln>
          </p:spPr>
          <p:txBody>
            <a:bodyPr rtlCol="0" anchor="ctr"/>
            <a:lstStyle/>
            <a:p>
              <a:endParaRPr lang="th-TH"/>
            </a:p>
          </p:txBody>
        </p:sp>
        <p:sp>
          <p:nvSpPr>
            <p:cNvPr id="695" name="Freeform: Shape 25">
              <a:extLst>
                <a:ext uri="{FF2B5EF4-FFF2-40B4-BE49-F238E27FC236}">
                  <a16:creationId xmlns:a16="http://schemas.microsoft.com/office/drawing/2014/main" id="{68194CD7-C22A-4038-9B55-D3C6CEF97829}"/>
                </a:ext>
              </a:extLst>
            </p:cNvPr>
            <p:cNvSpPr/>
            <p:nvPr/>
          </p:nvSpPr>
          <p:spPr>
            <a:xfrm>
              <a:off x="6326788" y="2968538"/>
              <a:ext cx="109827" cy="37077"/>
            </a:xfrm>
            <a:custGeom>
              <a:avLst/>
              <a:gdLst>
                <a:gd name="connsiteX0" fmla="*/ 107539 w 109827"/>
                <a:gd name="connsiteY0" fmla="*/ 23074 h 37077"/>
                <a:gd name="connsiteX1" fmla="*/ 107254 w 109827"/>
                <a:gd name="connsiteY1" fmla="*/ 34790 h 37077"/>
                <a:gd name="connsiteX2" fmla="*/ 95443 w 109827"/>
                <a:gd name="connsiteY2" fmla="*/ 34504 h 37077"/>
                <a:gd name="connsiteX3" fmla="*/ 55152 w 109827"/>
                <a:gd name="connsiteY3" fmla="*/ 16597 h 37077"/>
                <a:gd name="connsiteX4" fmla="*/ 14099 w 109827"/>
                <a:gd name="connsiteY4" fmla="*/ 32504 h 37077"/>
                <a:gd name="connsiteX5" fmla="*/ 2288 w 109827"/>
                <a:gd name="connsiteY5" fmla="*/ 32218 h 37077"/>
                <a:gd name="connsiteX6" fmla="*/ 2574 w 109827"/>
                <a:gd name="connsiteY6" fmla="*/ 20407 h 37077"/>
                <a:gd name="connsiteX7" fmla="*/ 55533 w 109827"/>
                <a:gd name="connsiteY7" fmla="*/ 23 h 37077"/>
                <a:gd name="connsiteX8" fmla="*/ 107539 w 109827"/>
                <a:gd name="connsiteY8" fmla="*/ 23074 h 3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27" h="37077">
                  <a:moveTo>
                    <a:pt x="107539" y="23074"/>
                  </a:moveTo>
                  <a:cubicBezTo>
                    <a:pt x="110683" y="26408"/>
                    <a:pt x="110587" y="31646"/>
                    <a:pt x="107254" y="34790"/>
                  </a:cubicBezTo>
                  <a:cubicBezTo>
                    <a:pt x="103920" y="37933"/>
                    <a:pt x="98681" y="37838"/>
                    <a:pt x="95443" y="34504"/>
                  </a:cubicBezTo>
                  <a:cubicBezTo>
                    <a:pt x="84489" y="22979"/>
                    <a:pt x="69916" y="16978"/>
                    <a:pt x="55152" y="16597"/>
                  </a:cubicBezTo>
                  <a:cubicBezTo>
                    <a:pt x="40483" y="16216"/>
                    <a:pt x="25624" y="21550"/>
                    <a:pt x="14099" y="32504"/>
                  </a:cubicBezTo>
                  <a:cubicBezTo>
                    <a:pt x="10765" y="35647"/>
                    <a:pt x="5527" y="35552"/>
                    <a:pt x="2288" y="32218"/>
                  </a:cubicBezTo>
                  <a:cubicBezTo>
                    <a:pt x="-855" y="28884"/>
                    <a:pt x="-760" y="23645"/>
                    <a:pt x="2574" y="20407"/>
                  </a:cubicBezTo>
                  <a:cubicBezTo>
                    <a:pt x="17338" y="6310"/>
                    <a:pt x="36578" y="-453"/>
                    <a:pt x="55533" y="23"/>
                  </a:cubicBezTo>
                  <a:cubicBezTo>
                    <a:pt x="74583" y="500"/>
                    <a:pt x="93347" y="8215"/>
                    <a:pt x="107539" y="23074"/>
                  </a:cubicBezTo>
                  <a:close/>
                </a:path>
              </a:pathLst>
            </a:custGeom>
            <a:solidFill>
              <a:srgbClr val="FFFFFF"/>
            </a:solidFill>
            <a:ln w="9525" cap="flat">
              <a:noFill/>
              <a:prstDash val="solid"/>
              <a:miter/>
            </a:ln>
          </p:spPr>
          <p:txBody>
            <a:bodyPr rtlCol="0" anchor="ctr"/>
            <a:lstStyle/>
            <a:p>
              <a:endParaRPr lang="th-TH"/>
            </a:p>
          </p:txBody>
        </p:sp>
        <p:sp>
          <p:nvSpPr>
            <p:cNvPr id="696" name="Freeform: Shape 26">
              <a:extLst>
                <a:ext uri="{FF2B5EF4-FFF2-40B4-BE49-F238E27FC236}">
                  <a16:creationId xmlns:a16="http://schemas.microsoft.com/office/drawing/2014/main" id="{5CED8342-C86A-425A-B296-CF48E32C7DF3}"/>
                </a:ext>
              </a:extLst>
            </p:cNvPr>
            <p:cNvSpPr/>
            <p:nvPr/>
          </p:nvSpPr>
          <p:spPr>
            <a:xfrm>
              <a:off x="6121336" y="3173825"/>
              <a:ext cx="274796" cy="702659"/>
            </a:xfrm>
            <a:custGeom>
              <a:avLst/>
              <a:gdLst>
                <a:gd name="connsiteX0" fmla="*/ 274796 w 274796"/>
                <a:gd name="connsiteY0" fmla="*/ 15526 h 702659"/>
                <a:gd name="connsiteX1" fmla="*/ 195739 w 274796"/>
                <a:gd name="connsiteY1" fmla="*/ 0 h 702659"/>
                <a:gd name="connsiteX2" fmla="*/ 0 w 274796"/>
                <a:gd name="connsiteY2" fmla="*/ 680276 h 702659"/>
                <a:gd name="connsiteX3" fmla="*/ 762 w 274796"/>
                <a:gd name="connsiteY3" fmla="*/ 680466 h 702659"/>
                <a:gd name="connsiteX4" fmla="*/ 19622 w 274796"/>
                <a:gd name="connsiteY4" fmla="*/ 685895 h 702659"/>
                <a:gd name="connsiteX5" fmla="*/ 54007 w 274796"/>
                <a:gd name="connsiteY5" fmla="*/ 695801 h 702659"/>
                <a:gd name="connsiteX6" fmla="*/ 74486 w 274796"/>
                <a:gd name="connsiteY6" fmla="*/ 701707 h 702659"/>
                <a:gd name="connsiteX7" fmla="*/ 77057 w 274796"/>
                <a:gd name="connsiteY7" fmla="*/ 702659 h 702659"/>
                <a:gd name="connsiteX8" fmla="*/ 274796 w 274796"/>
                <a:gd name="connsiteY8" fmla="*/ 15526 h 70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96" h="702659">
                  <a:moveTo>
                    <a:pt x="274796" y="15526"/>
                  </a:moveTo>
                  <a:cubicBezTo>
                    <a:pt x="248317" y="19145"/>
                    <a:pt x="220599" y="14288"/>
                    <a:pt x="195739" y="0"/>
                  </a:cubicBezTo>
                  <a:lnTo>
                    <a:pt x="0" y="680276"/>
                  </a:lnTo>
                  <a:cubicBezTo>
                    <a:pt x="286" y="680371"/>
                    <a:pt x="572" y="680371"/>
                    <a:pt x="762" y="680466"/>
                  </a:cubicBezTo>
                  <a:lnTo>
                    <a:pt x="19622" y="685895"/>
                  </a:lnTo>
                  <a:lnTo>
                    <a:pt x="54007" y="695801"/>
                  </a:lnTo>
                  <a:lnTo>
                    <a:pt x="74486" y="701707"/>
                  </a:lnTo>
                  <a:cubicBezTo>
                    <a:pt x="75343" y="701993"/>
                    <a:pt x="76200" y="702278"/>
                    <a:pt x="77057" y="702659"/>
                  </a:cubicBezTo>
                  <a:lnTo>
                    <a:pt x="274796" y="15526"/>
                  </a:lnTo>
                  <a:close/>
                </a:path>
              </a:pathLst>
            </a:custGeom>
            <a:solidFill>
              <a:srgbClr val="70514C"/>
            </a:solidFill>
            <a:ln w="9525" cap="flat">
              <a:noFill/>
              <a:prstDash val="solid"/>
              <a:miter/>
            </a:ln>
          </p:spPr>
          <p:txBody>
            <a:bodyPr rtlCol="0" anchor="ctr"/>
            <a:lstStyle/>
            <a:p>
              <a:endParaRPr lang="th-TH"/>
            </a:p>
          </p:txBody>
        </p:sp>
      </p:grpSp>
    </p:spTree>
    <p:extLst>
      <p:ext uri="{BB962C8B-B14F-4D97-AF65-F5344CB8AC3E}">
        <p14:creationId xmlns:p14="http://schemas.microsoft.com/office/powerpoint/2010/main" val="2815033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ddfeac-5641-4eec-bcb5-1b2e0f972eaf" xsi:nil="true"/>
    <lcf76f155ced4ddcb4097134ff3c332f xmlns="f52e43db-30ed-4fe3-8cc4-b13ed271f06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DDCBA68CE2374BBB873228142E8D11" ma:contentTypeVersion="22" ma:contentTypeDescription="Create a new document." ma:contentTypeScope="" ma:versionID="bcf0a05ea12dcf96e1cb8fcb1b15fdc7">
  <xsd:schema xmlns:xsd="http://www.w3.org/2001/XMLSchema" xmlns:xs="http://www.w3.org/2001/XMLSchema" xmlns:p="http://schemas.microsoft.com/office/2006/metadata/properties" xmlns:ns2="f52e43db-30ed-4fe3-8cc4-b13ed271f06c" xmlns:ns3="ccddfeac-5641-4eec-bcb5-1b2e0f972eaf" targetNamespace="http://schemas.microsoft.com/office/2006/metadata/properties" ma:root="true" ma:fieldsID="5299762b59f749e277abf8dd25fe759b" ns2:_="" ns3:_="">
    <xsd:import namespace="f52e43db-30ed-4fe3-8cc4-b13ed271f06c"/>
    <xsd:import namespace="ccddfeac-5641-4eec-bcb5-1b2e0f972e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TaxCatchAll" minOccurs="0"/>
                <xsd:element ref="ns2:lcf76f155ced4ddcb4097134ff3c332f"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e43db-30ed-4fe3-8cc4-b13ed271f0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b6234b-3a94-4fde-bb8b-f61c4db1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ddfeac-5641-4eec-bcb5-1b2e0f972ea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7ad2d84-7285-40ab-a1ed-18ea2713ca85}" ma:internalName="TaxCatchAll" ma:showField="CatchAllData" ma:web="ccddfeac-5641-4eec-bcb5-1b2e0f972eaf">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94659F-976E-4BA7-8B8E-E39E7123D981}">
  <ds:schemaRefs>
    <ds:schemaRef ds:uri="http://schemas.microsoft.com/office/2006/metadata/properties"/>
    <ds:schemaRef ds:uri="http://schemas.microsoft.com/office/infopath/2007/PartnerControls"/>
    <ds:schemaRef ds:uri="ccddfeac-5641-4eec-bcb5-1b2e0f972eaf"/>
    <ds:schemaRef ds:uri="f52e43db-30ed-4fe3-8cc4-b13ed271f06c"/>
  </ds:schemaRefs>
</ds:datastoreItem>
</file>

<file path=customXml/itemProps2.xml><?xml version="1.0" encoding="utf-8"?>
<ds:datastoreItem xmlns:ds="http://schemas.openxmlformats.org/officeDocument/2006/customXml" ds:itemID="{B7829AEC-963C-407D-A5C3-DDBF07E087D4}">
  <ds:schemaRefs>
    <ds:schemaRef ds:uri="http://schemas.microsoft.com/sharepoint/v3/contenttype/forms"/>
  </ds:schemaRefs>
</ds:datastoreItem>
</file>

<file path=customXml/itemProps3.xml><?xml version="1.0" encoding="utf-8"?>
<ds:datastoreItem xmlns:ds="http://schemas.openxmlformats.org/officeDocument/2006/customXml" ds:itemID="{587B67F1-9E3E-442D-B9D2-F5F846B66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e43db-30ed-4fe3-8cc4-b13ed271f06c"/>
    <ds:schemaRef ds:uri="ccddfeac-5641-4eec-bcb5-1b2e0f972e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986</TotalTime>
  <Words>743</Words>
  <Application>Microsoft Office PowerPoint</Application>
  <PresentationFormat>Widescreen</PresentationFormat>
  <Paragraphs>62</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Berlin Sans FB Demi</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อัญฌิรา ผลนิมิตรสกุล</dc:creator>
  <cp:lastModifiedBy>Caroline Roberts</cp:lastModifiedBy>
  <cp:revision>142</cp:revision>
  <dcterms:created xsi:type="dcterms:W3CDTF">2020-09-11T06:51:53Z</dcterms:created>
  <dcterms:modified xsi:type="dcterms:W3CDTF">2024-03-10T11:43:14Z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0x0101006BDDCBA68CE2374BBB873228142E8D11</vt:lpwstr>
  </property>
  <property fmtid="{D5CDD505-2E9C-101B-9397-08002B2CF9AE}" pid="3" name="MediaServiceImageTags">
    <vt:lpwstr/>
  </property>
</Properties>
</file>