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  <p:sldMasterId id="2147483732" r:id="rId11"/>
    <p:sldMasterId id="2147483744" r:id="rId12"/>
    <p:sldMasterId id="2147483756" r:id="rId13"/>
    <p:sldMasterId id="2147483768" r:id="rId14"/>
    <p:sldMasterId id="2147483780" r:id="rId15"/>
    <p:sldMasterId id="2147483792" r:id="rId16"/>
    <p:sldMasterId id="2147483804" r:id="rId17"/>
    <p:sldMasterId id="2147483816" r:id="rId18"/>
    <p:sldMasterId id="2147483828" r:id="rId19"/>
    <p:sldMasterId id="2147483840" r:id="rId20"/>
    <p:sldMasterId id="2147483852" r:id="rId21"/>
  </p:sldMasterIdLst>
  <p:notesMasterIdLst>
    <p:notesMasterId r:id="rId55"/>
  </p:notesMasterIdLst>
  <p:handoutMasterIdLst>
    <p:handoutMasterId r:id="rId56"/>
  </p:handoutMasterIdLst>
  <p:sldIdLst>
    <p:sldId id="270" r:id="rId22"/>
    <p:sldId id="257" r:id="rId23"/>
    <p:sldId id="258" r:id="rId24"/>
    <p:sldId id="259" r:id="rId25"/>
    <p:sldId id="273" r:id="rId26"/>
    <p:sldId id="274" r:id="rId27"/>
    <p:sldId id="275" r:id="rId28"/>
    <p:sldId id="276" r:id="rId29"/>
    <p:sldId id="300" r:id="rId30"/>
    <p:sldId id="277" r:id="rId31"/>
    <p:sldId id="298" r:id="rId32"/>
    <p:sldId id="278" r:id="rId33"/>
    <p:sldId id="301" r:id="rId34"/>
    <p:sldId id="279" r:id="rId35"/>
    <p:sldId id="280" r:id="rId36"/>
    <p:sldId id="281" r:id="rId37"/>
    <p:sldId id="292" r:id="rId38"/>
    <p:sldId id="307" r:id="rId39"/>
    <p:sldId id="306" r:id="rId40"/>
    <p:sldId id="283" r:id="rId41"/>
    <p:sldId id="302" r:id="rId42"/>
    <p:sldId id="293" r:id="rId43"/>
    <p:sldId id="284" r:id="rId44"/>
    <p:sldId id="303" r:id="rId45"/>
    <p:sldId id="285" r:id="rId46"/>
    <p:sldId id="304" r:id="rId47"/>
    <p:sldId id="286" r:id="rId48"/>
    <p:sldId id="305" r:id="rId49"/>
    <p:sldId id="287" r:id="rId50"/>
    <p:sldId id="288" r:id="rId51"/>
    <p:sldId id="289" r:id="rId52"/>
    <p:sldId id="263" r:id="rId53"/>
    <p:sldId id="299" r:id="rId54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0000"/>
    <a:srgbClr val="66CCFF"/>
    <a:srgbClr val="FF6699"/>
    <a:srgbClr val="000099"/>
    <a:srgbClr val="00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24" autoAdjust="0"/>
  </p:normalViewPr>
  <p:slideViewPr>
    <p:cSldViewPr>
      <p:cViewPr varScale="1">
        <p:scale>
          <a:sx n="68" d="100"/>
          <a:sy n="68" d="100"/>
        </p:scale>
        <p:origin x="14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theme" Target="theme/theme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Spreckley" userId="eb1da3f5-fe85-4b65-a3ba-1ef569299b8a" providerId="ADAL" clId="{8B984EEA-54D1-451D-8264-F0325D1A2E46}"/>
    <pc:docChg chg="custSel modSld">
      <pc:chgData name="Emma Spreckley" userId="eb1da3f5-fe85-4b65-a3ba-1ef569299b8a" providerId="ADAL" clId="{8B984EEA-54D1-451D-8264-F0325D1A2E46}" dt="2023-07-06T13:03:36.648" v="54" actId="692"/>
      <pc:docMkLst>
        <pc:docMk/>
      </pc:docMkLst>
      <pc:sldChg chg="addSp delSp modSp mod">
        <pc:chgData name="Emma Spreckley" userId="eb1da3f5-fe85-4b65-a3ba-1ef569299b8a" providerId="ADAL" clId="{8B984EEA-54D1-451D-8264-F0325D1A2E46}" dt="2023-07-06T13:03:36.648" v="54" actId="692"/>
        <pc:sldMkLst>
          <pc:docMk/>
          <pc:sldMk cId="0" sldId="257"/>
        </pc:sldMkLst>
        <pc:spChg chg="add mod">
          <ac:chgData name="Emma Spreckley" userId="eb1da3f5-fe85-4b65-a3ba-1ef569299b8a" providerId="ADAL" clId="{8B984EEA-54D1-451D-8264-F0325D1A2E46}" dt="2023-07-06T13:02:47.510" v="33" actId="478"/>
          <ac:spMkLst>
            <pc:docMk/>
            <pc:sldMk cId="0" sldId="257"/>
            <ac:spMk id="3" creationId="{32BB5FB6-4DA5-35DE-172D-0A5DCB6874F1}"/>
          </ac:spMkLst>
        </pc:spChg>
        <pc:spChg chg="mod">
          <ac:chgData name="Emma Spreckley" userId="eb1da3f5-fe85-4b65-a3ba-1ef569299b8a" providerId="ADAL" clId="{8B984EEA-54D1-451D-8264-F0325D1A2E46}" dt="2023-07-06T13:01:39.554" v="32" actId="20577"/>
          <ac:spMkLst>
            <pc:docMk/>
            <pc:sldMk cId="0" sldId="257"/>
            <ac:spMk id="236547" creationId="{00000000-0000-0000-0000-000000000000}"/>
          </ac:spMkLst>
        </pc:spChg>
        <pc:picChg chg="add mod">
          <ac:chgData name="Emma Spreckley" userId="eb1da3f5-fe85-4b65-a3ba-1ef569299b8a" providerId="ADAL" clId="{8B984EEA-54D1-451D-8264-F0325D1A2E46}" dt="2023-07-06T13:03:36.648" v="54" actId="692"/>
          <ac:picMkLst>
            <pc:docMk/>
            <pc:sldMk cId="0" sldId="257"/>
            <ac:picMk id="4" creationId="{8DC173AE-869F-222D-FE3D-CF2BFD71BA2F}"/>
          </ac:picMkLst>
        </pc:picChg>
        <pc:picChg chg="del">
          <ac:chgData name="Emma Spreckley" userId="eb1da3f5-fe85-4b65-a3ba-1ef569299b8a" providerId="ADAL" clId="{8B984EEA-54D1-451D-8264-F0325D1A2E46}" dt="2023-07-06T13:02:47.510" v="33" actId="478"/>
          <ac:picMkLst>
            <pc:docMk/>
            <pc:sldMk cId="0" sldId="257"/>
            <ac:picMk id="5" creationId="{998ECBF6-97ED-38F4-65E6-5B931B6B323C}"/>
          </ac:picMkLst>
        </pc:picChg>
      </pc:sldChg>
    </pc:docChg>
  </pc:docChgLst>
  <pc:docChgLst>
    <pc:chgData name="Emma Spreckley" userId="eb1da3f5-fe85-4b65-a3ba-1ef569299b8a" providerId="ADAL" clId="{9BC8F9FB-07AD-4A1E-A4A2-099C5F7A360B}"/>
    <pc:docChg chg="custSel modSld">
      <pc:chgData name="Emma Spreckley" userId="eb1da3f5-fe85-4b65-a3ba-1ef569299b8a" providerId="ADAL" clId="{9BC8F9FB-07AD-4A1E-A4A2-099C5F7A360B}" dt="2023-07-06T13:15:10.480" v="10" actId="1076"/>
      <pc:docMkLst>
        <pc:docMk/>
      </pc:docMkLst>
      <pc:sldChg chg="addSp delSp modSp mod">
        <pc:chgData name="Emma Spreckley" userId="eb1da3f5-fe85-4b65-a3ba-1ef569299b8a" providerId="ADAL" clId="{9BC8F9FB-07AD-4A1E-A4A2-099C5F7A360B}" dt="2023-07-06T13:13:21.440" v="9" actId="1076"/>
        <pc:sldMkLst>
          <pc:docMk/>
          <pc:sldMk cId="0" sldId="274"/>
        </pc:sldMkLst>
        <pc:picChg chg="add mod">
          <ac:chgData name="Emma Spreckley" userId="eb1da3f5-fe85-4b65-a3ba-1ef569299b8a" providerId="ADAL" clId="{9BC8F9FB-07AD-4A1E-A4A2-099C5F7A360B}" dt="2023-07-06T13:13:21.440" v="9" actId="1076"/>
          <ac:picMkLst>
            <pc:docMk/>
            <pc:sldMk cId="0" sldId="274"/>
            <ac:picMk id="2" creationId="{A24EE8D5-EB63-377B-5F5A-99F686248A6C}"/>
          </ac:picMkLst>
        </pc:picChg>
        <pc:picChg chg="del">
          <ac:chgData name="Emma Spreckley" userId="eb1da3f5-fe85-4b65-a3ba-1ef569299b8a" providerId="ADAL" clId="{9BC8F9FB-07AD-4A1E-A4A2-099C5F7A360B}" dt="2023-07-06T13:12:24.622" v="0" actId="478"/>
          <ac:picMkLst>
            <pc:docMk/>
            <pc:sldMk cId="0" sldId="274"/>
            <ac:picMk id="4101" creationId="{00000000-0000-0000-0000-000000000000}"/>
          </ac:picMkLst>
        </pc:picChg>
      </pc:sldChg>
      <pc:sldChg chg="modSp mod">
        <pc:chgData name="Emma Spreckley" userId="eb1da3f5-fe85-4b65-a3ba-1ef569299b8a" providerId="ADAL" clId="{9BC8F9FB-07AD-4A1E-A4A2-099C5F7A360B}" dt="2023-07-06T13:15:10.480" v="10" actId="1076"/>
        <pc:sldMkLst>
          <pc:docMk/>
          <pc:sldMk cId="0" sldId="277"/>
        </pc:sldMkLst>
        <pc:picChg chg="mod">
          <ac:chgData name="Emma Spreckley" userId="eb1da3f5-fe85-4b65-a3ba-1ef569299b8a" providerId="ADAL" clId="{9BC8F9FB-07AD-4A1E-A4A2-099C5F7A360B}" dt="2023-07-06T13:15:10.480" v="10" actId="1076"/>
          <ac:picMkLst>
            <pc:docMk/>
            <pc:sldMk cId="0" sldId="277"/>
            <ac:picMk id="2" creationId="{00000000-0000-0000-0000-000000000000}"/>
          </ac:picMkLst>
        </pc:picChg>
      </pc:sldChg>
    </pc:docChg>
  </pc:docChgLst>
  <pc:docChgLst>
    <pc:chgData name="Emma Spreckley" userId="eb1da3f5-fe85-4b65-a3ba-1ef569299b8a" providerId="ADAL" clId="{1FBD7510-868F-412C-A1EA-DCCDA9C4892E}"/>
    <pc:docChg chg="modSld">
      <pc:chgData name="Emma Spreckley" userId="eb1da3f5-fe85-4b65-a3ba-1ef569299b8a" providerId="ADAL" clId="{1FBD7510-868F-412C-A1EA-DCCDA9C4892E}" dt="2023-10-12T11:04:01.903" v="64" actId="20577"/>
      <pc:docMkLst>
        <pc:docMk/>
      </pc:docMkLst>
      <pc:sldChg chg="modSp mod">
        <pc:chgData name="Emma Spreckley" userId="eb1da3f5-fe85-4b65-a3ba-1ef569299b8a" providerId="ADAL" clId="{1FBD7510-868F-412C-A1EA-DCCDA9C4892E}" dt="2023-10-12T11:04:01.903" v="64" actId="20577"/>
        <pc:sldMkLst>
          <pc:docMk/>
          <pc:sldMk cId="0" sldId="287"/>
        </pc:sldMkLst>
        <pc:spChg chg="mod">
          <ac:chgData name="Emma Spreckley" userId="eb1da3f5-fe85-4b65-a3ba-1ef569299b8a" providerId="ADAL" clId="{1FBD7510-868F-412C-A1EA-DCCDA9C4892E}" dt="2023-10-12T11:04:01.903" v="64" actId="20577"/>
          <ac:spMkLst>
            <pc:docMk/>
            <pc:sldMk cId="0" sldId="287"/>
            <ac:spMk id="26112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94E9D-5A0C-4FA7-ACC9-E49D7E1DB46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C249B-4DFE-4741-99D6-DBD6C309F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906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C0B3D0F-F2A3-41B8-A929-868EB9D8545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EEEF864-DABA-415E-9B08-5FB0E9297B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176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37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ED3228-1D0A-4EBD-8FEE-8E42139910AD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ECF641-B326-4363-BCE0-DCDA9C0E854C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8A970A-896D-4681-9AFE-C4C4A5217E5A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8A970A-896D-4681-9AFE-C4C4A5217E5A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22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EEF864-DABA-415E-9B08-5FB0E9297B7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738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AD8288-7301-4398-AE6B-6E1AF779A5C2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AD8288-7301-4398-AE6B-6E1AF779A5C2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7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4D46-0174-49B4-ADB3-EF5F8FADDB25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99A87-E20C-4DEB-836C-6BF70874F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A205B-7C4D-4093-8920-28DCE0D3825B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8D21-40F6-4279-B54D-9777982F9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83F97-3F99-4129-B0BD-5994D72F420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FF5B3-622F-463F-9379-5730092CAC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6C954-4162-44A0-869F-DECA38EC6BDD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B227-69B4-43E8-B152-C0404536DA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C8608-7F62-465C-8D5A-EFBEE9AADDF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54F2-36C9-4F29-AD0B-E5C2746AC0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69D7D-83F3-4FAE-9638-E11A8A67B3A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8E0CD-1997-4C20-8BBB-BCCBF6B5B3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5504E-0B5D-418B-9E85-E5E7B7B719E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3B11C-949C-4BB1-815A-C71B32CF87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7C9E7-EEBE-4793-B1B3-267ED59CA1D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E45BD-A1F9-467B-A759-7EA9A2730B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BA96-0124-49BB-AB55-7B2C0463DF9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2D8E1-E683-4DF2-82E0-F1C7236F3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8EE2-31BC-474F-A181-093DCCBF26A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5E3EF-DEFC-4B56-AE42-6D653C554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942F-7218-46A9-8B83-3A9FCDA2E80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C24C-2F50-4228-8D12-196697BB75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B7919-BD54-493D-A2A2-E496876A9DF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2F668-0A06-410D-B4DE-1460339FF1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EF725-1ADF-4782-BB25-B2DBADB7FD7B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B589-F191-417F-B46E-3E1BF4B65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3CAE-8DA1-43AE-8239-3A764AC17A2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ABE62-62CD-4981-AD8D-B7BB27B6D0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AF7B8-9AFA-4B81-A011-54CA492A3EB4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8196-7023-49A6-BBE7-5163429CB7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BE9F4-7F1F-4D34-BF2E-150EA479FCC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B96F3-50AF-49DD-AC0A-DF590BB15E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A7010-F685-4427-BEB8-03FF2E41E96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2B3B-0039-4753-884C-AB3BE774E7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DA2CC-7795-48D7-85A0-3EC7A286469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5A7D9-9D41-4344-AA2B-0CF8F24EC9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DCB7A-24B5-4476-BB48-AB85B4D8F2D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2126F-BDD6-4AEC-AA09-875854EDD2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550AC-2784-4D10-9341-4758D903085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1D155-F259-4C39-B713-EDC5A67D29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66FBA-7F4D-4E22-8CAF-29571B07DE4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8C6B8-B820-4B91-BBA0-840E6AF4FD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5D1D1-C790-4588-87AF-B415A5EFBCD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901E6-FAE8-4AED-89E3-A99B83999B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C3A6-F7E4-4CB0-A803-3B437B2122E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059F5-96F6-4EA1-90B2-8EEF665AF3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58CD-3A04-4167-8677-D5D3B03BF4A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66B82-E11F-4D24-91B8-F2AE166017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35F67-49F1-4C0A-AD02-C369F776F79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FA7C-3704-40E1-8774-5A6C9A9D4C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5285E-EC51-40E9-8115-8611D094612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0D4AA-91E8-49F7-806E-B78444FD8C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DBBDC-3EF7-4755-A451-61150597B11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28398-DD61-4C26-ACC4-23E3279074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5DD81-80FF-46A8-AA2E-7766B50686B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4923-ABC6-4A82-9E5D-F41C20D23F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E0F6E-8F16-4A9D-8534-F4F163C92FB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4CE2-D978-43E6-9ECB-82DBE790F0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6B58-F054-4896-A9A9-9E9D4BF8916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F6225-025C-4E48-B7DC-4383A65523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C4D71-F7C1-4452-A735-7836EAC4E9D4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99BDC-5AB6-4A1D-9E00-1342D339D9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AB331-A516-4D76-B573-AEDAD0DBC2E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76953-35A0-4C8F-A004-C42EDAD921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6158F-E0FA-48D0-8B9A-2A972CC7AD7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E157-5C35-4E0D-AD55-5418802783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E847-D309-4572-B7A6-502757EA652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83D5F-0014-4B63-95E2-1AE0BD5AA0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A9534-0A3B-4D4F-9616-5CA71DA1A92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D772C-3266-470B-8C04-6A441D7373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FC12A-1F28-4C3B-AF64-AB4CA36C019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3394D-FA3B-4185-BA5C-CDC2BF7792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4FD5-4886-4FF5-887A-B65387BF818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6BA3A-48A0-4028-A922-A3D35DD203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C3323-D8A4-4A19-A0BB-99837AEE855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1DEE-37FE-4D24-85E3-0DA53DF882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6851E-70E1-449B-9E47-E0CF7B3D522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251D-16C4-46E2-A033-EA0E8FDAED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A827-8981-4C85-BA57-400BED66018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35ED-6F61-4BC0-9637-32ADE00B92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78CAD-CA9B-4B90-8B0C-CD8B6BD7D3C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FAA4-C022-453B-A956-4518077E44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F56E0-CA9B-4506-86C0-5273AAA1E71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2975D-D09A-4F2D-96E2-BCC5E1DEAC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5CBC-8C1F-40E5-A66A-FE473EA291A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6462-C34D-43E9-92F1-84C61A031B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F21A-27F6-4C1E-8BF6-F38AA565AD0D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04D42-FC39-4390-8EC0-E05F50B3F8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56B0C-ADD9-4023-90D7-12E3EDE8DB3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5A47E-17C6-4344-8AAF-E7BD1888F7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20E1E-7100-43DF-874E-362B7BA04A4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B423F-6B5F-42C5-82E7-D5307D73EF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12A72-E90A-45E0-A1BF-21DAA44AD7E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E456A-2665-4FE5-90BC-5C232BE730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8A244-8E6C-4BC1-8531-0D211A5FE21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0B9E3-658B-4E0D-B382-B799462906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6E71-4869-4990-82A1-324E081BF87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C1B75-C723-4EA3-8E00-FD5F494208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4D944-CCE3-460E-94E6-79CC4DF82C4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14385-1098-4193-B79D-481FBCCAE5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6784-51CD-430F-879B-AA19F7E99BF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4D92C-5DFA-4287-A314-79C2BDF028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8D3EF-91C3-4A56-9155-1CEAE8BC545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02135-3BF9-4A53-9C78-E5F1574CD4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8BC6-8991-40B0-89D9-268D5F85FF9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2F12F-322B-4647-957D-336EE6702D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F9A2E-5CFD-4E87-9347-B1236CFC40F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545F2-74D1-4C0B-B215-0B62D1B860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5EF8D-DBE2-4040-B187-5D6AC170AFE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6DD5-F9C9-4ABA-87C3-B2FA60F432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BE0B0-CA78-478C-9CB2-220A670C6FF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CF28-1252-4D46-AD47-E03CC1A442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2CF74-9A0E-4368-8DEF-E85A2DDAE24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E2EDF-E812-4615-8F3D-5A7F7057B6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4A9F8-C6CF-41E8-847C-36DE6F70661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9A473-10DD-4631-B8A6-0FBC112AD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9D8AF-1006-4666-AC55-0140F78A879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6A413-AA9D-4EB6-A9CE-CA7C8A402A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150DF-E08F-465E-97AA-C43A6D64E3D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63434-4538-4989-9209-9007A09787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C568F-6FBE-4BF4-A51A-4F878064554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F9DB-5DD9-496C-8941-B2F511BAC9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51561-954F-43B4-AFA2-5D80C5FAB06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C93C-5A3D-4E64-86B6-52D52E6E6E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1928F-0E03-4B5C-A8FC-B94ED13C716D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9FECC-8FE0-4858-8F7F-61D7F66F0F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B097A-9D38-47E5-8F22-0A8DA2CD4AC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D006C-6EF1-4C11-BBAA-67A260472D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44149-0825-4792-AC47-5234D3CF2A7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26DE-A1A7-4A57-A367-05242D4A79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F6852-E6D2-4A29-A399-463D03D83A4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C4DC0-A390-4025-B413-94790D110A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16959-DB35-48C1-AA85-863AA2F8CF9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F941-5167-4F0C-89FE-80D3C15407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A6D8D-6197-48E0-A912-D87D52C224E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43D94-29E9-458C-A903-B2C992D5E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0E308-3446-43AB-AC7C-8DDC613098F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754A-15D6-4C30-978F-263C6498A9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DDFBD-60EC-4698-A247-B678A8F1E2E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5C40A-241B-4875-B6C0-0D638ED738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0F698-669A-4260-B883-BAF62A7D1B3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071E7-DD7D-4A07-B654-92632BE0F0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85F65-A391-4D9E-B43D-8043155A05A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C485-9463-41D4-B7EB-E4E86F0E6A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A277E-BB19-405A-AB54-70666495906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F0301-3ACC-4970-BAA9-6BB0FF7270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A39C-5521-4F30-9F91-8BE4019D68D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0025B-2904-40E5-A5A4-32D5EEA806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BD58A-78D2-4A7F-B308-A5DD21505FD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26E63-A931-4F8B-9949-E8044A9E14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9FC9C-7EE4-40C6-B546-A9A88B1F77D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6DF78-71A5-408A-84E2-4CC062738D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1218-0612-410C-8272-689C759CB3C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587A2-B2BE-4008-A006-7F24E9A08B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6B586-B671-4555-B8DB-3DD5915F31CD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0D93D-7E60-4271-80FE-EEA29AC559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FB720-0E91-4070-A2AE-D194CED8A39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3A850-F906-437C-BC78-74E80A7BD0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1E860-91B3-4E64-8515-A45DE4F3DDB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89AFE-04E5-444A-A126-B01D52383D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26D86-3047-4B27-9EFD-9EDBDA94239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9860-73E8-44B1-B915-2894DB9CD8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5E2F-91C6-4215-81DB-6EAF416F156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5DBCD-F553-484D-8CD8-9E6481935E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B91E8-F591-4854-BF7A-FF7ED8C791F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087C4-B38F-47C7-A2E5-1409F2FD7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B0F58-904F-40B5-9C29-954B98E1C01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FBE06-2F20-48F1-A896-86C692A88C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F22DB-4337-4C8D-84D2-8AA3168A9E6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F1BD9-E03F-4949-8FBA-838E1261D1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BC53D-0B95-47D7-8985-80BB39A4958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77EC-D01E-4257-BDCC-463B3871D3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7FBD3-7296-4D1C-BFEE-1F618DE9A89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DD5A-56CA-41B7-81A1-CBAAA95170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302C-881A-433D-AA11-8D73992B67E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6FC0E-360C-4926-9E0E-73EC65C563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77D44-4D3B-4595-B199-C43D8AAB5C7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72549-AF90-4324-B5BA-EE4AE84BD4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E7A53-D135-454E-9B06-3C4BB39DFA5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4F4EC-3501-46FF-A46F-F1C427765F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8273B-CD77-4FCB-B8B4-3F359EB7637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AFD4B-AF3F-4E36-852A-57E5849355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8D41D-8DA6-4C21-97E3-5DF92D58219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54A32-40F7-49BA-B069-733E3B2CE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B2CEE-34CC-4108-BE4E-FBE6623AAAC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9AE88-8A18-433C-B327-6A29CB4D92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D174D-2E8A-42D3-9D73-03374C18C5B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6BCA-D236-413F-BCA6-B396F06D3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FBFF9-5D6C-4AB5-B58B-E883393E64D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4CC33-82BA-4884-803D-3CA7E0F9E8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824-F7B7-4FF1-8B25-23DBB27137A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8102D-A783-4127-B484-4B249E00E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7C70D-3883-4E31-9A20-080D6193E99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A500-99B8-48B3-B9A6-DF7191B03D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1DED9-3EC8-4D8D-99D4-6C4D942FF90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A1826-1056-44C0-8021-52D2CEDF6D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655F-D5E2-4FA8-9B93-EC62C6275AC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F8380-AAD5-46EF-B54B-17C33EC1CD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9BEAA-D08E-4EA0-8BAC-6F519CF70B5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F42B5-3BB6-4080-90B3-EB60F4F323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31BD7-DF81-42F1-B0EA-580545FBDDE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4D54-AA47-4E7F-B6EE-AFFBF58F68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134AA-FC31-47D0-BFA3-FC794F52AC7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9C1F8-2D63-4286-8A0C-2DB27B25AB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8426-01A8-4282-B28E-0C3AE70D09F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605E4-1CB8-4EF9-9ABE-7023AB3096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40A92-96AA-4BB2-8DBD-83390E7ECC6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61AF2-E971-45A2-B2A9-1BAADBE90B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69BC4-1A3D-4F74-AF00-0D8FC87810E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529D3-774F-40E7-991F-DF952677C6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B8371-27FD-44E6-B3A7-2A389A24559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8FB81-5118-414E-997D-E637A86923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6A44-72B4-4F24-8AB8-DC3B5A00DEC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47C19-A580-40D6-985E-127B81F956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3B224-F51E-4115-8C7F-957B4CB5B98D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0C717-55C3-4C50-94F2-3CC1156C60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8C968-BDB7-4658-BF72-5117DDFCCD6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6D5F3-DAC6-4288-8988-BCA8E5DED8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7E514-D152-4D20-97ED-309749CD472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B4F22-D3B7-4F5B-BEBB-276AA22F46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07F85-B870-4EFC-A069-4954230E754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AB4A-9928-4F61-843D-7E513478A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9132-625A-49B3-A4C4-DB2C54C6FB1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B8AE0-8F83-4BE2-9B8B-1A2DB8427F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DB37-FB13-4087-A6E3-19B2C97BCF4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5BB64-6F02-4252-9043-7B655495F1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53EA6-3185-4E63-8EA0-5CC5E0CA5B3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A60D-4CFF-4CB1-B671-A63C53D3C2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A83B1-2279-4CF5-9245-B4574DE0027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2245C-4AB4-42F5-B9E5-BE59732007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642F-8089-4588-A3AE-67F513DA0E6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BFB83-C93A-433A-82E1-75B116CC2E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7C42-0804-4FBB-8AC1-1018D084398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41841-6769-4585-A832-D507B997C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9E91-DA93-4A43-8679-EDE42BFE489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E113D-B177-4FC0-BEEA-9EDF1436FC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34CFC-C052-4503-BCC5-B987B4AA4CF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2FC1C-75F3-4B21-88A0-3C6FD0FA4A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980B4-895A-4287-A9CB-5EEAB679516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AC456-87B8-4C3B-885D-C19573B023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89C5E-753E-4D03-8F2D-B8FF6276AAF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E7BEF-D42B-4F04-9262-0447B53E2C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A088C-64E6-4B4E-8FDA-1C96EF01F1DA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7684B-7945-4C73-ABA7-AFB72FBF4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95FFB-40AF-497E-A30E-EAD91BDEBCC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7D934-21D4-4F9A-A8E0-E68C8F521C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1885B-DEE1-4EBE-8F64-D4D8E562382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14F68-6B4A-4109-BCEE-4DD539D8BE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6EAF3-BBB3-4E9C-99A4-3A52CE5D17D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3AA33-EFE8-415C-94D6-C6E867AF46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8D1ED-AD6F-4622-9612-18A488F5673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589CD-71D7-4EF4-A259-F23E0736E3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B4FA-2141-4C86-96FE-740C5AB745E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1EB7F-FFA5-4CCC-B634-9BD334E5E8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5FF6D-E6B4-4B87-AB16-A394A615A95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4F71-EED8-467A-A687-13C49783D2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A9FA4-F2EE-4B0D-BBE7-6348E817375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5EB7A-CD86-4722-8331-39AAAD7FF6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7DC7F-9635-4398-9652-1B1408EF81E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2ACAD-4D05-4AFA-B69B-9D9F897D35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2C79C-1F71-4FF4-8ABB-B4F50E6D62D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67DAF-E571-4562-BB7F-C657F1CE17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A267B-A02F-4B98-9D7A-F4292751094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65BF2-DF09-44B7-AD4C-0980E0A4D1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D916E-E28A-4874-9182-D2A7CC36B349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6AD12-44E2-47F2-8B25-3F526478D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E54D-AA09-43AF-AA09-7EE558D512E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2DA86-1961-4FFE-BCB5-7B53F598AC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91FEB-B266-4B03-BF98-B30D0EFF75E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C971C-99B1-44D0-AD18-530040E4E2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3C612-6F35-465C-A7F8-ECB389037EC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49859-A143-46B5-9BAE-3052A58354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8A403-322A-4DBB-BC86-57761A71EAB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F979D-9309-4145-A884-F7461181BF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E6E9D-9A99-4234-AEA6-BA4E8B9FE75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7FFBE-954E-419C-AF17-63F164AD3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5950-B158-4FF2-887B-D3C1357593D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4A54-A26A-4B59-ABE6-22681B383B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0A0C-10A9-457A-B853-F5E931168CB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A3F20-A9D0-46E7-BB68-86BE3B666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E4453-9B8A-4AB3-B95F-A7EF92FC7DF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03B7C-A814-41BF-89D4-6390302608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35FD0-F34B-4FD6-90B9-601592DC26E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F4BFB-D511-4715-A976-CCEC2FC208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7C79-649A-4B0C-B367-B80F758B110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CEC6E-62BA-498E-9BB4-4E375E5D71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906FB-41A3-47D8-B11B-2BDA29F7EEA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16C9-63E7-4183-BB22-7F550EDD8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23808-6D78-4AAB-A6D1-FF10157E29A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E163B-4F00-4D03-90B1-2B06471EF4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34948-551C-4F2C-BDD3-FB2FB349E8C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C805-AC2E-4520-9B5A-B7E3D15993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59178-C64A-4F31-9676-7D7D6F28FA8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C9CFA-A908-4B01-9548-42311F6B8E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C2B8A-4C39-43F4-A4E5-5B002CD9D4B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9B962-85EC-4A63-8E1A-636CE7E58A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1208E-6F89-4952-AEAB-96B9934775B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1F113-76EA-45C9-965E-37B64DF153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EE3A9-10E0-4579-BAFD-3A4B12ABDC2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0C05-1FCB-4DDB-948A-A0ADCE432C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0FF5-630F-4F91-8B08-59B8F4E3714D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4DF0B-4CF7-451D-97F2-83D0C31F17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82F24-7022-4626-84B7-F69C4E2C055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EE7B-41D6-4295-B52B-9217769D9D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D03A-8D1E-4499-9FFA-625BBDBA386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2A04B-C458-4738-8C10-EA17D971DF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D833F-1E59-48B4-9DBB-504DBBAC2A7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E1215-125B-43B1-A7D1-E4FBA50534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09BE7-42A5-44CE-8E25-FF314307E45C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C810F-8ADD-44F3-9872-77435CD74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D8FB8-C327-4343-8B07-B280072CCB8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68698-4A9D-43FE-B5C3-7F4C2FF589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ACDA6-F215-4A7B-801E-6E29A84FDF6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5F78-2D1B-4B1F-AAC3-839D64032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F0AAD-7C4D-43FB-BD29-90C547F0F2B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4A8F4-1B05-4B86-9B70-994A0D2B4B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2EB2A-69DC-4EE2-9B9C-32726D7446C4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9ACC1-9D19-4D28-A5EB-2785C4DA8D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D5CE-8E46-4E7F-B4C4-8E49B8988D2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2C797-327C-4D09-B479-818B9A4DEF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D1958-F977-40BF-A046-0ABB0FE7216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BE44D-D194-46E5-91A7-D1E7FCBA9D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6A273-578D-49C9-B364-8C4E3081D6E4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0E8FD-11F4-491E-BC85-53B41083E5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C782-3B9A-4A75-BDE7-FCB1E1EA8C6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A248C-AEC5-4E94-AD0A-954D89F8C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25A20-0A03-4B08-A2D9-D39231F4F62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2ADB-BB1A-43E9-8464-52FF3B3977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64247-BDBE-4FC2-AA37-55C039EDCD3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964B1-B2CC-4158-BAD2-0598E1227A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8F2B4-D0F0-4891-BE3B-17DE9257C5CA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24700-B5DD-49D7-9B6D-4B7B11343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B0BB-9D76-4E50-9AE9-C1FA10A4F69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E4A71-5E1C-4EB4-98AF-03B557F39E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8B29-87C6-488E-98E8-CCB0095857D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0704A-ED2D-45DA-A659-D3D8E593EF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28FBC-A44E-4A04-AE09-F7BD390F676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8F2A7-A0B7-4743-9733-0A91405A0C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7A493-3A0A-41C6-826F-92C0072818F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59490-E40B-4A70-ABCA-4FF1C3620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44B92-88AF-46F3-9329-CF7B3EA0396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FCD8A-0679-4678-889D-34A680A70C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543F0-2A3C-4818-995B-F610CE1D272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C1616-A2CD-4EC4-A249-FF1B7E4842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54354-9970-413A-98BA-CC6FC7650D5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11A1E-498F-439C-9919-5DDEB6916A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59CA5-C2A8-459F-9E2E-1DF35CE9F75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B60BF-1E9B-4E2A-A823-5CCF85F62F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1CD60-7FD4-4366-AD6A-4C80EEEDD42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2B8EC-4F48-49AF-9D47-4D904CA753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B5A10-6647-44FF-BA7A-37373921632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5A485-ACF4-42AF-A089-5746C332E1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93804-22E9-4189-9592-32D5792D5392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94958-58E7-4533-B1B4-E2D4F46C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C2DA6-42D4-4CC2-9E3E-6F4529B8628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90952-855E-4CC5-9DA7-A935FC1CEA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342A-B72C-4AD5-9005-9F103E048DA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1797C-41F2-4D64-89CC-993C595220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37566-50B9-4676-96D0-1BEEFABF280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48711-4560-40CE-B858-B74BB9297F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0A709-829A-40C7-8EBC-23C04115ABB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86CC6-4F37-49B5-A81A-32E283550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F37F-155A-4C49-988A-C80491B1B28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22B95-F026-472F-84FF-12015F2EB5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213AB-212B-444A-8F6F-4DBB298FB47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B1CCC-0DA7-433D-AB3D-3B8CDBBD41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45D0C-5F1F-4033-AD40-A090C205943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F6502-B08C-4969-ADBD-695A2DFD5F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14255-8108-4940-8165-8CD187C6468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164A1-91C3-4115-A452-416803D964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860D9-B7EA-4E38-8D65-40C9DA0E9DC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3DFB2-5F05-454D-B9C6-C29DE5AB90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0D1C1-BDE6-4315-BCF8-6A8297AF7173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9AE5A-6EED-4E29-A1AA-ABCA584E55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64490-3883-41B6-AF90-96CC0D0F004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83ED-E384-45F7-B4D0-63C5EE9F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9DFA4-7F72-4E22-AAF8-3ACA978FC0B5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D9D9C-528E-4C4A-A789-95FC90D041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811A3-AEE6-40E5-B7E4-2295D1622B7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6D38-D4CC-4B6C-BAB3-F589956502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0C0AF-173F-41F7-BA1D-A877BE1D48C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51674-0C00-46AD-855A-40C01403E2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B3316-187D-4ECF-AF12-A7BD1ED8B3F0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2E99A-8979-4BFE-A416-8FA6DDB730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402A-3EB5-4C2A-9E98-795224F3630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474C7-6EE8-4A3B-BB71-1C5A630858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D998-212A-410D-BC17-8F17419288F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83876-0708-4DAE-AB69-F42FECF50B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2AC5D-4669-4C7F-8A03-C24B1ECB061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BD56-8ED9-4C05-B1EE-699871DC19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B475-29EF-4C11-B289-C91EFCBC4B0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6B1C3-BD89-4C16-8DD2-3AEE9B1817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FEDF3-98EE-42CF-91E1-5B1D58729D2F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C4369-8E89-423D-BCED-B95B5D4A82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C9DD9-6E4A-42B2-BF71-45DB71E5C674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F84A-3BDC-4F49-97CB-318B272289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64FD3C-95C9-448F-AFE9-53C774786B2D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245D99-1166-42B4-A93D-0A70B35C8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1" r:id="rId5"/>
    <p:sldLayoutId id="2147483870" r:id="rId6"/>
    <p:sldLayoutId id="2147483869" r:id="rId7"/>
    <p:sldLayoutId id="2147483868" r:id="rId8"/>
    <p:sldLayoutId id="2147483867" r:id="rId9"/>
    <p:sldLayoutId id="2147483866" r:id="rId10"/>
    <p:sldLayoutId id="21474838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16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2D74BA-74FB-4ED4-881A-A410FBD0F449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34D73-F800-4630-A32C-C9E3BFAC0E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3" r:id="rId2"/>
    <p:sldLayoutId id="2147483972" r:id="rId3"/>
    <p:sldLayoutId id="2147483971" r:id="rId4"/>
    <p:sldLayoutId id="2147483970" r:id="rId5"/>
    <p:sldLayoutId id="2147483969" r:id="rId6"/>
    <p:sldLayoutId id="2147483968" r:id="rId7"/>
    <p:sldLayoutId id="2147483967" r:id="rId8"/>
    <p:sldLayoutId id="2147483966" r:id="rId9"/>
    <p:sldLayoutId id="2147483965" r:id="rId10"/>
    <p:sldLayoutId id="21474839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39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523C9A-2F8D-4E92-B1A8-8B9678B67741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6C35B0-5190-43BC-8AD1-BC8CCB7B14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4" r:id="rId2"/>
    <p:sldLayoutId id="2147483983" r:id="rId3"/>
    <p:sldLayoutId id="2147483982" r:id="rId4"/>
    <p:sldLayoutId id="2147483981" r:id="rId5"/>
    <p:sldLayoutId id="2147483980" r:id="rId6"/>
    <p:sldLayoutId id="2147483979" r:id="rId7"/>
    <p:sldLayoutId id="2147483978" r:id="rId8"/>
    <p:sldLayoutId id="2147483977" r:id="rId9"/>
    <p:sldLayoutId id="2147483976" r:id="rId10"/>
    <p:sldLayoutId id="21474839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6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ED1FCE-5002-4215-81E8-D7A92EF3203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28EDB3-19DB-4CCA-8A5D-B47D4E02EF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5" r:id="rId2"/>
    <p:sldLayoutId id="2147483994" r:id="rId3"/>
    <p:sldLayoutId id="2147483993" r:id="rId4"/>
    <p:sldLayoutId id="2147483992" r:id="rId5"/>
    <p:sldLayoutId id="2147483991" r:id="rId6"/>
    <p:sldLayoutId id="2147483990" r:id="rId7"/>
    <p:sldLayoutId id="2147483989" r:id="rId8"/>
    <p:sldLayoutId id="2147483988" r:id="rId9"/>
    <p:sldLayoutId id="2147483987" r:id="rId10"/>
    <p:sldLayoutId id="21474839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8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36B75C-04AF-411F-8C3C-C03DB03ACD5A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982482-F490-4262-A0C6-B084F7AF3A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6" r:id="rId2"/>
    <p:sldLayoutId id="2147484005" r:id="rId3"/>
    <p:sldLayoutId id="2147484004" r:id="rId4"/>
    <p:sldLayoutId id="2147484003" r:id="rId5"/>
    <p:sldLayoutId id="2147484002" r:id="rId6"/>
    <p:sldLayoutId id="2147484001" r:id="rId7"/>
    <p:sldLayoutId id="2147484000" r:id="rId8"/>
    <p:sldLayoutId id="2147483999" r:id="rId9"/>
    <p:sldLayoutId id="2147483998" r:id="rId10"/>
    <p:sldLayoutId id="21474839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0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85E2E5-B6DF-42A4-9BC3-7CCBF5359FB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21278C-3D94-439F-9A25-3471751820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7" r:id="rId2"/>
    <p:sldLayoutId id="2147484016" r:id="rId3"/>
    <p:sldLayoutId id="2147484015" r:id="rId4"/>
    <p:sldLayoutId id="2147484014" r:id="rId5"/>
    <p:sldLayoutId id="2147484013" r:id="rId6"/>
    <p:sldLayoutId id="2147484012" r:id="rId7"/>
    <p:sldLayoutId id="2147484011" r:id="rId8"/>
    <p:sldLayoutId id="2147484010" r:id="rId9"/>
    <p:sldLayoutId id="2147484009" r:id="rId10"/>
    <p:sldLayoutId id="21474840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3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A817F8-409C-49AE-8ECE-8857521AA6F7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FE9358-6F91-4530-BD1A-897FDAB747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28" r:id="rId2"/>
    <p:sldLayoutId id="2147484027" r:id="rId3"/>
    <p:sldLayoutId id="2147484026" r:id="rId4"/>
    <p:sldLayoutId id="2147484025" r:id="rId5"/>
    <p:sldLayoutId id="2147484024" r:id="rId6"/>
    <p:sldLayoutId id="2147484023" r:id="rId7"/>
    <p:sldLayoutId id="2147484022" r:id="rId8"/>
    <p:sldLayoutId id="2147484021" r:id="rId9"/>
    <p:sldLayoutId id="2147484020" r:id="rId10"/>
    <p:sldLayoutId id="2147484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5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B21F71-C3BA-48C0-BAAD-AE83111772D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4F1F64-97B3-4DD0-85B8-1D4C111A15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39" r:id="rId2"/>
    <p:sldLayoutId id="2147484038" r:id="rId3"/>
    <p:sldLayoutId id="2147484037" r:id="rId4"/>
    <p:sldLayoutId id="2147484036" r:id="rId5"/>
    <p:sldLayoutId id="2147484035" r:id="rId6"/>
    <p:sldLayoutId id="2147484034" r:id="rId7"/>
    <p:sldLayoutId id="2147484033" r:id="rId8"/>
    <p:sldLayoutId id="2147484032" r:id="rId9"/>
    <p:sldLayoutId id="2147484031" r:id="rId10"/>
    <p:sldLayoutId id="21474840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76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D3ABC1-50BB-430C-88C2-35D6F5BAA0E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78A79F-A840-4878-8DD0-46E6EC6525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0" r:id="rId2"/>
    <p:sldLayoutId id="2147484049" r:id="rId3"/>
    <p:sldLayoutId id="2147484048" r:id="rId4"/>
    <p:sldLayoutId id="2147484047" r:id="rId5"/>
    <p:sldLayoutId id="2147484046" r:id="rId6"/>
    <p:sldLayoutId id="2147484045" r:id="rId7"/>
    <p:sldLayoutId id="2147484044" r:id="rId8"/>
    <p:sldLayoutId id="2147484043" r:id="rId9"/>
    <p:sldLayoutId id="2147484042" r:id="rId10"/>
    <p:sldLayoutId id="2147484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99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E5C50E-2C48-4F51-B429-AA60CB1B8226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358980-C6B4-49D6-A5CA-31EA64E44E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1" r:id="rId2"/>
    <p:sldLayoutId id="2147484060" r:id="rId3"/>
    <p:sldLayoutId id="2147484059" r:id="rId4"/>
    <p:sldLayoutId id="2147484058" r:id="rId5"/>
    <p:sldLayoutId id="2147484057" r:id="rId6"/>
    <p:sldLayoutId id="2147484056" r:id="rId7"/>
    <p:sldLayoutId id="2147484055" r:id="rId8"/>
    <p:sldLayoutId id="2147484054" r:id="rId9"/>
    <p:sldLayoutId id="2147484053" r:id="rId10"/>
    <p:sldLayoutId id="2147484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FAA1A8-88EB-4690-B0D8-68A7228B51EC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12FA55-E5A0-4DED-BE50-6E36CB9942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5" r:id="rId2"/>
    <p:sldLayoutId id="2147483884" r:id="rId3"/>
    <p:sldLayoutId id="2147483883" r:id="rId4"/>
    <p:sldLayoutId id="2147483882" r:id="rId5"/>
    <p:sldLayoutId id="2147483881" r:id="rId6"/>
    <p:sldLayoutId id="2147483880" r:id="rId7"/>
    <p:sldLayoutId id="2147483879" r:id="rId8"/>
    <p:sldLayoutId id="2147483878" r:id="rId9"/>
    <p:sldLayoutId id="2147483877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58CD37-ADE7-4CCD-99C5-445FDCB6B12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05ACF1-C972-4BAB-8132-57DFC0BC3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6" r:id="rId2"/>
    <p:sldLayoutId id="2147483895" r:id="rId3"/>
    <p:sldLayoutId id="2147483894" r:id="rId4"/>
    <p:sldLayoutId id="2147483893" r:id="rId5"/>
    <p:sldLayoutId id="2147483892" r:id="rId6"/>
    <p:sldLayoutId id="2147483891" r:id="rId7"/>
    <p:sldLayoutId id="2147483890" r:id="rId8"/>
    <p:sldLayoutId id="2147483889" r:id="rId9"/>
    <p:sldLayoutId id="2147483888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6D5F7B-3243-471E-A6D5-FC460054C0EB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7CB6C0-BDD5-4269-BC32-369A798073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7" r:id="rId2"/>
    <p:sldLayoutId id="2147483906" r:id="rId3"/>
    <p:sldLayoutId id="2147483905" r:id="rId4"/>
    <p:sldLayoutId id="2147483904" r:id="rId5"/>
    <p:sldLayoutId id="2147483903" r:id="rId6"/>
    <p:sldLayoutId id="2147483902" r:id="rId7"/>
    <p:sldLayoutId id="2147483901" r:id="rId8"/>
    <p:sldLayoutId id="2147483900" r:id="rId9"/>
    <p:sldLayoutId id="2147483899" r:id="rId10"/>
    <p:sldLayoutId id="21474838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F59DFC-EDE4-4A28-87F0-5345594D8DE8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4022EC-5EC8-483A-8247-3C6F8CEC33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18" r:id="rId2"/>
    <p:sldLayoutId id="2147483917" r:id="rId3"/>
    <p:sldLayoutId id="2147483916" r:id="rId4"/>
    <p:sldLayoutId id="2147483915" r:id="rId5"/>
    <p:sldLayoutId id="2147483914" r:id="rId6"/>
    <p:sldLayoutId id="2147483913" r:id="rId7"/>
    <p:sldLayoutId id="2147483912" r:id="rId8"/>
    <p:sldLayoutId id="2147483911" r:id="rId9"/>
    <p:sldLayoutId id="2147483910" r:id="rId10"/>
    <p:sldLayoutId id="21474839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24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F01FA2-EAE3-4831-A0A6-51230A8E965D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2C364D-7E1F-46E6-9524-319FC60E7C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29" r:id="rId2"/>
    <p:sldLayoutId id="2147483928" r:id="rId3"/>
    <p:sldLayoutId id="2147483927" r:id="rId4"/>
    <p:sldLayoutId id="2147483926" r:id="rId5"/>
    <p:sldLayoutId id="2147483925" r:id="rId6"/>
    <p:sldLayoutId id="2147483924" r:id="rId7"/>
    <p:sldLayoutId id="2147483923" r:id="rId8"/>
    <p:sldLayoutId id="2147483922" r:id="rId9"/>
    <p:sldLayoutId id="2147483921" r:id="rId10"/>
    <p:sldLayoutId id="21474839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DF0025-049F-4C4F-B121-4EEE7D980682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AA35AA-CAC1-44B9-ACA9-EA365CC3A8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0" r:id="rId2"/>
    <p:sldLayoutId id="2147483939" r:id="rId3"/>
    <p:sldLayoutId id="2147483938" r:id="rId4"/>
    <p:sldLayoutId id="2147483937" r:id="rId5"/>
    <p:sldLayoutId id="2147483936" r:id="rId6"/>
    <p:sldLayoutId id="2147483935" r:id="rId7"/>
    <p:sldLayoutId id="2147483934" r:id="rId8"/>
    <p:sldLayoutId id="2147483933" r:id="rId9"/>
    <p:sldLayoutId id="2147483932" r:id="rId10"/>
    <p:sldLayoutId id="21474839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12FA47-08A1-4DC6-B4FE-3D39C628C1CE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B545E1-9C02-4838-ACA8-DDC2EDA7D8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1" r:id="rId2"/>
    <p:sldLayoutId id="2147483950" r:id="rId3"/>
    <p:sldLayoutId id="2147483949" r:id="rId4"/>
    <p:sldLayoutId id="2147483948" r:id="rId5"/>
    <p:sldLayoutId id="2147483947" r:id="rId6"/>
    <p:sldLayoutId id="2147483946" r:id="rId7"/>
    <p:sldLayoutId id="2147483945" r:id="rId8"/>
    <p:sldLayoutId id="2147483944" r:id="rId9"/>
    <p:sldLayoutId id="2147483943" r:id="rId10"/>
    <p:sldLayoutId id="21474839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93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EA8997-6967-47A7-80D5-5DD950BF68F4}" type="datetimeFigureOut">
              <a:rPr lang="en-GB"/>
              <a:pPr>
                <a:defRPr/>
              </a:pPr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DB771E-A818-4A24-9BA0-BA35CE9430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2" r:id="rId2"/>
    <p:sldLayoutId id="2147483961" r:id="rId3"/>
    <p:sldLayoutId id="2147483960" r:id="rId4"/>
    <p:sldLayoutId id="2147483959" r:id="rId5"/>
    <p:sldLayoutId id="2147483958" r:id="rId6"/>
    <p:sldLayoutId id="2147483957" r:id="rId7"/>
    <p:sldLayoutId id="2147483956" r:id="rId8"/>
    <p:sldLayoutId id="2147483955" r:id="rId9"/>
    <p:sldLayoutId id="2147483954" r:id="rId10"/>
    <p:sldLayoutId id="21474839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br>
              <a:rPr lang="en-GB" dirty="0">
                <a:latin typeface="Kristen ITC" panose="03050502040202030202" pitchFamily="66" charset="0"/>
              </a:rPr>
            </a:br>
            <a:br>
              <a:rPr lang="en-GB" dirty="0">
                <a:latin typeface="Kristen ITC" panose="03050502040202030202" pitchFamily="66" charset="0"/>
              </a:rPr>
            </a:br>
            <a:r>
              <a:rPr lang="en-GB" dirty="0">
                <a:latin typeface="Kristen ITC" panose="03050502040202030202" pitchFamily="66" charset="0"/>
              </a:rPr>
              <a:t>Welcome to                                   Meet the Teacher</a:t>
            </a:r>
          </a:p>
        </p:txBody>
      </p:sp>
      <p:pic>
        <p:nvPicPr>
          <p:cNvPr id="5" name="Content Placeholder 4" descr="https://pbs.twimg.com/media/DVmNqZ-WkAAU8B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0"/>
            <a:ext cx="441960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 dirty="0"/>
              <a:t>           </a:t>
            </a:r>
            <a:r>
              <a:rPr lang="en-US" altLang="en-US" dirty="0">
                <a:latin typeface="Kristen ITC" pitchFamily="66" charset="0"/>
              </a:rPr>
              <a:t>Physical Development</a:t>
            </a:r>
            <a:br>
              <a:rPr lang="en-US" altLang="en-US" dirty="0">
                <a:latin typeface="Kristen ITC" pitchFamily="66" charset="0"/>
              </a:rPr>
            </a:br>
            <a:endParaRPr lang="en-US" altLang="en-US" dirty="0">
              <a:latin typeface="Kristen ITC" pitchFamily="66" charset="0"/>
            </a:endParaRPr>
          </a:p>
        </p:txBody>
      </p:sp>
      <p:sp>
        <p:nvSpPr>
          <p:cNvPr id="24576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90800" y="1066800"/>
            <a:ext cx="6286500" cy="5451475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Kristen ITC" pitchFamily="66" charset="0"/>
              </a:rPr>
              <a:t>Gross and fine motor skills </a:t>
            </a:r>
          </a:p>
          <a:p>
            <a:pPr eaLnBrk="1" hangingPunct="1"/>
            <a:r>
              <a:rPr lang="en-US" altLang="en-US" sz="2800">
                <a:latin typeface="Kristen ITC" pitchFamily="66" charset="0"/>
              </a:rPr>
              <a:t>Developing good control and                         co-ordination in large and small movements</a:t>
            </a:r>
          </a:p>
          <a:p>
            <a:pPr eaLnBrk="1" hangingPunct="1"/>
            <a:r>
              <a:rPr lang="en-US" altLang="en-US" sz="2800">
                <a:latin typeface="Kristen ITC" pitchFamily="66" charset="0"/>
              </a:rPr>
              <a:t>Handling equipment and tools effectively, including pencils for writing</a:t>
            </a:r>
          </a:p>
          <a:p>
            <a:pPr eaLnBrk="1" hangingPunct="1"/>
            <a:r>
              <a:rPr lang="en-US" altLang="en-US" sz="2800">
                <a:latin typeface="Kristen ITC" pitchFamily="66" charset="0"/>
              </a:rPr>
              <a:t>Independently getting dressed and undressed </a:t>
            </a:r>
          </a:p>
        </p:txBody>
      </p:sp>
      <p:pic>
        <p:nvPicPr>
          <p:cNvPr id="7173" name="Picture 8" descr="P17102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430" y="3270160"/>
            <a:ext cx="2522016" cy="33656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6" name="Picture 8" descr="P17209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953000"/>
            <a:ext cx="2301875" cy="1725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489" y="1129850"/>
            <a:ext cx="2269682" cy="1702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73597" y="-48397"/>
            <a:ext cx="856560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  <a:ea typeface="Calibri" pitchFamily="34" charset="0"/>
                <a:cs typeface="Times New Roman" pitchFamily="18" charset="0"/>
              </a:rPr>
              <a:t>Physical Play activity suggestions for home: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3019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573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A Guide to Fine Motor Skills in Early Childhood - Empowered Parents">
            <a:extLst>
              <a:ext uri="{FF2B5EF4-FFF2-40B4-BE49-F238E27FC236}">
                <a16:creationId xmlns:a16="http://schemas.microsoft.com/office/drawing/2014/main" id="{94547D37-1D8A-A218-366F-215583F4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3" y="4162424"/>
            <a:ext cx="3562188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8 activities to develop fine motor skills at home - Little Lifelong Learners">
            <a:extLst>
              <a:ext uri="{FF2B5EF4-FFF2-40B4-BE49-F238E27FC236}">
                <a16:creationId xmlns:a16="http://schemas.microsoft.com/office/drawing/2014/main" id="{0A13B3E7-B8FE-394B-EC22-1BAF2B11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04" y="2209800"/>
            <a:ext cx="24223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ne Motor Skills | Fine Motor Skills Activities | Kid Sense Child  Development">
            <a:extLst>
              <a:ext uri="{FF2B5EF4-FFF2-40B4-BE49-F238E27FC236}">
                <a16:creationId xmlns:a16="http://schemas.microsoft.com/office/drawing/2014/main" id="{BE05A7BD-2B50-1E42-ECB9-8AEAB4E4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9" y="1813273"/>
            <a:ext cx="3176856" cy="212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9 Eye Hand Coordination Activities for Tots and Preschoolers">
            <a:extLst>
              <a:ext uri="{FF2B5EF4-FFF2-40B4-BE49-F238E27FC236}">
                <a16:creationId xmlns:a16="http://schemas.microsoft.com/office/drawing/2014/main" id="{A4D3DF51-A4B5-6D2D-E6C0-C6C883DB1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/>
        </p:blipFill>
        <p:spPr bwMode="auto">
          <a:xfrm>
            <a:off x="6642249" y="4190999"/>
            <a:ext cx="21889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sta Play - Easy activity ideas that work on fine motor skills - Messy  Little Monster">
            <a:extLst>
              <a:ext uri="{FF2B5EF4-FFF2-40B4-BE49-F238E27FC236}">
                <a16:creationId xmlns:a16="http://schemas.microsoft.com/office/drawing/2014/main" id="{23E0F515-19A6-EC09-530A-8AC3F7A1E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98" y="1609726"/>
            <a:ext cx="2225814" cy="22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72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620000" cy="1600200"/>
          </a:xfrm>
        </p:spPr>
        <p:txBody>
          <a:bodyPr/>
          <a:lstStyle/>
          <a:p>
            <a:pPr algn="l" eaLnBrk="1" hangingPunct="1"/>
            <a:r>
              <a:rPr lang="en-US" altLang="en-US" sz="3600">
                <a:latin typeface="Kristen ITC" pitchFamily="66" charset="0"/>
              </a:rPr>
              <a:t>  Communication and Language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295400"/>
            <a:ext cx="7848600" cy="5181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Kristen ITC" panose="03050502040202030202" pitchFamily="66" charset="0"/>
              </a:rPr>
              <a:t>Understanding and acting on instructions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Kristen ITC" panose="03050502040202030202" pitchFamily="66" charset="0"/>
              </a:rPr>
              <a:t>Developing language and communication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Kristen ITC" panose="03050502040202030202" pitchFamily="66" charset="0"/>
              </a:rPr>
              <a:t>Developing listening and attention skills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en-US" altLang="en-US" sz="2800" dirty="0">
              <a:latin typeface="+mj-lt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4800" y="1295400"/>
            <a:ext cx="7848600" cy="5181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en-US" sz="28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1295400"/>
            <a:ext cx="7848600" cy="5181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n-US" altLang="en-US" sz="2800" kern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8203" name="Picture 11" descr="P173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3679825"/>
            <a:ext cx="2911475" cy="2182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66463"/>
            <a:ext cx="4812714" cy="3609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620000" cy="1600200"/>
          </a:xfrm>
        </p:spPr>
        <p:txBody>
          <a:bodyPr/>
          <a:lstStyle/>
          <a:p>
            <a:pPr algn="l" eaLnBrk="1" hangingPunct="1"/>
            <a:r>
              <a:rPr lang="en-US" altLang="en-US" sz="3600" dirty="0">
                <a:latin typeface="Kristen ITC" pitchFamily="66" charset="0"/>
              </a:rPr>
              <a:t>  Communication and Language activities for home: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4800" y="1295400"/>
            <a:ext cx="7848600" cy="5181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en-US" sz="2800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1295400"/>
            <a:ext cx="7848600" cy="5181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n-US" altLang="en-US" sz="2800" kern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3074" name="Picture 2" descr="Small world imaginative play: supporting creativity at home | Croner-i">
            <a:extLst>
              <a:ext uri="{FF2B5EF4-FFF2-40B4-BE49-F238E27FC236}">
                <a16:creationId xmlns:a16="http://schemas.microsoft.com/office/drawing/2014/main" id="{9D5C68D8-909C-54CE-D69F-879889B0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24314"/>
            <a:ext cx="3565981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 Learning - A parent's guide to… small-world play | Nursery World">
            <a:extLst>
              <a:ext uri="{FF2B5EF4-FFF2-40B4-BE49-F238E27FC236}">
                <a16:creationId xmlns:a16="http://schemas.microsoft.com/office/drawing/2014/main" id="{F9858B8C-FAC8-0165-26FA-A6B73B4A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1"/>
            <a:ext cx="3565981" cy="24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opping bedtime stories too early can damage children's literacy | Daily  Mail Online">
            <a:extLst>
              <a:ext uri="{FF2B5EF4-FFF2-40B4-BE49-F238E27FC236}">
                <a16:creationId xmlns:a16="http://schemas.microsoft.com/office/drawing/2014/main" id="{1D23EAD3-8394-86F3-B045-DC1531A7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90" y="1624314"/>
            <a:ext cx="391117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5 Types of Puppets For Children and Their Benefits | Fiesta Crafts">
            <a:extLst>
              <a:ext uri="{FF2B5EF4-FFF2-40B4-BE49-F238E27FC236}">
                <a16:creationId xmlns:a16="http://schemas.microsoft.com/office/drawing/2014/main" id="{D42B306A-7BAB-92DC-C8B2-CF66C466F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1001"/>
            <a:ext cx="2453709" cy="24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1279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174" y="119062"/>
            <a:ext cx="7772401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 eaLnBrk="0" hangingPunct="0">
              <a:defRPr/>
            </a:pPr>
            <a:r>
              <a:rPr lang="en-US" sz="44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Specific Areas</a:t>
            </a:r>
          </a:p>
          <a:p>
            <a:pPr marL="457200" indent="-457200" algn="ctr" eaLnBrk="0" hangingPunct="0"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- essential skills and knowledge</a:t>
            </a:r>
          </a:p>
          <a:p>
            <a:pPr eaLnBrk="0" hangingPunct="0">
              <a:defRPr/>
            </a:pPr>
            <a:r>
              <a:rPr lang="en-US" sz="24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    </a:t>
            </a:r>
          </a:p>
          <a:p>
            <a:pPr marL="3200400" lvl="6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Marker Felt" charset="0"/>
              </a:rPr>
              <a:t>Literacy</a:t>
            </a:r>
          </a:p>
          <a:p>
            <a:pPr eaLnBrk="0" hangingPunct="0"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Marker Felt" charset="0"/>
              </a:rPr>
              <a:t>         </a:t>
            </a:r>
          </a:p>
          <a:p>
            <a:pPr marL="3200400" lvl="6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Marker Felt" charset="0"/>
              </a:rPr>
              <a:t>Mathematics</a:t>
            </a:r>
          </a:p>
          <a:p>
            <a:pPr eaLnBrk="0" hangingPunct="0"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Marker Felt" charset="0"/>
              </a:rPr>
              <a:t>      </a:t>
            </a:r>
          </a:p>
          <a:p>
            <a:pPr marL="3200400" lvl="6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Marker Felt" charset="0"/>
              </a:rPr>
              <a:t>Understanding the World</a:t>
            </a:r>
          </a:p>
          <a:p>
            <a:pPr eaLnBrk="0" hangingPunct="0"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Marker Felt" charset="0"/>
              </a:rPr>
              <a:t>  </a:t>
            </a:r>
          </a:p>
          <a:p>
            <a:pPr marL="3200400" lvl="6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Marker Felt" charset="0"/>
              </a:rPr>
              <a:t>Expressive Arts                                   and Design</a:t>
            </a:r>
          </a:p>
        </p:txBody>
      </p:sp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3933825"/>
            <a:ext cx="2790825" cy="2092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8" descr="D:\Removable Disk\Reports\Photos for 2017 End of Year\P1720517 Oli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938713"/>
            <a:ext cx="2279650" cy="1709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1" name="Picture 6" descr="P17205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" y="1447800"/>
            <a:ext cx="2225675" cy="166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0" y="1339056"/>
            <a:ext cx="2514600" cy="18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 txBox="1">
            <a:spLocks/>
          </p:cNvSpPr>
          <p:nvPr/>
        </p:nvSpPr>
        <p:spPr bwMode="auto">
          <a:xfrm>
            <a:off x="228600" y="990600"/>
            <a:ext cx="8686800" cy="5562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Kristen ITC" panose="03050502040202030202" pitchFamily="66" charset="0"/>
                <a:sym typeface="Marker Felt"/>
              </a:rPr>
              <a:t>Reading</a:t>
            </a:r>
            <a:r>
              <a:rPr lang="en-US" altLang="en-US" sz="2400" dirty="0">
                <a:solidFill>
                  <a:prstClr val="black"/>
                </a:solidFill>
                <a:latin typeface="Kristen ITC" panose="03050502040202030202" pitchFamily="66" charset="0"/>
                <a:sym typeface="Marker Felt"/>
              </a:rPr>
              <a:t> 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Kristen ITC" panose="03050502040202030202" pitchFamily="66" charset="0"/>
                <a:sym typeface="Marker Felt"/>
              </a:rPr>
              <a:t>Linking sounds to letters</a:t>
            </a:r>
          </a:p>
          <a:p>
            <a:pPr marL="92075" indent="-92075"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Kristen ITC" panose="03050502040202030202" pitchFamily="66" charset="0"/>
                <a:sym typeface="Marker Felt"/>
              </a:rPr>
              <a:t>Segmenting sounds in words and blending them         together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Kristen ITC" panose="03050502040202030202" pitchFamily="66" charset="0"/>
                <a:sym typeface="Marker Felt"/>
              </a:rPr>
              <a:t>Reading words and simple sentences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altLang="en-US" sz="2400" dirty="0">
              <a:solidFill>
                <a:prstClr val="black"/>
              </a:solidFill>
              <a:latin typeface="Kristen ITC" panose="03050502040202030202" pitchFamily="66" charset="0"/>
              <a:sym typeface="Marker Felt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Kristen ITC" panose="03050502040202030202" pitchFamily="66" charset="0"/>
                <a:sym typeface="Marker Felt"/>
              </a:rPr>
              <a:t>Writing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Developing pencil control 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Beginning to form identifiable letters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Attempting to write simple words </a:t>
            </a:r>
          </a:p>
          <a:p>
            <a:pPr>
              <a:spcBef>
                <a:spcPct val="20000"/>
              </a:spcBef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  and sentences </a:t>
            </a:r>
            <a:endParaRPr lang="en-US" altLang="en-US" sz="2400" dirty="0">
              <a:solidFill>
                <a:prstClr val="black"/>
              </a:solidFill>
              <a:latin typeface="Kristen ITC" panose="03050502040202030202" pitchFamily="66" charset="0"/>
              <a:sym typeface="Marker Felt"/>
            </a:endParaRPr>
          </a:p>
        </p:txBody>
      </p:sp>
      <p:sp>
        <p:nvSpPr>
          <p:cNvPr id="249858" name="Title 2"/>
          <p:cNvSpPr txBox="1">
            <a:spLocks/>
          </p:cNvSpPr>
          <p:nvPr/>
        </p:nvSpPr>
        <p:spPr bwMode="auto">
          <a:xfrm>
            <a:off x="415925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4400">
                <a:solidFill>
                  <a:srgbClr val="000000"/>
                </a:solidFill>
                <a:latin typeface="Kristen ITC" pitchFamily="66" charset="0"/>
                <a:sym typeface="Marker Felt"/>
              </a:rPr>
              <a:t>Literacy</a:t>
            </a:r>
            <a:endParaRPr lang="en-GB" altLang="en-US" sz="4400">
              <a:solidFill>
                <a:srgbClr val="000000"/>
              </a:solidFill>
              <a:latin typeface="Kristen ITC" pitchFamily="66" charset="0"/>
            </a:endParaRPr>
          </a:p>
        </p:txBody>
      </p:sp>
      <p:pic>
        <p:nvPicPr>
          <p:cNvPr id="10248" name="Picture 8" descr="P17105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497138"/>
            <a:ext cx="2667000" cy="1998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0708" y="399058"/>
            <a:ext cx="1808162" cy="1356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4739894"/>
            <a:ext cx="1390018" cy="1915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1"/>
          <p:cNvSpPr>
            <a:spLocks noChangeArrowheads="1"/>
          </p:cNvSpPr>
          <p:nvPr/>
        </p:nvSpPr>
        <p:spPr bwMode="auto">
          <a:xfrm>
            <a:off x="411163" y="1457529"/>
            <a:ext cx="800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 typeface="Arial" charset="0"/>
              <a:buChar char="•"/>
            </a:pPr>
            <a:endParaRPr lang="en-GB" sz="2400" dirty="0">
              <a:solidFill>
                <a:srgbClr val="000000"/>
              </a:solidFill>
              <a:latin typeface="Kristen ITC" pitchFamily="66" charset="0"/>
            </a:endParaRPr>
          </a:p>
          <a:p>
            <a:pPr marL="342900" indent="-342900" eaLnBrk="0" hangingPunct="0">
              <a:buFont typeface="Arial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Kristen ITC" pitchFamily="66" charset="0"/>
              </a:rPr>
              <a:t>We follow the                                                         scheme for phonics. </a:t>
            </a:r>
          </a:p>
          <a:p>
            <a:pPr eaLnBrk="0" hangingPunct="0"/>
            <a:endParaRPr lang="en-GB" sz="2400" dirty="0">
              <a:solidFill>
                <a:srgbClr val="000000"/>
              </a:solidFill>
              <a:latin typeface="Kristen ITC" pitchFamily="66" charset="0"/>
            </a:endParaRPr>
          </a:p>
          <a:p>
            <a:pPr marL="342900" indent="-342900" eaLnBrk="0" hangingPunct="0">
              <a:buFont typeface="Arial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Kristen ITC" pitchFamily="66" charset="0"/>
              </a:rPr>
              <a:t>Phonics sessions take place daily. </a:t>
            </a:r>
          </a:p>
          <a:p>
            <a:pPr eaLnBrk="0" hangingPunct="0"/>
            <a:endParaRPr lang="en-GB" sz="2400" dirty="0">
              <a:solidFill>
                <a:srgbClr val="000000"/>
              </a:solidFill>
              <a:latin typeface="Kristen ITC" pitchFamily="66" charset="0"/>
            </a:endParaRPr>
          </a:p>
          <a:p>
            <a:pPr marL="342900" indent="-342900" eaLnBrk="0" hangingPunct="0">
              <a:buFont typeface="Arial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Kristen ITC" pitchFamily="66" charset="0"/>
              </a:rPr>
              <a:t>Once your child is familiar with a range of letters and associated sounds then we will start to send you sets of CVC words for your child to practise blending sounds together to make words.     </a:t>
            </a:r>
          </a:p>
          <a:p>
            <a:pPr marL="342900" indent="-342900" eaLnBrk="0" hangingPunct="0">
              <a:buFont typeface="Arial" charset="0"/>
              <a:buChar char="•"/>
            </a:pPr>
            <a:endParaRPr lang="en-GB" sz="2400" dirty="0">
              <a:solidFill>
                <a:srgbClr val="000000"/>
              </a:solidFill>
              <a:latin typeface="Kristen ITC" pitchFamily="66" charset="0"/>
            </a:endParaRPr>
          </a:p>
          <a:p>
            <a:pPr marL="342900" indent="-342900" eaLnBrk="0" hangingPunct="0">
              <a:buFont typeface="Arial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Kristen ITC" pitchFamily="66" charset="0"/>
              </a:rPr>
              <a:t>After half-term we will send home Bug Club     log-ins with your child’s reading folder.             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>
                <a:solidFill>
                  <a:prstClr val="black"/>
                </a:solidFill>
                <a:latin typeface="Kristen ITC" panose="03050502040202030202" pitchFamily="66" charset="0"/>
              </a:rPr>
              <a:t>Phonics</a:t>
            </a: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411163" y="5554663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GB" sz="2400" dirty="0">
              <a:latin typeface="Kristen ITC" pitchFamily="66" charset="0"/>
            </a:endParaRPr>
          </a:p>
          <a:p>
            <a:pPr eaLnBrk="0" hangingPunct="0"/>
            <a:r>
              <a:rPr lang="en-GB" sz="2400" dirty="0">
                <a:latin typeface="Kristen ITC" pitchFamily="66" charset="0"/>
              </a:rPr>
              <a:t> </a:t>
            </a:r>
            <a:endParaRPr lang="en-GB" sz="2400" dirty="0">
              <a:latin typeface="Calibri" pitchFamily="34" charset="0"/>
            </a:endParaRPr>
          </a:p>
        </p:txBody>
      </p:sp>
      <p:pic>
        <p:nvPicPr>
          <p:cNvPr id="4098" name="Picture 2" descr="Hillside First School - Bug Club">
            <a:extLst>
              <a:ext uri="{FF2B5EF4-FFF2-40B4-BE49-F238E27FC236}">
                <a16:creationId xmlns:a16="http://schemas.microsoft.com/office/drawing/2014/main" id="{EA1AEB67-BBA6-25B1-7649-EA1892F55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3"/>
          <a:stretch/>
        </p:blipFill>
        <p:spPr bwMode="auto">
          <a:xfrm>
            <a:off x="3098006" y="1295400"/>
            <a:ext cx="2566988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GB" dirty="0">
                <a:latin typeface="Kristen ITC" pitchFamily="66" charset="0"/>
              </a:rPr>
              <a:t>Blending when reading:</a:t>
            </a:r>
          </a:p>
        </p:txBody>
      </p:sp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4478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EF376A-6796-E26E-166F-5293FC9A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514856"/>
            <a:ext cx="8162925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9B74-99E4-28D5-5CBC-A576D708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98FF380C-7514-006C-7B07-C7DFDFEEF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9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GB" dirty="0">
                <a:latin typeface="Kristen ITC" pitchFamily="66" charset="0"/>
              </a:rPr>
              <a:t>Reading activities for home:</a:t>
            </a:r>
          </a:p>
        </p:txBody>
      </p:sp>
      <p:pic>
        <p:nvPicPr>
          <p:cNvPr id="8194" name="Picture 2" descr="Help your child learn to read - CBeebies - BBC">
            <a:extLst>
              <a:ext uri="{FF2B5EF4-FFF2-40B4-BE49-F238E27FC236}">
                <a16:creationId xmlns:a16="http://schemas.microsoft.com/office/drawing/2014/main" id="{5F4344A0-C826-654F-F7FB-80A0B7A7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9" y="1752600"/>
            <a:ext cx="3535837" cy="19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ading">
            <a:extLst>
              <a:ext uri="{FF2B5EF4-FFF2-40B4-BE49-F238E27FC236}">
                <a16:creationId xmlns:a16="http://schemas.microsoft.com/office/drawing/2014/main" id="{86DF5606-4ABC-1771-A0D5-2551F27DD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857106" cy="22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ldren invited to Go Wild at Rotherham Libraries – Rotherham Metropolitan  Borough Council">
            <a:extLst>
              <a:ext uri="{FF2B5EF4-FFF2-40B4-BE49-F238E27FC236}">
                <a16:creationId xmlns:a16="http://schemas.microsoft.com/office/drawing/2014/main" id="{BBD20560-7708-4A20-F947-3E138D873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86" y="4135925"/>
            <a:ext cx="3216544" cy="24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31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Picture 2" descr="Image result for matilda quentin b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95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6" name="TextBox 4"/>
          <p:cNvSpPr txBox="1">
            <a:spLocks noChangeArrowheads="1"/>
          </p:cNvSpPr>
          <p:nvPr/>
        </p:nvSpPr>
        <p:spPr bwMode="auto">
          <a:xfrm>
            <a:off x="1084763" y="160763"/>
            <a:ext cx="7391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Kristen ITC" pitchFamily="66" charset="0"/>
              </a:rPr>
              <a:t>The Reception Team  </a:t>
            </a:r>
          </a:p>
        </p:txBody>
      </p:sp>
      <p:sp>
        <p:nvSpPr>
          <p:cNvPr id="236547" name="Title 1"/>
          <p:cNvSpPr>
            <a:spLocks noGrp="1"/>
          </p:cNvSpPr>
          <p:nvPr>
            <p:ph type="title"/>
          </p:nvPr>
        </p:nvSpPr>
        <p:spPr>
          <a:xfrm>
            <a:off x="1600200" y="4038600"/>
            <a:ext cx="6096000" cy="2057400"/>
          </a:xfrm>
        </p:spPr>
        <p:txBody>
          <a:bodyPr/>
          <a:lstStyle/>
          <a:p>
            <a:r>
              <a:rPr lang="en-GB" sz="3200" dirty="0">
                <a:latin typeface="Kristen ITC" pitchFamily="66" charset="0"/>
              </a:rPr>
              <a:t>Miss Spreckley </a:t>
            </a:r>
            <a:br>
              <a:rPr lang="en-GB" sz="3200" dirty="0">
                <a:latin typeface="Kristen ITC" pitchFamily="66" charset="0"/>
              </a:rPr>
            </a:br>
            <a:r>
              <a:rPr lang="en-GB" sz="3200" dirty="0">
                <a:latin typeface="Kristen ITC" pitchFamily="66" charset="0"/>
              </a:rPr>
              <a:t>Mrs Dhar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5FB6-4DA5-35DE-172D-0A5DCB687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Two women standing in a classroom&#10;&#10;Description automatically generated with low confidence">
            <a:extLst>
              <a:ext uri="{FF2B5EF4-FFF2-40B4-BE49-F238E27FC236}">
                <a16:creationId xmlns:a16="http://schemas.microsoft.com/office/drawing/2014/main" id="{8DC173AE-869F-222D-FE3D-CF2BFD71B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3542" y="1536558"/>
            <a:ext cx="3149314" cy="2362199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098800"/>
            <a:ext cx="4343400" cy="2986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4978" name="Rectangle 4"/>
          <p:cNvSpPr>
            <a:spLocks noChangeArrowheads="1"/>
          </p:cNvSpPr>
          <p:nvPr/>
        </p:nvSpPr>
        <p:spPr bwMode="auto">
          <a:xfrm>
            <a:off x="249238" y="1371600"/>
            <a:ext cx="85899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 typeface="Arial" charset="0"/>
              <a:buChar char="•"/>
            </a:pPr>
            <a:r>
              <a:rPr lang="en-GB" sz="2400">
                <a:solidFill>
                  <a:srgbClr val="000000"/>
                </a:solidFill>
                <a:latin typeface="Kristen ITC" pitchFamily="66" charset="0"/>
              </a:rPr>
              <a:t>The children are taught letter formation as they learn the sounds of the alphabet during a daily handwriting session.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en-GB" sz="2400">
                <a:solidFill>
                  <a:srgbClr val="000000"/>
                </a:solidFill>
                <a:latin typeface="Kristen ITC" pitchFamily="66" charset="0"/>
              </a:rPr>
              <a:t>We teach a catchy phrase to help letter formation.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304800"/>
            <a:ext cx="6870700" cy="10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prstClr val="black"/>
                </a:solidFill>
                <a:latin typeface="Kristen ITC" panose="03050502040202030202" pitchFamily="66" charset="0"/>
              </a:rPr>
              <a:t>Writing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775" y="3679825"/>
            <a:ext cx="3225799" cy="2419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304800"/>
            <a:ext cx="8077200" cy="10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prstClr val="black"/>
                </a:solidFill>
                <a:latin typeface="Kristen ITC" panose="03050502040202030202" pitchFamily="66" charset="0"/>
              </a:rPr>
              <a:t>Writing activities for home:</a:t>
            </a:r>
          </a:p>
        </p:txBody>
      </p:sp>
      <p:pic>
        <p:nvPicPr>
          <p:cNvPr id="2050" name="Picture 2" descr="Vegetables Shopping List Stock Photo 683914834 | Shutterstock">
            <a:extLst>
              <a:ext uri="{FF2B5EF4-FFF2-40B4-BE49-F238E27FC236}">
                <a16:creationId xmlns:a16="http://schemas.microsoft.com/office/drawing/2014/main" id="{1837410E-8AA7-D9F4-4260-9A52E01EC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8"/>
          <a:stretch/>
        </p:blipFill>
        <p:spPr bwMode="auto">
          <a:xfrm>
            <a:off x="609600" y="1371600"/>
            <a:ext cx="361408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inting Letters With Water - a Fun Pre-Writing Activity for Kids">
            <a:extLst>
              <a:ext uri="{FF2B5EF4-FFF2-40B4-BE49-F238E27FC236}">
                <a16:creationId xmlns:a16="http://schemas.microsoft.com/office/drawing/2014/main" id="{82260D78-9005-EFDD-BEA8-6DB5D672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27" y="1371600"/>
            <a:ext cx="37338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aching Your Child How to Write a Thank You Note - iMOM">
            <a:extLst>
              <a:ext uri="{FF2B5EF4-FFF2-40B4-BE49-F238E27FC236}">
                <a16:creationId xmlns:a16="http://schemas.microsoft.com/office/drawing/2014/main" id="{95F062EE-CF1F-E872-AF77-FC999603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4349428"/>
            <a:ext cx="44577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2662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Kristen ITC" pitchFamily="66" charset="0"/>
              </a:rPr>
              <a:t>Writing example</a:t>
            </a:r>
          </a:p>
        </p:txBody>
      </p:sp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192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ChangeArrowheads="1"/>
          </p:cNvSpPr>
          <p:nvPr/>
        </p:nvSpPr>
        <p:spPr bwMode="auto">
          <a:xfrm>
            <a:off x="200025" y="533400"/>
            <a:ext cx="8278813" cy="609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07950">
              <a:spcBef>
                <a:spcPct val="20000"/>
              </a:spcBef>
              <a:buFont typeface="Wingdings 3" pitchFamily="18" charset="2"/>
              <a:buNone/>
              <a:defRPr/>
            </a:pPr>
            <a:r>
              <a:rPr lang="en-GB" altLang="en-US" sz="2800" b="1" dirty="0">
                <a:solidFill>
                  <a:prstClr val="black"/>
                </a:solidFill>
                <a:latin typeface="Kristen ITC" panose="03050502040202030202" pitchFamily="66" charset="0"/>
              </a:rPr>
              <a:t>Number</a:t>
            </a:r>
          </a:p>
          <a:p>
            <a:pPr marL="10795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Helping children to count, recognise and order </a:t>
            </a:r>
          </a:p>
          <a:p>
            <a:pPr marL="265113" indent="-157163">
              <a:spcBef>
                <a:spcPct val="20000"/>
              </a:spcBef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  numbers to twenty and beyond and introducing   addition and subtraction.</a:t>
            </a:r>
          </a:p>
          <a:p>
            <a:pPr marL="10795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Practical problem solving</a:t>
            </a:r>
            <a:endParaRPr lang="en-GB" altLang="en-US" sz="800" b="1" dirty="0">
              <a:solidFill>
                <a:prstClr val="black"/>
              </a:solidFill>
              <a:latin typeface="Kristen ITC" panose="03050502040202030202" pitchFamily="66" charset="0"/>
            </a:endParaRPr>
          </a:p>
          <a:p>
            <a:pPr marL="107950">
              <a:spcBef>
                <a:spcPct val="20000"/>
              </a:spcBef>
              <a:defRPr/>
            </a:pPr>
            <a:r>
              <a:rPr lang="en-GB" altLang="en-US" sz="2800" b="1" dirty="0" err="1">
                <a:solidFill>
                  <a:prstClr val="black"/>
                </a:solidFill>
                <a:latin typeface="Kristen ITC" panose="03050502040202030202" pitchFamily="66" charset="0"/>
              </a:rPr>
              <a:t>Shape,space</a:t>
            </a:r>
            <a:r>
              <a:rPr lang="en-GB" altLang="en-US" sz="2800" b="1" dirty="0">
                <a:solidFill>
                  <a:prstClr val="black"/>
                </a:solidFill>
                <a:latin typeface="Kristen ITC" panose="03050502040202030202" pitchFamily="66" charset="0"/>
              </a:rPr>
              <a:t> and measure</a:t>
            </a:r>
          </a:p>
          <a:p>
            <a:pPr marL="10795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Encouraging the use of mathematical language </a:t>
            </a:r>
          </a:p>
          <a:p>
            <a:pPr marL="10795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Exploring size, weight, capacity, position, distance,</a:t>
            </a:r>
          </a:p>
          <a:p>
            <a:pPr marL="107950">
              <a:spcBef>
                <a:spcPct val="20000"/>
              </a:spcBef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  time money and patterns</a:t>
            </a:r>
          </a:p>
          <a:p>
            <a:pPr marL="10795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Supporting children’s </a:t>
            </a:r>
          </a:p>
          <a:p>
            <a:pPr marL="107950">
              <a:spcBef>
                <a:spcPct val="20000"/>
              </a:spcBef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  understanding of shape and size </a:t>
            </a:r>
          </a:p>
          <a:p>
            <a:pPr marL="107950">
              <a:spcBef>
                <a:spcPct val="20000"/>
              </a:spcBef>
              <a:defRPr/>
            </a:pPr>
            <a:r>
              <a:rPr lang="en-GB" altLang="en-US" sz="2400" dirty="0">
                <a:solidFill>
                  <a:prstClr val="black"/>
                </a:solidFill>
                <a:latin typeface="Kristen ITC" panose="03050502040202030202" pitchFamily="66" charset="0"/>
              </a:rPr>
              <a:t>  including 2D and 3D shapes.</a:t>
            </a:r>
            <a:endParaRPr lang="en-US" altLang="en-US" sz="2400" dirty="0">
              <a:solidFill>
                <a:prstClr val="black"/>
              </a:solidFill>
              <a:latin typeface="Kristen ITC" panose="03050502040202030202" pitchFamily="66" charset="0"/>
              <a:sym typeface="Marker Felt"/>
            </a:endParaRPr>
          </a:p>
          <a:p>
            <a:pPr marL="107950">
              <a:spcBef>
                <a:spcPct val="20000"/>
              </a:spcBef>
              <a:buFontTx/>
              <a:buChar char="•"/>
              <a:defRPr/>
            </a:pPr>
            <a:endParaRPr lang="en-GB" altLang="en-US" sz="2400" dirty="0">
              <a:solidFill>
                <a:prstClr val="black"/>
              </a:solidFill>
              <a:latin typeface="+mn-lt"/>
            </a:endParaRPr>
          </a:p>
          <a:p>
            <a:pPr marL="107950">
              <a:spcBef>
                <a:spcPct val="20000"/>
              </a:spcBef>
              <a:buFontTx/>
              <a:buChar char="•"/>
              <a:defRPr/>
            </a:pPr>
            <a:endParaRPr lang="en-GB" altLang="en-US" sz="2400" dirty="0">
              <a:solidFill>
                <a:prstClr val="black"/>
              </a:solidFill>
              <a:latin typeface="Tempus Sans ITC" pitchFamily="82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0850" y="698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Kristen ITC" panose="03050502040202030202" pitchFamily="66" charset="0"/>
              </a:rPr>
              <a:t>Mathematics</a:t>
            </a:r>
          </a:p>
        </p:txBody>
      </p:sp>
      <p:pic>
        <p:nvPicPr>
          <p:cNvPr id="14340" name="Picture 7" descr="P17102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4425" y="1935163"/>
            <a:ext cx="1568450" cy="1176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Picture 8" descr="D:\Removable Disk\Reports\Photos for 2017 End of Year\Be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4650" y="4191000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ChangeArrowheads="1"/>
          </p:cNvSpPr>
          <p:nvPr/>
        </p:nvSpPr>
        <p:spPr bwMode="auto">
          <a:xfrm>
            <a:off x="200025" y="533400"/>
            <a:ext cx="8278813" cy="609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07950">
              <a:spcBef>
                <a:spcPct val="20000"/>
              </a:spcBef>
              <a:buFontTx/>
              <a:buChar char="•"/>
              <a:defRPr/>
            </a:pPr>
            <a:endParaRPr lang="en-GB" altLang="en-US" sz="2400" dirty="0">
              <a:solidFill>
                <a:prstClr val="black"/>
              </a:solidFill>
              <a:latin typeface="+mn-lt"/>
            </a:endParaRPr>
          </a:p>
          <a:p>
            <a:pPr marL="107950">
              <a:spcBef>
                <a:spcPct val="20000"/>
              </a:spcBef>
              <a:buFontTx/>
              <a:buChar char="•"/>
              <a:defRPr/>
            </a:pPr>
            <a:endParaRPr lang="en-GB" altLang="en-US" sz="2400" dirty="0">
              <a:solidFill>
                <a:prstClr val="black"/>
              </a:solidFill>
              <a:latin typeface="Tempus Sans ITC" pitchFamily="82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0850" y="698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kern="0" dirty="0">
                <a:solidFill>
                  <a:prstClr val="black"/>
                </a:solidFill>
                <a:latin typeface="Kristen ITC" panose="03050502040202030202" pitchFamily="66" charset="0"/>
              </a:rPr>
              <a:t>Maths activities for home:</a:t>
            </a:r>
          </a:p>
        </p:txBody>
      </p:sp>
      <p:pic>
        <p:nvPicPr>
          <p:cNvPr id="5122" name="Picture 2" descr="358 Bus Route to Become One of London's First Fully Electric Bus Routes |  Beckenham">
            <a:extLst>
              <a:ext uri="{FF2B5EF4-FFF2-40B4-BE49-F238E27FC236}">
                <a16:creationId xmlns:a16="http://schemas.microsoft.com/office/drawing/2014/main" id="{950CE593-B680-558E-EB58-D73D42B6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447799"/>
            <a:ext cx="3633788" cy="236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600 Girl Walking Up Stairs Stock Photos, Pictures &amp; Royalty-Free Images -  iStock">
            <a:extLst>
              <a:ext uri="{FF2B5EF4-FFF2-40B4-BE49-F238E27FC236}">
                <a16:creationId xmlns:a16="http://schemas.microsoft.com/office/drawing/2014/main" id="{CC98E493-3784-1B3F-FF19-C51B128A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11" y="1447799"/>
            <a:ext cx="3546227" cy="236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riting Numbers | Primary 3 Class Blog">
            <a:extLst>
              <a:ext uri="{FF2B5EF4-FFF2-40B4-BE49-F238E27FC236}">
                <a16:creationId xmlns:a16="http://schemas.microsoft.com/office/drawing/2014/main" id="{D098BF56-E431-A5D5-4D41-2F77EAA7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969730"/>
            <a:ext cx="3546227" cy="26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Egg Carton Math is a fun way for kids to improve math skills">
            <a:extLst>
              <a:ext uri="{FF2B5EF4-FFF2-40B4-BE49-F238E27FC236}">
                <a16:creationId xmlns:a16="http://schemas.microsoft.com/office/drawing/2014/main" id="{B8E5DA73-AC80-6C54-1F51-B09DDBA3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913677"/>
            <a:ext cx="386715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25520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8153400" cy="1600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Kristen ITC" pitchFamily="66" charset="0"/>
              </a:rPr>
              <a:t>Understanding the World</a:t>
            </a:r>
          </a:p>
        </p:txBody>
      </p:sp>
      <p:sp>
        <p:nvSpPr>
          <p:cNvPr id="2580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14400"/>
            <a:ext cx="8077200" cy="4224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2400" dirty="0">
              <a:latin typeface="Kristen ITC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Kristen ITC" pitchFamily="66" charset="0"/>
              </a:rPr>
              <a:t>Learning about traditions and other cultures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Kristen ITC" pitchFamily="66" charset="0"/>
              </a:rPr>
              <a:t>Exploring and investigating the environment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Kristen ITC" pitchFamily="66" charset="0"/>
              </a:rPr>
              <a:t>Looking at change and life cycles</a:t>
            </a:r>
          </a:p>
        </p:txBody>
      </p:sp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5801" y="5138738"/>
            <a:ext cx="2101850" cy="157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6" name="Picture 4" descr="P17108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249613"/>
            <a:ext cx="2106613" cy="157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214688"/>
            <a:ext cx="1589088" cy="2117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2743200"/>
            <a:ext cx="1566863" cy="2084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9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33700" y="4983163"/>
            <a:ext cx="2286000" cy="1722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6926" y="3003747"/>
            <a:ext cx="2084388" cy="1563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76200"/>
            <a:ext cx="8153400" cy="16002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Kristen ITC" pitchFamily="66" charset="0"/>
              </a:rPr>
              <a:t>Understanding the World activities for home:</a:t>
            </a:r>
          </a:p>
        </p:txBody>
      </p:sp>
      <p:pic>
        <p:nvPicPr>
          <p:cNvPr id="6146" name="Picture 2" descr="Understanding the world: Beautiful butterflies | Early Years Educator">
            <a:extLst>
              <a:ext uri="{FF2B5EF4-FFF2-40B4-BE49-F238E27FC236}">
                <a16:creationId xmlns:a16="http://schemas.microsoft.com/office/drawing/2014/main" id="{38256BE6-B881-7172-61E0-957D99C8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2857500" cy="19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 Books For Primary Schools From TTS">
            <a:extLst>
              <a:ext uri="{FF2B5EF4-FFF2-40B4-BE49-F238E27FC236}">
                <a16:creationId xmlns:a16="http://schemas.microsoft.com/office/drawing/2014/main" id="{EA51FFC4-D8FE-D9FC-1D3C-6F7E83CCF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5556" b="5556"/>
          <a:stretch/>
        </p:blipFill>
        <p:spPr bwMode="auto">
          <a:xfrm>
            <a:off x="6277578" y="1524000"/>
            <a:ext cx="2667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e Best 60 Chinese New Year Crafts and activities for kids - updated for  2022">
            <a:extLst>
              <a:ext uri="{FF2B5EF4-FFF2-40B4-BE49-F238E27FC236}">
                <a16:creationId xmlns:a16="http://schemas.microsoft.com/office/drawing/2014/main" id="{C1A761DD-2FE9-E052-F4E7-C57201273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250" y="4283774"/>
            <a:ext cx="2266950" cy="227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IY Diwali Craft Ideas For Kids. | The Snazzy Mom Blog">
            <a:extLst>
              <a:ext uri="{FF2B5EF4-FFF2-40B4-BE49-F238E27FC236}">
                <a16:creationId xmlns:a16="http://schemas.microsoft.com/office/drawing/2014/main" id="{E12171DE-A2F6-1D3B-2CCC-F740536B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54" y="4080847"/>
            <a:ext cx="1872446" cy="249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mask tutorial | African art projects, African art for kids, Kids art  projects">
            <a:extLst>
              <a:ext uri="{FF2B5EF4-FFF2-40B4-BE49-F238E27FC236}">
                <a16:creationId xmlns:a16="http://schemas.microsoft.com/office/drawing/2014/main" id="{5DC5CBC5-EF79-D360-9D88-752A0590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02" y="2749952"/>
            <a:ext cx="22669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384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228600"/>
            <a:ext cx="8686800" cy="1600200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>
                <a:latin typeface="Kristen ITC" pitchFamily="66" charset="0"/>
              </a:rPr>
              <a:t>Expressive Arts and Design</a:t>
            </a:r>
          </a:p>
        </p:txBody>
      </p:sp>
      <p:sp>
        <p:nvSpPr>
          <p:cNvPr id="26009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066800"/>
            <a:ext cx="80010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Kristen ITC" pitchFamily="66" charset="0"/>
              </a:rPr>
              <a:t>Developing confidence and imagination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Kristen ITC" pitchFamily="66" charset="0"/>
              </a:rPr>
              <a:t>Exploring music and dance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Kristen ITC" pitchFamily="66" charset="0"/>
              </a:rPr>
              <a:t>Experimenting with a variety of materials, tools and techniques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Kristen ITC" pitchFamily="66" charset="0"/>
              </a:rPr>
              <a:t>Introducing narratives in role play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n-US" altLang="en-US" sz="2800" dirty="0"/>
          </a:p>
        </p:txBody>
      </p:sp>
      <p:pic>
        <p:nvPicPr>
          <p:cNvPr id="16388" name="Picture 9" descr="D:\Removable Disk\Reports\Photos for 2017 End of Year\Alb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2631" y="3494087"/>
            <a:ext cx="2332038" cy="3121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0" y="4006850"/>
            <a:ext cx="2794000" cy="2095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6150" y="3941372"/>
            <a:ext cx="2997200" cy="2247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86800" cy="1600200"/>
          </a:xfrm>
        </p:spPr>
        <p:txBody>
          <a:bodyPr/>
          <a:lstStyle/>
          <a:p>
            <a:pPr eaLnBrk="1" hangingPunct="1"/>
            <a:r>
              <a:rPr lang="en-US" altLang="en-US" dirty="0"/>
              <a:t> </a:t>
            </a:r>
            <a:r>
              <a:rPr lang="en-US" altLang="en-US" dirty="0">
                <a:latin typeface="Kristen ITC" pitchFamily="66" charset="0"/>
              </a:rPr>
              <a:t>Expressive Arts and Design activities at home:</a:t>
            </a:r>
          </a:p>
        </p:txBody>
      </p:sp>
      <p:pic>
        <p:nvPicPr>
          <p:cNvPr id="7170" name="Picture 2" descr="Spring Toilet Paper Roll Crafts - Made To Be A Momma">
            <a:extLst>
              <a:ext uri="{FF2B5EF4-FFF2-40B4-BE49-F238E27FC236}">
                <a16:creationId xmlns:a16="http://schemas.microsoft.com/office/drawing/2014/main" id="{9B7203C8-BE6E-E11E-C04E-94DB762C7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264068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ereal Rainbow | Fun Family Crafts">
            <a:extLst>
              <a:ext uri="{FF2B5EF4-FFF2-40B4-BE49-F238E27FC236}">
                <a16:creationId xmlns:a16="http://schemas.microsoft.com/office/drawing/2014/main" id="{F2E389DD-8A62-D38E-7337-53B88C9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48" y="4267200"/>
            <a:ext cx="2296386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en - Scholes (Elmet) Primary School, Leeds">
            <a:extLst>
              <a:ext uri="{FF2B5EF4-FFF2-40B4-BE49-F238E27FC236}">
                <a16:creationId xmlns:a16="http://schemas.microsoft.com/office/drawing/2014/main" id="{7DAD7469-F81A-9910-953B-52204370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267200"/>
            <a:ext cx="2794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3316D-664D-40DA-CE98-01E410E73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419" y="1931043"/>
            <a:ext cx="3581400" cy="20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6014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" y="195263"/>
            <a:ext cx="8763000" cy="4143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>
                <a:solidFill>
                  <a:prstClr val="black"/>
                </a:solidFill>
                <a:latin typeface="Kristen ITC" panose="03050502040202030202" pitchFamily="66" charset="0"/>
              </a:rPr>
              <a:t>Forest School</a:t>
            </a:r>
          </a:p>
        </p:txBody>
      </p:sp>
      <p:sp>
        <p:nvSpPr>
          <p:cNvPr id="261122" name="TextBox 2"/>
          <p:cNvSpPr txBox="1">
            <a:spLocks noChangeArrowheads="1"/>
          </p:cNvSpPr>
          <p:nvPr/>
        </p:nvSpPr>
        <p:spPr bwMode="auto">
          <a:xfrm>
            <a:off x="457200" y="624840"/>
            <a:ext cx="8077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altLang="en-US" dirty="0">
                <a:solidFill>
                  <a:srgbClr val="000000"/>
                </a:solidFill>
                <a:latin typeface="Kristen ITC" pitchFamily="66" charset="0"/>
              </a:rPr>
              <a:t>Forest School will start on the first Monday after half term and will take place in all weather conditions with the possible exception of extremely high winds</a:t>
            </a:r>
            <a:r>
              <a:rPr lang="en-GB" altLang="en-US" b="1" i="1" dirty="0">
                <a:solidFill>
                  <a:srgbClr val="000000"/>
                </a:solidFill>
                <a:latin typeface="Kristen ITC" pitchFamily="66" charset="0"/>
              </a:rPr>
              <a:t>. </a:t>
            </a:r>
            <a:endParaRPr lang="en-GB" altLang="en-US" dirty="0">
              <a:solidFill>
                <a:srgbClr val="000000"/>
              </a:solidFill>
              <a:latin typeface="Kristen ITC" pitchFamily="66" charset="0"/>
            </a:endParaRPr>
          </a:p>
          <a:p>
            <a:pPr eaLnBrk="0" hangingPunct="0"/>
            <a:endParaRPr lang="en-GB" altLang="en-US" dirty="0">
              <a:solidFill>
                <a:srgbClr val="000000"/>
              </a:solidFill>
              <a:latin typeface="Kristen ITC" pitchFamily="66" charset="0"/>
            </a:endParaRPr>
          </a:p>
          <a:p>
            <a:pPr eaLnBrk="0" hangingPunct="0"/>
            <a:r>
              <a:rPr lang="en-GB" altLang="en-US" dirty="0">
                <a:solidFill>
                  <a:srgbClr val="000000"/>
                </a:solidFill>
                <a:latin typeface="Kristen ITC" pitchFamily="66" charset="0"/>
              </a:rPr>
              <a:t>Children should wear the green tracksuit on Forest School days, and will need red waterproof trousers and jacket and a pair of wellies which will all remain at school.</a:t>
            </a:r>
          </a:p>
          <a:p>
            <a:pPr eaLnBrk="0" hangingPunct="0"/>
            <a:endParaRPr lang="en-GB" altLang="en-US" dirty="0">
              <a:solidFill>
                <a:srgbClr val="000000"/>
              </a:solidFill>
              <a:latin typeface="Kristen ITC" pitchFamily="66" charset="0"/>
            </a:endParaRPr>
          </a:p>
          <a:p>
            <a:pPr eaLnBrk="0" hangingPunct="0"/>
            <a:r>
              <a:rPr lang="en-GB" altLang="en-US" dirty="0">
                <a:solidFill>
                  <a:srgbClr val="000000"/>
                </a:solidFill>
                <a:latin typeface="Kristen ITC" pitchFamily="66" charset="0"/>
              </a:rPr>
              <a:t>Please provide a named bag that is easy for your child to identify to hold the waterproofs. </a:t>
            </a:r>
          </a:p>
          <a:p>
            <a:pPr eaLnBrk="0" hangingPunct="0"/>
            <a:endParaRPr lang="en-GB" altLang="en-US" dirty="0">
              <a:solidFill>
                <a:srgbClr val="000000"/>
              </a:solidFill>
              <a:latin typeface="Kristen ITC" pitchFamily="66" charset="0"/>
            </a:endParaRPr>
          </a:p>
          <a:p>
            <a:pPr eaLnBrk="0" hangingPunct="0"/>
            <a:r>
              <a:rPr lang="en-GB" altLang="en-US" dirty="0">
                <a:solidFill>
                  <a:srgbClr val="000000"/>
                </a:solidFill>
                <a:latin typeface="Kristen ITC" pitchFamily="66" charset="0"/>
              </a:rPr>
              <a:t>Please bring your child’s forest school kit and wellies on Monday 30</a:t>
            </a:r>
            <a:r>
              <a:rPr lang="en-GB" altLang="en-US" baseline="30000" dirty="0">
                <a:solidFill>
                  <a:srgbClr val="000000"/>
                </a:solidFill>
                <a:latin typeface="Kristen ITC" pitchFamily="66" charset="0"/>
              </a:rPr>
              <a:t>th</a:t>
            </a:r>
            <a:r>
              <a:rPr lang="en-GB" altLang="en-US" dirty="0">
                <a:solidFill>
                  <a:srgbClr val="000000"/>
                </a:solidFill>
                <a:latin typeface="Kristen ITC" pitchFamily="66" charset="0"/>
              </a:rPr>
              <a:t>  October (The first day back after half term).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2201" y="4295191"/>
            <a:ext cx="3152775" cy="2367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4531519"/>
            <a:ext cx="2720976" cy="2040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Image result for matilda quentin bla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95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4" name="TextBox 4"/>
          <p:cNvSpPr txBox="1">
            <a:spLocks noChangeArrowheads="1"/>
          </p:cNvSpPr>
          <p:nvPr/>
        </p:nvSpPr>
        <p:spPr bwMode="auto">
          <a:xfrm>
            <a:off x="590550" y="810021"/>
            <a:ext cx="7391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Kristen ITC" pitchFamily="66" charset="0"/>
              </a:rPr>
              <a:t>Timings of the day</a:t>
            </a:r>
          </a:p>
        </p:txBody>
      </p:sp>
      <p:pic>
        <p:nvPicPr>
          <p:cNvPr id="238595" name="Picture 2" descr="Image result for cl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228600"/>
            <a:ext cx="20383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6" name="Title 8"/>
          <p:cNvSpPr>
            <a:spLocks noGrp="1"/>
          </p:cNvSpPr>
          <p:nvPr>
            <p:ph type="title"/>
          </p:nvPr>
        </p:nvSpPr>
        <p:spPr>
          <a:xfrm>
            <a:off x="152400" y="676275"/>
            <a:ext cx="8229600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38597" name="Content Placeholder 2"/>
          <p:cNvSpPr>
            <a:spLocks noGrp="1"/>
          </p:cNvSpPr>
          <p:nvPr>
            <p:ph idx="1"/>
          </p:nvPr>
        </p:nvSpPr>
        <p:spPr>
          <a:xfrm>
            <a:off x="1981200" y="2522537"/>
            <a:ext cx="6705600" cy="3687763"/>
          </a:xfrm>
        </p:spPr>
        <p:txBody>
          <a:bodyPr/>
          <a:lstStyle/>
          <a:p>
            <a:r>
              <a:rPr lang="en-GB" dirty="0">
                <a:latin typeface="Kristen ITC" pitchFamily="66" charset="0"/>
              </a:rPr>
              <a:t>School gate opens at 8.40am</a:t>
            </a:r>
          </a:p>
          <a:p>
            <a:r>
              <a:rPr lang="en-GB" dirty="0">
                <a:latin typeface="Kristen ITC" pitchFamily="66" charset="0"/>
              </a:rPr>
              <a:t>Register is taken at 8.50am</a:t>
            </a:r>
          </a:p>
          <a:p>
            <a:r>
              <a:rPr lang="en-GB" dirty="0">
                <a:latin typeface="Kristen ITC" pitchFamily="66" charset="0"/>
              </a:rPr>
              <a:t>Pick up is 3.10pm</a:t>
            </a:r>
          </a:p>
          <a:p>
            <a:r>
              <a:rPr lang="en-GB" dirty="0">
                <a:latin typeface="Kristen ITC" pitchFamily="66" charset="0"/>
              </a:rPr>
              <a:t>Lunchtime 11.45 am – 1 pm</a:t>
            </a:r>
          </a:p>
          <a:p>
            <a:r>
              <a:rPr lang="en-GB" dirty="0">
                <a:latin typeface="Kristen ITC" pitchFamily="66" charset="0"/>
              </a:rPr>
              <a:t>( menu available on-line )</a:t>
            </a:r>
          </a:p>
          <a:p>
            <a:r>
              <a:rPr lang="en-GB" dirty="0">
                <a:latin typeface="Kristen ITC" pitchFamily="66" charset="0"/>
              </a:rPr>
              <a:t>Pick up at 3.10pm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76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en-US" altLang="en-US" sz="5400" kern="0" dirty="0">
                <a:solidFill>
                  <a:prstClr val="black"/>
                </a:solidFill>
              </a:rPr>
              <a:t> </a:t>
            </a:r>
            <a:r>
              <a:rPr lang="en-US" altLang="en-US" kern="0" dirty="0">
                <a:solidFill>
                  <a:prstClr val="black"/>
                </a:solidFill>
                <a:latin typeface="Kristen ITC" panose="03050502040202030202" pitchFamily="66" charset="0"/>
              </a:rPr>
              <a:t>Homework</a:t>
            </a:r>
            <a:r>
              <a:rPr lang="en-US" altLang="en-US" sz="5400" kern="0" dirty="0">
                <a:solidFill>
                  <a:prstClr val="black"/>
                </a:solidFill>
                <a:latin typeface="Kristen ITC" panose="03050502040202030202" pitchFamily="66" charset="0"/>
              </a:rPr>
              <a:t> </a:t>
            </a:r>
          </a:p>
        </p:txBody>
      </p:sp>
      <p:sp>
        <p:nvSpPr>
          <p:cNvPr id="262146" name="TextBox 3"/>
          <p:cNvSpPr txBox="1">
            <a:spLocks noChangeArrowheads="1"/>
          </p:cNvSpPr>
          <p:nvPr/>
        </p:nvSpPr>
        <p:spPr bwMode="auto">
          <a:xfrm>
            <a:off x="304800" y="1371600"/>
            <a:ext cx="8305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Arial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Kristen ITC" pitchFamily="66" charset="0"/>
              </a:rPr>
              <a:t>A homework task will be issued every Friday to be completed by Monday.</a:t>
            </a:r>
          </a:p>
          <a:p>
            <a:pPr marL="457200" indent="-457200" eaLnBrk="0" hangingPunct="0">
              <a:buFont typeface="Arial" charset="0"/>
              <a:buChar char="•"/>
            </a:pPr>
            <a:endParaRPr lang="en-GB" sz="2800" dirty="0">
              <a:solidFill>
                <a:srgbClr val="000000"/>
              </a:solidFill>
              <a:latin typeface="Kristen ITC" pitchFamily="66" charset="0"/>
            </a:endParaRPr>
          </a:p>
          <a:p>
            <a:pPr marL="457200" indent="-457200" eaLnBrk="0" hangingPunct="0">
              <a:buFont typeface="Arial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Kristen ITC" pitchFamily="66" charset="0"/>
              </a:rPr>
              <a:t>These could be Maths or Literacy/phonics based </a:t>
            </a:r>
            <a:r>
              <a:rPr lang="en-GB" sz="2800" b="1" dirty="0">
                <a:solidFill>
                  <a:srgbClr val="000000"/>
                </a:solidFill>
                <a:latin typeface="Kristen ITC" pitchFamily="66" charset="0"/>
              </a:rPr>
              <a:t>or</a:t>
            </a:r>
            <a:r>
              <a:rPr lang="en-GB" sz="2800" dirty="0">
                <a:solidFill>
                  <a:srgbClr val="000000"/>
                </a:solidFill>
                <a:latin typeface="Kristen ITC" pitchFamily="66" charset="0"/>
              </a:rPr>
              <a:t> could be a task linked to the other areas of learning or our topic.</a:t>
            </a:r>
          </a:p>
          <a:p>
            <a:pPr marL="457200" indent="-457200" eaLnBrk="0" hangingPunct="0">
              <a:buFont typeface="Arial" charset="0"/>
              <a:buChar char="•"/>
            </a:pPr>
            <a:endParaRPr lang="en-GB" sz="2800" dirty="0">
              <a:solidFill>
                <a:srgbClr val="000000"/>
              </a:solidFill>
              <a:latin typeface="Kristen ITC" pitchFamily="66" charset="0"/>
            </a:endParaRPr>
          </a:p>
          <a:p>
            <a:pPr marL="457200" indent="-457200" eaLnBrk="0" hangingPunct="0">
              <a:buFont typeface="Arial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Kristen ITC" pitchFamily="66" charset="0"/>
              </a:rPr>
              <a:t>Please encourage your child to complete any homework as independently as possible.</a:t>
            </a:r>
          </a:p>
          <a:p>
            <a:pPr eaLnBrk="0" hangingPunct="0"/>
            <a:endParaRPr lang="en-GB" sz="2800" dirty="0">
              <a:solidFill>
                <a:srgbClr val="000000"/>
              </a:solidFill>
              <a:latin typeface="Kristen ITC" pitchFamily="66" charset="0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extBox 4"/>
          <p:cNvSpPr txBox="1">
            <a:spLocks noChangeArrowheads="1"/>
          </p:cNvSpPr>
          <p:nvPr/>
        </p:nvSpPr>
        <p:spPr bwMode="auto">
          <a:xfrm>
            <a:off x="84138" y="58738"/>
            <a:ext cx="88931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400">
                <a:solidFill>
                  <a:srgbClr val="000000"/>
                </a:solidFill>
                <a:latin typeface="Kristen ITC" pitchFamily="66" charset="0"/>
              </a:rPr>
              <a:t>How should we behave?</a:t>
            </a:r>
          </a:p>
          <a:p>
            <a:pPr algn="ctr"/>
            <a:r>
              <a:rPr lang="en-GB" sz="4400" b="1">
                <a:solidFill>
                  <a:srgbClr val="00B050"/>
                </a:solidFill>
                <a:latin typeface="Kristen ITC" pitchFamily="66" charset="0"/>
              </a:rPr>
              <a:t>GOING FOR GREEN!!!</a:t>
            </a: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6988" y="1495425"/>
            <a:ext cx="65151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2" descr="Image result for matilda quentin bla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95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66" name="TextBox 4"/>
          <p:cNvSpPr txBox="1">
            <a:spLocks noChangeArrowheads="1"/>
          </p:cNvSpPr>
          <p:nvPr/>
        </p:nvSpPr>
        <p:spPr bwMode="auto">
          <a:xfrm>
            <a:off x="762000" y="446088"/>
            <a:ext cx="739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C00FF"/>
                </a:solidFill>
                <a:latin typeface="Kristen ITC" pitchFamily="66" charset="0"/>
              </a:rPr>
              <a:t>The Weekly Timetable </a:t>
            </a:r>
          </a:p>
        </p:txBody>
      </p:sp>
      <p:sp>
        <p:nvSpPr>
          <p:cNvPr id="26726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53142-D391-2E7A-36B6-BCC0B9E41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086" y="1112013"/>
            <a:ext cx="7034098" cy="503078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GB" sz="6600" dirty="0">
                <a:latin typeface="Kristen ITC" panose="03050502040202030202" pitchFamily="66" charset="0"/>
              </a:rPr>
              <a:t>Thank you for listening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6600" dirty="0">
                <a:solidFill>
                  <a:schemeClr val="tx1"/>
                </a:solidFill>
                <a:latin typeface="Kristen ITC" panose="03050502040202030202" pitchFamily="66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55683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2" descr="Image result for matilda quentin bla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95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18" name="TextBox 4"/>
          <p:cNvSpPr txBox="1">
            <a:spLocks noChangeArrowheads="1"/>
          </p:cNvSpPr>
          <p:nvPr/>
        </p:nvSpPr>
        <p:spPr bwMode="auto">
          <a:xfrm>
            <a:off x="762000" y="446088"/>
            <a:ext cx="7391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Kristen ITC" pitchFamily="66" charset="0"/>
              </a:rPr>
              <a:t>Uniform Standards</a:t>
            </a:r>
          </a:p>
        </p:txBody>
      </p:sp>
      <p:sp>
        <p:nvSpPr>
          <p:cNvPr id="2396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0"/>
            <a:ext cx="6781800" cy="45259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Kristen ITC" panose="03050502040202030202" pitchFamily="66" charset="0"/>
              </a:rPr>
              <a:t>Polo shirt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Kristen ITC" panose="03050502040202030202" pitchFamily="66" charset="0"/>
              </a:rPr>
              <a:t>Sweatshirt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Kristen ITC" panose="03050502040202030202" pitchFamily="66" charset="0"/>
              </a:rPr>
              <a:t>Shorts, skirt or pinafore dress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Kristen ITC" panose="03050502040202030202" pitchFamily="66" charset="0"/>
              </a:rPr>
              <a:t>Grey socks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Kristen ITC" panose="03050502040202030202" pitchFamily="66" charset="0"/>
              </a:rPr>
              <a:t>White or grey tights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Kristen ITC" panose="03050502040202030202" pitchFamily="66" charset="0"/>
              </a:rPr>
              <a:t>Black shoes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Kristen ITC" panose="03050502040202030202" pitchFamily="66" charset="0"/>
              </a:rPr>
              <a:t>Tracksuit on P.E / Forest School days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Kristen ITC" panose="03050502040202030202" pitchFamily="66" charset="0"/>
              </a:rPr>
              <a:t>Small green / red bows in hair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>
                <a:latin typeface="Kristen ITC" pitchFamily="66" charset="0"/>
              </a:rPr>
              <a:t>Name, name, name everything!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767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>
                <a:latin typeface="Kristen ITC" panose="03050502040202030202" pitchFamily="66" charset="0"/>
              </a:rPr>
              <a:t>Please name </a:t>
            </a:r>
            <a:r>
              <a:rPr lang="en-GB" sz="3600" b="1" i="1" dirty="0">
                <a:solidFill>
                  <a:srgbClr val="FF0000"/>
                </a:solidFill>
                <a:latin typeface="Kristen ITC" panose="03050502040202030202" pitchFamily="66" charset="0"/>
              </a:rPr>
              <a:t>all</a:t>
            </a:r>
            <a:r>
              <a:rPr lang="en-GB" sz="3600" dirty="0">
                <a:solidFill>
                  <a:srgbClr val="FF0000"/>
                </a:solidFill>
                <a:latin typeface="Kristen ITC" panose="03050502040202030202" pitchFamily="66" charset="0"/>
              </a:rPr>
              <a:t> </a:t>
            </a:r>
            <a:r>
              <a:rPr lang="en-GB" sz="3600" dirty="0">
                <a:latin typeface="Kristen ITC" panose="03050502040202030202" pitchFamily="66" charset="0"/>
              </a:rPr>
              <a:t>school uniform, P.E kits, plimsolls, packed lunch boxes and school bags. </a:t>
            </a:r>
          </a:p>
          <a:p>
            <a:pPr eaLnBrk="1" hangingPunct="1">
              <a:defRPr/>
            </a:pPr>
            <a:r>
              <a:rPr lang="en-GB" sz="3600" dirty="0">
                <a:latin typeface="Kristen ITC" panose="03050502040202030202" pitchFamily="66" charset="0"/>
              </a:rPr>
              <a:t>We do try to encourage children to take responsibility for their belongings and it is much easier when everything is named.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sz="3600" dirty="0"/>
          </a:p>
          <a:p>
            <a:pPr eaLnBrk="1" hangingPunct="1"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>
                <a:latin typeface="Kristen ITC" pitchFamily="66" charset="0"/>
              </a:rPr>
              <a:t>What is the EYFS?</a:t>
            </a:r>
            <a:br>
              <a:rPr lang="en-US" altLang="en-US">
                <a:latin typeface="Kristen ITC" pitchFamily="66" charset="0"/>
              </a:rPr>
            </a:br>
            <a:r>
              <a:rPr lang="en-US" altLang="en-US" sz="2400">
                <a:latin typeface="Kristen ITC" pitchFamily="66" charset="0"/>
              </a:rPr>
              <a:t>Early Years Foundation Stage</a:t>
            </a:r>
          </a:p>
        </p:txBody>
      </p:sp>
      <p:sp>
        <p:nvSpPr>
          <p:cNvPr id="24166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447800"/>
            <a:ext cx="8229600" cy="54864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en-US" altLang="en-US" sz="2400">
                <a:latin typeface="Kristen ITC" pitchFamily="66" charset="0"/>
                <a:sym typeface="Comic Sans MS" pitchFamily="66" charset="0"/>
              </a:rPr>
              <a:t>E.Y.F.S. is the stage of education for children from birth to the end of the Reception year.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Kristen ITC" pitchFamily="66" charset="0"/>
                <a:sym typeface="Comic Sans MS" pitchFamily="66" charset="0"/>
              </a:rPr>
              <a:t>It is based on the recognition that children learn best through play and active learning.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Kristen ITC" pitchFamily="66" charset="0"/>
                <a:sym typeface="Comic Sans MS" pitchFamily="66" charset="0"/>
              </a:rPr>
              <a:t>All learning takes place in both the inside and outside classrooms. </a:t>
            </a:r>
            <a:endParaRPr lang="en-US" altLang="en-US" sz="2400">
              <a:latin typeface="Kristen ITC" pitchFamily="66" charset="0"/>
            </a:endParaRPr>
          </a:p>
        </p:txBody>
      </p:sp>
      <p:pic>
        <p:nvPicPr>
          <p:cNvPr id="4100" name="Picture 7" descr="P17108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093698"/>
            <a:ext cx="2449513" cy="183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35" y="3781504"/>
            <a:ext cx="3281501" cy="2461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4EE8D5-EB63-377B-5F5A-99F68624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3698"/>
            <a:ext cx="2471478" cy="1852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0"/>
            <a:ext cx="8839200" cy="3724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 eaLnBrk="0" hangingPunct="0">
              <a:defRPr/>
            </a:pPr>
            <a:endParaRPr lang="en-US" sz="800" dirty="0">
              <a:solidFill>
                <a:prstClr val="black"/>
              </a:solidFill>
              <a:latin typeface="Kristen ITC" panose="03050502040202030202" pitchFamily="66" charset="0"/>
              <a:sym typeface="Comic Sans MS" pitchFamily="66" charset="0"/>
            </a:endParaRPr>
          </a:p>
          <a:p>
            <a:pPr marL="457200" indent="-457200" algn="ctr" eaLnBrk="0" hangingPunct="0">
              <a:defRPr/>
            </a:pPr>
            <a:endParaRPr lang="en-US" sz="800" dirty="0">
              <a:solidFill>
                <a:prstClr val="black"/>
              </a:solidFill>
              <a:latin typeface="Kristen ITC" panose="03050502040202030202" pitchFamily="66" charset="0"/>
              <a:sym typeface="Comic Sans MS" pitchFamily="66" charset="0"/>
            </a:endParaRPr>
          </a:p>
          <a:p>
            <a:pPr marL="457200" indent="-457200" algn="ctr" eaLnBrk="0" hangingPunct="0">
              <a:defRPr/>
            </a:pPr>
            <a:r>
              <a:rPr lang="en-US" sz="44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Prime Areas </a:t>
            </a:r>
          </a:p>
          <a:p>
            <a:pPr marL="457200" indent="-457200" algn="ctr" eaLnBrk="0" hangingPunct="0">
              <a:defRPr/>
            </a:pPr>
            <a:r>
              <a:rPr lang="en-US" sz="32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These are considered to be fundamental      to children’s development</a:t>
            </a:r>
          </a:p>
          <a:p>
            <a:pPr marL="382588" indent="-342900" eaLnBrk="0" hangingPunct="0">
              <a:buFont typeface="Wingdings" panose="05000000000000000000" pitchFamily="2" charset="2"/>
              <a:buChar char="ü"/>
              <a:defRPr/>
            </a:pPr>
            <a:endParaRPr lang="en-US" sz="2800" dirty="0">
              <a:solidFill>
                <a:prstClr val="black"/>
              </a:solidFill>
              <a:latin typeface="Kristen ITC" panose="03050502040202030202" pitchFamily="66" charset="0"/>
              <a:sym typeface="Comic Sans MS" pitchFamily="66" charset="0"/>
            </a:endParaRPr>
          </a:p>
          <a:p>
            <a:pPr marL="715963" indent="-676275" eaLnBrk="0" hangingPunct="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Personal, Social and Emotional  Development</a:t>
            </a:r>
          </a:p>
          <a:p>
            <a:pPr marL="496888" indent="-457200" eaLnBrk="0" hangingPunct="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  Physical Development</a:t>
            </a:r>
          </a:p>
          <a:p>
            <a:pPr marL="496888" indent="-457200" eaLnBrk="0" hangingPunct="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  Communication and Language</a:t>
            </a:r>
            <a:r>
              <a:rPr lang="en-US" sz="2400" dirty="0">
                <a:solidFill>
                  <a:prstClr val="black"/>
                </a:solidFill>
                <a:latin typeface="Kristen ITC" panose="03050502040202030202" pitchFamily="66" charset="0"/>
                <a:sym typeface="Comic Sans MS" pitchFamily="66" charset="0"/>
              </a:rPr>
              <a:t>	</a:t>
            </a:r>
            <a:endParaRPr lang="en-US" sz="2400" b="1" dirty="0">
              <a:solidFill>
                <a:prstClr val="black"/>
              </a:solidFill>
              <a:latin typeface="Kristen ITC" panose="03050502040202030202" pitchFamily="66" charset="0"/>
              <a:sym typeface="Comic Sans MS" pitchFamily="66" charset="0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006850"/>
            <a:ext cx="3048000" cy="228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8350" y="3562350"/>
            <a:ext cx="3505200" cy="2628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1750"/>
            <a:ext cx="8458200" cy="1600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dirty="0">
                <a:latin typeface="+mn-lt"/>
              </a:rPr>
              <a:t>                        </a:t>
            </a:r>
            <a:r>
              <a:rPr lang="en-US" altLang="en-US" dirty="0">
                <a:latin typeface="Kristen ITC" panose="03050502040202030202" pitchFamily="66" charset="0"/>
              </a:rPr>
              <a:t>PSED</a:t>
            </a:r>
            <a:br>
              <a:rPr lang="en-US" altLang="en-US" dirty="0">
                <a:latin typeface="Kristen ITC" panose="03050502040202030202" pitchFamily="66" charset="0"/>
              </a:rPr>
            </a:br>
            <a:r>
              <a:rPr lang="en-US" altLang="en-US" sz="2800" b="1" dirty="0">
                <a:latin typeface="Kristen ITC" panose="03050502040202030202" pitchFamily="66" charset="0"/>
              </a:rPr>
              <a:t>Personal, Social and Emotional Development</a:t>
            </a:r>
            <a:endParaRPr lang="en-US" altLang="en-US" b="1" dirty="0">
              <a:latin typeface="Kristen ITC" panose="03050502040202030202" pitchFamily="66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524000"/>
            <a:ext cx="8305800" cy="47244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Kristen ITC" panose="03050502040202030202" pitchFamily="66" charset="0"/>
              </a:rPr>
              <a:t>Forming positive relationships with adults and children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Kristen ITC" panose="03050502040202030202" pitchFamily="66" charset="0"/>
              </a:rPr>
              <a:t>Playing co-operatively with others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Kristen ITC" panose="03050502040202030202" pitchFamily="66" charset="0"/>
              </a:rPr>
              <a:t>Developing confidence and becoming more independent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Kristen ITC" panose="03050502040202030202" pitchFamily="66" charset="0"/>
              </a:rPr>
              <a:t>Understanding and following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>
                <a:latin typeface="Kristen ITC" panose="03050502040202030202" pitchFamily="66" charset="0"/>
              </a:rPr>
              <a:t>   the rules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en-US" sz="2800" dirty="0">
              <a:latin typeface="+mj-lt"/>
            </a:endParaRPr>
          </a:p>
        </p:txBody>
      </p:sp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505200"/>
            <a:ext cx="2374900" cy="31670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72050"/>
            <a:ext cx="2179320" cy="1634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4382"/>
            <a:ext cx="2709544" cy="2032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304800"/>
            <a:ext cx="8458200" cy="1600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dirty="0">
                <a:latin typeface="+mn-lt"/>
              </a:rPr>
              <a:t>  </a:t>
            </a:r>
            <a:br>
              <a:rPr lang="en-US" altLang="en-US" dirty="0">
                <a:latin typeface="+mn-lt"/>
              </a:rPr>
            </a:br>
            <a:r>
              <a:rPr lang="en-US" altLang="en-US" sz="3600" dirty="0">
                <a:latin typeface="Kristen ITC" panose="03050502040202030202" pitchFamily="66" charset="0"/>
              </a:rPr>
              <a:t>Personal, Social and Emotional activities for home:</a:t>
            </a:r>
            <a:endParaRPr lang="en-US" altLang="en-US" b="1" dirty="0">
              <a:latin typeface="Kristen ITC" panose="03050502040202030202" pitchFamily="66" charset="0"/>
            </a:endParaRPr>
          </a:p>
        </p:txBody>
      </p:sp>
      <p:pic>
        <p:nvPicPr>
          <p:cNvPr id="2050" name="Picture 2" descr="13 ways playing board games benefits your child | TheSchoolRun">
            <a:extLst>
              <a:ext uri="{FF2B5EF4-FFF2-40B4-BE49-F238E27FC236}">
                <a16:creationId xmlns:a16="http://schemas.microsoft.com/office/drawing/2014/main" id="{DFD60A26-129B-F532-61D4-CD7D9854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316217" cy="22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我怎么玩抓拍游戏(Play the Game of Snap)？ - IIIFF互动问答平台">
            <a:extLst>
              <a:ext uri="{FF2B5EF4-FFF2-40B4-BE49-F238E27FC236}">
                <a16:creationId xmlns:a16="http://schemas.microsoft.com/office/drawing/2014/main" id="{4D961C09-CBC7-37EF-9CAA-5D87BACF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17220"/>
            <a:ext cx="3412054" cy="22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5 Fun and Interesting Park Games for Children">
            <a:extLst>
              <a:ext uri="{FF2B5EF4-FFF2-40B4-BE49-F238E27FC236}">
                <a16:creationId xmlns:a16="http://schemas.microsoft.com/office/drawing/2014/main" id="{BCAF9EA6-EF04-7410-154F-A1EE0FB2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1"/>
            <a:ext cx="33436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ids Playing Images | Free Vectors, Stock Photos &amp; PSD">
            <a:extLst>
              <a:ext uri="{FF2B5EF4-FFF2-40B4-BE49-F238E27FC236}">
                <a16:creationId xmlns:a16="http://schemas.microsoft.com/office/drawing/2014/main" id="{9FC25E5B-42EE-E8BD-57EE-8BD22744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19" y="4038601"/>
            <a:ext cx="343524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91375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ddfeac-5641-4eec-bcb5-1b2e0f972eaf" xsi:nil="true"/>
    <lcf76f155ced4ddcb4097134ff3c332f xmlns="f52e43db-30ed-4fe3-8cc4-b13ed271f06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DCBA68CE2374BBB873228142E8D11" ma:contentTypeVersion="19" ma:contentTypeDescription="Create a new document." ma:contentTypeScope="" ma:versionID="2aae21e1f1c3149e4aabebb0550a6456">
  <xsd:schema xmlns:xsd="http://www.w3.org/2001/XMLSchema" xmlns:xs="http://www.w3.org/2001/XMLSchema" xmlns:p="http://schemas.microsoft.com/office/2006/metadata/properties" xmlns:ns2="f52e43db-30ed-4fe3-8cc4-b13ed271f06c" xmlns:ns3="ccddfeac-5641-4eec-bcb5-1b2e0f972eaf" targetNamespace="http://schemas.microsoft.com/office/2006/metadata/properties" ma:root="true" ma:fieldsID="1db5109ec2fe353357b893e8884a66b7" ns2:_="" ns3:_="">
    <xsd:import namespace="f52e43db-30ed-4fe3-8cc4-b13ed271f06c"/>
    <xsd:import namespace="ccddfeac-5641-4eec-bcb5-1b2e0f972e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e43db-30ed-4fe3-8cc4-b13ed271f0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bb6234b-3a94-4fde-bb8b-f61c4db1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dfeac-5641-4eec-bcb5-1b2e0f972ea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7ad2d84-7285-40ab-a1ed-18ea2713ca85}" ma:internalName="TaxCatchAll" ma:showField="CatchAllData" ma:web="ccddfeac-5641-4eec-bcb5-1b2e0f972e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A79583-BC99-4031-AB49-9C0CD44765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43A675-856A-4E21-9B95-141A784E92B2}">
  <ds:schemaRefs>
    <ds:schemaRef ds:uri="http://schemas.microsoft.com/office/2006/metadata/properties"/>
    <ds:schemaRef ds:uri="http://schemas.microsoft.com/office/infopath/2007/PartnerControls"/>
    <ds:schemaRef ds:uri="ccddfeac-5641-4eec-bcb5-1b2e0f972eaf"/>
    <ds:schemaRef ds:uri="f52e43db-30ed-4fe3-8cc4-b13ed271f06c"/>
  </ds:schemaRefs>
</ds:datastoreItem>
</file>

<file path=customXml/itemProps3.xml><?xml version="1.0" encoding="utf-8"?>
<ds:datastoreItem xmlns:ds="http://schemas.openxmlformats.org/officeDocument/2006/customXml" ds:itemID="{1144604A-DDC1-4E23-8719-4F7CF52104BC}"/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820</Words>
  <Application>Microsoft Office PowerPoint</Application>
  <PresentationFormat>On-screen Show (4:3)</PresentationFormat>
  <Paragraphs>146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Arial</vt:lpstr>
      <vt:lpstr>Calibri</vt:lpstr>
      <vt:lpstr>Kristen ITC</vt:lpstr>
      <vt:lpstr>Tempus Sans ITC</vt:lpstr>
      <vt:lpstr>Wingdings</vt:lpstr>
      <vt:lpstr>Wingdings 3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  Welcome to                                   Meet the Teacher</vt:lpstr>
      <vt:lpstr>Miss Spreckley  Mrs Dhar</vt:lpstr>
      <vt:lpstr>PowerPoint Presentation</vt:lpstr>
      <vt:lpstr>PowerPoint Presentation</vt:lpstr>
      <vt:lpstr>Name, name, name everything!</vt:lpstr>
      <vt:lpstr>What is the EYFS? Early Years Foundation Stage</vt:lpstr>
      <vt:lpstr>PowerPoint Presentation</vt:lpstr>
      <vt:lpstr>                        PSED Personal, Social and Emotional Development</vt:lpstr>
      <vt:lpstr>   Personal, Social and Emotional activities for home:</vt:lpstr>
      <vt:lpstr>           Physical Development </vt:lpstr>
      <vt:lpstr>PowerPoint Presentation</vt:lpstr>
      <vt:lpstr>  Communication and Language</vt:lpstr>
      <vt:lpstr>  Communication and Language activities for home:</vt:lpstr>
      <vt:lpstr>PowerPoint Presentation</vt:lpstr>
      <vt:lpstr>PowerPoint Presentation</vt:lpstr>
      <vt:lpstr>PowerPoint Presentation</vt:lpstr>
      <vt:lpstr>Blending when reading:</vt:lpstr>
      <vt:lpstr>PowerPoint Presentation</vt:lpstr>
      <vt:lpstr>Reading activities for home:</vt:lpstr>
      <vt:lpstr>PowerPoint Presentation</vt:lpstr>
      <vt:lpstr>PowerPoint Presentation</vt:lpstr>
      <vt:lpstr>Writing example</vt:lpstr>
      <vt:lpstr>PowerPoint Presentation</vt:lpstr>
      <vt:lpstr>PowerPoint Presentation</vt:lpstr>
      <vt:lpstr>Understanding the World</vt:lpstr>
      <vt:lpstr>Understanding the World activities for home:</vt:lpstr>
      <vt:lpstr> Expressive Arts and Design</vt:lpstr>
      <vt:lpstr> Expressive Arts and Design activities at home:</vt:lpstr>
      <vt:lpstr>PowerPoint Presentation</vt:lpstr>
      <vt:lpstr>PowerPoint Presentation</vt:lpstr>
      <vt:lpstr>PowerPoint Presentation</vt:lpstr>
      <vt:lpstr>               </vt:lpstr>
      <vt:lpstr>Thank you for listening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james</dc:creator>
  <cp:lastModifiedBy>Emma Spreckley</cp:lastModifiedBy>
  <cp:revision>53</cp:revision>
  <cp:lastPrinted>2020-09-24T16:09:55Z</cp:lastPrinted>
  <dcterms:created xsi:type="dcterms:W3CDTF">2018-07-05T09:41:05Z</dcterms:created>
  <dcterms:modified xsi:type="dcterms:W3CDTF">2023-10-12T11:04:09Z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15559200.0000000</vt:lpwstr>
  </property>
  <property fmtid="{D5CDD505-2E9C-101B-9397-08002B2CF9AE}" pid="3" name="ContentTypeId">
    <vt:lpwstr>0x0101006BDDCBA68CE2374BBB873228142E8D11</vt:lpwstr>
  </property>
  <property fmtid="{D5CDD505-2E9C-101B-9397-08002B2CF9AE}" pid="4" name="MediaServiceImageTags">
    <vt:lpwstr/>
  </property>
</Properties>
</file>