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Lst>
  <p:notesMasterIdLst>
    <p:notesMasterId r:id="rId26"/>
  </p:notesMasterIdLst>
  <p:sldIdLst>
    <p:sldId id="258" r:id="rId5"/>
    <p:sldId id="315" r:id="rId6"/>
    <p:sldId id="257" r:id="rId7"/>
    <p:sldId id="287" r:id="rId8"/>
    <p:sldId id="314" r:id="rId9"/>
    <p:sldId id="316" r:id="rId10"/>
    <p:sldId id="325" r:id="rId11"/>
    <p:sldId id="318" r:id="rId12"/>
    <p:sldId id="327" r:id="rId13"/>
    <p:sldId id="328" r:id="rId14"/>
    <p:sldId id="326" r:id="rId15"/>
    <p:sldId id="319" r:id="rId16"/>
    <p:sldId id="317" r:id="rId17"/>
    <p:sldId id="322" r:id="rId18"/>
    <p:sldId id="259" r:id="rId19"/>
    <p:sldId id="321" r:id="rId20"/>
    <p:sldId id="269" r:id="rId21"/>
    <p:sldId id="320" r:id="rId22"/>
    <p:sldId id="323" r:id="rId23"/>
    <p:sldId id="324" r:id="rId24"/>
    <p:sldId id="28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881862-9E93-40CE-8CE7-51A2880EB019}">
  <a:tblStyle styleId="{54881862-9E93-40CE-8CE7-51A2880EB01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3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ccdb39284a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ccdb39284a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cf3902700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cf3902700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70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9"/>
        <p:cNvGrpSpPr/>
        <p:nvPr/>
      </p:nvGrpSpPr>
      <p:grpSpPr>
        <a:xfrm>
          <a:off x="0" y="0"/>
          <a:ext cx="0" cy="0"/>
          <a:chOff x="0" y="0"/>
          <a:chExt cx="0" cy="0"/>
        </a:xfrm>
      </p:grpSpPr>
      <p:sp>
        <p:nvSpPr>
          <p:cNvPr id="2740" name="Google Shape;2740;gcc2272533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1" name="Google Shape;2741;gcc2272533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c7eb05ecd2_2_26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c7eb05ecd2_2_26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ccdb39284a_0_7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ccdb39284a_0_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Non-fiction: </a:t>
            </a:r>
            <a:r>
              <a:rPr lang="en-GB" err="1"/>
              <a:t>newsround</a:t>
            </a:r>
            <a:r>
              <a:rPr lang="en-GB"/>
              <a:t> articles, DK find out</a:t>
            </a:r>
          </a:p>
          <a:p>
            <a:pPr marL="0" lvl="0" indent="0" algn="l" rtl="0">
              <a:spcBef>
                <a:spcPts val="0"/>
              </a:spcBef>
              <a:spcAft>
                <a:spcPts val="0"/>
              </a:spcAft>
              <a:buNone/>
            </a:pPr>
            <a:endParaRPr/>
          </a:p>
        </p:txBody>
      </p:sp>
    </p:spTree>
    <p:extLst>
      <p:ext uri="{BB962C8B-B14F-4D97-AF65-F5344CB8AC3E}">
        <p14:creationId xmlns:p14="http://schemas.microsoft.com/office/powerpoint/2010/main" val="138690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c7eb05ecd2_2_26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c7eb05ecd2_2_26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55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c7eb05ecd2_2_26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c7eb05ecd2_2_26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779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c7eb05ecd2_2_26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c7eb05ecd2_2_26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87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4"/>
        <p:cNvGrpSpPr/>
        <p:nvPr/>
      </p:nvGrpSpPr>
      <p:grpSpPr>
        <a:xfrm>
          <a:off x="0" y="0"/>
          <a:ext cx="0" cy="0"/>
          <a:chOff x="0" y="0"/>
          <a:chExt cx="0" cy="0"/>
        </a:xfrm>
      </p:grpSpPr>
      <p:sp>
        <p:nvSpPr>
          <p:cNvPr id="2685" name="Google Shape;2685;gc7eb05ecd2_2_26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6" name="Google Shape;2686;gc7eb05ecd2_2_26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9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7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4"/>
          <p:cNvSpPr/>
          <p:nvPr/>
        </p:nvSpPr>
        <p:spPr>
          <a:xfrm>
            <a:off x="-410657" y="-145804"/>
            <a:ext cx="4197745" cy="1131860"/>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rot="-6752784">
            <a:off x="2051407" y="216393"/>
            <a:ext cx="1195911" cy="1089409"/>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572725" y="2861528"/>
            <a:ext cx="2676986" cy="2789665"/>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6594726" y="4161014"/>
            <a:ext cx="3033994" cy="1250590"/>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6027407" y="-371325"/>
            <a:ext cx="3627154" cy="2893677"/>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2085275" y="673465"/>
            <a:ext cx="49734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800"/>
              <a:buNone/>
              <a:defRPr>
                <a:solidFill>
                  <a:schemeClr val="dk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713225" y="1564120"/>
            <a:ext cx="7717500" cy="3043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Gloria Hallelujah"/>
              <a:buChar char="●"/>
              <a:defRPr sz="1100">
                <a:latin typeface="Raleway"/>
                <a:ea typeface="Raleway"/>
                <a:cs typeface="Raleway"/>
                <a:sym typeface="Raleway"/>
              </a:defRPr>
            </a:lvl1pPr>
            <a:lvl2pPr marL="914400" lvl="1"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2pPr>
            <a:lvl3pPr marL="1371600" lvl="2"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3pPr>
            <a:lvl4pPr marL="1828800" lvl="3"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4pPr>
            <a:lvl5pPr marL="2286000" lvl="4"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5pPr>
            <a:lvl6pPr marL="2743200" lvl="5"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6pPr>
            <a:lvl7pPr marL="3200400" lvl="6"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7pPr>
            <a:lvl8pPr marL="3657600" lvl="7"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8pPr>
            <a:lvl9pPr marL="4114800" lvl="8" indent="-317500" rtl="0">
              <a:lnSpc>
                <a:spcPct val="100000"/>
              </a:lnSpc>
              <a:spcBef>
                <a:spcPts val="0"/>
              </a:spcBef>
              <a:spcAft>
                <a:spcPts val="0"/>
              </a:spcAft>
              <a:buSzPts val="1400"/>
              <a:buFont typeface="Arial"/>
              <a:buChar char="■"/>
              <a:defRPr sz="1200">
                <a:latin typeface="Raleway SemiBold"/>
                <a:ea typeface="Raleway SemiBold"/>
                <a:cs typeface="Raleway SemiBold"/>
                <a:sym typeface="Raleway SemiBold"/>
              </a:defRPr>
            </a:lvl9pPr>
          </a:lstStyle>
          <a:p>
            <a:endParaRPr/>
          </a:p>
        </p:txBody>
      </p:sp>
      <p:grpSp>
        <p:nvGrpSpPr>
          <p:cNvPr id="107" name="Google Shape;107;p4"/>
          <p:cNvGrpSpPr/>
          <p:nvPr/>
        </p:nvGrpSpPr>
        <p:grpSpPr>
          <a:xfrm rot="1800041">
            <a:off x="8665997" y="4106761"/>
            <a:ext cx="221773" cy="200885"/>
            <a:chOff x="1640475" y="1197075"/>
            <a:chExt cx="55475" cy="50250"/>
          </a:xfrm>
        </p:grpSpPr>
        <p:sp>
          <p:nvSpPr>
            <p:cNvPr id="108" name="Google Shape;108;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111;p4"/>
          <p:cNvGrpSpPr/>
          <p:nvPr/>
        </p:nvGrpSpPr>
        <p:grpSpPr>
          <a:xfrm rot="-9900030">
            <a:off x="667534" y="4625752"/>
            <a:ext cx="215932" cy="195605"/>
            <a:chOff x="1640475" y="1197075"/>
            <a:chExt cx="55475" cy="50250"/>
          </a:xfrm>
        </p:grpSpPr>
        <p:sp>
          <p:nvSpPr>
            <p:cNvPr id="112" name="Google Shape;112;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4"/>
          <p:cNvGrpSpPr/>
          <p:nvPr/>
        </p:nvGrpSpPr>
        <p:grpSpPr>
          <a:xfrm rot="-5400000">
            <a:off x="8514555" y="2548984"/>
            <a:ext cx="244822" cy="221773"/>
            <a:chOff x="1640475" y="1197075"/>
            <a:chExt cx="55475" cy="50250"/>
          </a:xfrm>
        </p:grpSpPr>
        <p:sp>
          <p:nvSpPr>
            <p:cNvPr id="116" name="Google Shape;116;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4"/>
          <p:cNvSpPr/>
          <p:nvPr/>
        </p:nvSpPr>
        <p:spPr>
          <a:xfrm rot="912813">
            <a:off x="8372080" y="228912"/>
            <a:ext cx="529792"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4"/>
          <p:cNvGrpSpPr/>
          <p:nvPr/>
        </p:nvGrpSpPr>
        <p:grpSpPr>
          <a:xfrm rot="-5400000">
            <a:off x="313974" y="982572"/>
            <a:ext cx="221772" cy="200884"/>
            <a:chOff x="1640475" y="1197075"/>
            <a:chExt cx="55475" cy="50250"/>
          </a:xfrm>
        </p:grpSpPr>
        <p:sp>
          <p:nvSpPr>
            <p:cNvPr id="121" name="Google Shape;121;p4"/>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4"/>
          <p:cNvSpPr/>
          <p:nvPr/>
        </p:nvSpPr>
        <p:spPr>
          <a:xfrm>
            <a:off x="8536325" y="4434061"/>
            <a:ext cx="609613" cy="95515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rot="-650986">
            <a:off x="1480420" y="4695682"/>
            <a:ext cx="1027315" cy="24067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4_1_1">
    <p:spTree>
      <p:nvGrpSpPr>
        <p:cNvPr id="1" name="Shape 825"/>
        <p:cNvGrpSpPr/>
        <p:nvPr/>
      </p:nvGrpSpPr>
      <p:grpSpPr>
        <a:xfrm>
          <a:off x="0" y="0"/>
          <a:ext cx="0" cy="0"/>
          <a:chOff x="0" y="0"/>
          <a:chExt cx="0" cy="0"/>
        </a:xfrm>
      </p:grpSpPr>
      <p:sp>
        <p:nvSpPr>
          <p:cNvPr id="826" name="Google Shape;826;p31"/>
          <p:cNvSpPr/>
          <p:nvPr/>
        </p:nvSpPr>
        <p:spPr>
          <a:xfrm flipH="1">
            <a:off x="6975401" y="2798485"/>
            <a:ext cx="2665937" cy="2778151"/>
          </a:xfrm>
          <a:custGeom>
            <a:avLst/>
            <a:gdLst/>
            <a:ahLst/>
            <a:cxnLst/>
            <a:rect l="l" t="t" r="r" b="b"/>
            <a:pathLst>
              <a:path w="16369" h="17058" extrusionOk="0">
                <a:moveTo>
                  <a:pt x="5829" y="1"/>
                </a:moveTo>
                <a:cubicBezTo>
                  <a:pt x="5334" y="1"/>
                  <a:pt x="4839" y="58"/>
                  <a:pt x="4360" y="159"/>
                </a:cubicBezTo>
                <a:cubicBezTo>
                  <a:pt x="4030" y="230"/>
                  <a:pt x="3295" y="699"/>
                  <a:pt x="3438" y="702"/>
                </a:cubicBezTo>
                <a:cubicBezTo>
                  <a:pt x="2321" y="1836"/>
                  <a:pt x="2234" y="3557"/>
                  <a:pt x="2129" y="5064"/>
                </a:cubicBezTo>
                <a:cubicBezTo>
                  <a:pt x="1990" y="7098"/>
                  <a:pt x="1660" y="9115"/>
                  <a:pt x="1127" y="11083"/>
                </a:cubicBezTo>
                <a:cubicBezTo>
                  <a:pt x="826" y="12197"/>
                  <a:pt x="460" y="13293"/>
                  <a:pt x="35" y="14365"/>
                </a:cubicBezTo>
                <a:cubicBezTo>
                  <a:pt x="0" y="14453"/>
                  <a:pt x="50" y="14547"/>
                  <a:pt x="144" y="14565"/>
                </a:cubicBezTo>
                <a:cubicBezTo>
                  <a:pt x="3129" y="15121"/>
                  <a:pt x="6113" y="15678"/>
                  <a:pt x="9098" y="16235"/>
                </a:cubicBezTo>
                <a:cubicBezTo>
                  <a:pt x="9845" y="16375"/>
                  <a:pt x="10591" y="16514"/>
                  <a:pt x="11337" y="16653"/>
                </a:cubicBezTo>
                <a:cubicBezTo>
                  <a:pt x="12039" y="16784"/>
                  <a:pt x="12743" y="16949"/>
                  <a:pt x="13454" y="17030"/>
                </a:cubicBezTo>
                <a:cubicBezTo>
                  <a:pt x="13604" y="17047"/>
                  <a:pt x="13756" y="17058"/>
                  <a:pt x="13907" y="17058"/>
                </a:cubicBezTo>
                <a:cubicBezTo>
                  <a:pt x="14359" y="17058"/>
                  <a:pt x="14804" y="16965"/>
                  <a:pt x="15183" y="16694"/>
                </a:cubicBezTo>
                <a:cubicBezTo>
                  <a:pt x="15632" y="16373"/>
                  <a:pt x="15926" y="15869"/>
                  <a:pt x="16060" y="15339"/>
                </a:cubicBezTo>
                <a:cubicBezTo>
                  <a:pt x="16369" y="14114"/>
                  <a:pt x="15800" y="12781"/>
                  <a:pt x="15182" y="11745"/>
                </a:cubicBezTo>
                <a:cubicBezTo>
                  <a:pt x="14547" y="10679"/>
                  <a:pt x="13684" y="9818"/>
                  <a:pt x="12681" y="9099"/>
                </a:cubicBezTo>
                <a:cubicBezTo>
                  <a:pt x="11757" y="8436"/>
                  <a:pt x="10725" y="7754"/>
                  <a:pt x="10485" y="6560"/>
                </a:cubicBezTo>
                <a:cubicBezTo>
                  <a:pt x="10242" y="5357"/>
                  <a:pt x="10635" y="4113"/>
                  <a:pt x="10285" y="2920"/>
                </a:cubicBezTo>
                <a:cubicBezTo>
                  <a:pt x="9973" y="1857"/>
                  <a:pt x="9136" y="1003"/>
                  <a:pt x="8160" y="515"/>
                </a:cubicBezTo>
                <a:cubicBezTo>
                  <a:pt x="7437" y="153"/>
                  <a:pt x="6634" y="1"/>
                  <a:pt x="5829"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flipH="1">
            <a:off x="-517990" y="4092608"/>
            <a:ext cx="3021471" cy="1245429"/>
          </a:xfrm>
          <a:custGeom>
            <a:avLst/>
            <a:gdLst/>
            <a:ahLst/>
            <a:cxnLst/>
            <a:rect l="l" t="t" r="r" b="b"/>
            <a:pathLst>
              <a:path w="18552" h="7647" extrusionOk="0">
                <a:moveTo>
                  <a:pt x="10153" y="0"/>
                </a:moveTo>
                <a:cubicBezTo>
                  <a:pt x="9767" y="0"/>
                  <a:pt x="9389" y="166"/>
                  <a:pt x="9054" y="416"/>
                </a:cubicBezTo>
                <a:cubicBezTo>
                  <a:pt x="8513" y="821"/>
                  <a:pt x="8082" y="1378"/>
                  <a:pt x="7579" y="1834"/>
                </a:cubicBezTo>
                <a:cubicBezTo>
                  <a:pt x="7060" y="2305"/>
                  <a:pt x="6487" y="2705"/>
                  <a:pt x="5872" y="2994"/>
                </a:cubicBezTo>
                <a:cubicBezTo>
                  <a:pt x="5271" y="3278"/>
                  <a:pt x="4630" y="3458"/>
                  <a:pt x="3977" y="3481"/>
                </a:cubicBezTo>
                <a:cubicBezTo>
                  <a:pt x="3929" y="3483"/>
                  <a:pt x="3881" y="3484"/>
                  <a:pt x="3834" y="3484"/>
                </a:cubicBezTo>
                <a:cubicBezTo>
                  <a:pt x="3559" y="3484"/>
                  <a:pt x="3285" y="3455"/>
                  <a:pt x="3015" y="3396"/>
                </a:cubicBezTo>
                <a:cubicBezTo>
                  <a:pt x="2664" y="3318"/>
                  <a:pt x="2330" y="3164"/>
                  <a:pt x="1977" y="3093"/>
                </a:cubicBezTo>
                <a:cubicBezTo>
                  <a:pt x="1875" y="3072"/>
                  <a:pt x="1772" y="3061"/>
                  <a:pt x="1671" y="3061"/>
                </a:cubicBezTo>
                <a:cubicBezTo>
                  <a:pt x="1440" y="3061"/>
                  <a:pt x="1217" y="3120"/>
                  <a:pt x="1014" y="3265"/>
                </a:cubicBezTo>
                <a:cubicBezTo>
                  <a:pt x="754" y="3450"/>
                  <a:pt x="551" y="3734"/>
                  <a:pt x="397" y="4032"/>
                </a:cubicBezTo>
                <a:cubicBezTo>
                  <a:pt x="125" y="4561"/>
                  <a:pt x="1" y="5210"/>
                  <a:pt x="74" y="5820"/>
                </a:cubicBezTo>
                <a:cubicBezTo>
                  <a:pt x="147" y="6440"/>
                  <a:pt x="426" y="7003"/>
                  <a:pt x="909" y="7319"/>
                </a:cubicBezTo>
                <a:cubicBezTo>
                  <a:pt x="1315" y="7583"/>
                  <a:pt x="1783" y="7647"/>
                  <a:pt x="2245" y="7647"/>
                </a:cubicBezTo>
                <a:cubicBezTo>
                  <a:pt x="2414" y="7647"/>
                  <a:pt x="2582" y="7638"/>
                  <a:pt x="2746" y="7628"/>
                </a:cubicBezTo>
                <a:cubicBezTo>
                  <a:pt x="4356" y="7524"/>
                  <a:pt x="5965" y="7405"/>
                  <a:pt x="7575" y="7294"/>
                </a:cubicBezTo>
                <a:cubicBezTo>
                  <a:pt x="9186" y="7184"/>
                  <a:pt x="10799" y="7072"/>
                  <a:pt x="12410" y="6961"/>
                </a:cubicBezTo>
                <a:cubicBezTo>
                  <a:pt x="14021" y="6849"/>
                  <a:pt x="15633" y="6738"/>
                  <a:pt x="17244" y="6628"/>
                </a:cubicBezTo>
                <a:cubicBezTo>
                  <a:pt x="17639" y="6600"/>
                  <a:pt x="18032" y="6573"/>
                  <a:pt x="18427" y="6545"/>
                </a:cubicBezTo>
                <a:cubicBezTo>
                  <a:pt x="18510" y="6540"/>
                  <a:pt x="18551" y="6442"/>
                  <a:pt x="18512" y="6361"/>
                </a:cubicBezTo>
                <a:cubicBezTo>
                  <a:pt x="18072" y="5436"/>
                  <a:pt x="17853" y="4395"/>
                  <a:pt x="17868" y="3350"/>
                </a:cubicBezTo>
                <a:lnTo>
                  <a:pt x="17868" y="3350"/>
                </a:lnTo>
                <a:cubicBezTo>
                  <a:pt x="17868" y="3350"/>
                  <a:pt x="17868" y="3350"/>
                  <a:pt x="17868" y="3350"/>
                </a:cubicBezTo>
                <a:cubicBezTo>
                  <a:pt x="17890" y="3350"/>
                  <a:pt x="17910" y="3113"/>
                  <a:pt x="17876" y="3104"/>
                </a:cubicBezTo>
                <a:cubicBezTo>
                  <a:pt x="17876" y="3094"/>
                  <a:pt x="17876" y="3084"/>
                  <a:pt x="17877" y="3074"/>
                </a:cubicBezTo>
                <a:cubicBezTo>
                  <a:pt x="17881" y="2998"/>
                  <a:pt x="17832" y="2961"/>
                  <a:pt x="17781" y="2961"/>
                </a:cubicBezTo>
                <a:cubicBezTo>
                  <a:pt x="17737" y="2961"/>
                  <a:pt x="17692" y="2987"/>
                  <a:pt x="17673" y="3037"/>
                </a:cubicBezTo>
                <a:cubicBezTo>
                  <a:pt x="17189" y="2853"/>
                  <a:pt x="16735" y="2520"/>
                  <a:pt x="16216" y="2520"/>
                </a:cubicBezTo>
                <a:cubicBezTo>
                  <a:pt x="16186" y="2520"/>
                  <a:pt x="16156" y="2521"/>
                  <a:pt x="16126" y="2523"/>
                </a:cubicBezTo>
                <a:cubicBezTo>
                  <a:pt x="15979" y="2534"/>
                  <a:pt x="15839" y="2570"/>
                  <a:pt x="15704" y="2620"/>
                </a:cubicBezTo>
                <a:lnTo>
                  <a:pt x="15674" y="2632"/>
                </a:lnTo>
                <a:cubicBezTo>
                  <a:pt x="15287" y="2786"/>
                  <a:pt x="14937" y="3066"/>
                  <a:pt x="14573" y="3274"/>
                </a:cubicBezTo>
                <a:cubicBezTo>
                  <a:pt x="14335" y="3409"/>
                  <a:pt x="14077" y="3514"/>
                  <a:pt x="13808" y="3514"/>
                </a:cubicBezTo>
                <a:cubicBezTo>
                  <a:pt x="13791" y="3514"/>
                  <a:pt x="13773" y="3514"/>
                  <a:pt x="13756" y="3513"/>
                </a:cubicBezTo>
                <a:cubicBezTo>
                  <a:pt x="13474" y="3499"/>
                  <a:pt x="13208" y="3356"/>
                  <a:pt x="12990" y="3156"/>
                </a:cubicBezTo>
                <a:cubicBezTo>
                  <a:pt x="12520" y="2727"/>
                  <a:pt x="12245" y="2115"/>
                  <a:pt x="11938" y="1541"/>
                </a:cubicBezTo>
                <a:cubicBezTo>
                  <a:pt x="11643" y="990"/>
                  <a:pt x="11280" y="403"/>
                  <a:pt x="10742" y="139"/>
                </a:cubicBezTo>
                <a:cubicBezTo>
                  <a:pt x="10546" y="43"/>
                  <a:pt x="10349" y="0"/>
                  <a:pt x="10153"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flipH="1">
            <a:off x="5299521" y="-196435"/>
            <a:ext cx="4180419" cy="1127189"/>
          </a:xfrm>
          <a:custGeom>
            <a:avLst/>
            <a:gdLst/>
            <a:ahLst/>
            <a:cxnLst/>
            <a:rect l="l" t="t" r="r" b="b"/>
            <a:pathLst>
              <a:path w="25668" h="6921" extrusionOk="0">
                <a:moveTo>
                  <a:pt x="25573" y="0"/>
                </a:moveTo>
                <a:lnTo>
                  <a:pt x="22584" y="1"/>
                </a:lnTo>
                <a:lnTo>
                  <a:pt x="22467" y="1"/>
                </a:lnTo>
                <a:lnTo>
                  <a:pt x="0" y="3"/>
                </a:lnTo>
                <a:lnTo>
                  <a:pt x="1" y="1330"/>
                </a:lnTo>
                <a:lnTo>
                  <a:pt x="1" y="2596"/>
                </a:lnTo>
                <a:lnTo>
                  <a:pt x="2" y="3737"/>
                </a:lnTo>
                <a:lnTo>
                  <a:pt x="2" y="5002"/>
                </a:lnTo>
                <a:lnTo>
                  <a:pt x="3" y="6144"/>
                </a:lnTo>
                <a:lnTo>
                  <a:pt x="3" y="6274"/>
                </a:lnTo>
                <a:cubicBezTo>
                  <a:pt x="454" y="6274"/>
                  <a:pt x="911" y="6248"/>
                  <a:pt x="1366" y="6205"/>
                </a:cubicBezTo>
                <a:cubicBezTo>
                  <a:pt x="1557" y="6187"/>
                  <a:pt x="1747" y="6167"/>
                  <a:pt x="1936" y="6144"/>
                </a:cubicBezTo>
                <a:cubicBezTo>
                  <a:pt x="2414" y="6085"/>
                  <a:pt x="2887" y="6012"/>
                  <a:pt x="3342" y="5932"/>
                </a:cubicBezTo>
                <a:cubicBezTo>
                  <a:pt x="4344" y="5756"/>
                  <a:pt x="5389" y="5552"/>
                  <a:pt x="6425" y="5552"/>
                </a:cubicBezTo>
                <a:cubicBezTo>
                  <a:pt x="6713" y="5552"/>
                  <a:pt x="7001" y="5568"/>
                  <a:pt x="7286" y="5605"/>
                </a:cubicBezTo>
                <a:cubicBezTo>
                  <a:pt x="8016" y="5698"/>
                  <a:pt x="8646" y="5918"/>
                  <a:pt x="9273" y="6143"/>
                </a:cubicBezTo>
                <a:cubicBezTo>
                  <a:pt x="9331" y="6163"/>
                  <a:pt x="9388" y="6184"/>
                  <a:pt x="9446" y="6204"/>
                </a:cubicBezTo>
                <a:cubicBezTo>
                  <a:pt x="9690" y="6291"/>
                  <a:pt x="9934" y="6378"/>
                  <a:pt x="10185" y="6455"/>
                </a:cubicBezTo>
                <a:cubicBezTo>
                  <a:pt x="11085" y="6736"/>
                  <a:pt x="12117" y="6921"/>
                  <a:pt x="13162" y="6921"/>
                </a:cubicBezTo>
                <a:cubicBezTo>
                  <a:pt x="13234" y="6921"/>
                  <a:pt x="13306" y="6920"/>
                  <a:pt x="13377" y="6918"/>
                </a:cubicBezTo>
                <a:cubicBezTo>
                  <a:pt x="14468" y="6893"/>
                  <a:pt x="15560" y="6647"/>
                  <a:pt x="16250" y="6204"/>
                </a:cubicBezTo>
                <a:cubicBezTo>
                  <a:pt x="16269" y="6191"/>
                  <a:pt x="16286" y="6180"/>
                  <a:pt x="16304" y="6168"/>
                </a:cubicBezTo>
                <a:cubicBezTo>
                  <a:pt x="16317" y="6160"/>
                  <a:pt x="16329" y="6151"/>
                  <a:pt x="16341" y="6142"/>
                </a:cubicBezTo>
                <a:cubicBezTo>
                  <a:pt x="16809" y="5812"/>
                  <a:pt x="17054" y="5407"/>
                  <a:pt x="17282" y="5000"/>
                </a:cubicBezTo>
                <a:cubicBezTo>
                  <a:pt x="17293" y="4980"/>
                  <a:pt x="17304" y="4959"/>
                  <a:pt x="17316" y="4939"/>
                </a:cubicBezTo>
                <a:cubicBezTo>
                  <a:pt x="17541" y="4532"/>
                  <a:pt x="17760" y="4125"/>
                  <a:pt x="18175" y="3797"/>
                </a:cubicBezTo>
                <a:cubicBezTo>
                  <a:pt x="18202" y="3776"/>
                  <a:pt x="18230" y="3755"/>
                  <a:pt x="18257" y="3735"/>
                </a:cubicBezTo>
                <a:cubicBezTo>
                  <a:pt x="18421" y="3617"/>
                  <a:pt x="18613" y="3510"/>
                  <a:pt x="18844" y="3420"/>
                </a:cubicBezTo>
                <a:cubicBezTo>
                  <a:pt x="19831" y="3028"/>
                  <a:pt x="21189" y="3061"/>
                  <a:pt x="22363" y="2860"/>
                </a:cubicBezTo>
                <a:cubicBezTo>
                  <a:pt x="22398" y="2854"/>
                  <a:pt x="22433" y="2848"/>
                  <a:pt x="22468" y="2841"/>
                </a:cubicBezTo>
                <a:cubicBezTo>
                  <a:pt x="22508" y="2834"/>
                  <a:pt x="22546" y="2827"/>
                  <a:pt x="22585" y="2819"/>
                </a:cubicBezTo>
                <a:cubicBezTo>
                  <a:pt x="22879" y="2759"/>
                  <a:pt x="23162" y="2683"/>
                  <a:pt x="23427" y="2592"/>
                </a:cubicBezTo>
                <a:cubicBezTo>
                  <a:pt x="23485" y="2573"/>
                  <a:pt x="23544" y="2552"/>
                  <a:pt x="23600" y="2531"/>
                </a:cubicBezTo>
                <a:cubicBezTo>
                  <a:pt x="24363" y="2247"/>
                  <a:pt x="24968" y="1845"/>
                  <a:pt x="25312" y="1389"/>
                </a:cubicBezTo>
                <a:cubicBezTo>
                  <a:pt x="25328" y="1367"/>
                  <a:pt x="25343" y="1347"/>
                  <a:pt x="25357" y="1326"/>
                </a:cubicBezTo>
                <a:cubicBezTo>
                  <a:pt x="25437" y="1213"/>
                  <a:pt x="25499" y="1097"/>
                  <a:pt x="25543" y="978"/>
                </a:cubicBezTo>
                <a:cubicBezTo>
                  <a:pt x="25668" y="651"/>
                  <a:pt x="25664" y="324"/>
                  <a:pt x="2557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flipH="1">
            <a:off x="-543725" y="-421026"/>
            <a:ext cx="3612183" cy="2881733"/>
          </a:xfrm>
          <a:custGeom>
            <a:avLst/>
            <a:gdLst/>
            <a:ahLst/>
            <a:cxnLst/>
            <a:rect l="l" t="t" r="r" b="b"/>
            <a:pathLst>
              <a:path w="22179" h="17694" extrusionOk="0">
                <a:moveTo>
                  <a:pt x="6745" y="1"/>
                </a:moveTo>
                <a:cubicBezTo>
                  <a:pt x="5279" y="1"/>
                  <a:pt x="3909" y="579"/>
                  <a:pt x="2805" y="1417"/>
                </a:cubicBezTo>
                <a:cubicBezTo>
                  <a:pt x="1651" y="2293"/>
                  <a:pt x="713" y="3427"/>
                  <a:pt x="356" y="4720"/>
                </a:cubicBezTo>
                <a:cubicBezTo>
                  <a:pt x="1" y="6014"/>
                  <a:pt x="287" y="7472"/>
                  <a:pt x="1297" y="8473"/>
                </a:cubicBezTo>
                <a:cubicBezTo>
                  <a:pt x="2084" y="9254"/>
                  <a:pt x="3260" y="9736"/>
                  <a:pt x="3846" y="10640"/>
                </a:cubicBezTo>
                <a:cubicBezTo>
                  <a:pt x="4605" y="11813"/>
                  <a:pt x="4133" y="13292"/>
                  <a:pt x="4490" y="14600"/>
                </a:cubicBezTo>
                <a:cubicBezTo>
                  <a:pt x="4708" y="15396"/>
                  <a:pt x="5235" y="16113"/>
                  <a:pt x="5912" y="16684"/>
                </a:cubicBezTo>
                <a:cubicBezTo>
                  <a:pt x="6532" y="17205"/>
                  <a:pt x="7314" y="17622"/>
                  <a:pt x="8175" y="17685"/>
                </a:cubicBezTo>
                <a:cubicBezTo>
                  <a:pt x="8256" y="17691"/>
                  <a:pt x="8336" y="17694"/>
                  <a:pt x="8416" y="17694"/>
                </a:cubicBezTo>
                <a:cubicBezTo>
                  <a:pt x="10005" y="17694"/>
                  <a:pt x="11391" y="16578"/>
                  <a:pt x="12993" y="16395"/>
                </a:cubicBezTo>
                <a:cubicBezTo>
                  <a:pt x="13164" y="16375"/>
                  <a:pt x="13335" y="16367"/>
                  <a:pt x="13506" y="16367"/>
                </a:cubicBezTo>
                <a:cubicBezTo>
                  <a:pt x="14757" y="16367"/>
                  <a:pt x="16000" y="16827"/>
                  <a:pt x="17259" y="16827"/>
                </a:cubicBezTo>
                <a:cubicBezTo>
                  <a:pt x="17356" y="16827"/>
                  <a:pt x="17454" y="16824"/>
                  <a:pt x="17551" y="16818"/>
                </a:cubicBezTo>
                <a:cubicBezTo>
                  <a:pt x="19291" y="16711"/>
                  <a:pt x="20792" y="15567"/>
                  <a:pt x="21485" y="14180"/>
                </a:cubicBezTo>
                <a:cubicBezTo>
                  <a:pt x="22179" y="12793"/>
                  <a:pt x="22168" y="11210"/>
                  <a:pt x="21846" y="9725"/>
                </a:cubicBezTo>
                <a:cubicBezTo>
                  <a:pt x="21659" y="8862"/>
                  <a:pt x="21361" y="7995"/>
                  <a:pt x="20759" y="7289"/>
                </a:cubicBezTo>
                <a:cubicBezTo>
                  <a:pt x="19574" y="5897"/>
                  <a:pt x="17483" y="5388"/>
                  <a:pt x="15558" y="4931"/>
                </a:cubicBezTo>
                <a:cubicBezTo>
                  <a:pt x="13632" y="4475"/>
                  <a:pt x="11547" y="3872"/>
                  <a:pt x="10504" y="2396"/>
                </a:cubicBezTo>
                <a:cubicBezTo>
                  <a:pt x="9551" y="1047"/>
                  <a:pt x="9231" y="194"/>
                  <a:pt x="7220" y="21"/>
                </a:cubicBezTo>
                <a:cubicBezTo>
                  <a:pt x="7061" y="7"/>
                  <a:pt x="6902" y="1"/>
                  <a:pt x="6745"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1945325" y="2102150"/>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2178925" y="1689425"/>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1769975" y="2562250"/>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rot="-906775">
            <a:off x="7086838" y="296199"/>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4" name="Google Shape;834;p31"/>
          <p:cNvGrpSpPr/>
          <p:nvPr/>
        </p:nvGrpSpPr>
        <p:grpSpPr>
          <a:xfrm rot="-5400000">
            <a:off x="8646175" y="1002690"/>
            <a:ext cx="221772" cy="200884"/>
            <a:chOff x="1640475" y="1197075"/>
            <a:chExt cx="55475" cy="50250"/>
          </a:xfrm>
        </p:grpSpPr>
        <p:sp>
          <p:nvSpPr>
            <p:cNvPr id="835" name="Google Shape;83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31"/>
          <p:cNvSpPr/>
          <p:nvPr/>
        </p:nvSpPr>
        <p:spPr>
          <a:xfrm rot="9965797">
            <a:off x="-506318" y="3859694"/>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9" name="Google Shape;839;p31"/>
          <p:cNvGrpSpPr/>
          <p:nvPr/>
        </p:nvGrpSpPr>
        <p:grpSpPr>
          <a:xfrm rot="-6145098">
            <a:off x="376587" y="480362"/>
            <a:ext cx="433642" cy="392824"/>
            <a:chOff x="1640475" y="1197075"/>
            <a:chExt cx="55475" cy="50250"/>
          </a:xfrm>
        </p:grpSpPr>
        <p:sp>
          <p:nvSpPr>
            <p:cNvPr id="840" name="Google Shape;840;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31"/>
          <p:cNvGrpSpPr/>
          <p:nvPr/>
        </p:nvGrpSpPr>
        <p:grpSpPr>
          <a:xfrm rot="-5400000">
            <a:off x="1758442" y="4714359"/>
            <a:ext cx="244822" cy="221773"/>
            <a:chOff x="1640475" y="1197075"/>
            <a:chExt cx="55475" cy="50250"/>
          </a:xfrm>
        </p:grpSpPr>
        <p:sp>
          <p:nvSpPr>
            <p:cNvPr id="844" name="Google Shape;844;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7" name="Google Shape;847;p31"/>
          <p:cNvSpPr/>
          <p:nvPr/>
        </p:nvSpPr>
        <p:spPr>
          <a:xfrm rot="-308323">
            <a:off x="1184892" y="245385"/>
            <a:ext cx="580167" cy="13591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8" name="Google Shape;848;p31"/>
          <p:cNvGrpSpPr/>
          <p:nvPr/>
        </p:nvGrpSpPr>
        <p:grpSpPr>
          <a:xfrm rot="-5400000">
            <a:off x="8191474" y="4616297"/>
            <a:ext cx="221772" cy="200884"/>
            <a:chOff x="1640475" y="1197075"/>
            <a:chExt cx="55475" cy="50250"/>
          </a:xfrm>
        </p:grpSpPr>
        <p:sp>
          <p:nvSpPr>
            <p:cNvPr id="849" name="Google Shape;849;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6"/>
        <p:cNvGrpSpPr/>
        <p:nvPr/>
      </p:nvGrpSpPr>
      <p:grpSpPr>
        <a:xfrm>
          <a:off x="0" y="0"/>
          <a:ext cx="0" cy="0"/>
          <a:chOff x="0" y="0"/>
          <a:chExt cx="0" cy="0"/>
        </a:xfrm>
      </p:grpSpPr>
      <p:sp>
        <p:nvSpPr>
          <p:cNvPr id="127" name="Google Shape;127;p5"/>
          <p:cNvSpPr/>
          <p:nvPr/>
        </p:nvSpPr>
        <p:spPr>
          <a:xfrm rot="10800000">
            <a:off x="-75975" y="-39140"/>
            <a:ext cx="3509452" cy="1137819"/>
          </a:xfrm>
          <a:custGeom>
            <a:avLst/>
            <a:gdLst/>
            <a:ahLst/>
            <a:cxnLst/>
            <a:rect l="l" t="t" r="r" b="b"/>
            <a:pathLst>
              <a:path w="21862" h="7088" extrusionOk="0">
                <a:moveTo>
                  <a:pt x="20392" y="0"/>
                </a:moveTo>
                <a:cubicBezTo>
                  <a:pt x="19697" y="0"/>
                  <a:pt x="19010" y="139"/>
                  <a:pt x="18446" y="437"/>
                </a:cubicBezTo>
                <a:cubicBezTo>
                  <a:pt x="17368" y="1003"/>
                  <a:pt x="16913" y="1997"/>
                  <a:pt x="16387" y="2893"/>
                </a:cubicBezTo>
                <a:cubicBezTo>
                  <a:pt x="15861" y="3789"/>
                  <a:pt x="15050" y="4733"/>
                  <a:pt x="13753" y="4924"/>
                </a:cubicBezTo>
                <a:cubicBezTo>
                  <a:pt x="13587" y="4948"/>
                  <a:pt x="13420" y="4959"/>
                  <a:pt x="13253" y="4959"/>
                </a:cubicBezTo>
                <a:cubicBezTo>
                  <a:pt x="12545" y="4959"/>
                  <a:pt x="11838" y="4765"/>
                  <a:pt x="11156" y="4596"/>
                </a:cubicBezTo>
                <a:cubicBezTo>
                  <a:pt x="10391" y="4408"/>
                  <a:pt x="9551" y="4258"/>
                  <a:pt x="8748" y="4258"/>
                </a:cubicBezTo>
                <a:cubicBezTo>
                  <a:pt x="8042" y="4258"/>
                  <a:pt x="7365" y="4373"/>
                  <a:pt x="6793" y="4680"/>
                </a:cubicBezTo>
                <a:cubicBezTo>
                  <a:pt x="5978" y="5117"/>
                  <a:pt x="5461" y="5904"/>
                  <a:pt x="4593" y="6207"/>
                </a:cubicBezTo>
                <a:cubicBezTo>
                  <a:pt x="4569" y="6215"/>
                  <a:pt x="4545" y="6224"/>
                  <a:pt x="4519" y="6231"/>
                </a:cubicBezTo>
                <a:cubicBezTo>
                  <a:pt x="4407" y="6267"/>
                  <a:pt x="4286" y="6293"/>
                  <a:pt x="4160" y="6310"/>
                </a:cubicBezTo>
                <a:cubicBezTo>
                  <a:pt x="4052" y="6325"/>
                  <a:pt x="3944" y="6331"/>
                  <a:pt x="3836" y="6331"/>
                </a:cubicBezTo>
                <a:cubicBezTo>
                  <a:pt x="3306" y="6331"/>
                  <a:pt x="2774" y="6185"/>
                  <a:pt x="2236" y="6169"/>
                </a:cubicBezTo>
                <a:cubicBezTo>
                  <a:pt x="2205" y="6168"/>
                  <a:pt x="2173" y="6167"/>
                  <a:pt x="2142" y="6167"/>
                </a:cubicBezTo>
                <a:cubicBezTo>
                  <a:pt x="1432" y="6167"/>
                  <a:pt x="726" y="6406"/>
                  <a:pt x="265" y="6805"/>
                </a:cubicBezTo>
                <a:cubicBezTo>
                  <a:pt x="165" y="6893"/>
                  <a:pt x="77" y="6988"/>
                  <a:pt x="1" y="7088"/>
                </a:cubicBezTo>
                <a:lnTo>
                  <a:pt x="21862" y="7088"/>
                </a:lnTo>
                <a:lnTo>
                  <a:pt x="21862" y="210"/>
                </a:lnTo>
                <a:cubicBezTo>
                  <a:pt x="21397" y="73"/>
                  <a:pt x="20892" y="0"/>
                  <a:pt x="20392"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rot="10800000">
            <a:off x="7073611" y="4276678"/>
            <a:ext cx="2111739" cy="1036366"/>
          </a:xfrm>
          <a:custGeom>
            <a:avLst/>
            <a:gdLst/>
            <a:ahLst/>
            <a:cxnLst/>
            <a:rect l="l" t="t" r="r" b="b"/>
            <a:pathLst>
              <a:path w="13155" h="6456" extrusionOk="0">
                <a:moveTo>
                  <a:pt x="1821" y="0"/>
                </a:moveTo>
                <a:lnTo>
                  <a:pt x="1821" y="3"/>
                </a:lnTo>
                <a:lnTo>
                  <a:pt x="0" y="4"/>
                </a:lnTo>
                <a:lnTo>
                  <a:pt x="0" y="222"/>
                </a:lnTo>
                <a:lnTo>
                  <a:pt x="0" y="1236"/>
                </a:lnTo>
                <a:lnTo>
                  <a:pt x="0" y="2358"/>
                </a:lnTo>
                <a:lnTo>
                  <a:pt x="1" y="3370"/>
                </a:lnTo>
                <a:lnTo>
                  <a:pt x="1" y="4493"/>
                </a:lnTo>
                <a:lnTo>
                  <a:pt x="1" y="5504"/>
                </a:lnTo>
                <a:lnTo>
                  <a:pt x="1" y="6178"/>
                </a:lnTo>
                <a:cubicBezTo>
                  <a:pt x="369" y="6349"/>
                  <a:pt x="770" y="6456"/>
                  <a:pt x="1177" y="6456"/>
                </a:cubicBezTo>
                <a:cubicBezTo>
                  <a:pt x="1363" y="6456"/>
                  <a:pt x="1550" y="6434"/>
                  <a:pt x="1736" y="6385"/>
                </a:cubicBezTo>
                <a:cubicBezTo>
                  <a:pt x="1764" y="6378"/>
                  <a:pt x="1794" y="6370"/>
                  <a:pt x="1822" y="6361"/>
                </a:cubicBezTo>
                <a:cubicBezTo>
                  <a:pt x="1843" y="6355"/>
                  <a:pt x="1862" y="6348"/>
                  <a:pt x="1882" y="6342"/>
                </a:cubicBezTo>
                <a:cubicBezTo>
                  <a:pt x="2342" y="6188"/>
                  <a:pt x="2719" y="5901"/>
                  <a:pt x="3050" y="5558"/>
                </a:cubicBezTo>
                <a:cubicBezTo>
                  <a:pt x="3068" y="5540"/>
                  <a:pt x="3085" y="5522"/>
                  <a:pt x="3102" y="5503"/>
                </a:cubicBezTo>
                <a:cubicBezTo>
                  <a:pt x="3398" y="5189"/>
                  <a:pt x="3657" y="4831"/>
                  <a:pt x="3908" y="4490"/>
                </a:cubicBezTo>
                <a:cubicBezTo>
                  <a:pt x="3908" y="4490"/>
                  <a:pt x="3909" y="4490"/>
                  <a:pt x="3909" y="4489"/>
                </a:cubicBezTo>
                <a:cubicBezTo>
                  <a:pt x="3923" y="4471"/>
                  <a:pt x="3936" y="4455"/>
                  <a:pt x="3949" y="4436"/>
                </a:cubicBezTo>
                <a:cubicBezTo>
                  <a:pt x="4217" y="4078"/>
                  <a:pt x="4522" y="3714"/>
                  <a:pt x="4875" y="3424"/>
                </a:cubicBezTo>
                <a:cubicBezTo>
                  <a:pt x="4897" y="3405"/>
                  <a:pt x="4919" y="3387"/>
                  <a:pt x="4942" y="3369"/>
                </a:cubicBezTo>
                <a:cubicBezTo>
                  <a:pt x="5319" y="3071"/>
                  <a:pt x="5750" y="2859"/>
                  <a:pt x="6248" y="2826"/>
                </a:cubicBezTo>
                <a:cubicBezTo>
                  <a:pt x="6296" y="2822"/>
                  <a:pt x="6344" y="2821"/>
                  <a:pt x="6391" y="2821"/>
                </a:cubicBezTo>
                <a:cubicBezTo>
                  <a:pt x="7025" y="2821"/>
                  <a:pt x="7616" y="3105"/>
                  <a:pt x="8200" y="3368"/>
                </a:cubicBezTo>
                <a:cubicBezTo>
                  <a:pt x="8240" y="3387"/>
                  <a:pt x="8281" y="3405"/>
                  <a:pt x="8323" y="3423"/>
                </a:cubicBezTo>
                <a:cubicBezTo>
                  <a:pt x="8382" y="3449"/>
                  <a:pt x="8442" y="3475"/>
                  <a:pt x="8501" y="3501"/>
                </a:cubicBezTo>
                <a:cubicBezTo>
                  <a:pt x="9052" y="3734"/>
                  <a:pt x="9659" y="3908"/>
                  <a:pt x="10259" y="3908"/>
                </a:cubicBezTo>
                <a:cubicBezTo>
                  <a:pt x="10487" y="3908"/>
                  <a:pt x="10715" y="3882"/>
                  <a:pt x="10937" y="3826"/>
                </a:cubicBezTo>
                <a:cubicBezTo>
                  <a:pt x="11253" y="3746"/>
                  <a:pt x="11547" y="3604"/>
                  <a:pt x="11810" y="3423"/>
                </a:cubicBezTo>
                <a:cubicBezTo>
                  <a:pt x="11835" y="3405"/>
                  <a:pt x="11861" y="3387"/>
                  <a:pt x="11886" y="3368"/>
                </a:cubicBezTo>
                <a:cubicBezTo>
                  <a:pt x="11986" y="3295"/>
                  <a:pt x="12081" y="3217"/>
                  <a:pt x="12169" y="3134"/>
                </a:cubicBezTo>
                <a:cubicBezTo>
                  <a:pt x="12416" y="2906"/>
                  <a:pt x="12624" y="2641"/>
                  <a:pt x="12783" y="2355"/>
                </a:cubicBezTo>
                <a:cubicBezTo>
                  <a:pt x="12794" y="2337"/>
                  <a:pt x="12805" y="2319"/>
                  <a:pt x="12814" y="2300"/>
                </a:cubicBezTo>
                <a:cubicBezTo>
                  <a:pt x="12983" y="1983"/>
                  <a:pt x="13095" y="1639"/>
                  <a:pt x="13135" y="1287"/>
                </a:cubicBezTo>
                <a:cubicBezTo>
                  <a:pt x="13137" y="1269"/>
                  <a:pt x="13139" y="1251"/>
                  <a:pt x="13141" y="1232"/>
                </a:cubicBezTo>
                <a:cubicBezTo>
                  <a:pt x="13152" y="1109"/>
                  <a:pt x="13155" y="984"/>
                  <a:pt x="13149" y="860"/>
                </a:cubicBezTo>
                <a:cubicBezTo>
                  <a:pt x="13137" y="644"/>
                  <a:pt x="13096" y="428"/>
                  <a:pt x="13028" y="222"/>
                </a:cubicBezTo>
                <a:cubicBezTo>
                  <a:pt x="13023" y="204"/>
                  <a:pt x="13017" y="185"/>
                  <a:pt x="13010" y="167"/>
                </a:cubicBezTo>
                <a:cubicBezTo>
                  <a:pt x="12991" y="111"/>
                  <a:pt x="12969" y="56"/>
                  <a:pt x="12946" y="1"/>
                </a:cubicBezTo>
                <a:lnTo>
                  <a:pt x="1880" y="3"/>
                </a:lnTo>
                <a:lnTo>
                  <a:pt x="1880" y="0"/>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rot="10800000">
            <a:off x="-322222" y="3911478"/>
            <a:ext cx="4631379" cy="1561772"/>
          </a:xfrm>
          <a:custGeom>
            <a:avLst/>
            <a:gdLst/>
            <a:ahLst/>
            <a:cxnLst/>
            <a:rect l="l" t="t" r="r" b="b"/>
            <a:pathLst>
              <a:path w="28851" h="9729" extrusionOk="0">
                <a:moveTo>
                  <a:pt x="943" y="0"/>
                </a:moveTo>
                <a:cubicBezTo>
                  <a:pt x="631" y="0"/>
                  <a:pt x="337" y="87"/>
                  <a:pt x="179" y="380"/>
                </a:cubicBezTo>
                <a:cubicBezTo>
                  <a:pt x="1" y="711"/>
                  <a:pt x="78" y="1189"/>
                  <a:pt x="451" y="1303"/>
                </a:cubicBezTo>
                <a:cubicBezTo>
                  <a:pt x="355" y="2313"/>
                  <a:pt x="452" y="3522"/>
                  <a:pt x="1499" y="3989"/>
                </a:cubicBezTo>
                <a:cubicBezTo>
                  <a:pt x="1785" y="4117"/>
                  <a:pt x="2088" y="4165"/>
                  <a:pt x="2396" y="4165"/>
                </a:cubicBezTo>
                <a:cubicBezTo>
                  <a:pt x="3000" y="4165"/>
                  <a:pt x="3625" y="3981"/>
                  <a:pt x="4188" y="3848"/>
                </a:cubicBezTo>
                <a:cubicBezTo>
                  <a:pt x="4624" y="3745"/>
                  <a:pt x="5112" y="3633"/>
                  <a:pt x="5582" y="3633"/>
                </a:cubicBezTo>
                <a:cubicBezTo>
                  <a:pt x="6044" y="3633"/>
                  <a:pt x="6489" y="3741"/>
                  <a:pt x="6852" y="4069"/>
                </a:cubicBezTo>
                <a:cubicBezTo>
                  <a:pt x="7560" y="4711"/>
                  <a:pt x="7722" y="5737"/>
                  <a:pt x="8257" y="6500"/>
                </a:cubicBezTo>
                <a:cubicBezTo>
                  <a:pt x="8521" y="6876"/>
                  <a:pt x="8874" y="7178"/>
                  <a:pt x="9322" y="7300"/>
                </a:cubicBezTo>
                <a:cubicBezTo>
                  <a:pt x="9482" y="7344"/>
                  <a:pt x="9645" y="7363"/>
                  <a:pt x="9808" y="7363"/>
                </a:cubicBezTo>
                <a:cubicBezTo>
                  <a:pt x="10078" y="7363"/>
                  <a:pt x="10348" y="7310"/>
                  <a:pt x="10606" y="7231"/>
                </a:cubicBezTo>
                <a:cubicBezTo>
                  <a:pt x="11498" y="6959"/>
                  <a:pt x="12280" y="6380"/>
                  <a:pt x="13194" y="6184"/>
                </a:cubicBezTo>
                <a:cubicBezTo>
                  <a:pt x="13322" y="6156"/>
                  <a:pt x="13450" y="6141"/>
                  <a:pt x="13577" y="6141"/>
                </a:cubicBezTo>
                <a:cubicBezTo>
                  <a:pt x="13849" y="6141"/>
                  <a:pt x="14113" y="6211"/>
                  <a:pt x="14347" y="6376"/>
                </a:cubicBezTo>
                <a:cubicBezTo>
                  <a:pt x="14724" y="6643"/>
                  <a:pt x="14907" y="7097"/>
                  <a:pt x="15047" y="7521"/>
                </a:cubicBezTo>
                <a:cubicBezTo>
                  <a:pt x="15341" y="8400"/>
                  <a:pt x="15592" y="9554"/>
                  <a:pt x="16688" y="9709"/>
                </a:cubicBezTo>
                <a:cubicBezTo>
                  <a:pt x="16781" y="9722"/>
                  <a:pt x="16872" y="9728"/>
                  <a:pt x="16961" y="9728"/>
                </a:cubicBezTo>
                <a:cubicBezTo>
                  <a:pt x="18160" y="9728"/>
                  <a:pt x="18967" y="8588"/>
                  <a:pt x="19887" y="7966"/>
                </a:cubicBezTo>
                <a:cubicBezTo>
                  <a:pt x="20301" y="7685"/>
                  <a:pt x="20755" y="7537"/>
                  <a:pt x="21232" y="7537"/>
                </a:cubicBezTo>
                <a:cubicBezTo>
                  <a:pt x="21401" y="7537"/>
                  <a:pt x="21572" y="7556"/>
                  <a:pt x="21746" y="7593"/>
                </a:cubicBezTo>
                <a:cubicBezTo>
                  <a:pt x="22408" y="7736"/>
                  <a:pt x="23015" y="8087"/>
                  <a:pt x="23550" y="8494"/>
                </a:cubicBezTo>
                <a:cubicBezTo>
                  <a:pt x="24053" y="8876"/>
                  <a:pt x="24539" y="9361"/>
                  <a:pt x="25189" y="9466"/>
                </a:cubicBezTo>
                <a:cubicBezTo>
                  <a:pt x="25284" y="9481"/>
                  <a:pt x="25378" y="9489"/>
                  <a:pt x="25473" y="9489"/>
                </a:cubicBezTo>
                <a:cubicBezTo>
                  <a:pt x="26024" y="9489"/>
                  <a:pt x="26554" y="9240"/>
                  <a:pt x="26991" y="8910"/>
                </a:cubicBezTo>
                <a:cubicBezTo>
                  <a:pt x="27838" y="8271"/>
                  <a:pt x="28376" y="7319"/>
                  <a:pt x="28611" y="6292"/>
                </a:cubicBezTo>
                <a:cubicBezTo>
                  <a:pt x="28851" y="5239"/>
                  <a:pt x="28800" y="4124"/>
                  <a:pt x="28525" y="3084"/>
                </a:cubicBezTo>
                <a:cubicBezTo>
                  <a:pt x="28226" y="1958"/>
                  <a:pt x="27654" y="694"/>
                  <a:pt x="26488" y="261"/>
                </a:cubicBezTo>
                <a:cubicBezTo>
                  <a:pt x="26074" y="106"/>
                  <a:pt x="25631" y="64"/>
                  <a:pt x="25188" y="64"/>
                </a:cubicBezTo>
                <a:cubicBezTo>
                  <a:pt x="24971" y="64"/>
                  <a:pt x="24753" y="74"/>
                  <a:pt x="24540" y="86"/>
                </a:cubicBezTo>
                <a:cubicBezTo>
                  <a:pt x="23776" y="131"/>
                  <a:pt x="23013" y="188"/>
                  <a:pt x="22250" y="248"/>
                </a:cubicBezTo>
                <a:cubicBezTo>
                  <a:pt x="20720" y="367"/>
                  <a:pt x="19190" y="503"/>
                  <a:pt x="17661" y="628"/>
                </a:cubicBezTo>
                <a:cubicBezTo>
                  <a:pt x="15187" y="828"/>
                  <a:pt x="12704" y="996"/>
                  <a:pt x="10221" y="996"/>
                </a:cubicBezTo>
                <a:cubicBezTo>
                  <a:pt x="9649" y="996"/>
                  <a:pt x="9077" y="987"/>
                  <a:pt x="8505" y="967"/>
                </a:cubicBezTo>
                <a:cubicBezTo>
                  <a:pt x="6985" y="916"/>
                  <a:pt x="5467" y="790"/>
                  <a:pt x="3966" y="555"/>
                </a:cubicBezTo>
                <a:cubicBezTo>
                  <a:pt x="3209" y="436"/>
                  <a:pt x="2459" y="290"/>
                  <a:pt x="1714" y="116"/>
                </a:cubicBezTo>
                <a:cubicBezTo>
                  <a:pt x="1493" y="64"/>
                  <a:pt x="1211" y="0"/>
                  <a:pt x="94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rot="10800000">
            <a:off x="7238474" y="-283427"/>
            <a:ext cx="2349802" cy="3352777"/>
          </a:xfrm>
          <a:custGeom>
            <a:avLst/>
            <a:gdLst/>
            <a:ahLst/>
            <a:cxnLst/>
            <a:rect l="l" t="t" r="r" b="b"/>
            <a:pathLst>
              <a:path w="14638" h="20886" extrusionOk="0">
                <a:moveTo>
                  <a:pt x="3191" y="1"/>
                </a:moveTo>
                <a:cubicBezTo>
                  <a:pt x="2885" y="1"/>
                  <a:pt x="2576" y="81"/>
                  <a:pt x="2295" y="191"/>
                </a:cubicBezTo>
                <a:cubicBezTo>
                  <a:pt x="1899" y="349"/>
                  <a:pt x="1532" y="564"/>
                  <a:pt x="1185" y="809"/>
                </a:cubicBezTo>
                <a:cubicBezTo>
                  <a:pt x="1218" y="721"/>
                  <a:pt x="1252" y="633"/>
                  <a:pt x="1287" y="547"/>
                </a:cubicBezTo>
                <a:cubicBezTo>
                  <a:pt x="1332" y="438"/>
                  <a:pt x="1242" y="367"/>
                  <a:pt x="1149" y="367"/>
                </a:cubicBezTo>
                <a:cubicBezTo>
                  <a:pt x="1089" y="367"/>
                  <a:pt x="1027" y="397"/>
                  <a:pt x="998" y="467"/>
                </a:cubicBezTo>
                <a:cubicBezTo>
                  <a:pt x="147" y="2564"/>
                  <a:pt x="0" y="4857"/>
                  <a:pt x="71" y="7096"/>
                </a:cubicBezTo>
                <a:cubicBezTo>
                  <a:pt x="107" y="8264"/>
                  <a:pt x="200" y="9428"/>
                  <a:pt x="285" y="10592"/>
                </a:cubicBezTo>
                <a:cubicBezTo>
                  <a:pt x="378" y="11838"/>
                  <a:pt x="471" y="13083"/>
                  <a:pt x="565" y="14328"/>
                </a:cubicBezTo>
                <a:cubicBezTo>
                  <a:pt x="660" y="15573"/>
                  <a:pt x="755" y="16818"/>
                  <a:pt x="852" y="18063"/>
                </a:cubicBezTo>
                <a:cubicBezTo>
                  <a:pt x="895" y="18617"/>
                  <a:pt x="909" y="19183"/>
                  <a:pt x="997" y="19731"/>
                </a:cubicBezTo>
                <a:cubicBezTo>
                  <a:pt x="1063" y="20137"/>
                  <a:pt x="1227" y="20580"/>
                  <a:pt x="1623" y="20768"/>
                </a:cubicBezTo>
                <a:cubicBezTo>
                  <a:pt x="1853" y="20878"/>
                  <a:pt x="2108" y="20885"/>
                  <a:pt x="2359" y="20885"/>
                </a:cubicBezTo>
                <a:cubicBezTo>
                  <a:pt x="2678" y="20885"/>
                  <a:pt x="2997" y="20884"/>
                  <a:pt x="3315" y="20883"/>
                </a:cubicBezTo>
                <a:cubicBezTo>
                  <a:pt x="3934" y="20882"/>
                  <a:pt x="4551" y="20881"/>
                  <a:pt x="5168" y="20880"/>
                </a:cubicBezTo>
                <a:cubicBezTo>
                  <a:pt x="6413" y="20878"/>
                  <a:pt x="7658" y="20875"/>
                  <a:pt x="8904" y="20873"/>
                </a:cubicBezTo>
                <a:cubicBezTo>
                  <a:pt x="8946" y="20873"/>
                  <a:pt x="8987" y="20873"/>
                  <a:pt x="9029" y="20873"/>
                </a:cubicBezTo>
                <a:cubicBezTo>
                  <a:pt x="9733" y="20873"/>
                  <a:pt x="10440" y="20882"/>
                  <a:pt x="11147" y="20882"/>
                </a:cubicBezTo>
                <a:cubicBezTo>
                  <a:pt x="11621" y="20882"/>
                  <a:pt x="12096" y="20878"/>
                  <a:pt x="12569" y="20863"/>
                </a:cubicBezTo>
                <a:cubicBezTo>
                  <a:pt x="13054" y="20848"/>
                  <a:pt x="13560" y="20768"/>
                  <a:pt x="13928" y="20425"/>
                </a:cubicBezTo>
                <a:cubicBezTo>
                  <a:pt x="14266" y="20112"/>
                  <a:pt x="14409" y="19650"/>
                  <a:pt x="14479" y="19208"/>
                </a:cubicBezTo>
                <a:cubicBezTo>
                  <a:pt x="14615" y="18346"/>
                  <a:pt x="14637" y="17435"/>
                  <a:pt x="14556" y="16567"/>
                </a:cubicBezTo>
                <a:cubicBezTo>
                  <a:pt x="14480" y="15744"/>
                  <a:pt x="14290" y="14898"/>
                  <a:pt x="13827" y="14200"/>
                </a:cubicBezTo>
                <a:cubicBezTo>
                  <a:pt x="13606" y="13867"/>
                  <a:pt x="13329" y="13578"/>
                  <a:pt x="13000" y="13350"/>
                </a:cubicBezTo>
                <a:cubicBezTo>
                  <a:pt x="12618" y="13086"/>
                  <a:pt x="12175" y="12928"/>
                  <a:pt x="11727" y="12811"/>
                </a:cubicBezTo>
                <a:cubicBezTo>
                  <a:pt x="10841" y="12580"/>
                  <a:pt x="9808" y="12500"/>
                  <a:pt x="9119" y="11827"/>
                </a:cubicBezTo>
                <a:cubicBezTo>
                  <a:pt x="8381" y="11106"/>
                  <a:pt x="8246" y="10000"/>
                  <a:pt x="8306" y="9020"/>
                </a:cubicBezTo>
                <a:cubicBezTo>
                  <a:pt x="8344" y="8404"/>
                  <a:pt x="8449" y="7795"/>
                  <a:pt x="8518" y="7181"/>
                </a:cubicBezTo>
                <a:cubicBezTo>
                  <a:pt x="8574" y="6676"/>
                  <a:pt x="8621" y="6136"/>
                  <a:pt x="8417" y="5654"/>
                </a:cubicBezTo>
                <a:cubicBezTo>
                  <a:pt x="7771" y="4140"/>
                  <a:pt x="5341" y="4868"/>
                  <a:pt x="4856" y="3246"/>
                </a:cubicBezTo>
                <a:cubicBezTo>
                  <a:pt x="4619" y="2457"/>
                  <a:pt x="4843" y="1582"/>
                  <a:pt x="4492" y="818"/>
                </a:cubicBezTo>
                <a:cubicBezTo>
                  <a:pt x="4321" y="450"/>
                  <a:pt x="3993" y="161"/>
                  <a:pt x="3598" y="53"/>
                </a:cubicBezTo>
                <a:cubicBezTo>
                  <a:pt x="3465" y="17"/>
                  <a:pt x="3328" y="1"/>
                  <a:pt x="3191"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txBox="1">
            <a:spLocks noGrp="1"/>
          </p:cNvSpPr>
          <p:nvPr>
            <p:ph type="title"/>
          </p:nvPr>
        </p:nvSpPr>
        <p:spPr>
          <a:xfrm>
            <a:off x="2715675" y="758952"/>
            <a:ext cx="3712500" cy="576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132" name="Google Shape;132;p5"/>
          <p:cNvSpPr/>
          <p:nvPr/>
        </p:nvSpPr>
        <p:spPr>
          <a:xfrm rot="10545964">
            <a:off x="1016839" y="203702"/>
            <a:ext cx="1057317" cy="823815"/>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5"/>
          <p:cNvGrpSpPr/>
          <p:nvPr/>
        </p:nvGrpSpPr>
        <p:grpSpPr>
          <a:xfrm rot="-9900030">
            <a:off x="1630759" y="4533277"/>
            <a:ext cx="215932" cy="195605"/>
            <a:chOff x="1640475" y="1197075"/>
            <a:chExt cx="55475" cy="50250"/>
          </a:xfrm>
        </p:grpSpPr>
        <p:sp>
          <p:nvSpPr>
            <p:cNvPr id="134" name="Google Shape;134;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5"/>
          <p:cNvSpPr/>
          <p:nvPr/>
        </p:nvSpPr>
        <p:spPr>
          <a:xfrm rot="-650935">
            <a:off x="207474" y="4629032"/>
            <a:ext cx="827555" cy="19386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rot="10799956">
            <a:off x="274842" y="539507"/>
            <a:ext cx="438380" cy="397116"/>
            <a:chOff x="1640475" y="1197075"/>
            <a:chExt cx="55475" cy="50250"/>
          </a:xfrm>
        </p:grpSpPr>
        <p:sp>
          <p:nvSpPr>
            <p:cNvPr id="139" name="Google Shape;13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5"/>
          <p:cNvGrpSpPr/>
          <p:nvPr/>
        </p:nvGrpSpPr>
        <p:grpSpPr>
          <a:xfrm rot="-3600112">
            <a:off x="8113026" y="595917"/>
            <a:ext cx="262456" cy="237752"/>
            <a:chOff x="1640475" y="1197075"/>
            <a:chExt cx="55475" cy="50250"/>
          </a:xfrm>
        </p:grpSpPr>
        <p:sp>
          <p:nvSpPr>
            <p:cNvPr id="143" name="Google Shape;143;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5"/>
          <p:cNvSpPr/>
          <p:nvPr/>
        </p:nvSpPr>
        <p:spPr>
          <a:xfrm rot="-9900028">
            <a:off x="6801862" y="268233"/>
            <a:ext cx="1038050" cy="24318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rot="-9900036">
            <a:off x="8356794" y="3991332"/>
            <a:ext cx="450073" cy="665412"/>
          </a:xfrm>
          <a:custGeom>
            <a:avLst/>
            <a:gdLst/>
            <a:ahLst/>
            <a:cxnLst/>
            <a:rect l="l" t="t" r="r" b="b"/>
            <a:pathLst>
              <a:path w="10628" h="15713" extrusionOk="0">
                <a:moveTo>
                  <a:pt x="9154" y="0"/>
                </a:moveTo>
                <a:cubicBezTo>
                  <a:pt x="9141" y="0"/>
                  <a:pt x="9128" y="5"/>
                  <a:pt x="9118" y="14"/>
                </a:cubicBezTo>
                <a:cubicBezTo>
                  <a:pt x="9094" y="34"/>
                  <a:pt x="9092" y="69"/>
                  <a:pt x="9112" y="93"/>
                </a:cubicBezTo>
                <a:cubicBezTo>
                  <a:pt x="9278" y="281"/>
                  <a:pt x="9433" y="486"/>
                  <a:pt x="9574" y="703"/>
                </a:cubicBezTo>
                <a:cubicBezTo>
                  <a:pt x="9585" y="719"/>
                  <a:pt x="9602" y="727"/>
                  <a:pt x="9620" y="727"/>
                </a:cubicBezTo>
                <a:cubicBezTo>
                  <a:pt x="9631" y="727"/>
                  <a:pt x="9641" y="725"/>
                  <a:pt x="9651" y="719"/>
                </a:cubicBezTo>
                <a:cubicBezTo>
                  <a:pt x="9677" y="703"/>
                  <a:pt x="9684" y="668"/>
                  <a:pt x="9667" y="642"/>
                </a:cubicBezTo>
                <a:cubicBezTo>
                  <a:pt x="9524" y="421"/>
                  <a:pt x="9366" y="212"/>
                  <a:pt x="9196" y="19"/>
                </a:cubicBezTo>
                <a:cubicBezTo>
                  <a:pt x="9185" y="6"/>
                  <a:pt x="9169" y="0"/>
                  <a:pt x="9154" y="0"/>
                </a:cubicBezTo>
                <a:close/>
                <a:moveTo>
                  <a:pt x="9994" y="1294"/>
                </a:moveTo>
                <a:cubicBezTo>
                  <a:pt x="9986" y="1294"/>
                  <a:pt x="9978" y="1296"/>
                  <a:pt x="9970" y="1299"/>
                </a:cubicBezTo>
                <a:cubicBezTo>
                  <a:pt x="9943" y="1312"/>
                  <a:pt x="9931" y="1345"/>
                  <a:pt x="9944" y="1373"/>
                </a:cubicBezTo>
                <a:cubicBezTo>
                  <a:pt x="10050" y="1602"/>
                  <a:pt x="10143" y="1843"/>
                  <a:pt x="10220" y="2087"/>
                </a:cubicBezTo>
                <a:cubicBezTo>
                  <a:pt x="10228" y="2111"/>
                  <a:pt x="10250" y="2126"/>
                  <a:pt x="10274" y="2126"/>
                </a:cubicBezTo>
                <a:cubicBezTo>
                  <a:pt x="10279" y="2126"/>
                  <a:pt x="10284" y="2125"/>
                  <a:pt x="10291" y="2124"/>
                </a:cubicBezTo>
                <a:cubicBezTo>
                  <a:pt x="10320" y="2114"/>
                  <a:pt x="10336" y="2083"/>
                  <a:pt x="10327" y="2054"/>
                </a:cubicBezTo>
                <a:cubicBezTo>
                  <a:pt x="10248" y="1805"/>
                  <a:pt x="10154" y="1561"/>
                  <a:pt x="10044" y="1326"/>
                </a:cubicBezTo>
                <a:cubicBezTo>
                  <a:pt x="10035" y="1306"/>
                  <a:pt x="10015" y="1294"/>
                  <a:pt x="9994" y="1294"/>
                </a:cubicBezTo>
                <a:close/>
                <a:moveTo>
                  <a:pt x="10459" y="2766"/>
                </a:moveTo>
                <a:cubicBezTo>
                  <a:pt x="10456" y="2766"/>
                  <a:pt x="10452" y="2766"/>
                  <a:pt x="10449" y="2767"/>
                </a:cubicBezTo>
                <a:cubicBezTo>
                  <a:pt x="10418" y="2772"/>
                  <a:pt x="10399" y="2801"/>
                  <a:pt x="10404" y="2831"/>
                </a:cubicBezTo>
                <a:cubicBezTo>
                  <a:pt x="10449" y="3078"/>
                  <a:pt x="10482" y="3334"/>
                  <a:pt x="10500" y="3593"/>
                </a:cubicBezTo>
                <a:cubicBezTo>
                  <a:pt x="10502" y="3621"/>
                  <a:pt x="10526" y="3644"/>
                  <a:pt x="10556" y="3644"/>
                </a:cubicBezTo>
                <a:lnTo>
                  <a:pt x="10559" y="3644"/>
                </a:lnTo>
                <a:cubicBezTo>
                  <a:pt x="10590" y="3642"/>
                  <a:pt x="10612" y="3615"/>
                  <a:pt x="10610" y="3585"/>
                </a:cubicBezTo>
                <a:cubicBezTo>
                  <a:pt x="10592" y="3322"/>
                  <a:pt x="10559" y="3062"/>
                  <a:pt x="10513" y="2811"/>
                </a:cubicBezTo>
                <a:cubicBezTo>
                  <a:pt x="10508" y="2784"/>
                  <a:pt x="10485" y="2766"/>
                  <a:pt x="10459" y="2766"/>
                </a:cubicBezTo>
                <a:close/>
                <a:moveTo>
                  <a:pt x="10573" y="4306"/>
                </a:moveTo>
                <a:cubicBezTo>
                  <a:pt x="10546" y="4306"/>
                  <a:pt x="10516" y="4330"/>
                  <a:pt x="10515" y="4361"/>
                </a:cubicBezTo>
                <a:cubicBezTo>
                  <a:pt x="10509" y="4612"/>
                  <a:pt x="10490" y="4869"/>
                  <a:pt x="10459" y="5127"/>
                </a:cubicBezTo>
                <a:cubicBezTo>
                  <a:pt x="10455" y="5158"/>
                  <a:pt x="10477" y="5185"/>
                  <a:pt x="10508" y="5189"/>
                </a:cubicBezTo>
                <a:lnTo>
                  <a:pt x="10514" y="5189"/>
                </a:lnTo>
                <a:cubicBezTo>
                  <a:pt x="10542" y="5189"/>
                  <a:pt x="10565" y="5168"/>
                  <a:pt x="10569" y="5141"/>
                </a:cubicBezTo>
                <a:cubicBezTo>
                  <a:pt x="10600" y="4879"/>
                  <a:pt x="10620" y="4618"/>
                  <a:pt x="10626" y="4364"/>
                </a:cubicBezTo>
                <a:cubicBezTo>
                  <a:pt x="10627" y="4333"/>
                  <a:pt x="10604" y="4307"/>
                  <a:pt x="10573" y="4306"/>
                </a:cubicBezTo>
                <a:close/>
                <a:moveTo>
                  <a:pt x="10392" y="5842"/>
                </a:moveTo>
                <a:cubicBezTo>
                  <a:pt x="10366" y="5842"/>
                  <a:pt x="10342" y="5860"/>
                  <a:pt x="10337" y="5886"/>
                </a:cubicBezTo>
                <a:cubicBezTo>
                  <a:pt x="10329" y="5923"/>
                  <a:pt x="10322" y="5959"/>
                  <a:pt x="10314" y="5994"/>
                </a:cubicBezTo>
                <a:cubicBezTo>
                  <a:pt x="10268" y="6208"/>
                  <a:pt x="10215" y="6424"/>
                  <a:pt x="10156" y="6634"/>
                </a:cubicBezTo>
                <a:cubicBezTo>
                  <a:pt x="10148" y="6664"/>
                  <a:pt x="10165" y="6695"/>
                  <a:pt x="10195" y="6702"/>
                </a:cubicBezTo>
                <a:cubicBezTo>
                  <a:pt x="10200" y="6705"/>
                  <a:pt x="10204" y="6705"/>
                  <a:pt x="10210" y="6705"/>
                </a:cubicBezTo>
                <a:cubicBezTo>
                  <a:pt x="10234" y="6705"/>
                  <a:pt x="10257" y="6689"/>
                  <a:pt x="10263" y="6664"/>
                </a:cubicBezTo>
                <a:cubicBezTo>
                  <a:pt x="10323" y="6451"/>
                  <a:pt x="10377" y="6233"/>
                  <a:pt x="10423" y="6018"/>
                </a:cubicBezTo>
                <a:cubicBezTo>
                  <a:pt x="10431" y="5981"/>
                  <a:pt x="10438" y="5945"/>
                  <a:pt x="10446" y="5909"/>
                </a:cubicBezTo>
                <a:cubicBezTo>
                  <a:pt x="10452" y="5878"/>
                  <a:pt x="10432" y="5849"/>
                  <a:pt x="10402" y="5842"/>
                </a:cubicBezTo>
                <a:cubicBezTo>
                  <a:pt x="10399" y="5842"/>
                  <a:pt x="10395" y="5842"/>
                  <a:pt x="10392" y="5842"/>
                </a:cubicBezTo>
                <a:close/>
                <a:moveTo>
                  <a:pt x="2671" y="7727"/>
                </a:moveTo>
                <a:cubicBezTo>
                  <a:pt x="2645" y="7727"/>
                  <a:pt x="2616" y="7750"/>
                  <a:pt x="2615" y="7780"/>
                </a:cubicBezTo>
                <a:cubicBezTo>
                  <a:pt x="2615" y="7811"/>
                  <a:pt x="2639" y="7837"/>
                  <a:pt x="2670" y="7838"/>
                </a:cubicBezTo>
                <a:cubicBezTo>
                  <a:pt x="2904" y="7844"/>
                  <a:pt x="3138" y="7936"/>
                  <a:pt x="3346" y="8101"/>
                </a:cubicBezTo>
                <a:cubicBezTo>
                  <a:pt x="3356" y="8109"/>
                  <a:pt x="3368" y="8113"/>
                  <a:pt x="3380" y="8113"/>
                </a:cubicBezTo>
                <a:cubicBezTo>
                  <a:pt x="3396" y="8113"/>
                  <a:pt x="3413" y="8106"/>
                  <a:pt x="3424" y="8092"/>
                </a:cubicBezTo>
                <a:cubicBezTo>
                  <a:pt x="3442" y="8068"/>
                  <a:pt x="3439" y="8032"/>
                  <a:pt x="3414" y="8014"/>
                </a:cubicBezTo>
                <a:cubicBezTo>
                  <a:pt x="3188" y="7834"/>
                  <a:pt x="2931" y="7734"/>
                  <a:pt x="2673" y="7727"/>
                </a:cubicBezTo>
                <a:cubicBezTo>
                  <a:pt x="2672" y="7727"/>
                  <a:pt x="2672" y="7727"/>
                  <a:pt x="2671" y="7727"/>
                </a:cubicBezTo>
                <a:close/>
                <a:moveTo>
                  <a:pt x="9973" y="7330"/>
                </a:moveTo>
                <a:cubicBezTo>
                  <a:pt x="9950" y="7330"/>
                  <a:pt x="9929" y="7344"/>
                  <a:pt x="9921" y="7367"/>
                </a:cubicBezTo>
                <a:cubicBezTo>
                  <a:pt x="9834" y="7607"/>
                  <a:pt x="9736" y="7848"/>
                  <a:pt x="9632" y="8081"/>
                </a:cubicBezTo>
                <a:cubicBezTo>
                  <a:pt x="9619" y="8108"/>
                  <a:pt x="9632" y="8141"/>
                  <a:pt x="9659" y="8153"/>
                </a:cubicBezTo>
                <a:cubicBezTo>
                  <a:pt x="9667" y="8157"/>
                  <a:pt x="9674" y="8159"/>
                  <a:pt x="9682" y="8159"/>
                </a:cubicBezTo>
                <a:cubicBezTo>
                  <a:pt x="9703" y="8159"/>
                  <a:pt x="9724" y="8147"/>
                  <a:pt x="9733" y="8125"/>
                </a:cubicBezTo>
                <a:cubicBezTo>
                  <a:pt x="9839" y="7890"/>
                  <a:pt x="9937" y="7648"/>
                  <a:pt x="10025" y="7405"/>
                </a:cubicBezTo>
                <a:cubicBezTo>
                  <a:pt x="10035" y="7377"/>
                  <a:pt x="10021" y="7344"/>
                  <a:pt x="9992" y="7334"/>
                </a:cubicBezTo>
                <a:cubicBezTo>
                  <a:pt x="9985" y="7331"/>
                  <a:pt x="9979" y="7330"/>
                  <a:pt x="9973" y="7330"/>
                </a:cubicBezTo>
                <a:close/>
                <a:moveTo>
                  <a:pt x="1957" y="7977"/>
                </a:moveTo>
                <a:cubicBezTo>
                  <a:pt x="1944" y="7977"/>
                  <a:pt x="1932" y="7981"/>
                  <a:pt x="1922" y="7990"/>
                </a:cubicBezTo>
                <a:cubicBezTo>
                  <a:pt x="1716" y="8153"/>
                  <a:pt x="1552" y="8384"/>
                  <a:pt x="1461" y="8637"/>
                </a:cubicBezTo>
                <a:cubicBezTo>
                  <a:pt x="1452" y="8666"/>
                  <a:pt x="1467" y="8698"/>
                  <a:pt x="1496" y="8709"/>
                </a:cubicBezTo>
                <a:cubicBezTo>
                  <a:pt x="1502" y="8711"/>
                  <a:pt x="1507" y="8712"/>
                  <a:pt x="1514" y="8712"/>
                </a:cubicBezTo>
                <a:cubicBezTo>
                  <a:pt x="1537" y="8712"/>
                  <a:pt x="1559" y="8697"/>
                  <a:pt x="1566" y="8674"/>
                </a:cubicBezTo>
                <a:cubicBezTo>
                  <a:pt x="1649" y="8441"/>
                  <a:pt x="1800" y="8228"/>
                  <a:pt x="1991" y="8076"/>
                </a:cubicBezTo>
                <a:cubicBezTo>
                  <a:pt x="2015" y="8057"/>
                  <a:pt x="2019" y="8022"/>
                  <a:pt x="2000" y="7998"/>
                </a:cubicBezTo>
                <a:cubicBezTo>
                  <a:pt x="1989" y="7984"/>
                  <a:pt x="1973" y="7977"/>
                  <a:pt x="1957" y="7977"/>
                </a:cubicBezTo>
                <a:close/>
                <a:moveTo>
                  <a:pt x="3845" y="8611"/>
                </a:moveTo>
                <a:cubicBezTo>
                  <a:pt x="3837" y="8611"/>
                  <a:pt x="3830" y="8612"/>
                  <a:pt x="3822" y="8616"/>
                </a:cubicBezTo>
                <a:cubicBezTo>
                  <a:pt x="3795" y="8627"/>
                  <a:pt x="3782" y="8661"/>
                  <a:pt x="3794" y="8688"/>
                </a:cubicBezTo>
                <a:cubicBezTo>
                  <a:pt x="3888" y="8903"/>
                  <a:pt x="3943" y="9150"/>
                  <a:pt x="3960" y="9421"/>
                </a:cubicBezTo>
                <a:cubicBezTo>
                  <a:pt x="3962" y="9450"/>
                  <a:pt x="3987" y="9472"/>
                  <a:pt x="4016" y="9472"/>
                </a:cubicBezTo>
                <a:lnTo>
                  <a:pt x="4019" y="9472"/>
                </a:lnTo>
                <a:cubicBezTo>
                  <a:pt x="4050" y="9470"/>
                  <a:pt x="4073" y="9445"/>
                  <a:pt x="4071" y="9414"/>
                </a:cubicBezTo>
                <a:cubicBezTo>
                  <a:pt x="4053" y="9130"/>
                  <a:pt x="3994" y="8871"/>
                  <a:pt x="3896" y="8645"/>
                </a:cubicBezTo>
                <a:cubicBezTo>
                  <a:pt x="3887" y="8624"/>
                  <a:pt x="3866" y="8611"/>
                  <a:pt x="3845" y="8611"/>
                </a:cubicBezTo>
                <a:close/>
                <a:moveTo>
                  <a:pt x="9339" y="8741"/>
                </a:moveTo>
                <a:cubicBezTo>
                  <a:pt x="9320" y="8741"/>
                  <a:pt x="9301" y="8752"/>
                  <a:pt x="9291" y="8771"/>
                </a:cubicBezTo>
                <a:cubicBezTo>
                  <a:pt x="9196" y="8946"/>
                  <a:pt x="9094" y="9121"/>
                  <a:pt x="8990" y="9290"/>
                </a:cubicBezTo>
                <a:cubicBezTo>
                  <a:pt x="8960" y="9338"/>
                  <a:pt x="8930" y="9385"/>
                  <a:pt x="8900" y="9433"/>
                </a:cubicBezTo>
                <a:cubicBezTo>
                  <a:pt x="8883" y="9459"/>
                  <a:pt x="8890" y="9493"/>
                  <a:pt x="8916" y="9510"/>
                </a:cubicBezTo>
                <a:cubicBezTo>
                  <a:pt x="8926" y="9515"/>
                  <a:pt x="8936" y="9518"/>
                  <a:pt x="8946" y="9518"/>
                </a:cubicBezTo>
                <a:cubicBezTo>
                  <a:pt x="8964" y="9518"/>
                  <a:pt x="8982" y="9509"/>
                  <a:pt x="8993" y="9493"/>
                </a:cubicBezTo>
                <a:cubicBezTo>
                  <a:pt x="9024" y="9445"/>
                  <a:pt x="9055" y="9397"/>
                  <a:pt x="9085" y="9349"/>
                </a:cubicBezTo>
                <a:cubicBezTo>
                  <a:pt x="9190" y="9178"/>
                  <a:pt x="9293" y="9000"/>
                  <a:pt x="9389" y="8823"/>
                </a:cubicBezTo>
                <a:cubicBezTo>
                  <a:pt x="9403" y="8796"/>
                  <a:pt x="9393" y="8762"/>
                  <a:pt x="9367" y="8748"/>
                </a:cubicBezTo>
                <a:cubicBezTo>
                  <a:pt x="9358" y="8743"/>
                  <a:pt x="9349" y="8741"/>
                  <a:pt x="9339" y="8741"/>
                </a:cubicBezTo>
                <a:close/>
                <a:moveTo>
                  <a:pt x="1463" y="9364"/>
                </a:moveTo>
                <a:cubicBezTo>
                  <a:pt x="1460" y="9364"/>
                  <a:pt x="1456" y="9364"/>
                  <a:pt x="1453" y="9365"/>
                </a:cubicBezTo>
                <a:cubicBezTo>
                  <a:pt x="1422" y="9370"/>
                  <a:pt x="1403" y="9399"/>
                  <a:pt x="1408" y="9429"/>
                </a:cubicBezTo>
                <a:cubicBezTo>
                  <a:pt x="1454" y="9678"/>
                  <a:pt x="1557" y="9931"/>
                  <a:pt x="1705" y="10162"/>
                </a:cubicBezTo>
                <a:cubicBezTo>
                  <a:pt x="1716" y="10179"/>
                  <a:pt x="1734" y="10187"/>
                  <a:pt x="1752" y="10187"/>
                </a:cubicBezTo>
                <a:cubicBezTo>
                  <a:pt x="1763" y="10187"/>
                  <a:pt x="1773" y="10184"/>
                  <a:pt x="1782" y="10179"/>
                </a:cubicBezTo>
                <a:cubicBezTo>
                  <a:pt x="1808" y="10162"/>
                  <a:pt x="1815" y="10127"/>
                  <a:pt x="1799" y="10102"/>
                </a:cubicBezTo>
                <a:cubicBezTo>
                  <a:pt x="1657" y="9883"/>
                  <a:pt x="1560" y="9643"/>
                  <a:pt x="1517" y="9409"/>
                </a:cubicBezTo>
                <a:cubicBezTo>
                  <a:pt x="1512" y="9382"/>
                  <a:pt x="1489" y="9364"/>
                  <a:pt x="1463" y="9364"/>
                </a:cubicBezTo>
                <a:close/>
                <a:moveTo>
                  <a:pt x="8495" y="10036"/>
                </a:moveTo>
                <a:cubicBezTo>
                  <a:pt x="8479" y="10036"/>
                  <a:pt x="8463" y="10043"/>
                  <a:pt x="8451" y="10057"/>
                </a:cubicBezTo>
                <a:cubicBezTo>
                  <a:pt x="8285" y="10264"/>
                  <a:pt x="8112" y="10454"/>
                  <a:pt x="7934" y="10621"/>
                </a:cubicBezTo>
                <a:cubicBezTo>
                  <a:pt x="7913" y="10642"/>
                  <a:pt x="7912" y="10678"/>
                  <a:pt x="7932" y="10700"/>
                </a:cubicBezTo>
                <a:cubicBezTo>
                  <a:pt x="7944" y="10711"/>
                  <a:pt x="7958" y="10717"/>
                  <a:pt x="7973" y="10717"/>
                </a:cubicBezTo>
                <a:cubicBezTo>
                  <a:pt x="7987" y="10717"/>
                  <a:pt x="8000" y="10712"/>
                  <a:pt x="8011" y="10702"/>
                </a:cubicBezTo>
                <a:cubicBezTo>
                  <a:pt x="8191" y="10531"/>
                  <a:pt x="8368" y="10338"/>
                  <a:pt x="8539" y="10126"/>
                </a:cubicBezTo>
                <a:cubicBezTo>
                  <a:pt x="8558" y="10102"/>
                  <a:pt x="8554" y="10068"/>
                  <a:pt x="8530" y="10048"/>
                </a:cubicBezTo>
                <a:cubicBezTo>
                  <a:pt x="8520" y="10040"/>
                  <a:pt x="8507" y="10036"/>
                  <a:pt x="8495" y="10036"/>
                </a:cubicBezTo>
                <a:close/>
                <a:moveTo>
                  <a:pt x="3979" y="10133"/>
                </a:moveTo>
                <a:cubicBezTo>
                  <a:pt x="3952" y="10133"/>
                  <a:pt x="3929" y="10154"/>
                  <a:pt x="3925" y="10182"/>
                </a:cubicBezTo>
                <a:lnTo>
                  <a:pt x="3920" y="10220"/>
                </a:lnTo>
                <a:cubicBezTo>
                  <a:pt x="3884" y="10457"/>
                  <a:pt x="3835" y="10698"/>
                  <a:pt x="3773" y="10933"/>
                </a:cubicBezTo>
                <a:cubicBezTo>
                  <a:pt x="3765" y="10963"/>
                  <a:pt x="3783" y="10993"/>
                  <a:pt x="3813" y="11000"/>
                </a:cubicBezTo>
                <a:cubicBezTo>
                  <a:pt x="3817" y="11002"/>
                  <a:pt x="3822" y="11002"/>
                  <a:pt x="3827" y="11002"/>
                </a:cubicBezTo>
                <a:cubicBezTo>
                  <a:pt x="3851" y="11002"/>
                  <a:pt x="3874" y="10986"/>
                  <a:pt x="3881" y="10961"/>
                </a:cubicBezTo>
                <a:cubicBezTo>
                  <a:pt x="3944" y="10721"/>
                  <a:pt x="3994" y="10478"/>
                  <a:pt x="4030" y="10236"/>
                </a:cubicBezTo>
                <a:lnTo>
                  <a:pt x="4035" y="10197"/>
                </a:lnTo>
                <a:cubicBezTo>
                  <a:pt x="4039" y="10166"/>
                  <a:pt x="4018" y="10138"/>
                  <a:pt x="3987" y="10134"/>
                </a:cubicBezTo>
                <a:cubicBezTo>
                  <a:pt x="3984" y="10133"/>
                  <a:pt x="3982" y="10133"/>
                  <a:pt x="3979" y="10133"/>
                </a:cubicBezTo>
                <a:close/>
                <a:moveTo>
                  <a:pt x="2272" y="10644"/>
                </a:moveTo>
                <a:cubicBezTo>
                  <a:pt x="2256" y="10644"/>
                  <a:pt x="2239" y="10651"/>
                  <a:pt x="2228" y="10665"/>
                </a:cubicBezTo>
                <a:cubicBezTo>
                  <a:pt x="2209" y="10689"/>
                  <a:pt x="2214" y="10725"/>
                  <a:pt x="2237" y="10744"/>
                </a:cubicBezTo>
                <a:cubicBezTo>
                  <a:pt x="2429" y="10898"/>
                  <a:pt x="2647" y="11033"/>
                  <a:pt x="2903" y="11158"/>
                </a:cubicBezTo>
                <a:cubicBezTo>
                  <a:pt x="2911" y="11163"/>
                  <a:pt x="2920" y="11164"/>
                  <a:pt x="2927" y="11164"/>
                </a:cubicBezTo>
                <a:cubicBezTo>
                  <a:pt x="2947" y="11164"/>
                  <a:pt x="2968" y="11153"/>
                  <a:pt x="2977" y="11133"/>
                </a:cubicBezTo>
                <a:cubicBezTo>
                  <a:pt x="2990" y="11105"/>
                  <a:pt x="2979" y="11072"/>
                  <a:pt x="2952" y="11058"/>
                </a:cubicBezTo>
                <a:cubicBezTo>
                  <a:pt x="2703" y="10937"/>
                  <a:pt x="2492" y="10806"/>
                  <a:pt x="2306" y="10656"/>
                </a:cubicBezTo>
                <a:cubicBezTo>
                  <a:pt x="2296" y="10648"/>
                  <a:pt x="2284" y="10644"/>
                  <a:pt x="2272" y="10644"/>
                </a:cubicBezTo>
                <a:close/>
                <a:moveTo>
                  <a:pt x="7368" y="11087"/>
                </a:moveTo>
                <a:cubicBezTo>
                  <a:pt x="7358" y="11087"/>
                  <a:pt x="7347" y="11090"/>
                  <a:pt x="7338" y="11096"/>
                </a:cubicBezTo>
                <a:cubicBezTo>
                  <a:pt x="7119" y="11238"/>
                  <a:pt x="6892" y="11355"/>
                  <a:pt x="6661" y="11440"/>
                </a:cubicBezTo>
                <a:cubicBezTo>
                  <a:pt x="6632" y="11451"/>
                  <a:pt x="6617" y="11484"/>
                  <a:pt x="6628" y="11512"/>
                </a:cubicBezTo>
                <a:cubicBezTo>
                  <a:pt x="6636" y="11534"/>
                  <a:pt x="6658" y="11548"/>
                  <a:pt x="6680" y="11548"/>
                </a:cubicBezTo>
                <a:cubicBezTo>
                  <a:pt x="6686" y="11548"/>
                  <a:pt x="6693" y="11547"/>
                  <a:pt x="6699" y="11545"/>
                </a:cubicBezTo>
                <a:cubicBezTo>
                  <a:pt x="6939" y="11456"/>
                  <a:pt x="7174" y="11337"/>
                  <a:pt x="7399" y="11189"/>
                </a:cubicBezTo>
                <a:cubicBezTo>
                  <a:pt x="7425" y="11172"/>
                  <a:pt x="7432" y="11138"/>
                  <a:pt x="7415" y="11112"/>
                </a:cubicBezTo>
                <a:cubicBezTo>
                  <a:pt x="7404" y="11096"/>
                  <a:pt x="7386" y="11087"/>
                  <a:pt x="7368" y="11087"/>
                </a:cubicBezTo>
                <a:close/>
                <a:moveTo>
                  <a:pt x="3646" y="11340"/>
                </a:moveTo>
                <a:cubicBezTo>
                  <a:pt x="3622" y="11340"/>
                  <a:pt x="3600" y="11355"/>
                  <a:pt x="3593" y="11378"/>
                </a:cubicBezTo>
                <a:cubicBezTo>
                  <a:pt x="3583" y="11407"/>
                  <a:pt x="3599" y="11439"/>
                  <a:pt x="3628" y="11449"/>
                </a:cubicBezTo>
                <a:cubicBezTo>
                  <a:pt x="3882" y="11533"/>
                  <a:pt x="4135" y="11602"/>
                  <a:pt x="4380" y="11653"/>
                </a:cubicBezTo>
                <a:cubicBezTo>
                  <a:pt x="4384" y="11653"/>
                  <a:pt x="4389" y="11654"/>
                  <a:pt x="4392" y="11654"/>
                </a:cubicBezTo>
                <a:cubicBezTo>
                  <a:pt x="4417" y="11654"/>
                  <a:pt x="4441" y="11636"/>
                  <a:pt x="4446" y="11609"/>
                </a:cubicBezTo>
                <a:cubicBezTo>
                  <a:pt x="4453" y="11579"/>
                  <a:pt x="4433" y="11550"/>
                  <a:pt x="4404" y="11544"/>
                </a:cubicBezTo>
                <a:cubicBezTo>
                  <a:pt x="4163" y="11494"/>
                  <a:pt x="3913" y="11426"/>
                  <a:pt x="3663" y="11343"/>
                </a:cubicBezTo>
                <a:cubicBezTo>
                  <a:pt x="3657" y="11341"/>
                  <a:pt x="3651" y="11340"/>
                  <a:pt x="3646" y="11340"/>
                </a:cubicBezTo>
                <a:close/>
                <a:moveTo>
                  <a:pt x="5932" y="11621"/>
                </a:moveTo>
                <a:cubicBezTo>
                  <a:pt x="5929" y="11621"/>
                  <a:pt x="5926" y="11622"/>
                  <a:pt x="5924" y="11622"/>
                </a:cubicBezTo>
                <a:cubicBezTo>
                  <a:pt x="5757" y="11643"/>
                  <a:pt x="5584" y="11653"/>
                  <a:pt x="5409" y="11653"/>
                </a:cubicBezTo>
                <a:cubicBezTo>
                  <a:pt x="5326" y="11653"/>
                  <a:pt x="5244" y="11651"/>
                  <a:pt x="5161" y="11646"/>
                </a:cubicBezTo>
                <a:cubicBezTo>
                  <a:pt x="5160" y="11646"/>
                  <a:pt x="5158" y="11646"/>
                  <a:pt x="5157" y="11646"/>
                </a:cubicBezTo>
                <a:cubicBezTo>
                  <a:pt x="5128" y="11646"/>
                  <a:pt x="5104" y="11669"/>
                  <a:pt x="5102" y="11699"/>
                </a:cubicBezTo>
                <a:cubicBezTo>
                  <a:pt x="5101" y="11729"/>
                  <a:pt x="5125" y="11755"/>
                  <a:pt x="5155" y="11758"/>
                </a:cubicBezTo>
                <a:cubicBezTo>
                  <a:pt x="5242" y="11762"/>
                  <a:pt x="5330" y="11765"/>
                  <a:pt x="5417" y="11765"/>
                </a:cubicBezTo>
                <a:cubicBezTo>
                  <a:pt x="5595" y="11765"/>
                  <a:pt x="5770" y="11753"/>
                  <a:pt x="5938" y="11732"/>
                </a:cubicBezTo>
                <a:cubicBezTo>
                  <a:pt x="5967" y="11728"/>
                  <a:pt x="5990" y="11700"/>
                  <a:pt x="5986" y="11670"/>
                </a:cubicBezTo>
                <a:cubicBezTo>
                  <a:pt x="5982" y="11642"/>
                  <a:pt x="5959" y="11621"/>
                  <a:pt x="5932" y="11621"/>
                </a:cubicBezTo>
                <a:close/>
                <a:moveTo>
                  <a:pt x="3586" y="11626"/>
                </a:moveTo>
                <a:cubicBezTo>
                  <a:pt x="3563" y="11626"/>
                  <a:pt x="3542" y="11639"/>
                  <a:pt x="3533" y="11661"/>
                </a:cubicBezTo>
                <a:cubicBezTo>
                  <a:pt x="3441" y="11895"/>
                  <a:pt x="3333" y="12130"/>
                  <a:pt x="3213" y="12358"/>
                </a:cubicBezTo>
                <a:cubicBezTo>
                  <a:pt x="3198" y="12386"/>
                  <a:pt x="3209" y="12419"/>
                  <a:pt x="3237" y="12434"/>
                </a:cubicBezTo>
                <a:cubicBezTo>
                  <a:pt x="3244" y="12438"/>
                  <a:pt x="3254" y="12440"/>
                  <a:pt x="3263" y="12440"/>
                </a:cubicBezTo>
                <a:cubicBezTo>
                  <a:pt x="3282" y="12440"/>
                  <a:pt x="3302" y="12430"/>
                  <a:pt x="3312" y="12410"/>
                </a:cubicBezTo>
                <a:cubicBezTo>
                  <a:pt x="3434" y="12178"/>
                  <a:pt x="3542" y="11940"/>
                  <a:pt x="3636" y="11702"/>
                </a:cubicBezTo>
                <a:cubicBezTo>
                  <a:pt x="3648" y="11673"/>
                  <a:pt x="3634" y="11641"/>
                  <a:pt x="3606" y="11629"/>
                </a:cubicBezTo>
                <a:cubicBezTo>
                  <a:pt x="3599" y="11627"/>
                  <a:pt x="3592" y="11626"/>
                  <a:pt x="3586" y="11626"/>
                </a:cubicBezTo>
                <a:close/>
                <a:moveTo>
                  <a:pt x="2869" y="12994"/>
                </a:moveTo>
                <a:cubicBezTo>
                  <a:pt x="2850" y="12994"/>
                  <a:pt x="2832" y="13003"/>
                  <a:pt x="2821" y="13019"/>
                </a:cubicBezTo>
                <a:cubicBezTo>
                  <a:pt x="2683" y="13230"/>
                  <a:pt x="2530" y="13438"/>
                  <a:pt x="2367" y="13639"/>
                </a:cubicBezTo>
                <a:cubicBezTo>
                  <a:pt x="2348" y="13662"/>
                  <a:pt x="2352" y="13698"/>
                  <a:pt x="2376" y="13717"/>
                </a:cubicBezTo>
                <a:cubicBezTo>
                  <a:pt x="2387" y="13725"/>
                  <a:pt x="2398" y="13730"/>
                  <a:pt x="2411" y="13730"/>
                </a:cubicBezTo>
                <a:cubicBezTo>
                  <a:pt x="2427" y="13730"/>
                  <a:pt x="2443" y="13722"/>
                  <a:pt x="2454" y="13708"/>
                </a:cubicBezTo>
                <a:cubicBezTo>
                  <a:pt x="2618" y="13505"/>
                  <a:pt x="2773" y="13294"/>
                  <a:pt x="2914" y="13080"/>
                </a:cubicBezTo>
                <a:cubicBezTo>
                  <a:pt x="2931" y="13054"/>
                  <a:pt x="2925" y="13020"/>
                  <a:pt x="2899" y="13003"/>
                </a:cubicBezTo>
                <a:cubicBezTo>
                  <a:pt x="2890" y="12997"/>
                  <a:pt x="2879" y="12994"/>
                  <a:pt x="2869" y="12994"/>
                </a:cubicBezTo>
                <a:close/>
                <a:moveTo>
                  <a:pt x="1898" y="14197"/>
                </a:moveTo>
                <a:cubicBezTo>
                  <a:pt x="1883" y="14197"/>
                  <a:pt x="1869" y="14203"/>
                  <a:pt x="1858" y="14214"/>
                </a:cubicBezTo>
                <a:cubicBezTo>
                  <a:pt x="1680" y="14396"/>
                  <a:pt x="1492" y="14575"/>
                  <a:pt x="1299" y="14742"/>
                </a:cubicBezTo>
                <a:cubicBezTo>
                  <a:pt x="1276" y="14763"/>
                  <a:pt x="1273" y="14797"/>
                  <a:pt x="1294" y="14820"/>
                </a:cubicBezTo>
                <a:cubicBezTo>
                  <a:pt x="1304" y="14833"/>
                  <a:pt x="1319" y="14840"/>
                  <a:pt x="1335" y="14840"/>
                </a:cubicBezTo>
                <a:cubicBezTo>
                  <a:pt x="1348" y="14840"/>
                  <a:pt x="1361" y="14835"/>
                  <a:pt x="1372" y="14826"/>
                </a:cubicBezTo>
                <a:cubicBezTo>
                  <a:pt x="1567" y="14656"/>
                  <a:pt x="1758" y="14476"/>
                  <a:pt x="1937" y="14292"/>
                </a:cubicBezTo>
                <a:cubicBezTo>
                  <a:pt x="1958" y="14269"/>
                  <a:pt x="1958" y="14234"/>
                  <a:pt x="1936" y="14212"/>
                </a:cubicBezTo>
                <a:cubicBezTo>
                  <a:pt x="1925" y="14202"/>
                  <a:pt x="1912" y="14197"/>
                  <a:pt x="1898" y="14197"/>
                </a:cubicBezTo>
                <a:close/>
                <a:moveTo>
                  <a:pt x="729" y="15209"/>
                </a:moveTo>
                <a:cubicBezTo>
                  <a:pt x="718" y="15209"/>
                  <a:pt x="706" y="15213"/>
                  <a:pt x="697" y="15220"/>
                </a:cubicBezTo>
                <a:cubicBezTo>
                  <a:pt x="463" y="15388"/>
                  <a:pt x="248" y="15514"/>
                  <a:pt x="41" y="15607"/>
                </a:cubicBezTo>
                <a:cubicBezTo>
                  <a:pt x="13" y="15619"/>
                  <a:pt x="0" y="15651"/>
                  <a:pt x="13" y="15680"/>
                </a:cubicBezTo>
                <a:cubicBezTo>
                  <a:pt x="22" y="15701"/>
                  <a:pt x="43" y="15712"/>
                  <a:pt x="64" y="15712"/>
                </a:cubicBezTo>
                <a:cubicBezTo>
                  <a:pt x="72" y="15712"/>
                  <a:pt x="79" y="15711"/>
                  <a:pt x="87" y="15708"/>
                </a:cubicBezTo>
                <a:cubicBezTo>
                  <a:pt x="300" y="15613"/>
                  <a:pt x="521" y="15483"/>
                  <a:pt x="762" y="15310"/>
                </a:cubicBezTo>
                <a:cubicBezTo>
                  <a:pt x="786" y="15293"/>
                  <a:pt x="792" y="15257"/>
                  <a:pt x="775" y="15233"/>
                </a:cubicBezTo>
                <a:cubicBezTo>
                  <a:pt x="764" y="15217"/>
                  <a:pt x="746" y="15209"/>
                  <a:pt x="729" y="152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rot="6300003">
            <a:off x="7781718" y="4528539"/>
            <a:ext cx="330831" cy="299687"/>
            <a:chOff x="1640475" y="1197075"/>
            <a:chExt cx="55475" cy="50250"/>
          </a:xfrm>
        </p:grpSpPr>
        <p:sp>
          <p:nvSpPr>
            <p:cNvPr id="149" name="Google Shape;149;p5"/>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5"/>
          <p:cNvSpPr txBox="1">
            <a:spLocks noGrp="1"/>
          </p:cNvSpPr>
          <p:nvPr>
            <p:ph type="subTitle" idx="1"/>
          </p:nvPr>
        </p:nvSpPr>
        <p:spPr>
          <a:xfrm>
            <a:off x="1168831" y="2580725"/>
            <a:ext cx="3206100" cy="1554300"/>
          </a:xfrm>
          <a:prstGeom prst="rect">
            <a:avLst/>
          </a:prstGeom>
          <a:noFill/>
          <a:ln>
            <a:noFill/>
          </a:ln>
        </p:spPr>
        <p:txBody>
          <a:bodyPr spcFirstLastPara="1" wrap="square" lIns="91425" tIns="91425" rIns="91425" bIns="91425" anchor="t" anchorCtr="0">
            <a:noAutofit/>
          </a:bodyPr>
          <a:lstStyle>
            <a:lvl1pPr marR="91440" lvl="0"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153" name="Google Shape;153;p5"/>
          <p:cNvSpPr txBox="1">
            <a:spLocks noGrp="1"/>
          </p:cNvSpPr>
          <p:nvPr>
            <p:ph type="subTitle" idx="2"/>
          </p:nvPr>
        </p:nvSpPr>
        <p:spPr>
          <a:xfrm>
            <a:off x="5028995" y="2580725"/>
            <a:ext cx="3206100" cy="155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2"/>
        <p:cNvGrpSpPr/>
        <p:nvPr/>
      </p:nvGrpSpPr>
      <p:grpSpPr>
        <a:xfrm>
          <a:off x="0" y="0"/>
          <a:ext cx="0" cy="0"/>
          <a:chOff x="0" y="0"/>
          <a:chExt cx="0" cy="0"/>
        </a:xfrm>
      </p:grpSpPr>
      <p:sp>
        <p:nvSpPr>
          <p:cNvPr id="203" name="Google Shape;203;p8"/>
          <p:cNvSpPr/>
          <p:nvPr/>
        </p:nvSpPr>
        <p:spPr>
          <a:xfrm>
            <a:off x="-42230" y="3467513"/>
            <a:ext cx="3634529" cy="1998485"/>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88300" y="-384812"/>
            <a:ext cx="3133499" cy="2020960"/>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7304265" y="-384807"/>
            <a:ext cx="1985649" cy="2326869"/>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5568694" y="4237688"/>
            <a:ext cx="3721240" cy="1536322"/>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txBox="1">
            <a:spLocks noGrp="1"/>
          </p:cNvSpPr>
          <p:nvPr>
            <p:ph type="title"/>
          </p:nvPr>
        </p:nvSpPr>
        <p:spPr>
          <a:xfrm>
            <a:off x="2756200" y="1967475"/>
            <a:ext cx="36315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08" name="Google Shape;208;p8"/>
          <p:cNvGrpSpPr/>
          <p:nvPr/>
        </p:nvGrpSpPr>
        <p:grpSpPr>
          <a:xfrm rot="4517592">
            <a:off x="8550732" y="3940914"/>
            <a:ext cx="221771" cy="200883"/>
            <a:chOff x="1640475" y="1197075"/>
            <a:chExt cx="55475" cy="50250"/>
          </a:xfrm>
        </p:grpSpPr>
        <p:sp>
          <p:nvSpPr>
            <p:cNvPr id="209" name="Google Shape;209;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8"/>
          <p:cNvGrpSpPr/>
          <p:nvPr/>
        </p:nvGrpSpPr>
        <p:grpSpPr>
          <a:xfrm rot="7199963">
            <a:off x="965918" y="4533021"/>
            <a:ext cx="215935" cy="195604"/>
            <a:chOff x="1640475" y="1197075"/>
            <a:chExt cx="55475" cy="50250"/>
          </a:xfrm>
        </p:grpSpPr>
        <p:sp>
          <p:nvSpPr>
            <p:cNvPr id="213" name="Google Shape;213;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216;p8"/>
          <p:cNvSpPr/>
          <p:nvPr/>
        </p:nvSpPr>
        <p:spPr>
          <a:xfrm rot="2368484">
            <a:off x="3584583" y="348032"/>
            <a:ext cx="529784" cy="124119"/>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8"/>
          <p:cNvGrpSpPr/>
          <p:nvPr/>
        </p:nvGrpSpPr>
        <p:grpSpPr>
          <a:xfrm rot="-9900000">
            <a:off x="1490015" y="185475"/>
            <a:ext cx="347165" cy="314462"/>
            <a:chOff x="1640475" y="1197075"/>
            <a:chExt cx="55475" cy="50250"/>
          </a:xfrm>
        </p:grpSpPr>
        <p:sp>
          <p:nvSpPr>
            <p:cNvPr id="218" name="Google Shape;218;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8"/>
          <p:cNvGrpSpPr/>
          <p:nvPr/>
        </p:nvGrpSpPr>
        <p:grpSpPr>
          <a:xfrm rot="-9900030">
            <a:off x="7815634" y="527852"/>
            <a:ext cx="215932" cy="195605"/>
            <a:chOff x="1640475" y="1197075"/>
            <a:chExt cx="55475" cy="50250"/>
          </a:xfrm>
        </p:grpSpPr>
        <p:sp>
          <p:nvSpPr>
            <p:cNvPr id="222" name="Google Shape;222;p8"/>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8"/>
          <p:cNvSpPr/>
          <p:nvPr/>
        </p:nvSpPr>
        <p:spPr>
          <a:xfrm rot="-8289780">
            <a:off x="7855805" y="1479192"/>
            <a:ext cx="1153753" cy="844089"/>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rot="-120">
            <a:off x="8278108" y="4777486"/>
            <a:ext cx="529792" cy="12411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821675" y="3707975"/>
            <a:ext cx="2881200" cy="72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1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56" name="Google Shape;256;p10"/>
          <p:cNvSpPr/>
          <p:nvPr/>
        </p:nvSpPr>
        <p:spPr>
          <a:xfrm>
            <a:off x="5777548" y="-948481"/>
            <a:ext cx="4112727" cy="2805948"/>
          </a:xfrm>
          <a:custGeom>
            <a:avLst/>
            <a:gdLst/>
            <a:ahLst/>
            <a:cxnLst/>
            <a:rect l="l" t="t" r="r" b="b"/>
            <a:pathLst>
              <a:path w="166828" h="113820" extrusionOk="0">
                <a:moveTo>
                  <a:pt x="37921" y="1"/>
                </a:moveTo>
                <a:cubicBezTo>
                  <a:pt x="36836" y="1"/>
                  <a:pt x="35541" y="330"/>
                  <a:pt x="34305" y="1407"/>
                </a:cubicBezTo>
                <a:cubicBezTo>
                  <a:pt x="23972" y="10416"/>
                  <a:pt x="8738" y="14467"/>
                  <a:pt x="4398" y="27982"/>
                </a:cubicBezTo>
                <a:cubicBezTo>
                  <a:pt x="0" y="41680"/>
                  <a:pt x="7520" y="58250"/>
                  <a:pt x="21045" y="63486"/>
                </a:cubicBezTo>
                <a:cubicBezTo>
                  <a:pt x="22997" y="64243"/>
                  <a:pt x="25102" y="64731"/>
                  <a:pt x="27186" y="64731"/>
                </a:cubicBezTo>
                <a:cubicBezTo>
                  <a:pt x="28926" y="64731"/>
                  <a:pt x="30652" y="64391"/>
                  <a:pt x="32263" y="63581"/>
                </a:cubicBezTo>
                <a:cubicBezTo>
                  <a:pt x="35432" y="61989"/>
                  <a:pt x="37547" y="59068"/>
                  <a:pt x="39281" y="56069"/>
                </a:cubicBezTo>
                <a:cubicBezTo>
                  <a:pt x="41088" y="52945"/>
                  <a:pt x="42569" y="49589"/>
                  <a:pt x="44777" y="46713"/>
                </a:cubicBezTo>
                <a:cubicBezTo>
                  <a:pt x="46806" y="44071"/>
                  <a:pt x="49700" y="42214"/>
                  <a:pt x="52852" y="41193"/>
                </a:cubicBezTo>
                <a:cubicBezTo>
                  <a:pt x="54502" y="40658"/>
                  <a:pt x="56271" y="40357"/>
                  <a:pt x="58033" y="40357"/>
                </a:cubicBezTo>
                <a:cubicBezTo>
                  <a:pt x="59582" y="40357"/>
                  <a:pt x="61125" y="40589"/>
                  <a:pt x="62577" y="41099"/>
                </a:cubicBezTo>
                <a:cubicBezTo>
                  <a:pt x="65894" y="42264"/>
                  <a:pt x="68169" y="44781"/>
                  <a:pt x="69461" y="48008"/>
                </a:cubicBezTo>
                <a:cubicBezTo>
                  <a:pt x="70920" y="51651"/>
                  <a:pt x="71214" y="55625"/>
                  <a:pt x="72500" y="59321"/>
                </a:cubicBezTo>
                <a:cubicBezTo>
                  <a:pt x="73761" y="62945"/>
                  <a:pt x="76246" y="66870"/>
                  <a:pt x="80098" y="68098"/>
                </a:cubicBezTo>
                <a:cubicBezTo>
                  <a:pt x="80924" y="68361"/>
                  <a:pt x="81738" y="68476"/>
                  <a:pt x="82539" y="68476"/>
                </a:cubicBezTo>
                <a:cubicBezTo>
                  <a:pt x="84915" y="68476"/>
                  <a:pt x="87181" y="67468"/>
                  <a:pt x="89338" y="66338"/>
                </a:cubicBezTo>
                <a:cubicBezTo>
                  <a:pt x="91372" y="65273"/>
                  <a:pt x="93666" y="63918"/>
                  <a:pt x="96008" y="63918"/>
                </a:cubicBezTo>
                <a:cubicBezTo>
                  <a:pt x="96706" y="63918"/>
                  <a:pt x="97408" y="64039"/>
                  <a:pt x="98109" y="64323"/>
                </a:cubicBezTo>
                <a:cubicBezTo>
                  <a:pt x="101824" y="65830"/>
                  <a:pt x="103218" y="70593"/>
                  <a:pt x="104170" y="74096"/>
                </a:cubicBezTo>
                <a:cubicBezTo>
                  <a:pt x="105294" y="78232"/>
                  <a:pt x="106341" y="82392"/>
                  <a:pt x="107639" y="86478"/>
                </a:cubicBezTo>
                <a:cubicBezTo>
                  <a:pt x="110173" y="94464"/>
                  <a:pt x="113842" y="102270"/>
                  <a:pt x="120376" y="107758"/>
                </a:cubicBezTo>
                <a:cubicBezTo>
                  <a:pt x="124773" y="111451"/>
                  <a:pt x="130232" y="113819"/>
                  <a:pt x="135852" y="113819"/>
                </a:cubicBezTo>
                <a:cubicBezTo>
                  <a:pt x="137764" y="113819"/>
                  <a:pt x="139695" y="113545"/>
                  <a:pt x="141609" y="112956"/>
                </a:cubicBezTo>
                <a:cubicBezTo>
                  <a:pt x="148075" y="110966"/>
                  <a:pt x="152915" y="105717"/>
                  <a:pt x="156292" y="100059"/>
                </a:cubicBezTo>
                <a:cubicBezTo>
                  <a:pt x="159974" y="93886"/>
                  <a:pt x="162303" y="87008"/>
                  <a:pt x="164024" y="80059"/>
                </a:cubicBezTo>
                <a:cubicBezTo>
                  <a:pt x="165781" y="72965"/>
                  <a:pt x="166828" y="65469"/>
                  <a:pt x="165704" y="58187"/>
                </a:cubicBezTo>
                <a:cubicBezTo>
                  <a:pt x="164530" y="50572"/>
                  <a:pt x="160681" y="43928"/>
                  <a:pt x="154464" y="39322"/>
                </a:cubicBezTo>
                <a:cubicBezTo>
                  <a:pt x="147232" y="33964"/>
                  <a:pt x="138199" y="31294"/>
                  <a:pt x="129697" y="28706"/>
                </a:cubicBezTo>
                <a:cubicBezTo>
                  <a:pt x="120365" y="25866"/>
                  <a:pt x="110897" y="23505"/>
                  <a:pt x="101432" y="21160"/>
                </a:cubicBezTo>
                <a:cubicBezTo>
                  <a:pt x="82523" y="16474"/>
                  <a:pt x="63390" y="11839"/>
                  <a:pt x="45718" y="3432"/>
                </a:cubicBezTo>
                <a:cubicBezTo>
                  <a:pt x="43955" y="2593"/>
                  <a:pt x="42210" y="1715"/>
                  <a:pt x="40486" y="799"/>
                </a:cubicBezTo>
                <a:cubicBezTo>
                  <a:pt x="40674" y="722"/>
                  <a:pt x="39528" y="1"/>
                  <a:pt x="37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80"/>
        <p:cNvGrpSpPr/>
        <p:nvPr/>
      </p:nvGrpSpPr>
      <p:grpSpPr>
        <a:xfrm>
          <a:off x="0" y="0"/>
          <a:ext cx="0" cy="0"/>
          <a:chOff x="0" y="0"/>
          <a:chExt cx="0" cy="0"/>
        </a:xfrm>
      </p:grpSpPr>
      <p:sp>
        <p:nvSpPr>
          <p:cNvPr id="281" name="Google Shape;281;p13"/>
          <p:cNvSpPr/>
          <p:nvPr/>
        </p:nvSpPr>
        <p:spPr>
          <a:xfrm>
            <a:off x="5203188" y="3304363"/>
            <a:ext cx="4205930" cy="2291529"/>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450899" y="3428735"/>
            <a:ext cx="2089708" cy="2096136"/>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7690" y="-239105"/>
            <a:ext cx="3916858" cy="1383980"/>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5829867" y="-831076"/>
            <a:ext cx="4345244" cy="3055586"/>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txBox="1">
            <a:spLocks noGrp="1"/>
          </p:cNvSpPr>
          <p:nvPr>
            <p:ph type="title"/>
          </p:nvPr>
        </p:nvSpPr>
        <p:spPr>
          <a:xfrm>
            <a:off x="2288175" y="673625"/>
            <a:ext cx="456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7" name="Google Shape;287;p13"/>
          <p:cNvSpPr txBox="1">
            <a:spLocks noGrp="1"/>
          </p:cNvSpPr>
          <p:nvPr>
            <p:ph type="subTitle" idx="1"/>
          </p:nvPr>
        </p:nvSpPr>
        <p:spPr>
          <a:xfrm>
            <a:off x="704869" y="26503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88" name="Google Shape;288;p13"/>
          <p:cNvSpPr txBox="1">
            <a:spLocks noGrp="1"/>
          </p:cNvSpPr>
          <p:nvPr>
            <p:ph type="title" idx="3"/>
          </p:nvPr>
        </p:nvSpPr>
        <p:spPr>
          <a:xfrm>
            <a:off x="3419624"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89" name="Google Shape;289;p13"/>
          <p:cNvSpPr txBox="1">
            <a:spLocks noGrp="1"/>
          </p:cNvSpPr>
          <p:nvPr>
            <p:ph type="subTitle" idx="4"/>
          </p:nvPr>
        </p:nvSpPr>
        <p:spPr>
          <a:xfrm>
            <a:off x="3324974" y="26503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0" name="Google Shape;290;p13"/>
          <p:cNvSpPr txBox="1">
            <a:spLocks noGrp="1"/>
          </p:cNvSpPr>
          <p:nvPr>
            <p:ph type="title" idx="5"/>
          </p:nvPr>
        </p:nvSpPr>
        <p:spPr>
          <a:xfrm>
            <a:off x="800269"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1" name="Google Shape;291;p13"/>
          <p:cNvSpPr txBox="1">
            <a:spLocks noGrp="1"/>
          </p:cNvSpPr>
          <p:nvPr>
            <p:ph type="subTitle" idx="6"/>
          </p:nvPr>
        </p:nvSpPr>
        <p:spPr>
          <a:xfrm>
            <a:off x="704869" y="4083775"/>
            <a:ext cx="24963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2" name="Google Shape;292;p13"/>
          <p:cNvSpPr txBox="1">
            <a:spLocks noGrp="1"/>
          </p:cNvSpPr>
          <p:nvPr>
            <p:ph type="title" idx="7"/>
          </p:nvPr>
        </p:nvSpPr>
        <p:spPr>
          <a:xfrm>
            <a:off x="3419624"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3" name="Google Shape;293;p13"/>
          <p:cNvSpPr txBox="1">
            <a:spLocks noGrp="1"/>
          </p:cNvSpPr>
          <p:nvPr>
            <p:ph type="subTitle" idx="8"/>
          </p:nvPr>
        </p:nvSpPr>
        <p:spPr>
          <a:xfrm>
            <a:off x="3324749" y="4083775"/>
            <a:ext cx="24960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4" name="Google Shape;294;p13"/>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5" name="Google Shape;295;p13"/>
          <p:cNvSpPr txBox="1">
            <a:spLocks noGrp="1"/>
          </p:cNvSpPr>
          <p:nvPr>
            <p:ph type="subTitle" idx="13"/>
          </p:nvPr>
        </p:nvSpPr>
        <p:spPr>
          <a:xfrm>
            <a:off x="5944778" y="2650375"/>
            <a:ext cx="24939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296" name="Google Shape;296;p13"/>
          <p:cNvSpPr txBox="1">
            <a:spLocks noGrp="1"/>
          </p:cNvSpPr>
          <p:nvPr>
            <p:ph type="title" idx="14"/>
          </p:nvPr>
        </p:nvSpPr>
        <p:spPr>
          <a:xfrm>
            <a:off x="6038978" y="3344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8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7" name="Google Shape;297;p13"/>
          <p:cNvSpPr txBox="1">
            <a:spLocks noGrp="1"/>
          </p:cNvSpPr>
          <p:nvPr>
            <p:ph type="subTitle" idx="15"/>
          </p:nvPr>
        </p:nvSpPr>
        <p:spPr>
          <a:xfrm>
            <a:off x="5944328" y="4083775"/>
            <a:ext cx="24948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4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grpSp>
        <p:nvGrpSpPr>
          <p:cNvPr id="298" name="Google Shape;298;p13"/>
          <p:cNvGrpSpPr/>
          <p:nvPr/>
        </p:nvGrpSpPr>
        <p:grpSpPr>
          <a:xfrm rot="-900055">
            <a:off x="1167109" y="4603778"/>
            <a:ext cx="215934" cy="195605"/>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13"/>
          <p:cNvGrpSpPr/>
          <p:nvPr/>
        </p:nvGrpSpPr>
        <p:grpSpPr>
          <a:xfrm rot="-8100037">
            <a:off x="377992" y="990483"/>
            <a:ext cx="359745" cy="325869"/>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3"/>
          <p:cNvSpPr/>
          <p:nvPr/>
        </p:nvSpPr>
        <p:spPr>
          <a:xfrm rot="9000131" flipH="1">
            <a:off x="391072" y="2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rot="-9899901" flipH="1">
            <a:off x="4997960" y="4783869"/>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3"/>
          <p:cNvGrpSpPr/>
          <p:nvPr/>
        </p:nvGrpSpPr>
        <p:grpSpPr>
          <a:xfrm rot="-5399917">
            <a:off x="6572843" y="4726244"/>
            <a:ext cx="228601" cy="207085"/>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143173" flipH="1">
            <a:off x="2772855" y="285646"/>
            <a:ext cx="970033" cy="22723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13"/>
          <p:cNvGrpSpPr/>
          <p:nvPr/>
        </p:nvGrpSpPr>
        <p:grpSpPr>
          <a:xfrm rot="-8100136">
            <a:off x="8520138" y="497852"/>
            <a:ext cx="296715" cy="268776"/>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13"/>
          <p:cNvSpPr/>
          <p:nvPr/>
        </p:nvSpPr>
        <p:spPr>
          <a:xfrm rot="-2700202">
            <a:off x="-77262" y="3989952"/>
            <a:ext cx="1057332" cy="823806"/>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5">
    <p:spTree>
      <p:nvGrpSpPr>
        <p:cNvPr id="1" name="Shape 390"/>
        <p:cNvGrpSpPr/>
        <p:nvPr/>
      </p:nvGrpSpPr>
      <p:grpSpPr>
        <a:xfrm>
          <a:off x="0" y="0"/>
          <a:ext cx="0" cy="0"/>
          <a:chOff x="0" y="0"/>
          <a:chExt cx="0" cy="0"/>
        </a:xfrm>
      </p:grpSpPr>
      <p:sp>
        <p:nvSpPr>
          <p:cNvPr id="391" name="Google Shape;391;p16"/>
          <p:cNvSpPr/>
          <p:nvPr/>
        </p:nvSpPr>
        <p:spPr>
          <a:xfrm>
            <a:off x="-148873" y="3525345"/>
            <a:ext cx="3825648" cy="1800343"/>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425898" y="-291775"/>
            <a:ext cx="3298272" cy="1820589"/>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7342677" y="-220591"/>
            <a:ext cx="2090062" cy="2096168"/>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5382456" y="4159416"/>
            <a:ext cx="3916919" cy="1384001"/>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16"/>
          <p:cNvGrpSpPr/>
          <p:nvPr/>
        </p:nvGrpSpPr>
        <p:grpSpPr>
          <a:xfrm>
            <a:off x="1539904" y="862266"/>
            <a:ext cx="6063713" cy="3662083"/>
            <a:chOff x="5677150" y="460514"/>
            <a:chExt cx="675803" cy="826730"/>
          </a:xfrm>
        </p:grpSpPr>
        <p:sp>
          <p:nvSpPr>
            <p:cNvPr id="396" name="Google Shape;396;p16"/>
            <p:cNvSpPr/>
            <p:nvPr/>
          </p:nvSpPr>
          <p:spPr>
            <a:xfrm>
              <a:off x="5677150" y="460514"/>
              <a:ext cx="675803" cy="826730"/>
            </a:xfrm>
            <a:custGeom>
              <a:avLst/>
              <a:gdLst/>
              <a:ahLst/>
              <a:cxnLst/>
              <a:rect l="l" t="t" r="r" b="b"/>
              <a:pathLst>
                <a:path w="12748" h="15595" extrusionOk="0">
                  <a:moveTo>
                    <a:pt x="6151" y="195"/>
                  </a:moveTo>
                  <a:cubicBezTo>
                    <a:pt x="6218" y="195"/>
                    <a:pt x="6285" y="195"/>
                    <a:pt x="6352" y="195"/>
                  </a:cubicBezTo>
                  <a:cubicBezTo>
                    <a:pt x="8186" y="199"/>
                    <a:pt x="10024" y="201"/>
                    <a:pt x="11858" y="230"/>
                  </a:cubicBezTo>
                  <a:cubicBezTo>
                    <a:pt x="11845" y="240"/>
                    <a:pt x="11838" y="256"/>
                    <a:pt x="11838" y="278"/>
                  </a:cubicBezTo>
                  <a:cubicBezTo>
                    <a:pt x="11857" y="2636"/>
                    <a:pt x="11871" y="4995"/>
                    <a:pt x="11887" y="7353"/>
                  </a:cubicBezTo>
                  <a:cubicBezTo>
                    <a:pt x="11903" y="9687"/>
                    <a:pt x="11851" y="12033"/>
                    <a:pt x="11954" y="14364"/>
                  </a:cubicBezTo>
                  <a:cubicBezTo>
                    <a:pt x="10088" y="13366"/>
                    <a:pt x="8242" y="12312"/>
                    <a:pt x="6345" y="11377"/>
                  </a:cubicBezTo>
                  <a:cubicBezTo>
                    <a:pt x="6338" y="11374"/>
                    <a:pt x="6331" y="11372"/>
                    <a:pt x="6324" y="11372"/>
                  </a:cubicBezTo>
                  <a:cubicBezTo>
                    <a:pt x="6291" y="11372"/>
                    <a:pt x="6268" y="11406"/>
                    <a:pt x="6278" y="11434"/>
                  </a:cubicBezTo>
                  <a:cubicBezTo>
                    <a:pt x="6270" y="11434"/>
                    <a:pt x="6261" y="11437"/>
                    <a:pt x="6253" y="11440"/>
                  </a:cubicBezTo>
                  <a:cubicBezTo>
                    <a:pt x="4488" y="12273"/>
                    <a:pt x="2694" y="13048"/>
                    <a:pt x="921" y="13861"/>
                  </a:cubicBezTo>
                  <a:cubicBezTo>
                    <a:pt x="924" y="9315"/>
                    <a:pt x="924" y="4763"/>
                    <a:pt x="835" y="219"/>
                  </a:cubicBezTo>
                  <a:lnTo>
                    <a:pt x="835" y="219"/>
                  </a:lnTo>
                  <a:cubicBezTo>
                    <a:pt x="1127" y="221"/>
                    <a:pt x="1419" y="222"/>
                    <a:pt x="1712" y="222"/>
                  </a:cubicBezTo>
                  <a:cubicBezTo>
                    <a:pt x="3192" y="222"/>
                    <a:pt x="4672" y="195"/>
                    <a:pt x="6151" y="195"/>
                  </a:cubicBezTo>
                  <a:close/>
                  <a:moveTo>
                    <a:pt x="189" y="210"/>
                  </a:moveTo>
                  <a:cubicBezTo>
                    <a:pt x="381" y="213"/>
                    <a:pt x="572" y="216"/>
                    <a:pt x="765" y="218"/>
                  </a:cubicBezTo>
                  <a:cubicBezTo>
                    <a:pt x="712" y="4804"/>
                    <a:pt x="770" y="9396"/>
                    <a:pt x="810" y="13984"/>
                  </a:cubicBezTo>
                  <a:cubicBezTo>
                    <a:pt x="810" y="14024"/>
                    <a:pt x="845" y="14044"/>
                    <a:pt x="881" y="14044"/>
                  </a:cubicBezTo>
                  <a:cubicBezTo>
                    <a:pt x="916" y="14044"/>
                    <a:pt x="952" y="14024"/>
                    <a:pt x="952" y="13984"/>
                  </a:cubicBezTo>
                  <a:lnTo>
                    <a:pt x="952" y="13971"/>
                  </a:lnTo>
                  <a:cubicBezTo>
                    <a:pt x="2715" y="13211"/>
                    <a:pt x="4535" y="12371"/>
                    <a:pt x="6322" y="11545"/>
                  </a:cubicBezTo>
                  <a:cubicBezTo>
                    <a:pt x="6351" y="11532"/>
                    <a:pt x="6356" y="11508"/>
                    <a:pt x="6348" y="11486"/>
                  </a:cubicBezTo>
                  <a:lnTo>
                    <a:pt x="6348" y="11486"/>
                  </a:lnTo>
                  <a:cubicBezTo>
                    <a:pt x="8163" y="12536"/>
                    <a:pt x="10044" y="13482"/>
                    <a:pt x="11891" y="14472"/>
                  </a:cubicBezTo>
                  <a:cubicBezTo>
                    <a:pt x="11901" y="14477"/>
                    <a:pt x="11910" y="14479"/>
                    <a:pt x="11919" y="14479"/>
                  </a:cubicBezTo>
                  <a:cubicBezTo>
                    <a:pt x="11938" y="14479"/>
                    <a:pt x="11955" y="14470"/>
                    <a:pt x="11967" y="14456"/>
                  </a:cubicBezTo>
                  <a:cubicBezTo>
                    <a:pt x="11974" y="14463"/>
                    <a:pt x="11984" y="14467"/>
                    <a:pt x="11994" y="14467"/>
                  </a:cubicBezTo>
                  <a:cubicBezTo>
                    <a:pt x="12013" y="14467"/>
                    <a:pt x="12031" y="14454"/>
                    <a:pt x="12032" y="14429"/>
                  </a:cubicBezTo>
                  <a:cubicBezTo>
                    <a:pt x="12108" y="12076"/>
                    <a:pt x="12027" y="9708"/>
                    <a:pt x="12014" y="7353"/>
                  </a:cubicBezTo>
                  <a:cubicBezTo>
                    <a:pt x="12001" y="4995"/>
                    <a:pt x="11984" y="2635"/>
                    <a:pt x="11974" y="278"/>
                  </a:cubicBezTo>
                  <a:cubicBezTo>
                    <a:pt x="11974" y="257"/>
                    <a:pt x="11966" y="242"/>
                    <a:pt x="11955" y="231"/>
                  </a:cubicBezTo>
                  <a:lnTo>
                    <a:pt x="11955" y="231"/>
                  </a:lnTo>
                  <a:cubicBezTo>
                    <a:pt x="12129" y="234"/>
                    <a:pt x="12303" y="236"/>
                    <a:pt x="12477" y="239"/>
                  </a:cubicBezTo>
                  <a:cubicBezTo>
                    <a:pt x="12539" y="2733"/>
                    <a:pt x="12582" y="5227"/>
                    <a:pt x="12558" y="7721"/>
                  </a:cubicBezTo>
                  <a:cubicBezTo>
                    <a:pt x="12546" y="8949"/>
                    <a:pt x="12545" y="10177"/>
                    <a:pt x="12542" y="11406"/>
                  </a:cubicBezTo>
                  <a:cubicBezTo>
                    <a:pt x="12537" y="12659"/>
                    <a:pt x="12458" y="13942"/>
                    <a:pt x="12556" y="15193"/>
                  </a:cubicBezTo>
                  <a:cubicBezTo>
                    <a:pt x="12553" y="15197"/>
                    <a:pt x="12550" y="15202"/>
                    <a:pt x="12548" y="15207"/>
                  </a:cubicBezTo>
                  <a:cubicBezTo>
                    <a:pt x="12531" y="15248"/>
                    <a:pt x="12544" y="15296"/>
                    <a:pt x="12544" y="15338"/>
                  </a:cubicBezTo>
                  <a:cubicBezTo>
                    <a:pt x="12544" y="15374"/>
                    <a:pt x="12539" y="15409"/>
                    <a:pt x="12535" y="15442"/>
                  </a:cubicBezTo>
                  <a:cubicBezTo>
                    <a:pt x="11424" y="14918"/>
                    <a:pt x="10314" y="14392"/>
                    <a:pt x="9213" y="13848"/>
                  </a:cubicBezTo>
                  <a:cubicBezTo>
                    <a:pt x="8673" y="13582"/>
                    <a:pt x="8134" y="13312"/>
                    <a:pt x="7596" y="13039"/>
                  </a:cubicBezTo>
                  <a:cubicBezTo>
                    <a:pt x="7186" y="12831"/>
                    <a:pt x="6723" y="12518"/>
                    <a:pt x="6251" y="12493"/>
                  </a:cubicBezTo>
                  <a:cubicBezTo>
                    <a:pt x="6250" y="12493"/>
                    <a:pt x="6249" y="12493"/>
                    <a:pt x="6249" y="12493"/>
                  </a:cubicBezTo>
                  <a:cubicBezTo>
                    <a:pt x="6238" y="12493"/>
                    <a:pt x="6231" y="12498"/>
                    <a:pt x="6226" y="12505"/>
                  </a:cubicBezTo>
                  <a:cubicBezTo>
                    <a:pt x="6218" y="12503"/>
                    <a:pt x="6210" y="12502"/>
                    <a:pt x="6201" y="12502"/>
                  </a:cubicBezTo>
                  <a:cubicBezTo>
                    <a:pt x="6190" y="12502"/>
                    <a:pt x="6177" y="12504"/>
                    <a:pt x="6165" y="12511"/>
                  </a:cubicBezTo>
                  <a:cubicBezTo>
                    <a:pt x="4198" y="13498"/>
                    <a:pt x="2163" y="14274"/>
                    <a:pt x="132" y="15113"/>
                  </a:cubicBezTo>
                  <a:lnTo>
                    <a:pt x="131" y="15113"/>
                  </a:lnTo>
                  <a:cubicBezTo>
                    <a:pt x="198" y="13891"/>
                    <a:pt x="165" y="12657"/>
                    <a:pt x="169" y="11434"/>
                  </a:cubicBezTo>
                  <a:cubicBezTo>
                    <a:pt x="172" y="10188"/>
                    <a:pt x="170" y="8942"/>
                    <a:pt x="176" y="7698"/>
                  </a:cubicBezTo>
                  <a:cubicBezTo>
                    <a:pt x="189" y="5207"/>
                    <a:pt x="189" y="2715"/>
                    <a:pt x="192" y="225"/>
                  </a:cubicBezTo>
                  <a:cubicBezTo>
                    <a:pt x="192" y="220"/>
                    <a:pt x="190" y="216"/>
                    <a:pt x="189" y="210"/>
                  </a:cubicBezTo>
                  <a:close/>
                  <a:moveTo>
                    <a:pt x="4658" y="1"/>
                  </a:moveTo>
                  <a:cubicBezTo>
                    <a:pt x="3153" y="1"/>
                    <a:pt x="1649" y="26"/>
                    <a:pt x="148" y="95"/>
                  </a:cubicBezTo>
                  <a:cubicBezTo>
                    <a:pt x="110" y="98"/>
                    <a:pt x="91" y="130"/>
                    <a:pt x="94" y="160"/>
                  </a:cubicBezTo>
                  <a:cubicBezTo>
                    <a:pt x="68" y="169"/>
                    <a:pt x="47" y="190"/>
                    <a:pt x="47" y="226"/>
                  </a:cubicBezTo>
                  <a:cubicBezTo>
                    <a:pt x="44" y="2716"/>
                    <a:pt x="36" y="5207"/>
                    <a:pt x="42" y="7698"/>
                  </a:cubicBezTo>
                  <a:cubicBezTo>
                    <a:pt x="45" y="8917"/>
                    <a:pt x="39" y="10136"/>
                    <a:pt x="39" y="11355"/>
                  </a:cubicBezTo>
                  <a:cubicBezTo>
                    <a:pt x="39" y="12623"/>
                    <a:pt x="1" y="13904"/>
                    <a:pt x="68" y="15170"/>
                  </a:cubicBezTo>
                  <a:cubicBezTo>
                    <a:pt x="69" y="15189"/>
                    <a:pt x="84" y="15199"/>
                    <a:pt x="99" y="15199"/>
                  </a:cubicBezTo>
                  <a:cubicBezTo>
                    <a:pt x="101" y="15199"/>
                    <a:pt x="104" y="15199"/>
                    <a:pt x="106" y="15198"/>
                  </a:cubicBezTo>
                  <a:cubicBezTo>
                    <a:pt x="114" y="15210"/>
                    <a:pt x="127" y="15220"/>
                    <a:pt x="144" y="15220"/>
                  </a:cubicBezTo>
                  <a:cubicBezTo>
                    <a:pt x="149" y="15220"/>
                    <a:pt x="155" y="15219"/>
                    <a:pt x="161" y="15217"/>
                  </a:cubicBezTo>
                  <a:cubicBezTo>
                    <a:pt x="2256" y="14587"/>
                    <a:pt x="4297" y="13628"/>
                    <a:pt x="6248" y="12653"/>
                  </a:cubicBezTo>
                  <a:cubicBezTo>
                    <a:pt x="6277" y="12639"/>
                    <a:pt x="6289" y="12613"/>
                    <a:pt x="6289" y="12590"/>
                  </a:cubicBezTo>
                  <a:cubicBezTo>
                    <a:pt x="6734" y="12822"/>
                    <a:pt x="7210" y="13014"/>
                    <a:pt x="7658" y="13244"/>
                  </a:cubicBezTo>
                  <a:cubicBezTo>
                    <a:pt x="8195" y="13520"/>
                    <a:pt x="8733" y="13791"/>
                    <a:pt x="9272" y="14059"/>
                  </a:cubicBezTo>
                  <a:cubicBezTo>
                    <a:pt x="10328" y="14583"/>
                    <a:pt x="11389" y="15096"/>
                    <a:pt x="12460" y="15586"/>
                  </a:cubicBezTo>
                  <a:cubicBezTo>
                    <a:pt x="12473" y="15592"/>
                    <a:pt x="12485" y="15594"/>
                    <a:pt x="12496" y="15594"/>
                  </a:cubicBezTo>
                  <a:cubicBezTo>
                    <a:pt x="12531" y="15594"/>
                    <a:pt x="12561" y="15570"/>
                    <a:pt x="12575" y="15541"/>
                  </a:cubicBezTo>
                  <a:cubicBezTo>
                    <a:pt x="12579" y="15542"/>
                    <a:pt x="12583" y="15543"/>
                    <a:pt x="12587" y="15543"/>
                  </a:cubicBezTo>
                  <a:cubicBezTo>
                    <a:pt x="12602" y="15543"/>
                    <a:pt x="12615" y="15536"/>
                    <a:pt x="12624" y="15516"/>
                  </a:cubicBezTo>
                  <a:cubicBezTo>
                    <a:pt x="12648" y="15465"/>
                    <a:pt x="12662" y="15413"/>
                    <a:pt x="12671" y="15356"/>
                  </a:cubicBezTo>
                  <a:cubicBezTo>
                    <a:pt x="12679" y="15302"/>
                    <a:pt x="12690" y="15241"/>
                    <a:pt x="12658" y="15193"/>
                  </a:cubicBezTo>
                  <a:cubicBezTo>
                    <a:pt x="12655" y="15188"/>
                    <a:pt x="12650" y="15182"/>
                    <a:pt x="12646" y="15179"/>
                  </a:cubicBezTo>
                  <a:cubicBezTo>
                    <a:pt x="12748" y="13959"/>
                    <a:pt x="12679" y="12709"/>
                    <a:pt x="12684" y="11486"/>
                  </a:cubicBezTo>
                  <a:cubicBezTo>
                    <a:pt x="12687" y="10231"/>
                    <a:pt x="12697" y="8976"/>
                    <a:pt x="12690" y="7721"/>
                  </a:cubicBezTo>
                  <a:cubicBezTo>
                    <a:pt x="12676" y="5223"/>
                    <a:pt x="12739" y="2724"/>
                    <a:pt x="12648" y="226"/>
                  </a:cubicBezTo>
                  <a:cubicBezTo>
                    <a:pt x="12647" y="189"/>
                    <a:pt x="12626" y="165"/>
                    <a:pt x="12600" y="153"/>
                  </a:cubicBezTo>
                  <a:cubicBezTo>
                    <a:pt x="12592" y="137"/>
                    <a:pt x="12577" y="124"/>
                    <a:pt x="12552" y="124"/>
                  </a:cubicBezTo>
                  <a:cubicBezTo>
                    <a:pt x="9927" y="77"/>
                    <a:pt x="7291" y="1"/>
                    <a:pt x="4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5684148" y="471647"/>
              <a:ext cx="660059" cy="807486"/>
            </a:xfrm>
            <a:custGeom>
              <a:avLst/>
              <a:gdLst/>
              <a:ahLst/>
              <a:cxnLst/>
              <a:rect l="l" t="t" r="r" b="b"/>
              <a:pathLst>
                <a:path w="12451" h="15232" extrusionOk="0">
                  <a:moveTo>
                    <a:pt x="58" y="0"/>
                  </a:moveTo>
                  <a:cubicBezTo>
                    <a:pt x="58" y="7"/>
                    <a:pt x="60" y="10"/>
                    <a:pt x="60" y="16"/>
                  </a:cubicBezTo>
                  <a:cubicBezTo>
                    <a:pt x="57" y="2506"/>
                    <a:pt x="58" y="4997"/>
                    <a:pt x="45" y="7488"/>
                  </a:cubicBezTo>
                  <a:cubicBezTo>
                    <a:pt x="39" y="8732"/>
                    <a:pt x="40" y="9978"/>
                    <a:pt x="37" y="11224"/>
                  </a:cubicBezTo>
                  <a:cubicBezTo>
                    <a:pt x="33" y="12447"/>
                    <a:pt x="66" y="13681"/>
                    <a:pt x="0" y="14903"/>
                  </a:cubicBezTo>
                  <a:cubicBezTo>
                    <a:pt x="2031" y="14064"/>
                    <a:pt x="4066" y="13288"/>
                    <a:pt x="6034" y="12301"/>
                  </a:cubicBezTo>
                  <a:cubicBezTo>
                    <a:pt x="6046" y="12294"/>
                    <a:pt x="6058" y="12292"/>
                    <a:pt x="6070" y="12292"/>
                  </a:cubicBezTo>
                  <a:cubicBezTo>
                    <a:pt x="6078" y="12292"/>
                    <a:pt x="6086" y="12293"/>
                    <a:pt x="6094" y="12295"/>
                  </a:cubicBezTo>
                  <a:cubicBezTo>
                    <a:pt x="6099" y="12288"/>
                    <a:pt x="6106" y="12283"/>
                    <a:pt x="6117" y="12283"/>
                  </a:cubicBezTo>
                  <a:cubicBezTo>
                    <a:pt x="6117" y="12283"/>
                    <a:pt x="6118" y="12283"/>
                    <a:pt x="6119" y="12283"/>
                  </a:cubicBezTo>
                  <a:cubicBezTo>
                    <a:pt x="6591" y="12308"/>
                    <a:pt x="7054" y="12621"/>
                    <a:pt x="7466" y="12829"/>
                  </a:cubicBezTo>
                  <a:cubicBezTo>
                    <a:pt x="8003" y="13102"/>
                    <a:pt x="8541" y="13372"/>
                    <a:pt x="9081" y="13639"/>
                  </a:cubicBezTo>
                  <a:cubicBezTo>
                    <a:pt x="10182" y="14183"/>
                    <a:pt x="11292" y="14708"/>
                    <a:pt x="12403" y="15232"/>
                  </a:cubicBezTo>
                  <a:cubicBezTo>
                    <a:pt x="12407" y="15199"/>
                    <a:pt x="12412" y="15165"/>
                    <a:pt x="12412" y="15129"/>
                  </a:cubicBezTo>
                  <a:cubicBezTo>
                    <a:pt x="12412" y="15086"/>
                    <a:pt x="12399" y="15039"/>
                    <a:pt x="12416" y="14997"/>
                  </a:cubicBezTo>
                  <a:cubicBezTo>
                    <a:pt x="12418" y="14992"/>
                    <a:pt x="12421" y="14987"/>
                    <a:pt x="12424" y="14983"/>
                  </a:cubicBezTo>
                  <a:cubicBezTo>
                    <a:pt x="12327" y="13732"/>
                    <a:pt x="12405" y="12449"/>
                    <a:pt x="12410" y="11196"/>
                  </a:cubicBezTo>
                  <a:cubicBezTo>
                    <a:pt x="12413" y="9967"/>
                    <a:pt x="12414" y="8739"/>
                    <a:pt x="12426" y="7511"/>
                  </a:cubicBezTo>
                  <a:cubicBezTo>
                    <a:pt x="12450" y="5017"/>
                    <a:pt x="12407" y="2523"/>
                    <a:pt x="12345" y="29"/>
                  </a:cubicBezTo>
                  <a:cubicBezTo>
                    <a:pt x="12171" y="26"/>
                    <a:pt x="11997" y="24"/>
                    <a:pt x="11823" y="21"/>
                  </a:cubicBezTo>
                  <a:lnTo>
                    <a:pt x="11823" y="21"/>
                  </a:lnTo>
                  <a:cubicBezTo>
                    <a:pt x="11835" y="32"/>
                    <a:pt x="11842" y="47"/>
                    <a:pt x="11842" y="68"/>
                  </a:cubicBezTo>
                  <a:cubicBezTo>
                    <a:pt x="11852" y="2426"/>
                    <a:pt x="11869" y="4785"/>
                    <a:pt x="11882" y="7144"/>
                  </a:cubicBezTo>
                  <a:cubicBezTo>
                    <a:pt x="11896" y="9498"/>
                    <a:pt x="11976" y="11867"/>
                    <a:pt x="11900" y="14219"/>
                  </a:cubicBezTo>
                  <a:cubicBezTo>
                    <a:pt x="11899" y="14244"/>
                    <a:pt x="11881" y="14257"/>
                    <a:pt x="11863" y="14257"/>
                  </a:cubicBezTo>
                  <a:cubicBezTo>
                    <a:pt x="11853" y="14257"/>
                    <a:pt x="11843" y="14253"/>
                    <a:pt x="11835" y="14246"/>
                  </a:cubicBezTo>
                  <a:cubicBezTo>
                    <a:pt x="11823" y="14260"/>
                    <a:pt x="11807" y="14270"/>
                    <a:pt x="11788" y="14270"/>
                  </a:cubicBezTo>
                  <a:cubicBezTo>
                    <a:pt x="11779" y="14270"/>
                    <a:pt x="11769" y="14267"/>
                    <a:pt x="11759" y="14262"/>
                  </a:cubicBezTo>
                  <a:cubicBezTo>
                    <a:pt x="9912" y="13272"/>
                    <a:pt x="8031" y="12326"/>
                    <a:pt x="6217" y="11276"/>
                  </a:cubicBezTo>
                  <a:lnTo>
                    <a:pt x="6217" y="11276"/>
                  </a:lnTo>
                  <a:cubicBezTo>
                    <a:pt x="6224" y="11298"/>
                    <a:pt x="6219" y="11323"/>
                    <a:pt x="6191" y="11336"/>
                  </a:cubicBezTo>
                  <a:cubicBezTo>
                    <a:pt x="4403" y="12161"/>
                    <a:pt x="2583" y="13002"/>
                    <a:pt x="820" y="13761"/>
                  </a:cubicBezTo>
                  <a:lnTo>
                    <a:pt x="820" y="13774"/>
                  </a:lnTo>
                  <a:cubicBezTo>
                    <a:pt x="820" y="13814"/>
                    <a:pt x="784" y="13834"/>
                    <a:pt x="749" y="13834"/>
                  </a:cubicBezTo>
                  <a:cubicBezTo>
                    <a:pt x="713" y="13834"/>
                    <a:pt x="678" y="13814"/>
                    <a:pt x="678" y="13774"/>
                  </a:cubicBezTo>
                  <a:cubicBezTo>
                    <a:pt x="638" y="9186"/>
                    <a:pt x="580" y="4594"/>
                    <a:pt x="634" y="8"/>
                  </a:cubicBezTo>
                  <a:cubicBezTo>
                    <a:pt x="442" y="7"/>
                    <a:pt x="249" y="3"/>
                    <a:pt x="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5721415" y="470851"/>
              <a:ext cx="589393" cy="751187"/>
            </a:xfrm>
            <a:custGeom>
              <a:avLst/>
              <a:gdLst/>
              <a:ahLst/>
              <a:cxnLst/>
              <a:rect l="l" t="t" r="r" b="b"/>
              <a:pathLst>
                <a:path w="11118" h="14170" extrusionOk="0">
                  <a:moveTo>
                    <a:pt x="5316" y="0"/>
                  </a:moveTo>
                  <a:cubicBezTo>
                    <a:pt x="3837" y="0"/>
                    <a:pt x="2357" y="27"/>
                    <a:pt x="877" y="27"/>
                  </a:cubicBezTo>
                  <a:cubicBezTo>
                    <a:pt x="584" y="27"/>
                    <a:pt x="292" y="26"/>
                    <a:pt x="0" y="24"/>
                  </a:cubicBezTo>
                  <a:lnTo>
                    <a:pt x="0" y="24"/>
                  </a:lnTo>
                  <a:cubicBezTo>
                    <a:pt x="89" y="4568"/>
                    <a:pt x="89" y="9120"/>
                    <a:pt x="86" y="13666"/>
                  </a:cubicBezTo>
                  <a:cubicBezTo>
                    <a:pt x="1859" y="12853"/>
                    <a:pt x="3653" y="12077"/>
                    <a:pt x="5418" y="11245"/>
                  </a:cubicBezTo>
                  <a:cubicBezTo>
                    <a:pt x="5426" y="11241"/>
                    <a:pt x="5435" y="11239"/>
                    <a:pt x="5443" y="11239"/>
                  </a:cubicBezTo>
                  <a:cubicBezTo>
                    <a:pt x="5433" y="11211"/>
                    <a:pt x="5456" y="11177"/>
                    <a:pt x="5489" y="11177"/>
                  </a:cubicBezTo>
                  <a:cubicBezTo>
                    <a:pt x="5496" y="11177"/>
                    <a:pt x="5503" y="11179"/>
                    <a:pt x="5510" y="11182"/>
                  </a:cubicBezTo>
                  <a:cubicBezTo>
                    <a:pt x="7407" y="12117"/>
                    <a:pt x="9253" y="13171"/>
                    <a:pt x="11118" y="14169"/>
                  </a:cubicBezTo>
                  <a:cubicBezTo>
                    <a:pt x="11016" y="11838"/>
                    <a:pt x="11067" y="9492"/>
                    <a:pt x="11051" y="7158"/>
                  </a:cubicBezTo>
                  <a:cubicBezTo>
                    <a:pt x="11035" y="4800"/>
                    <a:pt x="11022" y="2441"/>
                    <a:pt x="11003" y="83"/>
                  </a:cubicBezTo>
                  <a:cubicBezTo>
                    <a:pt x="11003" y="61"/>
                    <a:pt x="11010" y="45"/>
                    <a:pt x="11023" y="35"/>
                  </a:cubicBezTo>
                  <a:cubicBezTo>
                    <a:pt x="9189" y="6"/>
                    <a:pt x="7351" y="4"/>
                    <a:pt x="5517" y="0"/>
                  </a:cubicBezTo>
                  <a:cubicBezTo>
                    <a:pt x="5450" y="0"/>
                    <a:pt x="5383" y="0"/>
                    <a:pt x="53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16"/>
          <p:cNvSpPr txBox="1">
            <a:spLocks noGrp="1"/>
          </p:cNvSpPr>
          <p:nvPr>
            <p:ph type="subTitle" idx="1"/>
          </p:nvPr>
        </p:nvSpPr>
        <p:spPr>
          <a:xfrm flipH="1">
            <a:off x="2649475" y="2513525"/>
            <a:ext cx="3845100" cy="869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Gloria Hallelujah"/>
              <a:buNone/>
              <a:defRPr sz="1600">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None/>
              <a:defRPr sz="1400">
                <a:solidFill>
                  <a:schemeClr val="dk1"/>
                </a:solidFill>
              </a:defRPr>
            </a:lvl2pPr>
            <a:lvl3pPr lvl="2" algn="ctr" rtl="0">
              <a:lnSpc>
                <a:spcPct val="100000"/>
              </a:lnSpc>
              <a:spcBef>
                <a:spcPts val="0"/>
              </a:spcBef>
              <a:spcAft>
                <a:spcPts val="0"/>
              </a:spcAft>
              <a:buClr>
                <a:schemeClr val="dk1"/>
              </a:buClr>
              <a:buSzPts val="1400"/>
              <a:buNone/>
              <a:defRPr sz="1400">
                <a:solidFill>
                  <a:schemeClr val="dk1"/>
                </a:solidFill>
              </a:defRPr>
            </a:lvl3pPr>
            <a:lvl4pPr lvl="3" algn="ctr" rtl="0">
              <a:lnSpc>
                <a:spcPct val="100000"/>
              </a:lnSpc>
              <a:spcBef>
                <a:spcPts val="0"/>
              </a:spcBef>
              <a:spcAft>
                <a:spcPts val="0"/>
              </a:spcAft>
              <a:buClr>
                <a:schemeClr val="dk1"/>
              </a:buClr>
              <a:buSzPts val="1400"/>
              <a:buNone/>
              <a:defRPr sz="1400">
                <a:solidFill>
                  <a:schemeClr val="dk1"/>
                </a:solidFill>
              </a:defRPr>
            </a:lvl4pPr>
            <a:lvl5pPr lvl="4" algn="ctr" rtl="0">
              <a:lnSpc>
                <a:spcPct val="100000"/>
              </a:lnSpc>
              <a:spcBef>
                <a:spcPts val="0"/>
              </a:spcBef>
              <a:spcAft>
                <a:spcPts val="0"/>
              </a:spcAft>
              <a:buClr>
                <a:schemeClr val="dk1"/>
              </a:buClr>
              <a:buSzPts val="1400"/>
              <a:buNone/>
              <a:defRPr sz="1400">
                <a:solidFill>
                  <a:schemeClr val="dk1"/>
                </a:solidFill>
              </a:defRPr>
            </a:lvl5pPr>
            <a:lvl6pPr lvl="5" algn="ctr" rtl="0">
              <a:lnSpc>
                <a:spcPct val="100000"/>
              </a:lnSpc>
              <a:spcBef>
                <a:spcPts val="0"/>
              </a:spcBef>
              <a:spcAft>
                <a:spcPts val="0"/>
              </a:spcAft>
              <a:buClr>
                <a:schemeClr val="dk1"/>
              </a:buClr>
              <a:buSzPts val="1400"/>
              <a:buNone/>
              <a:defRPr sz="1400">
                <a:solidFill>
                  <a:schemeClr val="dk1"/>
                </a:solidFill>
              </a:defRPr>
            </a:lvl6pPr>
            <a:lvl7pPr lvl="6" algn="ctr" rtl="0">
              <a:lnSpc>
                <a:spcPct val="100000"/>
              </a:lnSpc>
              <a:spcBef>
                <a:spcPts val="0"/>
              </a:spcBef>
              <a:spcAft>
                <a:spcPts val="0"/>
              </a:spcAft>
              <a:buClr>
                <a:schemeClr val="dk1"/>
              </a:buClr>
              <a:buSzPts val="1400"/>
              <a:buNone/>
              <a:defRPr sz="1400">
                <a:solidFill>
                  <a:schemeClr val="dk1"/>
                </a:solidFill>
              </a:defRPr>
            </a:lvl7pPr>
            <a:lvl8pPr lvl="7" algn="ctr" rtl="0">
              <a:lnSpc>
                <a:spcPct val="100000"/>
              </a:lnSpc>
              <a:spcBef>
                <a:spcPts val="0"/>
              </a:spcBef>
              <a:spcAft>
                <a:spcPts val="0"/>
              </a:spcAft>
              <a:buClr>
                <a:schemeClr val="dk1"/>
              </a:buClr>
              <a:buSzPts val="1400"/>
              <a:buNone/>
              <a:defRPr sz="1400">
                <a:solidFill>
                  <a:schemeClr val="dk1"/>
                </a:solidFill>
              </a:defRPr>
            </a:lvl8pPr>
            <a:lvl9pPr lvl="8" algn="ctr" rtl="0">
              <a:lnSpc>
                <a:spcPct val="100000"/>
              </a:lnSpc>
              <a:spcBef>
                <a:spcPts val="0"/>
              </a:spcBef>
              <a:spcAft>
                <a:spcPts val="0"/>
              </a:spcAft>
              <a:buClr>
                <a:schemeClr val="dk1"/>
              </a:buClr>
              <a:buSzPts val="1400"/>
              <a:buNone/>
              <a:defRPr sz="1400">
                <a:solidFill>
                  <a:schemeClr val="dk1"/>
                </a:solidFill>
              </a:defRPr>
            </a:lvl9pPr>
          </a:lstStyle>
          <a:p>
            <a:endParaRPr/>
          </a:p>
        </p:txBody>
      </p:sp>
      <p:sp>
        <p:nvSpPr>
          <p:cNvPr id="400" name="Google Shape;400;p16"/>
          <p:cNvSpPr/>
          <p:nvPr/>
        </p:nvSpPr>
        <p:spPr>
          <a:xfrm>
            <a:off x="433397" y="3873365"/>
            <a:ext cx="559652" cy="537631"/>
          </a:xfrm>
          <a:custGeom>
            <a:avLst/>
            <a:gdLst/>
            <a:ahLst/>
            <a:cxnLst/>
            <a:rect l="l" t="t" r="r" b="b"/>
            <a:pathLst>
              <a:path w="3941" h="3786" extrusionOk="0">
                <a:moveTo>
                  <a:pt x="2590" y="410"/>
                </a:moveTo>
                <a:cubicBezTo>
                  <a:pt x="2599" y="410"/>
                  <a:pt x="2603" y="418"/>
                  <a:pt x="2606" y="432"/>
                </a:cubicBezTo>
                <a:cubicBezTo>
                  <a:pt x="2612" y="467"/>
                  <a:pt x="2609" y="510"/>
                  <a:pt x="2601" y="528"/>
                </a:cubicBezTo>
                <a:cubicBezTo>
                  <a:pt x="2592" y="547"/>
                  <a:pt x="2589" y="613"/>
                  <a:pt x="2594" y="677"/>
                </a:cubicBezTo>
                <a:cubicBezTo>
                  <a:pt x="2599" y="740"/>
                  <a:pt x="2591" y="856"/>
                  <a:pt x="2574" y="935"/>
                </a:cubicBezTo>
                <a:cubicBezTo>
                  <a:pt x="2558" y="1013"/>
                  <a:pt x="2555" y="1111"/>
                  <a:pt x="2567" y="1154"/>
                </a:cubicBezTo>
                <a:cubicBezTo>
                  <a:pt x="2590" y="1227"/>
                  <a:pt x="2599" y="1232"/>
                  <a:pt x="2755" y="1262"/>
                </a:cubicBezTo>
                <a:cubicBezTo>
                  <a:pt x="2846" y="1279"/>
                  <a:pt x="2956" y="1305"/>
                  <a:pt x="3003" y="1321"/>
                </a:cubicBezTo>
                <a:cubicBezTo>
                  <a:pt x="3049" y="1335"/>
                  <a:pt x="3174" y="1360"/>
                  <a:pt x="3279" y="1375"/>
                </a:cubicBezTo>
                <a:cubicBezTo>
                  <a:pt x="3533" y="1411"/>
                  <a:pt x="3610" y="1431"/>
                  <a:pt x="3598" y="1454"/>
                </a:cubicBezTo>
                <a:cubicBezTo>
                  <a:pt x="3593" y="1466"/>
                  <a:pt x="3377" y="1549"/>
                  <a:pt x="3120" y="1639"/>
                </a:cubicBezTo>
                <a:cubicBezTo>
                  <a:pt x="2601" y="1819"/>
                  <a:pt x="2539" y="1873"/>
                  <a:pt x="2695" y="2002"/>
                </a:cubicBezTo>
                <a:cubicBezTo>
                  <a:pt x="2742" y="2041"/>
                  <a:pt x="2909" y="2204"/>
                  <a:pt x="3069" y="2369"/>
                </a:cubicBezTo>
                <a:lnTo>
                  <a:pt x="3359" y="2666"/>
                </a:lnTo>
                <a:lnTo>
                  <a:pt x="3237" y="2646"/>
                </a:lnTo>
                <a:cubicBezTo>
                  <a:pt x="3170" y="2636"/>
                  <a:pt x="2955" y="2593"/>
                  <a:pt x="2758" y="2550"/>
                </a:cubicBezTo>
                <a:cubicBezTo>
                  <a:pt x="2592" y="2515"/>
                  <a:pt x="2484" y="2498"/>
                  <a:pt x="2423" y="2498"/>
                </a:cubicBezTo>
                <a:cubicBezTo>
                  <a:pt x="2392" y="2498"/>
                  <a:pt x="2373" y="2502"/>
                  <a:pt x="2364" y="2511"/>
                </a:cubicBezTo>
                <a:cubicBezTo>
                  <a:pt x="2345" y="2532"/>
                  <a:pt x="2330" y="2622"/>
                  <a:pt x="2331" y="2713"/>
                </a:cubicBezTo>
                <a:cubicBezTo>
                  <a:pt x="2332" y="2803"/>
                  <a:pt x="2323" y="2954"/>
                  <a:pt x="2309" y="3050"/>
                </a:cubicBezTo>
                <a:cubicBezTo>
                  <a:pt x="2295" y="3145"/>
                  <a:pt x="2289" y="3245"/>
                  <a:pt x="2294" y="3270"/>
                </a:cubicBezTo>
                <a:cubicBezTo>
                  <a:pt x="2300" y="3297"/>
                  <a:pt x="2297" y="3309"/>
                  <a:pt x="2290" y="3309"/>
                </a:cubicBezTo>
                <a:cubicBezTo>
                  <a:pt x="2276" y="3309"/>
                  <a:pt x="2243" y="3265"/>
                  <a:pt x="2216" y="3199"/>
                </a:cubicBezTo>
                <a:cubicBezTo>
                  <a:pt x="2196" y="3147"/>
                  <a:pt x="2135" y="3007"/>
                  <a:pt x="2082" y="2891"/>
                </a:cubicBezTo>
                <a:cubicBezTo>
                  <a:pt x="2030" y="2774"/>
                  <a:pt x="1974" y="2644"/>
                  <a:pt x="1961" y="2606"/>
                </a:cubicBezTo>
                <a:cubicBezTo>
                  <a:pt x="1941" y="2548"/>
                  <a:pt x="1920" y="2534"/>
                  <a:pt x="1854" y="2532"/>
                </a:cubicBezTo>
                <a:cubicBezTo>
                  <a:pt x="1853" y="2532"/>
                  <a:pt x="1853" y="2532"/>
                  <a:pt x="1853" y="2532"/>
                </a:cubicBezTo>
                <a:cubicBezTo>
                  <a:pt x="1777" y="2532"/>
                  <a:pt x="1468" y="2664"/>
                  <a:pt x="1272" y="2783"/>
                </a:cubicBezTo>
                <a:cubicBezTo>
                  <a:pt x="1229" y="2809"/>
                  <a:pt x="1147" y="2851"/>
                  <a:pt x="1092" y="2876"/>
                </a:cubicBezTo>
                <a:lnTo>
                  <a:pt x="992" y="2922"/>
                </a:lnTo>
                <a:lnTo>
                  <a:pt x="1194" y="2531"/>
                </a:lnTo>
                <a:cubicBezTo>
                  <a:pt x="1347" y="2231"/>
                  <a:pt x="1391" y="2125"/>
                  <a:pt x="1381" y="2077"/>
                </a:cubicBezTo>
                <a:cubicBezTo>
                  <a:pt x="1368" y="2025"/>
                  <a:pt x="1317" y="1996"/>
                  <a:pt x="1044" y="1880"/>
                </a:cubicBezTo>
                <a:cubicBezTo>
                  <a:pt x="866" y="1804"/>
                  <a:pt x="659" y="1728"/>
                  <a:pt x="581" y="1706"/>
                </a:cubicBezTo>
                <a:cubicBezTo>
                  <a:pt x="501" y="1685"/>
                  <a:pt x="442" y="1665"/>
                  <a:pt x="444" y="1659"/>
                </a:cubicBezTo>
                <a:cubicBezTo>
                  <a:pt x="447" y="1654"/>
                  <a:pt x="521" y="1645"/>
                  <a:pt x="614" y="1640"/>
                </a:cubicBezTo>
                <a:cubicBezTo>
                  <a:pt x="705" y="1635"/>
                  <a:pt x="829" y="1620"/>
                  <a:pt x="896" y="1607"/>
                </a:cubicBezTo>
                <a:cubicBezTo>
                  <a:pt x="960" y="1595"/>
                  <a:pt x="1127" y="1580"/>
                  <a:pt x="1264" y="1575"/>
                </a:cubicBezTo>
                <a:cubicBezTo>
                  <a:pt x="1550" y="1564"/>
                  <a:pt x="1602" y="1522"/>
                  <a:pt x="1540" y="1348"/>
                </a:cubicBezTo>
                <a:cubicBezTo>
                  <a:pt x="1517" y="1285"/>
                  <a:pt x="1481" y="1150"/>
                  <a:pt x="1459" y="1046"/>
                </a:cubicBezTo>
                <a:cubicBezTo>
                  <a:pt x="1436" y="942"/>
                  <a:pt x="1405" y="815"/>
                  <a:pt x="1389" y="762"/>
                </a:cubicBezTo>
                <a:cubicBezTo>
                  <a:pt x="1366" y="682"/>
                  <a:pt x="1362" y="642"/>
                  <a:pt x="1378" y="642"/>
                </a:cubicBezTo>
                <a:cubicBezTo>
                  <a:pt x="1392" y="642"/>
                  <a:pt x="1422" y="675"/>
                  <a:pt x="1466" y="740"/>
                </a:cubicBezTo>
                <a:cubicBezTo>
                  <a:pt x="1555" y="874"/>
                  <a:pt x="1817" y="1083"/>
                  <a:pt x="1904" y="1091"/>
                </a:cubicBezTo>
                <a:cubicBezTo>
                  <a:pt x="1905" y="1091"/>
                  <a:pt x="1906" y="1091"/>
                  <a:pt x="1907" y="1091"/>
                </a:cubicBezTo>
                <a:cubicBezTo>
                  <a:pt x="1934" y="1091"/>
                  <a:pt x="1978" y="1064"/>
                  <a:pt x="2004" y="1030"/>
                </a:cubicBezTo>
                <a:cubicBezTo>
                  <a:pt x="2033" y="995"/>
                  <a:pt x="2177" y="832"/>
                  <a:pt x="2326" y="667"/>
                </a:cubicBezTo>
                <a:cubicBezTo>
                  <a:pt x="2496" y="478"/>
                  <a:pt x="2563" y="410"/>
                  <a:pt x="2590" y="410"/>
                </a:cubicBezTo>
                <a:close/>
                <a:moveTo>
                  <a:pt x="2709" y="0"/>
                </a:moveTo>
                <a:cubicBezTo>
                  <a:pt x="2682" y="0"/>
                  <a:pt x="2652" y="9"/>
                  <a:pt x="2622" y="27"/>
                </a:cubicBezTo>
                <a:cubicBezTo>
                  <a:pt x="2580" y="52"/>
                  <a:pt x="2547" y="89"/>
                  <a:pt x="2550" y="107"/>
                </a:cubicBezTo>
                <a:cubicBezTo>
                  <a:pt x="2552" y="126"/>
                  <a:pt x="2468" y="241"/>
                  <a:pt x="2365" y="360"/>
                </a:cubicBezTo>
                <a:cubicBezTo>
                  <a:pt x="2262" y="480"/>
                  <a:pt x="2174" y="588"/>
                  <a:pt x="2171" y="597"/>
                </a:cubicBezTo>
                <a:cubicBezTo>
                  <a:pt x="2168" y="607"/>
                  <a:pt x="2146" y="631"/>
                  <a:pt x="2122" y="652"/>
                </a:cubicBezTo>
                <a:cubicBezTo>
                  <a:pt x="2098" y="672"/>
                  <a:pt x="2039" y="733"/>
                  <a:pt x="1989" y="790"/>
                </a:cubicBezTo>
                <a:cubicBezTo>
                  <a:pt x="1939" y="846"/>
                  <a:pt x="1914" y="869"/>
                  <a:pt x="1886" y="869"/>
                </a:cubicBezTo>
                <a:cubicBezTo>
                  <a:pt x="1868" y="869"/>
                  <a:pt x="1850" y="860"/>
                  <a:pt x="1824" y="844"/>
                </a:cubicBezTo>
                <a:cubicBezTo>
                  <a:pt x="1782" y="818"/>
                  <a:pt x="1694" y="726"/>
                  <a:pt x="1626" y="635"/>
                </a:cubicBezTo>
                <a:cubicBezTo>
                  <a:pt x="1442" y="390"/>
                  <a:pt x="1245" y="223"/>
                  <a:pt x="1149" y="223"/>
                </a:cubicBezTo>
                <a:cubicBezTo>
                  <a:pt x="1133" y="223"/>
                  <a:pt x="1120" y="228"/>
                  <a:pt x="1110" y="237"/>
                </a:cubicBezTo>
                <a:cubicBezTo>
                  <a:pt x="1064" y="282"/>
                  <a:pt x="1073" y="379"/>
                  <a:pt x="1140" y="584"/>
                </a:cubicBezTo>
                <a:cubicBezTo>
                  <a:pt x="1172" y="680"/>
                  <a:pt x="1214" y="830"/>
                  <a:pt x="1232" y="915"/>
                </a:cubicBezTo>
                <a:cubicBezTo>
                  <a:pt x="1250" y="1000"/>
                  <a:pt x="1281" y="1139"/>
                  <a:pt x="1299" y="1225"/>
                </a:cubicBezTo>
                <a:cubicBezTo>
                  <a:pt x="1320" y="1320"/>
                  <a:pt x="1320" y="1376"/>
                  <a:pt x="1298" y="1376"/>
                </a:cubicBezTo>
                <a:cubicBezTo>
                  <a:pt x="1298" y="1376"/>
                  <a:pt x="1298" y="1376"/>
                  <a:pt x="1297" y="1376"/>
                </a:cubicBezTo>
                <a:cubicBezTo>
                  <a:pt x="1292" y="1376"/>
                  <a:pt x="1286" y="1375"/>
                  <a:pt x="1277" y="1375"/>
                </a:cubicBezTo>
                <a:cubicBezTo>
                  <a:pt x="1133" y="1375"/>
                  <a:pt x="477" y="1451"/>
                  <a:pt x="286" y="1491"/>
                </a:cubicBezTo>
                <a:cubicBezTo>
                  <a:pt x="107" y="1529"/>
                  <a:pt x="61" y="1551"/>
                  <a:pt x="30" y="1616"/>
                </a:cubicBezTo>
                <a:cubicBezTo>
                  <a:pt x="0" y="1678"/>
                  <a:pt x="5" y="1706"/>
                  <a:pt x="52" y="1745"/>
                </a:cubicBezTo>
                <a:cubicBezTo>
                  <a:pt x="84" y="1772"/>
                  <a:pt x="151" y="1797"/>
                  <a:pt x="200" y="1800"/>
                </a:cubicBezTo>
                <a:cubicBezTo>
                  <a:pt x="291" y="1807"/>
                  <a:pt x="952" y="2025"/>
                  <a:pt x="1105" y="2098"/>
                </a:cubicBezTo>
                <a:lnTo>
                  <a:pt x="1188" y="2138"/>
                </a:lnTo>
                <a:lnTo>
                  <a:pt x="1040" y="2445"/>
                </a:lnTo>
                <a:cubicBezTo>
                  <a:pt x="957" y="2616"/>
                  <a:pt x="844" y="2808"/>
                  <a:pt x="785" y="2877"/>
                </a:cubicBezTo>
                <a:cubicBezTo>
                  <a:pt x="620" y="3073"/>
                  <a:pt x="575" y="3250"/>
                  <a:pt x="680" y="3302"/>
                </a:cubicBezTo>
                <a:cubicBezTo>
                  <a:pt x="682" y="3303"/>
                  <a:pt x="686" y="3304"/>
                  <a:pt x="690" y="3304"/>
                </a:cubicBezTo>
                <a:cubicBezTo>
                  <a:pt x="748" y="3304"/>
                  <a:pt x="952" y="3183"/>
                  <a:pt x="978" y="3130"/>
                </a:cubicBezTo>
                <a:cubicBezTo>
                  <a:pt x="987" y="3111"/>
                  <a:pt x="1002" y="3099"/>
                  <a:pt x="1016" y="3099"/>
                </a:cubicBezTo>
                <a:cubicBezTo>
                  <a:pt x="1018" y="3099"/>
                  <a:pt x="1021" y="3099"/>
                  <a:pt x="1024" y="3100"/>
                </a:cubicBezTo>
                <a:cubicBezTo>
                  <a:pt x="1025" y="3101"/>
                  <a:pt x="1026" y="3101"/>
                  <a:pt x="1027" y="3101"/>
                </a:cubicBezTo>
                <a:cubicBezTo>
                  <a:pt x="1069" y="3101"/>
                  <a:pt x="1386" y="2948"/>
                  <a:pt x="1674" y="2788"/>
                </a:cubicBezTo>
                <a:cubicBezTo>
                  <a:pt x="1726" y="2759"/>
                  <a:pt x="1765" y="2744"/>
                  <a:pt x="1793" y="2744"/>
                </a:cubicBezTo>
                <a:cubicBezTo>
                  <a:pt x="1831" y="2744"/>
                  <a:pt x="1852" y="2770"/>
                  <a:pt x="1864" y="2823"/>
                </a:cubicBezTo>
                <a:cubicBezTo>
                  <a:pt x="1887" y="2910"/>
                  <a:pt x="2191" y="3608"/>
                  <a:pt x="2250" y="3705"/>
                </a:cubicBezTo>
                <a:cubicBezTo>
                  <a:pt x="2289" y="3767"/>
                  <a:pt x="2314" y="3785"/>
                  <a:pt x="2366" y="3785"/>
                </a:cubicBezTo>
                <a:cubicBezTo>
                  <a:pt x="2368" y="3785"/>
                  <a:pt x="2369" y="3785"/>
                  <a:pt x="2371" y="3785"/>
                </a:cubicBezTo>
                <a:cubicBezTo>
                  <a:pt x="2463" y="3782"/>
                  <a:pt x="2481" y="3737"/>
                  <a:pt x="2476" y="3523"/>
                </a:cubicBezTo>
                <a:cubicBezTo>
                  <a:pt x="2473" y="3425"/>
                  <a:pt x="2482" y="3223"/>
                  <a:pt x="2496" y="3073"/>
                </a:cubicBezTo>
                <a:cubicBezTo>
                  <a:pt x="2510" y="2923"/>
                  <a:pt x="2521" y="2777"/>
                  <a:pt x="2523" y="2747"/>
                </a:cubicBezTo>
                <a:cubicBezTo>
                  <a:pt x="2523" y="2725"/>
                  <a:pt x="2536" y="2714"/>
                  <a:pt x="2579" y="2714"/>
                </a:cubicBezTo>
                <a:cubicBezTo>
                  <a:pt x="2623" y="2714"/>
                  <a:pt x="2699" y="2726"/>
                  <a:pt x="2826" y="2750"/>
                </a:cubicBezTo>
                <a:cubicBezTo>
                  <a:pt x="2994" y="2781"/>
                  <a:pt x="3221" y="2830"/>
                  <a:pt x="3335" y="2859"/>
                </a:cubicBezTo>
                <a:cubicBezTo>
                  <a:pt x="3414" y="2879"/>
                  <a:pt x="3481" y="2888"/>
                  <a:pt x="3535" y="2888"/>
                </a:cubicBezTo>
                <a:cubicBezTo>
                  <a:pt x="3727" y="2888"/>
                  <a:pt x="3758" y="2772"/>
                  <a:pt x="3572" y="2602"/>
                </a:cubicBezTo>
                <a:cubicBezTo>
                  <a:pt x="3354" y="2405"/>
                  <a:pt x="2936" y="1957"/>
                  <a:pt x="2951" y="1937"/>
                </a:cubicBezTo>
                <a:cubicBezTo>
                  <a:pt x="2958" y="1927"/>
                  <a:pt x="3181" y="1835"/>
                  <a:pt x="3442" y="1735"/>
                </a:cubicBezTo>
                <a:cubicBezTo>
                  <a:pt x="3703" y="1634"/>
                  <a:pt x="3925" y="1538"/>
                  <a:pt x="3933" y="1522"/>
                </a:cubicBezTo>
                <a:cubicBezTo>
                  <a:pt x="3940" y="1507"/>
                  <a:pt x="3936" y="1464"/>
                  <a:pt x="3923" y="1430"/>
                </a:cubicBezTo>
                <a:cubicBezTo>
                  <a:pt x="3893" y="1347"/>
                  <a:pt x="3653" y="1255"/>
                  <a:pt x="3292" y="1189"/>
                </a:cubicBezTo>
                <a:cubicBezTo>
                  <a:pt x="3144" y="1161"/>
                  <a:pt x="2965" y="1125"/>
                  <a:pt x="2887" y="1106"/>
                </a:cubicBezTo>
                <a:lnTo>
                  <a:pt x="2747" y="1072"/>
                </a:lnTo>
                <a:lnTo>
                  <a:pt x="2767" y="875"/>
                </a:lnTo>
                <a:cubicBezTo>
                  <a:pt x="2778" y="768"/>
                  <a:pt x="2787" y="604"/>
                  <a:pt x="2787" y="514"/>
                </a:cubicBezTo>
                <a:cubicBezTo>
                  <a:pt x="2789" y="425"/>
                  <a:pt x="2795" y="347"/>
                  <a:pt x="2803" y="345"/>
                </a:cubicBezTo>
                <a:cubicBezTo>
                  <a:pt x="2828" y="336"/>
                  <a:pt x="2836" y="101"/>
                  <a:pt x="2812" y="62"/>
                </a:cubicBezTo>
                <a:cubicBezTo>
                  <a:pt x="2787" y="21"/>
                  <a:pt x="2751" y="0"/>
                  <a:pt x="2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01" name="Google Shape;401;p16"/>
          <p:cNvGrpSpPr/>
          <p:nvPr/>
        </p:nvGrpSpPr>
        <p:grpSpPr>
          <a:xfrm>
            <a:off x="8028956" y="4262978"/>
            <a:ext cx="394966" cy="325088"/>
            <a:chOff x="6815683" y="2849752"/>
            <a:chExt cx="186975" cy="153895"/>
          </a:xfrm>
        </p:grpSpPr>
        <p:sp>
          <p:nvSpPr>
            <p:cNvPr id="402" name="Google Shape;402;p16"/>
            <p:cNvSpPr/>
            <p:nvPr/>
          </p:nvSpPr>
          <p:spPr>
            <a:xfrm>
              <a:off x="6822044" y="2861043"/>
              <a:ext cx="172556" cy="131365"/>
            </a:xfrm>
            <a:custGeom>
              <a:avLst/>
              <a:gdLst/>
              <a:ahLst/>
              <a:cxnLst/>
              <a:rect l="l" t="t" r="r" b="b"/>
              <a:pathLst>
                <a:path w="3255" h="2478" extrusionOk="0">
                  <a:moveTo>
                    <a:pt x="1618" y="0"/>
                  </a:moveTo>
                  <a:cubicBezTo>
                    <a:pt x="1601" y="0"/>
                    <a:pt x="1578" y="4"/>
                    <a:pt x="1546" y="13"/>
                  </a:cubicBezTo>
                  <a:cubicBezTo>
                    <a:pt x="1346" y="66"/>
                    <a:pt x="1211" y="447"/>
                    <a:pt x="1130" y="664"/>
                  </a:cubicBezTo>
                  <a:cubicBezTo>
                    <a:pt x="1153" y="691"/>
                    <a:pt x="1138" y="741"/>
                    <a:pt x="1100" y="756"/>
                  </a:cubicBezTo>
                  <a:lnTo>
                    <a:pt x="1101" y="759"/>
                  </a:lnTo>
                  <a:cubicBezTo>
                    <a:pt x="1081" y="762"/>
                    <a:pt x="1061" y="763"/>
                    <a:pt x="1041" y="766"/>
                  </a:cubicBezTo>
                  <a:cubicBezTo>
                    <a:pt x="1017" y="773"/>
                    <a:pt x="993" y="779"/>
                    <a:pt x="969" y="786"/>
                  </a:cubicBezTo>
                  <a:cubicBezTo>
                    <a:pt x="964" y="789"/>
                    <a:pt x="958" y="791"/>
                    <a:pt x="953" y="791"/>
                  </a:cubicBezTo>
                  <a:cubicBezTo>
                    <a:pt x="944" y="791"/>
                    <a:pt x="935" y="786"/>
                    <a:pt x="929" y="778"/>
                  </a:cubicBezTo>
                  <a:cubicBezTo>
                    <a:pt x="811" y="787"/>
                    <a:pt x="694" y="788"/>
                    <a:pt x="576" y="789"/>
                  </a:cubicBezTo>
                  <a:cubicBezTo>
                    <a:pt x="574" y="789"/>
                    <a:pt x="572" y="789"/>
                    <a:pt x="569" y="789"/>
                  </a:cubicBezTo>
                  <a:cubicBezTo>
                    <a:pt x="520" y="789"/>
                    <a:pt x="433" y="779"/>
                    <a:pt x="348" y="779"/>
                  </a:cubicBezTo>
                  <a:cubicBezTo>
                    <a:pt x="255" y="779"/>
                    <a:pt x="164" y="791"/>
                    <a:pt x="127" y="840"/>
                  </a:cubicBezTo>
                  <a:cubicBezTo>
                    <a:pt x="0" y="1010"/>
                    <a:pt x="768" y="1374"/>
                    <a:pt x="889" y="1439"/>
                  </a:cubicBezTo>
                  <a:cubicBezTo>
                    <a:pt x="898" y="1445"/>
                    <a:pt x="905" y="1451"/>
                    <a:pt x="911" y="1458"/>
                  </a:cubicBezTo>
                  <a:cubicBezTo>
                    <a:pt x="932" y="1464"/>
                    <a:pt x="949" y="1483"/>
                    <a:pt x="940" y="1509"/>
                  </a:cubicBezTo>
                  <a:cubicBezTo>
                    <a:pt x="887" y="1667"/>
                    <a:pt x="837" y="1826"/>
                    <a:pt x="797" y="1989"/>
                  </a:cubicBezTo>
                  <a:cubicBezTo>
                    <a:pt x="777" y="2073"/>
                    <a:pt x="761" y="2157"/>
                    <a:pt x="751" y="2244"/>
                  </a:cubicBezTo>
                  <a:cubicBezTo>
                    <a:pt x="739" y="2338"/>
                    <a:pt x="693" y="2446"/>
                    <a:pt x="790" y="2474"/>
                  </a:cubicBezTo>
                  <a:cubicBezTo>
                    <a:pt x="798" y="2476"/>
                    <a:pt x="806" y="2477"/>
                    <a:pt x="815" y="2477"/>
                  </a:cubicBezTo>
                  <a:cubicBezTo>
                    <a:pt x="943" y="2477"/>
                    <a:pt x="1158" y="2240"/>
                    <a:pt x="1251" y="2158"/>
                  </a:cubicBezTo>
                  <a:cubicBezTo>
                    <a:pt x="1369" y="2056"/>
                    <a:pt x="1478" y="1947"/>
                    <a:pt x="1590" y="1840"/>
                  </a:cubicBezTo>
                  <a:cubicBezTo>
                    <a:pt x="1607" y="1824"/>
                    <a:pt x="1625" y="1817"/>
                    <a:pt x="1642" y="1817"/>
                  </a:cubicBezTo>
                  <a:cubicBezTo>
                    <a:pt x="1675" y="1817"/>
                    <a:pt x="1706" y="1842"/>
                    <a:pt x="1717" y="1873"/>
                  </a:cubicBezTo>
                  <a:cubicBezTo>
                    <a:pt x="1996" y="2112"/>
                    <a:pt x="2307" y="2289"/>
                    <a:pt x="2658" y="2391"/>
                  </a:cubicBezTo>
                  <a:cubicBezTo>
                    <a:pt x="2643" y="2234"/>
                    <a:pt x="2618" y="2080"/>
                    <a:pt x="2573" y="1928"/>
                  </a:cubicBezTo>
                  <a:cubicBezTo>
                    <a:pt x="2525" y="1760"/>
                    <a:pt x="2432" y="1607"/>
                    <a:pt x="2392" y="1438"/>
                  </a:cubicBezTo>
                  <a:cubicBezTo>
                    <a:pt x="2384" y="1403"/>
                    <a:pt x="2409" y="1369"/>
                    <a:pt x="2440" y="1359"/>
                  </a:cubicBezTo>
                  <a:cubicBezTo>
                    <a:pt x="2440" y="1342"/>
                    <a:pt x="2449" y="1325"/>
                    <a:pt x="2469" y="1313"/>
                  </a:cubicBezTo>
                  <a:cubicBezTo>
                    <a:pt x="2566" y="1251"/>
                    <a:pt x="3254" y="784"/>
                    <a:pt x="3174" y="661"/>
                  </a:cubicBezTo>
                  <a:cubicBezTo>
                    <a:pt x="3156" y="633"/>
                    <a:pt x="3089" y="624"/>
                    <a:pt x="3008" y="624"/>
                  </a:cubicBezTo>
                  <a:cubicBezTo>
                    <a:pt x="2877" y="624"/>
                    <a:pt x="2710" y="647"/>
                    <a:pt x="2652" y="651"/>
                  </a:cubicBezTo>
                  <a:cubicBezTo>
                    <a:pt x="2482" y="663"/>
                    <a:pt x="2314" y="691"/>
                    <a:pt x="2145" y="695"/>
                  </a:cubicBezTo>
                  <a:cubicBezTo>
                    <a:pt x="2144" y="695"/>
                    <a:pt x="2143" y="695"/>
                    <a:pt x="2141" y="695"/>
                  </a:cubicBezTo>
                  <a:cubicBezTo>
                    <a:pt x="2106" y="695"/>
                    <a:pt x="2084" y="670"/>
                    <a:pt x="2076" y="641"/>
                  </a:cubicBezTo>
                  <a:cubicBezTo>
                    <a:pt x="2062" y="637"/>
                    <a:pt x="2049" y="631"/>
                    <a:pt x="2041" y="618"/>
                  </a:cubicBezTo>
                  <a:cubicBezTo>
                    <a:pt x="1967" y="512"/>
                    <a:pt x="1928" y="388"/>
                    <a:pt x="1860" y="278"/>
                  </a:cubicBezTo>
                  <a:cubicBezTo>
                    <a:pt x="1821" y="214"/>
                    <a:pt x="1777" y="151"/>
                    <a:pt x="1730" y="94"/>
                  </a:cubicBezTo>
                  <a:cubicBezTo>
                    <a:pt x="1678" y="31"/>
                    <a:pt x="1665" y="0"/>
                    <a:pt x="1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6815683" y="2849752"/>
              <a:ext cx="186975" cy="153895"/>
            </a:xfrm>
            <a:custGeom>
              <a:avLst/>
              <a:gdLst/>
              <a:ahLst/>
              <a:cxnLst/>
              <a:rect l="l" t="t" r="r" b="b"/>
              <a:pathLst>
                <a:path w="3527" h="2903" extrusionOk="0">
                  <a:moveTo>
                    <a:pt x="1738" y="213"/>
                  </a:moveTo>
                  <a:cubicBezTo>
                    <a:pt x="1785" y="213"/>
                    <a:pt x="1798" y="244"/>
                    <a:pt x="1850" y="307"/>
                  </a:cubicBezTo>
                  <a:cubicBezTo>
                    <a:pt x="1897" y="365"/>
                    <a:pt x="1941" y="427"/>
                    <a:pt x="1980" y="491"/>
                  </a:cubicBezTo>
                  <a:cubicBezTo>
                    <a:pt x="2048" y="601"/>
                    <a:pt x="2087" y="725"/>
                    <a:pt x="2161" y="831"/>
                  </a:cubicBezTo>
                  <a:cubicBezTo>
                    <a:pt x="2169" y="844"/>
                    <a:pt x="2182" y="850"/>
                    <a:pt x="2196" y="854"/>
                  </a:cubicBezTo>
                  <a:cubicBezTo>
                    <a:pt x="2204" y="883"/>
                    <a:pt x="2226" y="908"/>
                    <a:pt x="2261" y="908"/>
                  </a:cubicBezTo>
                  <a:cubicBezTo>
                    <a:pt x="2263" y="908"/>
                    <a:pt x="2264" y="908"/>
                    <a:pt x="2265" y="908"/>
                  </a:cubicBezTo>
                  <a:cubicBezTo>
                    <a:pt x="2434" y="904"/>
                    <a:pt x="2602" y="876"/>
                    <a:pt x="2772" y="864"/>
                  </a:cubicBezTo>
                  <a:cubicBezTo>
                    <a:pt x="2830" y="860"/>
                    <a:pt x="2997" y="837"/>
                    <a:pt x="3128" y="837"/>
                  </a:cubicBezTo>
                  <a:cubicBezTo>
                    <a:pt x="3209" y="837"/>
                    <a:pt x="3276" y="846"/>
                    <a:pt x="3294" y="874"/>
                  </a:cubicBezTo>
                  <a:cubicBezTo>
                    <a:pt x="3374" y="997"/>
                    <a:pt x="2686" y="1464"/>
                    <a:pt x="2589" y="1526"/>
                  </a:cubicBezTo>
                  <a:cubicBezTo>
                    <a:pt x="2569" y="1538"/>
                    <a:pt x="2560" y="1555"/>
                    <a:pt x="2560" y="1572"/>
                  </a:cubicBezTo>
                  <a:cubicBezTo>
                    <a:pt x="2529" y="1582"/>
                    <a:pt x="2504" y="1616"/>
                    <a:pt x="2512" y="1651"/>
                  </a:cubicBezTo>
                  <a:cubicBezTo>
                    <a:pt x="2552" y="1820"/>
                    <a:pt x="2645" y="1974"/>
                    <a:pt x="2693" y="2141"/>
                  </a:cubicBezTo>
                  <a:cubicBezTo>
                    <a:pt x="2738" y="2293"/>
                    <a:pt x="2763" y="2447"/>
                    <a:pt x="2778" y="2604"/>
                  </a:cubicBezTo>
                  <a:cubicBezTo>
                    <a:pt x="2427" y="2502"/>
                    <a:pt x="2116" y="2325"/>
                    <a:pt x="1837" y="2086"/>
                  </a:cubicBezTo>
                  <a:cubicBezTo>
                    <a:pt x="1826" y="2055"/>
                    <a:pt x="1795" y="2030"/>
                    <a:pt x="1762" y="2030"/>
                  </a:cubicBezTo>
                  <a:cubicBezTo>
                    <a:pt x="1745" y="2030"/>
                    <a:pt x="1727" y="2037"/>
                    <a:pt x="1710" y="2053"/>
                  </a:cubicBezTo>
                  <a:cubicBezTo>
                    <a:pt x="1599" y="2160"/>
                    <a:pt x="1489" y="2269"/>
                    <a:pt x="1371" y="2371"/>
                  </a:cubicBezTo>
                  <a:cubicBezTo>
                    <a:pt x="1278" y="2453"/>
                    <a:pt x="1062" y="2691"/>
                    <a:pt x="935" y="2691"/>
                  </a:cubicBezTo>
                  <a:cubicBezTo>
                    <a:pt x="926" y="2691"/>
                    <a:pt x="918" y="2690"/>
                    <a:pt x="910" y="2688"/>
                  </a:cubicBezTo>
                  <a:cubicBezTo>
                    <a:pt x="813" y="2659"/>
                    <a:pt x="859" y="2551"/>
                    <a:pt x="871" y="2457"/>
                  </a:cubicBezTo>
                  <a:cubicBezTo>
                    <a:pt x="881" y="2370"/>
                    <a:pt x="897" y="2286"/>
                    <a:pt x="917" y="2202"/>
                  </a:cubicBezTo>
                  <a:cubicBezTo>
                    <a:pt x="957" y="2039"/>
                    <a:pt x="1007" y="1880"/>
                    <a:pt x="1060" y="1722"/>
                  </a:cubicBezTo>
                  <a:cubicBezTo>
                    <a:pt x="1069" y="1696"/>
                    <a:pt x="1052" y="1677"/>
                    <a:pt x="1031" y="1671"/>
                  </a:cubicBezTo>
                  <a:cubicBezTo>
                    <a:pt x="1025" y="1664"/>
                    <a:pt x="1018" y="1658"/>
                    <a:pt x="1009" y="1652"/>
                  </a:cubicBezTo>
                  <a:cubicBezTo>
                    <a:pt x="888" y="1587"/>
                    <a:pt x="120" y="1223"/>
                    <a:pt x="247" y="1053"/>
                  </a:cubicBezTo>
                  <a:cubicBezTo>
                    <a:pt x="284" y="1004"/>
                    <a:pt x="375" y="992"/>
                    <a:pt x="468" y="992"/>
                  </a:cubicBezTo>
                  <a:cubicBezTo>
                    <a:pt x="553" y="992"/>
                    <a:pt x="640" y="1002"/>
                    <a:pt x="689" y="1002"/>
                  </a:cubicBezTo>
                  <a:cubicBezTo>
                    <a:pt x="692" y="1002"/>
                    <a:pt x="694" y="1002"/>
                    <a:pt x="696" y="1002"/>
                  </a:cubicBezTo>
                  <a:cubicBezTo>
                    <a:pt x="814" y="1001"/>
                    <a:pt x="931" y="1000"/>
                    <a:pt x="1049" y="991"/>
                  </a:cubicBezTo>
                  <a:cubicBezTo>
                    <a:pt x="1055" y="999"/>
                    <a:pt x="1064" y="1004"/>
                    <a:pt x="1073" y="1004"/>
                  </a:cubicBezTo>
                  <a:cubicBezTo>
                    <a:pt x="1078" y="1004"/>
                    <a:pt x="1084" y="1002"/>
                    <a:pt x="1089" y="999"/>
                  </a:cubicBezTo>
                  <a:cubicBezTo>
                    <a:pt x="1113" y="992"/>
                    <a:pt x="1137" y="986"/>
                    <a:pt x="1161" y="979"/>
                  </a:cubicBezTo>
                  <a:cubicBezTo>
                    <a:pt x="1181" y="976"/>
                    <a:pt x="1201" y="975"/>
                    <a:pt x="1221" y="972"/>
                  </a:cubicBezTo>
                  <a:lnTo>
                    <a:pt x="1220" y="969"/>
                  </a:lnTo>
                  <a:cubicBezTo>
                    <a:pt x="1258" y="954"/>
                    <a:pt x="1273" y="904"/>
                    <a:pt x="1250" y="877"/>
                  </a:cubicBezTo>
                  <a:cubicBezTo>
                    <a:pt x="1331" y="660"/>
                    <a:pt x="1466" y="279"/>
                    <a:pt x="1666" y="226"/>
                  </a:cubicBezTo>
                  <a:cubicBezTo>
                    <a:pt x="1698" y="217"/>
                    <a:pt x="1721" y="213"/>
                    <a:pt x="1738" y="213"/>
                  </a:cubicBezTo>
                  <a:close/>
                  <a:moveTo>
                    <a:pt x="1677" y="1"/>
                  </a:moveTo>
                  <a:cubicBezTo>
                    <a:pt x="1675" y="1"/>
                    <a:pt x="1673" y="1"/>
                    <a:pt x="1672" y="1"/>
                  </a:cubicBezTo>
                  <a:cubicBezTo>
                    <a:pt x="1521" y="5"/>
                    <a:pt x="1445" y="190"/>
                    <a:pt x="1383" y="303"/>
                  </a:cubicBezTo>
                  <a:cubicBezTo>
                    <a:pt x="1285" y="478"/>
                    <a:pt x="1207" y="663"/>
                    <a:pt x="1141" y="853"/>
                  </a:cubicBezTo>
                  <a:cubicBezTo>
                    <a:pt x="1005" y="836"/>
                    <a:pt x="861" y="828"/>
                    <a:pt x="719" y="828"/>
                  </a:cubicBezTo>
                  <a:cubicBezTo>
                    <a:pt x="608" y="828"/>
                    <a:pt x="498" y="833"/>
                    <a:pt x="393" y="843"/>
                  </a:cubicBezTo>
                  <a:cubicBezTo>
                    <a:pt x="265" y="854"/>
                    <a:pt x="101" y="898"/>
                    <a:pt x="55" y="1035"/>
                  </a:cubicBezTo>
                  <a:cubicBezTo>
                    <a:pt x="1" y="1201"/>
                    <a:pt x="159" y="1311"/>
                    <a:pt x="273" y="1398"/>
                  </a:cubicBezTo>
                  <a:cubicBezTo>
                    <a:pt x="473" y="1551"/>
                    <a:pt x="692" y="1686"/>
                    <a:pt x="926" y="1779"/>
                  </a:cubicBezTo>
                  <a:cubicBezTo>
                    <a:pt x="812" y="1978"/>
                    <a:pt x="746" y="2194"/>
                    <a:pt x="714" y="2425"/>
                  </a:cubicBezTo>
                  <a:cubicBezTo>
                    <a:pt x="697" y="2550"/>
                    <a:pt x="643" y="2776"/>
                    <a:pt x="766" y="2868"/>
                  </a:cubicBezTo>
                  <a:cubicBezTo>
                    <a:pt x="798" y="2893"/>
                    <a:pt x="832" y="2903"/>
                    <a:pt x="867" y="2903"/>
                  </a:cubicBezTo>
                  <a:cubicBezTo>
                    <a:pt x="984" y="2903"/>
                    <a:pt x="1106" y="2791"/>
                    <a:pt x="1185" y="2729"/>
                  </a:cubicBezTo>
                  <a:cubicBezTo>
                    <a:pt x="1395" y="2567"/>
                    <a:pt x="1596" y="2392"/>
                    <a:pt x="1780" y="2203"/>
                  </a:cubicBezTo>
                  <a:cubicBezTo>
                    <a:pt x="2077" y="2491"/>
                    <a:pt x="2442" y="2686"/>
                    <a:pt x="2843" y="2786"/>
                  </a:cubicBezTo>
                  <a:cubicBezTo>
                    <a:pt x="2850" y="2787"/>
                    <a:pt x="2856" y="2788"/>
                    <a:pt x="2862" y="2788"/>
                  </a:cubicBezTo>
                  <a:cubicBezTo>
                    <a:pt x="2905" y="2788"/>
                    <a:pt x="2946" y="2756"/>
                    <a:pt x="2944" y="2710"/>
                  </a:cubicBezTo>
                  <a:cubicBezTo>
                    <a:pt x="2928" y="2368"/>
                    <a:pt x="2872" y="1913"/>
                    <a:pt x="2652" y="1630"/>
                  </a:cubicBezTo>
                  <a:cubicBezTo>
                    <a:pt x="2863" y="1522"/>
                    <a:pt x="3059" y="1389"/>
                    <a:pt x="3233" y="1227"/>
                  </a:cubicBezTo>
                  <a:cubicBezTo>
                    <a:pt x="3329" y="1136"/>
                    <a:pt x="3526" y="977"/>
                    <a:pt x="3492" y="819"/>
                  </a:cubicBezTo>
                  <a:cubicBezTo>
                    <a:pt x="3466" y="697"/>
                    <a:pt x="3343" y="678"/>
                    <a:pt x="3230" y="678"/>
                  </a:cubicBezTo>
                  <a:cubicBezTo>
                    <a:pt x="3187" y="678"/>
                    <a:pt x="3145" y="681"/>
                    <a:pt x="3110" y="681"/>
                  </a:cubicBezTo>
                  <a:cubicBezTo>
                    <a:pt x="2833" y="686"/>
                    <a:pt x="2538" y="691"/>
                    <a:pt x="2267" y="755"/>
                  </a:cubicBezTo>
                  <a:cubicBezTo>
                    <a:pt x="2232" y="578"/>
                    <a:pt x="2121" y="412"/>
                    <a:pt x="2013" y="270"/>
                  </a:cubicBezTo>
                  <a:cubicBezTo>
                    <a:pt x="1935" y="167"/>
                    <a:pt x="1823" y="1"/>
                    <a:pt x="1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16"/>
          <p:cNvGrpSpPr/>
          <p:nvPr/>
        </p:nvGrpSpPr>
        <p:grpSpPr>
          <a:xfrm rot="-8100037">
            <a:off x="377992" y="990483"/>
            <a:ext cx="359745" cy="325869"/>
            <a:chOff x="1640475" y="1197075"/>
            <a:chExt cx="55475" cy="50250"/>
          </a:xfrm>
        </p:grpSpPr>
        <p:sp>
          <p:nvSpPr>
            <p:cNvPr id="405" name="Google Shape;40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16"/>
          <p:cNvSpPr/>
          <p:nvPr/>
        </p:nvSpPr>
        <p:spPr>
          <a:xfrm rot="9000131" flipH="1">
            <a:off x="5085747" y="4796850"/>
            <a:ext cx="434381" cy="10175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16"/>
          <p:cNvGrpSpPr/>
          <p:nvPr/>
        </p:nvGrpSpPr>
        <p:grpSpPr>
          <a:xfrm rot="-5399917">
            <a:off x="8489168" y="3937169"/>
            <a:ext cx="228601" cy="207085"/>
            <a:chOff x="1640475" y="1197075"/>
            <a:chExt cx="55475" cy="50250"/>
          </a:xfrm>
        </p:grpSpPr>
        <p:sp>
          <p:nvSpPr>
            <p:cNvPr id="410" name="Google Shape;41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16"/>
          <p:cNvGrpSpPr/>
          <p:nvPr/>
        </p:nvGrpSpPr>
        <p:grpSpPr>
          <a:xfrm rot="-3093441">
            <a:off x="1083129" y="4589721"/>
            <a:ext cx="296714" cy="268777"/>
            <a:chOff x="1640475" y="1197075"/>
            <a:chExt cx="55475" cy="50250"/>
          </a:xfrm>
        </p:grpSpPr>
        <p:sp>
          <p:nvSpPr>
            <p:cNvPr id="414" name="Google Shape;414;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16"/>
          <p:cNvSpPr/>
          <p:nvPr/>
        </p:nvSpPr>
        <p:spPr>
          <a:xfrm rot="5622773">
            <a:off x="8074813" y="1511033"/>
            <a:ext cx="1057311" cy="823824"/>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9039069" flipH="1">
            <a:off x="368821" y="216302"/>
            <a:ext cx="434387" cy="10175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6"/>
          <p:cNvGrpSpPr/>
          <p:nvPr/>
        </p:nvGrpSpPr>
        <p:grpSpPr>
          <a:xfrm rot="9899945">
            <a:off x="7791376" y="534461"/>
            <a:ext cx="215934" cy="195605"/>
            <a:chOff x="1640475" y="1197075"/>
            <a:chExt cx="55475" cy="50250"/>
          </a:xfrm>
        </p:grpSpPr>
        <p:sp>
          <p:nvSpPr>
            <p:cNvPr id="420" name="Google Shape;420;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16"/>
          <p:cNvSpPr/>
          <p:nvPr/>
        </p:nvSpPr>
        <p:spPr>
          <a:xfrm rot="-9899901" flipH="1">
            <a:off x="3598835" y="407494"/>
            <a:ext cx="545173" cy="127720"/>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4" name="Google Shape;424;p16"/>
          <p:cNvGrpSpPr/>
          <p:nvPr/>
        </p:nvGrpSpPr>
        <p:grpSpPr>
          <a:xfrm rot="9253860">
            <a:off x="1598068" y="239310"/>
            <a:ext cx="272677" cy="246999"/>
            <a:chOff x="1640475" y="1197075"/>
            <a:chExt cx="55475" cy="50250"/>
          </a:xfrm>
        </p:grpSpPr>
        <p:sp>
          <p:nvSpPr>
            <p:cNvPr id="425" name="Google Shape;425;p16"/>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16"/>
          <p:cNvSpPr txBox="1">
            <a:spLocks noGrp="1"/>
          </p:cNvSpPr>
          <p:nvPr>
            <p:ph type="ctrTitle"/>
          </p:nvPr>
        </p:nvSpPr>
        <p:spPr>
          <a:xfrm flipH="1">
            <a:off x="2270875" y="1057400"/>
            <a:ext cx="4602300" cy="142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12000"/>
              <a:buNone/>
              <a:defRPr sz="12000">
                <a:solidFill>
                  <a:schemeClr val="dk1"/>
                </a:solidFill>
              </a:defRPr>
            </a:lvl2pPr>
            <a:lvl3pPr lvl="2" algn="ctr" rtl="0">
              <a:spcBef>
                <a:spcPts val="0"/>
              </a:spcBef>
              <a:spcAft>
                <a:spcPts val="0"/>
              </a:spcAft>
              <a:buClr>
                <a:schemeClr val="dk1"/>
              </a:buClr>
              <a:buSzPts val="12000"/>
              <a:buNone/>
              <a:defRPr sz="12000">
                <a:solidFill>
                  <a:schemeClr val="dk1"/>
                </a:solidFill>
              </a:defRPr>
            </a:lvl3pPr>
            <a:lvl4pPr lvl="3" algn="ctr" rtl="0">
              <a:spcBef>
                <a:spcPts val="0"/>
              </a:spcBef>
              <a:spcAft>
                <a:spcPts val="0"/>
              </a:spcAft>
              <a:buClr>
                <a:schemeClr val="dk1"/>
              </a:buClr>
              <a:buSzPts val="12000"/>
              <a:buNone/>
              <a:defRPr sz="12000">
                <a:solidFill>
                  <a:schemeClr val="dk1"/>
                </a:solidFill>
              </a:defRPr>
            </a:lvl4pPr>
            <a:lvl5pPr lvl="4" algn="ctr" rtl="0">
              <a:spcBef>
                <a:spcPts val="0"/>
              </a:spcBef>
              <a:spcAft>
                <a:spcPts val="0"/>
              </a:spcAft>
              <a:buClr>
                <a:schemeClr val="dk1"/>
              </a:buClr>
              <a:buSzPts val="12000"/>
              <a:buNone/>
              <a:defRPr sz="12000">
                <a:solidFill>
                  <a:schemeClr val="dk1"/>
                </a:solidFill>
              </a:defRPr>
            </a:lvl5pPr>
            <a:lvl6pPr lvl="5" algn="ctr" rtl="0">
              <a:spcBef>
                <a:spcPts val="0"/>
              </a:spcBef>
              <a:spcAft>
                <a:spcPts val="0"/>
              </a:spcAft>
              <a:buClr>
                <a:schemeClr val="dk1"/>
              </a:buClr>
              <a:buSzPts val="12000"/>
              <a:buNone/>
              <a:defRPr sz="12000">
                <a:solidFill>
                  <a:schemeClr val="dk1"/>
                </a:solidFill>
              </a:defRPr>
            </a:lvl6pPr>
            <a:lvl7pPr lvl="6" algn="ctr" rtl="0">
              <a:spcBef>
                <a:spcPts val="0"/>
              </a:spcBef>
              <a:spcAft>
                <a:spcPts val="0"/>
              </a:spcAft>
              <a:buClr>
                <a:schemeClr val="dk1"/>
              </a:buClr>
              <a:buSzPts val="12000"/>
              <a:buNone/>
              <a:defRPr sz="12000">
                <a:solidFill>
                  <a:schemeClr val="dk1"/>
                </a:solidFill>
              </a:defRPr>
            </a:lvl7pPr>
            <a:lvl8pPr lvl="7" algn="ctr" rtl="0">
              <a:spcBef>
                <a:spcPts val="0"/>
              </a:spcBef>
              <a:spcAft>
                <a:spcPts val="0"/>
              </a:spcAft>
              <a:buClr>
                <a:schemeClr val="dk1"/>
              </a:buClr>
              <a:buSzPts val="12000"/>
              <a:buNone/>
              <a:defRPr sz="12000">
                <a:solidFill>
                  <a:schemeClr val="dk1"/>
                </a:solidFill>
              </a:defRPr>
            </a:lvl8pPr>
            <a:lvl9pPr lvl="8" algn="ctr" rtl="0">
              <a:spcBef>
                <a:spcPts val="0"/>
              </a:spcBef>
              <a:spcAft>
                <a:spcPts val="0"/>
              </a:spcAft>
              <a:buClr>
                <a:schemeClr val="dk1"/>
              </a:buClr>
              <a:buSzPts val="12000"/>
              <a:buNone/>
              <a:defRPr sz="12000">
                <a:solidFill>
                  <a:schemeClr val="dk1"/>
                </a:solidFill>
              </a:defRPr>
            </a:lvl9pPr>
          </a:lstStyle>
          <a:p>
            <a:endParaRPr/>
          </a:p>
        </p:txBody>
      </p:sp>
      <p:grpSp>
        <p:nvGrpSpPr>
          <p:cNvPr id="429" name="Google Shape;429;p16"/>
          <p:cNvGrpSpPr/>
          <p:nvPr/>
        </p:nvGrpSpPr>
        <p:grpSpPr>
          <a:xfrm rot="1533267">
            <a:off x="8169499" y="354341"/>
            <a:ext cx="259193" cy="555838"/>
            <a:chOff x="2867487" y="2990073"/>
            <a:chExt cx="141189" cy="302795"/>
          </a:xfrm>
        </p:grpSpPr>
        <p:sp>
          <p:nvSpPr>
            <p:cNvPr id="430" name="Google Shape;430;p16"/>
            <p:cNvSpPr/>
            <p:nvPr/>
          </p:nvSpPr>
          <p:spPr>
            <a:xfrm>
              <a:off x="2884095" y="2999752"/>
              <a:ext cx="109700" cy="254958"/>
            </a:xfrm>
            <a:custGeom>
              <a:avLst/>
              <a:gdLst/>
              <a:ahLst/>
              <a:cxnLst/>
              <a:rect l="l" t="t" r="r" b="b"/>
              <a:pathLst>
                <a:path w="5905" h="13724" extrusionOk="0">
                  <a:moveTo>
                    <a:pt x="3588" y="1"/>
                  </a:moveTo>
                  <a:cubicBezTo>
                    <a:pt x="3305" y="1"/>
                    <a:pt x="3022" y="5"/>
                    <a:pt x="2736" y="14"/>
                  </a:cubicBezTo>
                  <a:cubicBezTo>
                    <a:pt x="2836" y="47"/>
                    <a:pt x="2902" y="180"/>
                    <a:pt x="2869" y="347"/>
                  </a:cubicBezTo>
                  <a:cubicBezTo>
                    <a:pt x="2135" y="3149"/>
                    <a:pt x="1168" y="5851"/>
                    <a:pt x="0" y="8520"/>
                  </a:cubicBezTo>
                  <a:cubicBezTo>
                    <a:pt x="343" y="8472"/>
                    <a:pt x="686" y="8450"/>
                    <a:pt x="1030" y="8450"/>
                  </a:cubicBezTo>
                  <a:cubicBezTo>
                    <a:pt x="1657" y="8450"/>
                    <a:pt x="2290" y="8524"/>
                    <a:pt x="2936" y="8653"/>
                  </a:cubicBezTo>
                  <a:cubicBezTo>
                    <a:pt x="3103" y="8687"/>
                    <a:pt x="3203" y="8887"/>
                    <a:pt x="3136" y="9020"/>
                  </a:cubicBezTo>
                  <a:cubicBezTo>
                    <a:pt x="2636" y="10555"/>
                    <a:pt x="2235" y="12122"/>
                    <a:pt x="1968" y="13723"/>
                  </a:cubicBezTo>
                  <a:cubicBezTo>
                    <a:pt x="3136" y="11555"/>
                    <a:pt x="4303" y="9387"/>
                    <a:pt x="5504" y="7219"/>
                  </a:cubicBezTo>
                  <a:cubicBezTo>
                    <a:pt x="4570" y="7219"/>
                    <a:pt x="3703" y="7052"/>
                    <a:pt x="2836" y="6818"/>
                  </a:cubicBezTo>
                  <a:cubicBezTo>
                    <a:pt x="2636" y="6752"/>
                    <a:pt x="2536" y="6518"/>
                    <a:pt x="2636" y="6351"/>
                  </a:cubicBezTo>
                  <a:cubicBezTo>
                    <a:pt x="3970" y="4383"/>
                    <a:pt x="5037" y="2282"/>
                    <a:pt x="5905" y="80"/>
                  </a:cubicBezTo>
                  <a:cubicBezTo>
                    <a:pt x="5123" y="32"/>
                    <a:pt x="4360" y="1"/>
                    <a:pt x="3588" y="1"/>
                  </a:cubicBezTo>
                  <a:close/>
                </a:path>
              </a:pathLst>
            </a:custGeom>
            <a:solidFill>
              <a:srgbClr val="8CF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2867487" y="2990073"/>
              <a:ext cx="141189" cy="302795"/>
            </a:xfrm>
            <a:custGeom>
              <a:avLst/>
              <a:gdLst/>
              <a:ahLst/>
              <a:cxnLst/>
              <a:rect l="l" t="t" r="r" b="b"/>
              <a:pathLst>
                <a:path w="7600" h="16299" extrusionOk="0">
                  <a:moveTo>
                    <a:pt x="4482" y="522"/>
                  </a:moveTo>
                  <a:cubicBezTo>
                    <a:pt x="5254" y="522"/>
                    <a:pt x="6017" y="553"/>
                    <a:pt x="6799" y="601"/>
                  </a:cubicBezTo>
                  <a:cubicBezTo>
                    <a:pt x="5931" y="2803"/>
                    <a:pt x="4864" y="4904"/>
                    <a:pt x="3530" y="6872"/>
                  </a:cubicBezTo>
                  <a:cubicBezTo>
                    <a:pt x="3430" y="7039"/>
                    <a:pt x="3530" y="7273"/>
                    <a:pt x="3730" y="7339"/>
                  </a:cubicBezTo>
                  <a:cubicBezTo>
                    <a:pt x="4597" y="7606"/>
                    <a:pt x="5464" y="7740"/>
                    <a:pt x="6398" y="7740"/>
                  </a:cubicBezTo>
                  <a:cubicBezTo>
                    <a:pt x="5197" y="9908"/>
                    <a:pt x="4030" y="12076"/>
                    <a:pt x="2862" y="14244"/>
                  </a:cubicBezTo>
                  <a:cubicBezTo>
                    <a:pt x="3129" y="12677"/>
                    <a:pt x="3530" y="11109"/>
                    <a:pt x="4030" y="9541"/>
                  </a:cubicBezTo>
                  <a:cubicBezTo>
                    <a:pt x="4097" y="9408"/>
                    <a:pt x="3997" y="9208"/>
                    <a:pt x="3830" y="9174"/>
                  </a:cubicBezTo>
                  <a:cubicBezTo>
                    <a:pt x="3184" y="9045"/>
                    <a:pt x="2551" y="8971"/>
                    <a:pt x="1924" y="8971"/>
                  </a:cubicBezTo>
                  <a:cubicBezTo>
                    <a:pt x="1580" y="8971"/>
                    <a:pt x="1237" y="8993"/>
                    <a:pt x="894" y="9041"/>
                  </a:cubicBezTo>
                  <a:cubicBezTo>
                    <a:pt x="2062" y="6372"/>
                    <a:pt x="3029" y="3670"/>
                    <a:pt x="3763" y="868"/>
                  </a:cubicBezTo>
                  <a:cubicBezTo>
                    <a:pt x="3796" y="701"/>
                    <a:pt x="3730" y="601"/>
                    <a:pt x="3630" y="535"/>
                  </a:cubicBezTo>
                  <a:cubicBezTo>
                    <a:pt x="3916" y="526"/>
                    <a:pt x="4199" y="522"/>
                    <a:pt x="4482" y="522"/>
                  </a:cubicBezTo>
                  <a:close/>
                  <a:moveTo>
                    <a:pt x="5989" y="1"/>
                  </a:moveTo>
                  <a:cubicBezTo>
                    <a:pt x="5157" y="1"/>
                    <a:pt x="4319" y="45"/>
                    <a:pt x="3496" y="134"/>
                  </a:cubicBezTo>
                  <a:cubicBezTo>
                    <a:pt x="3296" y="134"/>
                    <a:pt x="3229" y="368"/>
                    <a:pt x="3363" y="468"/>
                  </a:cubicBezTo>
                  <a:cubicBezTo>
                    <a:pt x="3263" y="501"/>
                    <a:pt x="3196" y="568"/>
                    <a:pt x="3163" y="701"/>
                  </a:cubicBezTo>
                  <a:cubicBezTo>
                    <a:pt x="2395" y="3637"/>
                    <a:pt x="1395" y="6506"/>
                    <a:pt x="94" y="9241"/>
                  </a:cubicBezTo>
                  <a:cubicBezTo>
                    <a:pt x="0" y="9491"/>
                    <a:pt x="169" y="9711"/>
                    <a:pt x="410" y="9711"/>
                  </a:cubicBezTo>
                  <a:cubicBezTo>
                    <a:pt x="427" y="9711"/>
                    <a:pt x="444" y="9710"/>
                    <a:pt x="461" y="9708"/>
                  </a:cubicBezTo>
                  <a:cubicBezTo>
                    <a:pt x="944" y="9624"/>
                    <a:pt x="1420" y="9583"/>
                    <a:pt x="1895" y="9583"/>
                  </a:cubicBezTo>
                  <a:cubicBezTo>
                    <a:pt x="2370" y="9583"/>
                    <a:pt x="2846" y="9624"/>
                    <a:pt x="3329" y="9708"/>
                  </a:cubicBezTo>
                  <a:cubicBezTo>
                    <a:pt x="2696" y="11776"/>
                    <a:pt x="2229" y="13844"/>
                    <a:pt x="1995" y="15979"/>
                  </a:cubicBezTo>
                  <a:cubicBezTo>
                    <a:pt x="1975" y="16182"/>
                    <a:pt x="2140" y="16299"/>
                    <a:pt x="2302" y="16299"/>
                  </a:cubicBezTo>
                  <a:cubicBezTo>
                    <a:pt x="2407" y="16299"/>
                    <a:pt x="2510" y="16250"/>
                    <a:pt x="2562" y="16146"/>
                  </a:cubicBezTo>
                  <a:cubicBezTo>
                    <a:pt x="4063" y="13277"/>
                    <a:pt x="5598" y="10442"/>
                    <a:pt x="7166" y="7606"/>
                  </a:cubicBezTo>
                  <a:cubicBezTo>
                    <a:pt x="7299" y="7406"/>
                    <a:pt x="7132" y="7139"/>
                    <a:pt x="6899" y="7139"/>
                  </a:cubicBezTo>
                  <a:cubicBezTo>
                    <a:pt x="6806" y="7143"/>
                    <a:pt x="6713" y="7144"/>
                    <a:pt x="6622" y="7144"/>
                  </a:cubicBezTo>
                  <a:cubicBezTo>
                    <a:pt x="5826" y="7144"/>
                    <a:pt x="5075" y="7019"/>
                    <a:pt x="4297" y="6839"/>
                  </a:cubicBezTo>
                  <a:cubicBezTo>
                    <a:pt x="5598" y="4838"/>
                    <a:pt x="6699" y="2669"/>
                    <a:pt x="7532" y="401"/>
                  </a:cubicBezTo>
                  <a:cubicBezTo>
                    <a:pt x="7599" y="234"/>
                    <a:pt x="7432" y="34"/>
                    <a:pt x="7232" y="34"/>
                  </a:cubicBezTo>
                  <a:cubicBezTo>
                    <a:pt x="6821" y="12"/>
                    <a:pt x="6406" y="1"/>
                    <a:pt x="5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773"/>
        <p:cNvGrpSpPr/>
        <p:nvPr/>
      </p:nvGrpSpPr>
      <p:grpSpPr>
        <a:xfrm>
          <a:off x="0" y="0"/>
          <a:ext cx="0" cy="0"/>
          <a:chOff x="0" y="0"/>
          <a:chExt cx="0" cy="0"/>
        </a:xfrm>
      </p:grpSpPr>
      <p:sp>
        <p:nvSpPr>
          <p:cNvPr id="774" name="Google Shape;774;p29"/>
          <p:cNvSpPr/>
          <p:nvPr/>
        </p:nvSpPr>
        <p:spPr>
          <a:xfrm flipH="1">
            <a:off x="5463834" y="-171500"/>
            <a:ext cx="3715991" cy="1895529"/>
          </a:xfrm>
          <a:custGeom>
            <a:avLst/>
            <a:gdLst/>
            <a:ahLst/>
            <a:cxnLst/>
            <a:rect l="l" t="t" r="r" b="b"/>
            <a:pathLst>
              <a:path w="14457" h="6348" extrusionOk="0">
                <a:moveTo>
                  <a:pt x="0" y="1"/>
                </a:moveTo>
                <a:lnTo>
                  <a:pt x="0" y="6160"/>
                </a:lnTo>
                <a:cubicBezTo>
                  <a:pt x="307" y="6283"/>
                  <a:pt x="641" y="6348"/>
                  <a:pt x="972" y="6348"/>
                </a:cubicBezTo>
                <a:cubicBezTo>
                  <a:pt x="1431" y="6348"/>
                  <a:pt x="1886" y="6223"/>
                  <a:pt x="2259" y="5957"/>
                </a:cubicBezTo>
                <a:cubicBezTo>
                  <a:pt x="2971" y="5450"/>
                  <a:pt x="3272" y="4560"/>
                  <a:pt x="3620" y="3758"/>
                </a:cubicBezTo>
                <a:cubicBezTo>
                  <a:pt x="3967" y="2955"/>
                  <a:pt x="4504" y="2110"/>
                  <a:pt x="5362" y="1938"/>
                </a:cubicBezTo>
                <a:cubicBezTo>
                  <a:pt x="5472" y="1916"/>
                  <a:pt x="5582" y="1906"/>
                  <a:pt x="5692" y="1906"/>
                </a:cubicBezTo>
                <a:cubicBezTo>
                  <a:pt x="6160" y="1906"/>
                  <a:pt x="6628" y="2081"/>
                  <a:pt x="7080" y="2232"/>
                </a:cubicBezTo>
                <a:cubicBezTo>
                  <a:pt x="7585" y="2401"/>
                  <a:pt x="8141" y="2535"/>
                  <a:pt x="8672" y="2535"/>
                </a:cubicBezTo>
                <a:cubicBezTo>
                  <a:pt x="9138" y="2535"/>
                  <a:pt x="9586" y="2431"/>
                  <a:pt x="9965" y="2156"/>
                </a:cubicBezTo>
                <a:cubicBezTo>
                  <a:pt x="10504" y="1765"/>
                  <a:pt x="10846" y="1060"/>
                  <a:pt x="11419" y="789"/>
                </a:cubicBezTo>
                <a:lnTo>
                  <a:pt x="11420" y="789"/>
                </a:lnTo>
                <a:cubicBezTo>
                  <a:pt x="11436" y="781"/>
                  <a:pt x="11452" y="774"/>
                  <a:pt x="11469" y="767"/>
                </a:cubicBezTo>
                <a:cubicBezTo>
                  <a:pt x="11544" y="736"/>
                  <a:pt x="11623" y="712"/>
                  <a:pt x="11706" y="696"/>
                </a:cubicBezTo>
                <a:cubicBezTo>
                  <a:pt x="11777" y="683"/>
                  <a:pt x="11848" y="678"/>
                  <a:pt x="11919" y="678"/>
                </a:cubicBezTo>
                <a:cubicBezTo>
                  <a:pt x="12271" y="678"/>
                  <a:pt x="12623" y="809"/>
                  <a:pt x="12978" y="824"/>
                </a:cubicBezTo>
                <a:cubicBezTo>
                  <a:pt x="12999" y="824"/>
                  <a:pt x="13020" y="825"/>
                  <a:pt x="13041" y="825"/>
                </a:cubicBezTo>
                <a:cubicBezTo>
                  <a:pt x="13511" y="825"/>
                  <a:pt x="13977" y="611"/>
                  <a:pt x="14281" y="253"/>
                </a:cubicBezTo>
                <a:cubicBezTo>
                  <a:pt x="14348" y="175"/>
                  <a:pt x="14407" y="90"/>
                  <a:pt x="14457"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flipH="1">
            <a:off x="6310157" y="3340499"/>
            <a:ext cx="3132243" cy="2074976"/>
          </a:xfrm>
          <a:custGeom>
            <a:avLst/>
            <a:gdLst/>
            <a:ahLst/>
            <a:cxnLst/>
            <a:rect l="l" t="t" r="r" b="b"/>
            <a:pathLst>
              <a:path w="26174" h="14261" extrusionOk="0">
                <a:moveTo>
                  <a:pt x="4863" y="0"/>
                </a:moveTo>
                <a:cubicBezTo>
                  <a:pt x="4600" y="0"/>
                  <a:pt x="4337" y="25"/>
                  <a:pt x="4079" y="86"/>
                </a:cubicBezTo>
                <a:cubicBezTo>
                  <a:pt x="3577" y="206"/>
                  <a:pt x="3127" y="469"/>
                  <a:pt x="2736" y="803"/>
                </a:cubicBezTo>
                <a:cubicBezTo>
                  <a:pt x="1930" y="1492"/>
                  <a:pt x="1836" y="3135"/>
                  <a:pt x="799" y="3280"/>
                </a:cubicBezTo>
                <a:cubicBezTo>
                  <a:pt x="128" y="3374"/>
                  <a:pt x="0" y="4462"/>
                  <a:pt x="66" y="4462"/>
                </a:cubicBezTo>
                <a:cubicBezTo>
                  <a:pt x="68" y="4462"/>
                  <a:pt x="70" y="4461"/>
                  <a:pt x="72" y="4459"/>
                </a:cubicBezTo>
                <a:lnTo>
                  <a:pt x="72" y="4459"/>
                </a:lnTo>
                <a:cubicBezTo>
                  <a:pt x="67" y="5698"/>
                  <a:pt x="63" y="6939"/>
                  <a:pt x="59" y="8179"/>
                </a:cubicBezTo>
                <a:cubicBezTo>
                  <a:pt x="56" y="8831"/>
                  <a:pt x="53" y="9483"/>
                  <a:pt x="51" y="10135"/>
                </a:cubicBezTo>
                <a:cubicBezTo>
                  <a:pt x="50" y="10457"/>
                  <a:pt x="49" y="10777"/>
                  <a:pt x="48" y="11099"/>
                </a:cubicBezTo>
                <a:cubicBezTo>
                  <a:pt x="47" y="11393"/>
                  <a:pt x="48" y="11687"/>
                  <a:pt x="100" y="11976"/>
                </a:cubicBezTo>
                <a:cubicBezTo>
                  <a:pt x="186" y="12456"/>
                  <a:pt x="458" y="12928"/>
                  <a:pt x="933" y="13108"/>
                </a:cubicBezTo>
                <a:cubicBezTo>
                  <a:pt x="1033" y="13146"/>
                  <a:pt x="1145" y="13169"/>
                  <a:pt x="1252" y="13169"/>
                </a:cubicBezTo>
                <a:cubicBezTo>
                  <a:pt x="1254" y="13169"/>
                  <a:pt x="1257" y="13169"/>
                  <a:pt x="1259" y="13169"/>
                </a:cubicBezTo>
                <a:cubicBezTo>
                  <a:pt x="1388" y="13167"/>
                  <a:pt x="1479" y="13054"/>
                  <a:pt x="1583" y="12989"/>
                </a:cubicBezTo>
                <a:cubicBezTo>
                  <a:pt x="1788" y="12861"/>
                  <a:pt x="2013" y="12777"/>
                  <a:pt x="2247" y="12724"/>
                </a:cubicBezTo>
                <a:cubicBezTo>
                  <a:pt x="2483" y="12671"/>
                  <a:pt x="2724" y="12651"/>
                  <a:pt x="2966" y="12651"/>
                </a:cubicBezTo>
                <a:cubicBezTo>
                  <a:pt x="3233" y="12651"/>
                  <a:pt x="3501" y="12676"/>
                  <a:pt x="3763" y="12707"/>
                </a:cubicBezTo>
                <a:cubicBezTo>
                  <a:pt x="4310" y="12772"/>
                  <a:pt x="4853" y="12875"/>
                  <a:pt x="5400" y="12938"/>
                </a:cubicBezTo>
                <a:cubicBezTo>
                  <a:pt x="6669" y="13085"/>
                  <a:pt x="7946" y="13111"/>
                  <a:pt x="9219" y="13205"/>
                </a:cubicBezTo>
                <a:cubicBezTo>
                  <a:pt x="9860" y="13253"/>
                  <a:pt x="10500" y="13317"/>
                  <a:pt x="11134" y="13424"/>
                </a:cubicBezTo>
                <a:cubicBezTo>
                  <a:pt x="11749" y="13526"/>
                  <a:pt x="12358" y="13663"/>
                  <a:pt x="12967" y="13796"/>
                </a:cubicBezTo>
                <a:cubicBezTo>
                  <a:pt x="14136" y="14051"/>
                  <a:pt x="15300" y="14261"/>
                  <a:pt x="16498" y="14261"/>
                </a:cubicBezTo>
                <a:cubicBezTo>
                  <a:pt x="16552" y="14261"/>
                  <a:pt x="16606" y="14260"/>
                  <a:pt x="16660" y="14259"/>
                </a:cubicBezTo>
                <a:cubicBezTo>
                  <a:pt x="17953" y="14238"/>
                  <a:pt x="19236" y="14050"/>
                  <a:pt x="20525" y="13980"/>
                </a:cubicBezTo>
                <a:cubicBezTo>
                  <a:pt x="21615" y="13919"/>
                  <a:pt x="22718" y="13973"/>
                  <a:pt x="23796" y="13769"/>
                </a:cubicBezTo>
                <a:cubicBezTo>
                  <a:pt x="24313" y="13670"/>
                  <a:pt x="24820" y="13506"/>
                  <a:pt x="25277" y="13242"/>
                </a:cubicBezTo>
                <a:cubicBezTo>
                  <a:pt x="25711" y="12992"/>
                  <a:pt x="26148" y="12628"/>
                  <a:pt x="26165" y="12087"/>
                </a:cubicBezTo>
                <a:cubicBezTo>
                  <a:pt x="26174" y="11806"/>
                  <a:pt x="26071" y="11536"/>
                  <a:pt x="25960" y="11284"/>
                </a:cubicBezTo>
                <a:cubicBezTo>
                  <a:pt x="25831" y="10995"/>
                  <a:pt x="25692" y="10711"/>
                  <a:pt x="25556" y="10424"/>
                </a:cubicBezTo>
                <a:cubicBezTo>
                  <a:pt x="25280" y="9836"/>
                  <a:pt x="25017" y="9241"/>
                  <a:pt x="24726" y="8660"/>
                </a:cubicBezTo>
                <a:cubicBezTo>
                  <a:pt x="24617" y="8443"/>
                  <a:pt x="24475" y="8244"/>
                  <a:pt x="24244" y="8148"/>
                </a:cubicBezTo>
                <a:cubicBezTo>
                  <a:pt x="23992" y="8043"/>
                  <a:pt x="23700" y="8056"/>
                  <a:pt x="23431" y="8053"/>
                </a:cubicBezTo>
                <a:cubicBezTo>
                  <a:pt x="23345" y="8052"/>
                  <a:pt x="23259" y="8052"/>
                  <a:pt x="23173" y="8052"/>
                </a:cubicBezTo>
                <a:cubicBezTo>
                  <a:pt x="22618" y="8052"/>
                  <a:pt x="22062" y="8075"/>
                  <a:pt x="21508" y="8122"/>
                </a:cubicBezTo>
                <a:cubicBezTo>
                  <a:pt x="20999" y="8165"/>
                  <a:pt x="20489" y="8243"/>
                  <a:pt x="19978" y="8243"/>
                </a:cubicBezTo>
                <a:cubicBezTo>
                  <a:pt x="19867" y="8243"/>
                  <a:pt x="19756" y="8239"/>
                  <a:pt x="19645" y="8231"/>
                </a:cubicBezTo>
                <a:cubicBezTo>
                  <a:pt x="19110" y="8189"/>
                  <a:pt x="18609" y="8002"/>
                  <a:pt x="18163" y="7708"/>
                </a:cubicBezTo>
                <a:cubicBezTo>
                  <a:pt x="17269" y="7121"/>
                  <a:pt x="16691" y="6224"/>
                  <a:pt x="16067" y="5381"/>
                </a:cubicBezTo>
                <a:cubicBezTo>
                  <a:pt x="15751" y="4955"/>
                  <a:pt x="15397" y="4546"/>
                  <a:pt x="14929" y="4285"/>
                </a:cubicBezTo>
                <a:cubicBezTo>
                  <a:pt x="14463" y="4025"/>
                  <a:pt x="13935" y="3920"/>
                  <a:pt x="13408" y="3879"/>
                </a:cubicBezTo>
                <a:cubicBezTo>
                  <a:pt x="13154" y="3860"/>
                  <a:pt x="12899" y="3855"/>
                  <a:pt x="12643" y="3855"/>
                </a:cubicBezTo>
                <a:cubicBezTo>
                  <a:pt x="12450" y="3855"/>
                  <a:pt x="12257" y="3858"/>
                  <a:pt x="12064" y="3858"/>
                </a:cubicBezTo>
                <a:cubicBezTo>
                  <a:pt x="11487" y="3858"/>
                  <a:pt x="10912" y="3836"/>
                  <a:pt x="10354" y="3664"/>
                </a:cubicBezTo>
                <a:cubicBezTo>
                  <a:pt x="9893" y="3522"/>
                  <a:pt x="9465" y="3265"/>
                  <a:pt x="9185" y="2863"/>
                </a:cubicBezTo>
                <a:cubicBezTo>
                  <a:pt x="8887" y="2436"/>
                  <a:pt x="8747" y="1924"/>
                  <a:pt x="8473" y="1483"/>
                </a:cubicBezTo>
                <a:cubicBezTo>
                  <a:pt x="7915" y="585"/>
                  <a:pt x="6844" y="273"/>
                  <a:pt x="5861" y="99"/>
                </a:cubicBezTo>
                <a:cubicBezTo>
                  <a:pt x="5533" y="41"/>
                  <a:pt x="5197" y="0"/>
                  <a:pt x="4863" y="0"/>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flipH="1">
            <a:off x="-305030" y="3501099"/>
            <a:ext cx="3502005" cy="1817658"/>
          </a:xfrm>
          <a:custGeom>
            <a:avLst/>
            <a:gdLst/>
            <a:ahLst/>
            <a:cxnLst/>
            <a:rect l="l" t="t" r="r" b="b"/>
            <a:pathLst>
              <a:path w="13007" h="13045" extrusionOk="0">
                <a:moveTo>
                  <a:pt x="11086" y="1"/>
                </a:moveTo>
                <a:cubicBezTo>
                  <a:pt x="10136" y="1"/>
                  <a:pt x="9220" y="578"/>
                  <a:pt x="8514" y="1160"/>
                </a:cubicBezTo>
                <a:cubicBezTo>
                  <a:pt x="7734" y="1801"/>
                  <a:pt x="7147" y="2603"/>
                  <a:pt x="6690" y="3499"/>
                </a:cubicBezTo>
                <a:cubicBezTo>
                  <a:pt x="6269" y="4325"/>
                  <a:pt x="5846" y="5241"/>
                  <a:pt x="4914" y="5581"/>
                </a:cubicBezTo>
                <a:cubicBezTo>
                  <a:pt x="3974" y="5923"/>
                  <a:pt x="2923" y="5759"/>
                  <a:pt x="2005" y="6187"/>
                </a:cubicBezTo>
                <a:cubicBezTo>
                  <a:pt x="1188" y="6570"/>
                  <a:pt x="602" y="7349"/>
                  <a:pt x="329" y="8196"/>
                </a:cubicBezTo>
                <a:cubicBezTo>
                  <a:pt x="1" y="9208"/>
                  <a:pt x="140" y="10320"/>
                  <a:pt x="509" y="11301"/>
                </a:cubicBezTo>
                <a:cubicBezTo>
                  <a:pt x="597" y="11534"/>
                  <a:pt x="989" y="11993"/>
                  <a:pt x="1051" y="11993"/>
                </a:cubicBezTo>
                <a:cubicBezTo>
                  <a:pt x="1057" y="11993"/>
                  <a:pt x="1060" y="11988"/>
                  <a:pt x="1059" y="11977"/>
                </a:cubicBezTo>
                <a:lnTo>
                  <a:pt x="1059" y="11977"/>
                </a:lnTo>
                <a:cubicBezTo>
                  <a:pt x="1717" y="12454"/>
                  <a:pt x="2513" y="12576"/>
                  <a:pt x="3318" y="12576"/>
                </a:cubicBezTo>
                <a:cubicBezTo>
                  <a:pt x="3796" y="12576"/>
                  <a:pt x="4277" y="12533"/>
                  <a:pt x="4735" y="12495"/>
                </a:cubicBezTo>
                <a:cubicBezTo>
                  <a:pt x="5450" y="12436"/>
                  <a:pt x="6168" y="12406"/>
                  <a:pt x="6885" y="12406"/>
                </a:cubicBezTo>
                <a:cubicBezTo>
                  <a:pt x="7827" y="12406"/>
                  <a:pt x="8769" y="12458"/>
                  <a:pt x="9706" y="12564"/>
                </a:cubicBezTo>
                <a:cubicBezTo>
                  <a:pt x="10641" y="12670"/>
                  <a:pt x="11568" y="12831"/>
                  <a:pt x="12485" y="13041"/>
                </a:cubicBezTo>
                <a:cubicBezTo>
                  <a:pt x="12495" y="13043"/>
                  <a:pt x="12505" y="13045"/>
                  <a:pt x="12515" y="13045"/>
                </a:cubicBezTo>
                <a:cubicBezTo>
                  <a:pt x="12578" y="13045"/>
                  <a:pt x="12630" y="12997"/>
                  <a:pt x="12632" y="12929"/>
                </a:cubicBezTo>
                <a:lnTo>
                  <a:pt x="12879" y="5509"/>
                </a:lnTo>
                <a:cubicBezTo>
                  <a:pt x="12900" y="4891"/>
                  <a:pt x="12920" y="4272"/>
                  <a:pt x="12940" y="3654"/>
                </a:cubicBezTo>
                <a:cubicBezTo>
                  <a:pt x="12960" y="3073"/>
                  <a:pt x="13006" y="2485"/>
                  <a:pt x="12985" y="1903"/>
                </a:cubicBezTo>
                <a:cubicBezTo>
                  <a:pt x="12967" y="1412"/>
                  <a:pt x="12856" y="914"/>
                  <a:pt x="12502" y="551"/>
                </a:cubicBezTo>
                <a:cubicBezTo>
                  <a:pt x="12188" y="228"/>
                  <a:pt x="11746" y="54"/>
                  <a:pt x="11303" y="11"/>
                </a:cubicBezTo>
                <a:cubicBezTo>
                  <a:pt x="11230" y="4"/>
                  <a:pt x="11158" y="1"/>
                  <a:pt x="11086" y="1"/>
                </a:cubicBezTo>
                <a:close/>
              </a:path>
            </a:pathLst>
          </a:custGeom>
          <a:solidFill>
            <a:schemeClr val="accent1">
              <a:alpha val="497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flipH="1">
            <a:off x="-172967" y="-346475"/>
            <a:ext cx="3877467" cy="2004202"/>
          </a:xfrm>
          <a:custGeom>
            <a:avLst/>
            <a:gdLst/>
            <a:ahLst/>
            <a:cxnLst/>
            <a:rect l="l" t="t" r="r" b="b"/>
            <a:pathLst>
              <a:path w="24377" h="8613" extrusionOk="0">
                <a:moveTo>
                  <a:pt x="22626" y="1"/>
                </a:moveTo>
                <a:cubicBezTo>
                  <a:pt x="22431" y="1"/>
                  <a:pt x="22241" y="55"/>
                  <a:pt x="22058" y="101"/>
                </a:cubicBezTo>
                <a:cubicBezTo>
                  <a:pt x="21511" y="238"/>
                  <a:pt x="20953" y="349"/>
                  <a:pt x="20391" y="439"/>
                </a:cubicBezTo>
                <a:cubicBezTo>
                  <a:pt x="18472" y="743"/>
                  <a:pt x="16508" y="793"/>
                  <a:pt x="14552" y="793"/>
                </a:cubicBezTo>
                <a:cubicBezTo>
                  <a:pt x="14183" y="793"/>
                  <a:pt x="13813" y="791"/>
                  <a:pt x="13445" y="789"/>
                </a:cubicBezTo>
                <a:cubicBezTo>
                  <a:pt x="11020" y="775"/>
                  <a:pt x="8592" y="763"/>
                  <a:pt x="6170" y="648"/>
                </a:cubicBezTo>
                <a:cubicBezTo>
                  <a:pt x="4959" y="590"/>
                  <a:pt x="3748" y="506"/>
                  <a:pt x="2545" y="383"/>
                </a:cubicBezTo>
                <a:cubicBezTo>
                  <a:pt x="2238" y="351"/>
                  <a:pt x="1932" y="316"/>
                  <a:pt x="1627" y="279"/>
                </a:cubicBezTo>
                <a:cubicBezTo>
                  <a:pt x="1398" y="252"/>
                  <a:pt x="1163" y="215"/>
                  <a:pt x="930" y="215"/>
                </a:cubicBezTo>
                <a:cubicBezTo>
                  <a:pt x="895" y="215"/>
                  <a:pt x="861" y="215"/>
                  <a:pt x="827" y="217"/>
                </a:cubicBezTo>
                <a:cubicBezTo>
                  <a:pt x="405" y="240"/>
                  <a:pt x="13" y="441"/>
                  <a:pt x="5" y="792"/>
                </a:cubicBezTo>
                <a:cubicBezTo>
                  <a:pt x="1" y="936"/>
                  <a:pt x="84" y="1057"/>
                  <a:pt x="235" y="1138"/>
                </a:cubicBezTo>
                <a:cubicBezTo>
                  <a:pt x="259" y="1152"/>
                  <a:pt x="283" y="1157"/>
                  <a:pt x="305" y="1157"/>
                </a:cubicBezTo>
                <a:cubicBezTo>
                  <a:pt x="307" y="1157"/>
                  <a:pt x="309" y="1157"/>
                  <a:pt x="311" y="1157"/>
                </a:cubicBezTo>
                <a:lnTo>
                  <a:pt x="311" y="1157"/>
                </a:lnTo>
                <a:cubicBezTo>
                  <a:pt x="180" y="1807"/>
                  <a:pt x="426" y="2480"/>
                  <a:pt x="944" y="3003"/>
                </a:cubicBezTo>
                <a:cubicBezTo>
                  <a:pt x="1219" y="3281"/>
                  <a:pt x="1569" y="3518"/>
                  <a:pt x="1974" y="3679"/>
                </a:cubicBezTo>
                <a:cubicBezTo>
                  <a:pt x="2424" y="3858"/>
                  <a:pt x="2928" y="3933"/>
                  <a:pt x="3430" y="3957"/>
                </a:cubicBezTo>
                <a:cubicBezTo>
                  <a:pt x="3565" y="3964"/>
                  <a:pt x="3702" y="3967"/>
                  <a:pt x="3838" y="3967"/>
                </a:cubicBezTo>
                <a:cubicBezTo>
                  <a:pt x="4389" y="3967"/>
                  <a:pt x="4946" y="3924"/>
                  <a:pt x="5497" y="3924"/>
                </a:cubicBezTo>
                <a:cubicBezTo>
                  <a:pt x="5880" y="3924"/>
                  <a:pt x="6260" y="3944"/>
                  <a:pt x="6634" y="4014"/>
                </a:cubicBezTo>
                <a:cubicBezTo>
                  <a:pt x="7452" y="4167"/>
                  <a:pt x="8044" y="4590"/>
                  <a:pt x="8476" y="5128"/>
                </a:cubicBezTo>
                <a:cubicBezTo>
                  <a:pt x="8889" y="5644"/>
                  <a:pt x="9168" y="6215"/>
                  <a:pt x="9504" y="6761"/>
                </a:cubicBezTo>
                <a:cubicBezTo>
                  <a:pt x="9818" y="7272"/>
                  <a:pt x="10194" y="7795"/>
                  <a:pt x="10779" y="8153"/>
                </a:cubicBezTo>
                <a:cubicBezTo>
                  <a:pt x="11306" y="8477"/>
                  <a:pt x="11931" y="8612"/>
                  <a:pt x="12573" y="8612"/>
                </a:cubicBezTo>
                <a:cubicBezTo>
                  <a:pt x="12917" y="8612"/>
                  <a:pt x="13266" y="8573"/>
                  <a:pt x="13607" y="8503"/>
                </a:cubicBezTo>
                <a:cubicBezTo>
                  <a:pt x="14755" y="8264"/>
                  <a:pt x="15723" y="7708"/>
                  <a:pt x="16790" y="7327"/>
                </a:cubicBezTo>
                <a:cubicBezTo>
                  <a:pt x="17672" y="7012"/>
                  <a:pt x="18645" y="6819"/>
                  <a:pt x="19621" y="6819"/>
                </a:cubicBezTo>
                <a:cubicBezTo>
                  <a:pt x="19841" y="6819"/>
                  <a:pt x="20062" y="6829"/>
                  <a:pt x="20281" y="6849"/>
                </a:cubicBezTo>
                <a:cubicBezTo>
                  <a:pt x="21290" y="6943"/>
                  <a:pt x="22275" y="7285"/>
                  <a:pt x="22992" y="7844"/>
                </a:cubicBezTo>
                <a:cubicBezTo>
                  <a:pt x="23170" y="7982"/>
                  <a:pt x="23328" y="8133"/>
                  <a:pt x="23467" y="8296"/>
                </a:cubicBezTo>
                <a:cubicBezTo>
                  <a:pt x="23495" y="8329"/>
                  <a:pt x="23541" y="8346"/>
                  <a:pt x="23587" y="8346"/>
                </a:cubicBezTo>
                <a:cubicBezTo>
                  <a:pt x="23643" y="8346"/>
                  <a:pt x="23698" y="8320"/>
                  <a:pt x="23718" y="8271"/>
                </a:cubicBezTo>
                <a:cubicBezTo>
                  <a:pt x="24376" y="6550"/>
                  <a:pt x="24252" y="4734"/>
                  <a:pt x="23880" y="2982"/>
                </a:cubicBezTo>
                <a:cubicBezTo>
                  <a:pt x="23786" y="2536"/>
                  <a:pt x="23676" y="2093"/>
                  <a:pt x="23557" y="1650"/>
                </a:cubicBezTo>
                <a:cubicBezTo>
                  <a:pt x="23441" y="1217"/>
                  <a:pt x="23343" y="773"/>
                  <a:pt x="23189" y="348"/>
                </a:cubicBezTo>
                <a:cubicBezTo>
                  <a:pt x="23127" y="176"/>
                  <a:pt x="22987" y="38"/>
                  <a:pt x="22748" y="8"/>
                </a:cubicBezTo>
                <a:cubicBezTo>
                  <a:pt x="22707" y="3"/>
                  <a:pt x="22666" y="1"/>
                  <a:pt x="22626" y="1"/>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8" name="Google Shape;778;p29"/>
          <p:cNvGrpSpPr/>
          <p:nvPr/>
        </p:nvGrpSpPr>
        <p:grpSpPr>
          <a:xfrm rot="899994">
            <a:off x="1016472" y="201882"/>
            <a:ext cx="454166" cy="411416"/>
            <a:chOff x="1640475" y="1197075"/>
            <a:chExt cx="55475" cy="50250"/>
          </a:xfrm>
        </p:grpSpPr>
        <p:sp>
          <p:nvSpPr>
            <p:cNvPr id="779" name="Google Shape;77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29"/>
          <p:cNvGrpSpPr/>
          <p:nvPr/>
        </p:nvGrpSpPr>
        <p:grpSpPr>
          <a:xfrm rot="-765977">
            <a:off x="8251989" y="1521724"/>
            <a:ext cx="279616" cy="253294"/>
            <a:chOff x="1640475" y="1197075"/>
            <a:chExt cx="55475" cy="50250"/>
          </a:xfrm>
        </p:grpSpPr>
        <p:sp>
          <p:nvSpPr>
            <p:cNvPr id="783" name="Google Shape;783;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29"/>
          <p:cNvSpPr/>
          <p:nvPr/>
        </p:nvSpPr>
        <p:spPr>
          <a:xfrm rot="-1686808" flipH="1">
            <a:off x="3194336" y="4571863"/>
            <a:ext cx="695049" cy="162825"/>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rot="117" flipH="1">
            <a:off x="7874199" y="150134"/>
            <a:ext cx="545177" cy="12771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29"/>
          <p:cNvGrpSpPr/>
          <p:nvPr/>
        </p:nvGrpSpPr>
        <p:grpSpPr>
          <a:xfrm rot="-4475517">
            <a:off x="7432742" y="4442182"/>
            <a:ext cx="197770" cy="213810"/>
            <a:chOff x="1640475" y="1197075"/>
            <a:chExt cx="55475" cy="50250"/>
          </a:xfrm>
        </p:grpSpPr>
        <p:sp>
          <p:nvSpPr>
            <p:cNvPr id="789" name="Google Shape;789;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2" name="Google Shape;792;p29"/>
          <p:cNvSpPr/>
          <p:nvPr/>
        </p:nvSpPr>
        <p:spPr>
          <a:xfrm>
            <a:off x="891612" y="4121988"/>
            <a:ext cx="1167574" cy="854200"/>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368157">
            <a:off x="8269118" y="4245138"/>
            <a:ext cx="520982" cy="816289"/>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4" name="Google Shape;794;p29"/>
          <p:cNvGrpSpPr/>
          <p:nvPr/>
        </p:nvGrpSpPr>
        <p:grpSpPr>
          <a:xfrm rot="-765935">
            <a:off x="274629" y="3048883"/>
            <a:ext cx="221762" cy="200885"/>
            <a:chOff x="1640475" y="1197075"/>
            <a:chExt cx="55475" cy="50250"/>
          </a:xfrm>
        </p:grpSpPr>
        <p:sp>
          <p:nvSpPr>
            <p:cNvPr id="795" name="Google Shape;795;p29"/>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798"/>
        <p:cNvGrpSpPr/>
        <p:nvPr/>
      </p:nvGrpSpPr>
      <p:grpSpPr>
        <a:xfrm>
          <a:off x="0" y="0"/>
          <a:ext cx="0" cy="0"/>
          <a:chOff x="0" y="0"/>
          <a:chExt cx="0" cy="0"/>
        </a:xfrm>
      </p:grpSpPr>
      <p:sp>
        <p:nvSpPr>
          <p:cNvPr id="799" name="Google Shape;799;p30"/>
          <p:cNvSpPr/>
          <p:nvPr/>
        </p:nvSpPr>
        <p:spPr>
          <a:xfrm>
            <a:off x="-128824" y="4059063"/>
            <a:ext cx="3566130" cy="1156248"/>
          </a:xfrm>
          <a:custGeom>
            <a:avLst/>
            <a:gdLst/>
            <a:ahLst/>
            <a:cxnLst/>
            <a:rect l="l" t="t" r="r" b="b"/>
            <a:pathLst>
              <a:path w="21861" h="7088" extrusionOk="0">
                <a:moveTo>
                  <a:pt x="1470" y="1"/>
                </a:moveTo>
                <a:cubicBezTo>
                  <a:pt x="969" y="1"/>
                  <a:pt x="465" y="73"/>
                  <a:pt x="0" y="211"/>
                </a:cubicBezTo>
                <a:lnTo>
                  <a:pt x="0" y="7087"/>
                </a:lnTo>
                <a:lnTo>
                  <a:pt x="21860" y="7087"/>
                </a:lnTo>
                <a:cubicBezTo>
                  <a:pt x="21784" y="6987"/>
                  <a:pt x="21696" y="6892"/>
                  <a:pt x="21596" y="6806"/>
                </a:cubicBezTo>
                <a:cubicBezTo>
                  <a:pt x="21135" y="6406"/>
                  <a:pt x="20429" y="6167"/>
                  <a:pt x="19720" y="6167"/>
                </a:cubicBezTo>
                <a:cubicBezTo>
                  <a:pt x="19688" y="6167"/>
                  <a:pt x="19657" y="6168"/>
                  <a:pt x="19626" y="6169"/>
                </a:cubicBezTo>
                <a:cubicBezTo>
                  <a:pt x="19086" y="6184"/>
                  <a:pt x="18553" y="6331"/>
                  <a:pt x="18022" y="6331"/>
                </a:cubicBezTo>
                <a:cubicBezTo>
                  <a:pt x="17915" y="6331"/>
                  <a:pt x="17808" y="6325"/>
                  <a:pt x="17701" y="6311"/>
                </a:cubicBezTo>
                <a:cubicBezTo>
                  <a:pt x="17575" y="6294"/>
                  <a:pt x="17455" y="6267"/>
                  <a:pt x="17341" y="6232"/>
                </a:cubicBezTo>
                <a:cubicBezTo>
                  <a:pt x="17316" y="6223"/>
                  <a:pt x="17292" y="6216"/>
                  <a:pt x="17268" y="6207"/>
                </a:cubicBezTo>
                <a:cubicBezTo>
                  <a:pt x="16400" y="5904"/>
                  <a:pt x="15883" y="5118"/>
                  <a:pt x="15068" y="4680"/>
                </a:cubicBezTo>
                <a:cubicBezTo>
                  <a:pt x="14496" y="4373"/>
                  <a:pt x="13820" y="4258"/>
                  <a:pt x="13115" y="4258"/>
                </a:cubicBezTo>
                <a:cubicBezTo>
                  <a:pt x="12312" y="4258"/>
                  <a:pt x="11471" y="4408"/>
                  <a:pt x="10706" y="4596"/>
                </a:cubicBezTo>
                <a:cubicBezTo>
                  <a:pt x="10023" y="4765"/>
                  <a:pt x="9316" y="4959"/>
                  <a:pt x="8608" y="4959"/>
                </a:cubicBezTo>
                <a:cubicBezTo>
                  <a:pt x="8441" y="4959"/>
                  <a:pt x="8274" y="4948"/>
                  <a:pt x="8107" y="4924"/>
                </a:cubicBezTo>
                <a:cubicBezTo>
                  <a:pt x="6811" y="4733"/>
                  <a:pt x="5999" y="3788"/>
                  <a:pt x="5474" y="2893"/>
                </a:cubicBezTo>
                <a:cubicBezTo>
                  <a:pt x="4948" y="1997"/>
                  <a:pt x="4493" y="1003"/>
                  <a:pt x="3416" y="436"/>
                </a:cubicBezTo>
                <a:cubicBezTo>
                  <a:pt x="2851" y="140"/>
                  <a:pt x="2164" y="1"/>
                  <a:pt x="1470" y="1"/>
                </a:cubicBez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0"/>
          <p:cNvSpPr/>
          <p:nvPr/>
        </p:nvSpPr>
        <p:spPr>
          <a:xfrm>
            <a:off x="7070064" y="-128785"/>
            <a:ext cx="2145942" cy="1053151"/>
          </a:xfrm>
          <a:custGeom>
            <a:avLst/>
            <a:gdLst/>
            <a:ahLst/>
            <a:cxnLst/>
            <a:rect l="l" t="t" r="r" b="b"/>
            <a:pathLst>
              <a:path w="13155" h="6456" extrusionOk="0">
                <a:moveTo>
                  <a:pt x="11275" y="1"/>
                </a:moveTo>
                <a:lnTo>
                  <a:pt x="11275" y="4"/>
                </a:lnTo>
                <a:lnTo>
                  <a:pt x="209" y="2"/>
                </a:lnTo>
                <a:cubicBezTo>
                  <a:pt x="185" y="57"/>
                  <a:pt x="164" y="111"/>
                  <a:pt x="145" y="167"/>
                </a:cubicBezTo>
                <a:cubicBezTo>
                  <a:pt x="138" y="184"/>
                  <a:pt x="132" y="203"/>
                  <a:pt x="127" y="221"/>
                </a:cubicBezTo>
                <a:cubicBezTo>
                  <a:pt x="59" y="429"/>
                  <a:pt x="18" y="643"/>
                  <a:pt x="6" y="860"/>
                </a:cubicBezTo>
                <a:cubicBezTo>
                  <a:pt x="0" y="984"/>
                  <a:pt x="3" y="1110"/>
                  <a:pt x="14" y="1233"/>
                </a:cubicBezTo>
                <a:cubicBezTo>
                  <a:pt x="16" y="1251"/>
                  <a:pt x="18" y="1270"/>
                  <a:pt x="20" y="1288"/>
                </a:cubicBezTo>
                <a:cubicBezTo>
                  <a:pt x="60" y="1638"/>
                  <a:pt x="172" y="1982"/>
                  <a:pt x="341" y="2300"/>
                </a:cubicBezTo>
                <a:cubicBezTo>
                  <a:pt x="351" y="2319"/>
                  <a:pt x="361" y="2337"/>
                  <a:pt x="371" y="2355"/>
                </a:cubicBezTo>
                <a:cubicBezTo>
                  <a:pt x="531" y="2642"/>
                  <a:pt x="740" y="2905"/>
                  <a:pt x="987" y="3134"/>
                </a:cubicBezTo>
                <a:cubicBezTo>
                  <a:pt x="1075" y="3217"/>
                  <a:pt x="1169" y="3295"/>
                  <a:pt x="1269" y="3368"/>
                </a:cubicBezTo>
                <a:cubicBezTo>
                  <a:pt x="1295" y="3387"/>
                  <a:pt x="1320" y="3405"/>
                  <a:pt x="1345" y="3422"/>
                </a:cubicBezTo>
                <a:cubicBezTo>
                  <a:pt x="1608" y="3604"/>
                  <a:pt x="1902" y="3745"/>
                  <a:pt x="2218" y="3827"/>
                </a:cubicBezTo>
                <a:cubicBezTo>
                  <a:pt x="2441" y="3883"/>
                  <a:pt x="2668" y="3908"/>
                  <a:pt x="2896" y="3908"/>
                </a:cubicBezTo>
                <a:cubicBezTo>
                  <a:pt x="3496" y="3908"/>
                  <a:pt x="4103" y="3734"/>
                  <a:pt x="4654" y="3501"/>
                </a:cubicBezTo>
                <a:cubicBezTo>
                  <a:pt x="4713" y="3476"/>
                  <a:pt x="4773" y="3450"/>
                  <a:pt x="4833" y="3424"/>
                </a:cubicBezTo>
                <a:cubicBezTo>
                  <a:pt x="4873" y="3406"/>
                  <a:pt x="4915" y="3387"/>
                  <a:pt x="4955" y="3369"/>
                </a:cubicBezTo>
                <a:cubicBezTo>
                  <a:pt x="5539" y="3105"/>
                  <a:pt x="6130" y="2820"/>
                  <a:pt x="6764" y="2820"/>
                </a:cubicBezTo>
                <a:cubicBezTo>
                  <a:pt x="6811" y="2820"/>
                  <a:pt x="6859" y="2822"/>
                  <a:pt x="6907" y="2825"/>
                </a:cubicBezTo>
                <a:cubicBezTo>
                  <a:pt x="7405" y="2860"/>
                  <a:pt x="7836" y="3071"/>
                  <a:pt x="8213" y="3369"/>
                </a:cubicBezTo>
                <a:cubicBezTo>
                  <a:pt x="8237" y="3387"/>
                  <a:pt x="8259" y="3405"/>
                  <a:pt x="8281" y="3424"/>
                </a:cubicBezTo>
                <a:cubicBezTo>
                  <a:pt x="8634" y="3715"/>
                  <a:pt x="8939" y="4078"/>
                  <a:pt x="9207" y="4436"/>
                </a:cubicBezTo>
                <a:cubicBezTo>
                  <a:pt x="9219" y="4454"/>
                  <a:pt x="9233" y="4472"/>
                  <a:pt x="9246" y="4490"/>
                </a:cubicBezTo>
                <a:cubicBezTo>
                  <a:pt x="9246" y="4490"/>
                  <a:pt x="9247" y="4490"/>
                  <a:pt x="9247" y="4491"/>
                </a:cubicBezTo>
                <a:cubicBezTo>
                  <a:pt x="9498" y="4831"/>
                  <a:pt x="9757" y="5189"/>
                  <a:pt x="10053" y="5504"/>
                </a:cubicBezTo>
                <a:cubicBezTo>
                  <a:pt x="10070" y="5523"/>
                  <a:pt x="10087" y="5541"/>
                  <a:pt x="10104" y="5559"/>
                </a:cubicBezTo>
                <a:cubicBezTo>
                  <a:pt x="10436" y="5901"/>
                  <a:pt x="10812" y="6189"/>
                  <a:pt x="11272" y="6342"/>
                </a:cubicBezTo>
                <a:cubicBezTo>
                  <a:pt x="11292" y="6348"/>
                  <a:pt x="11311" y="6355"/>
                  <a:pt x="11333" y="6361"/>
                </a:cubicBezTo>
                <a:cubicBezTo>
                  <a:pt x="11361" y="6370"/>
                  <a:pt x="11391" y="6378"/>
                  <a:pt x="11420" y="6386"/>
                </a:cubicBezTo>
                <a:cubicBezTo>
                  <a:pt x="11605" y="6434"/>
                  <a:pt x="11791" y="6456"/>
                  <a:pt x="11976" y="6456"/>
                </a:cubicBezTo>
                <a:cubicBezTo>
                  <a:pt x="12384" y="6456"/>
                  <a:pt x="12786" y="6349"/>
                  <a:pt x="13154" y="6177"/>
                </a:cubicBezTo>
                <a:lnTo>
                  <a:pt x="13154" y="5505"/>
                </a:lnTo>
                <a:lnTo>
                  <a:pt x="13154" y="4492"/>
                </a:lnTo>
                <a:lnTo>
                  <a:pt x="13154" y="3371"/>
                </a:lnTo>
                <a:lnTo>
                  <a:pt x="13155" y="2358"/>
                </a:lnTo>
                <a:lnTo>
                  <a:pt x="13155" y="1236"/>
                </a:lnTo>
                <a:lnTo>
                  <a:pt x="13155" y="221"/>
                </a:lnTo>
                <a:lnTo>
                  <a:pt x="13155" y="5"/>
                </a:lnTo>
                <a:lnTo>
                  <a:pt x="11334" y="4"/>
                </a:lnTo>
                <a:lnTo>
                  <a:pt x="11334" y="1"/>
                </a:lnTo>
                <a:close/>
              </a:path>
            </a:pathLst>
          </a:custGeom>
          <a:solidFill>
            <a:schemeClr val="lt2">
              <a:alpha val="486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0"/>
          <p:cNvSpPr/>
          <p:nvPr/>
        </p:nvSpPr>
        <p:spPr>
          <a:xfrm>
            <a:off x="-445550" y="-291750"/>
            <a:ext cx="4706555" cy="1587067"/>
          </a:xfrm>
          <a:custGeom>
            <a:avLst/>
            <a:gdLst/>
            <a:ahLst/>
            <a:cxnLst/>
            <a:rect l="l" t="t" r="r" b="b"/>
            <a:pathLst>
              <a:path w="28852" h="9729" extrusionOk="0">
                <a:moveTo>
                  <a:pt x="27909" y="1"/>
                </a:moveTo>
                <a:cubicBezTo>
                  <a:pt x="27641" y="1"/>
                  <a:pt x="27359" y="65"/>
                  <a:pt x="27138" y="117"/>
                </a:cubicBezTo>
                <a:cubicBezTo>
                  <a:pt x="26393" y="292"/>
                  <a:pt x="25642" y="438"/>
                  <a:pt x="24886" y="556"/>
                </a:cubicBezTo>
                <a:cubicBezTo>
                  <a:pt x="23384" y="791"/>
                  <a:pt x="21867" y="918"/>
                  <a:pt x="20347" y="969"/>
                </a:cubicBezTo>
                <a:cubicBezTo>
                  <a:pt x="19779" y="988"/>
                  <a:pt x="19211" y="997"/>
                  <a:pt x="18643" y="997"/>
                </a:cubicBezTo>
                <a:cubicBezTo>
                  <a:pt x="16156" y="997"/>
                  <a:pt x="13669" y="829"/>
                  <a:pt x="11190" y="628"/>
                </a:cubicBezTo>
                <a:cubicBezTo>
                  <a:pt x="9660" y="504"/>
                  <a:pt x="8132" y="368"/>
                  <a:pt x="6601" y="249"/>
                </a:cubicBezTo>
                <a:cubicBezTo>
                  <a:pt x="5839" y="189"/>
                  <a:pt x="5076" y="132"/>
                  <a:pt x="4312" y="87"/>
                </a:cubicBezTo>
                <a:cubicBezTo>
                  <a:pt x="4099" y="75"/>
                  <a:pt x="3881" y="64"/>
                  <a:pt x="3664" y="64"/>
                </a:cubicBezTo>
                <a:cubicBezTo>
                  <a:pt x="3221" y="64"/>
                  <a:pt x="2777" y="107"/>
                  <a:pt x="2362" y="261"/>
                </a:cubicBezTo>
                <a:cubicBezTo>
                  <a:pt x="1198" y="695"/>
                  <a:pt x="625" y="1959"/>
                  <a:pt x="327" y="3085"/>
                </a:cubicBezTo>
                <a:cubicBezTo>
                  <a:pt x="51" y="4125"/>
                  <a:pt x="0" y="5240"/>
                  <a:pt x="241" y="6293"/>
                </a:cubicBezTo>
                <a:cubicBezTo>
                  <a:pt x="475" y="7320"/>
                  <a:pt x="1013" y="8271"/>
                  <a:pt x="1861" y="8911"/>
                </a:cubicBezTo>
                <a:cubicBezTo>
                  <a:pt x="2297" y="9241"/>
                  <a:pt x="2827" y="9490"/>
                  <a:pt x="3378" y="9490"/>
                </a:cubicBezTo>
                <a:cubicBezTo>
                  <a:pt x="3472" y="9490"/>
                  <a:pt x="3567" y="9482"/>
                  <a:pt x="3662" y="9467"/>
                </a:cubicBezTo>
                <a:cubicBezTo>
                  <a:pt x="4312" y="9361"/>
                  <a:pt x="4799" y="8877"/>
                  <a:pt x="5302" y="8495"/>
                </a:cubicBezTo>
                <a:cubicBezTo>
                  <a:pt x="5837" y="8088"/>
                  <a:pt x="6442" y="7738"/>
                  <a:pt x="7106" y="7594"/>
                </a:cubicBezTo>
                <a:cubicBezTo>
                  <a:pt x="7279" y="7557"/>
                  <a:pt x="7450" y="7538"/>
                  <a:pt x="7618" y="7538"/>
                </a:cubicBezTo>
                <a:cubicBezTo>
                  <a:pt x="8095" y="7538"/>
                  <a:pt x="8551" y="7686"/>
                  <a:pt x="8965" y="7966"/>
                </a:cubicBezTo>
                <a:cubicBezTo>
                  <a:pt x="9884" y="8588"/>
                  <a:pt x="10692" y="9729"/>
                  <a:pt x="11891" y="9729"/>
                </a:cubicBezTo>
                <a:cubicBezTo>
                  <a:pt x="11980" y="9729"/>
                  <a:pt x="12071" y="9723"/>
                  <a:pt x="12164" y="9709"/>
                </a:cubicBezTo>
                <a:cubicBezTo>
                  <a:pt x="13260" y="9554"/>
                  <a:pt x="13511" y="8401"/>
                  <a:pt x="13804" y="7521"/>
                </a:cubicBezTo>
                <a:cubicBezTo>
                  <a:pt x="13945" y="7099"/>
                  <a:pt x="14127" y="6643"/>
                  <a:pt x="14504" y="6377"/>
                </a:cubicBezTo>
                <a:cubicBezTo>
                  <a:pt x="14738" y="6212"/>
                  <a:pt x="15003" y="6142"/>
                  <a:pt x="15276" y="6142"/>
                </a:cubicBezTo>
                <a:cubicBezTo>
                  <a:pt x="15402" y="6142"/>
                  <a:pt x="15530" y="6157"/>
                  <a:pt x="15656" y="6184"/>
                </a:cubicBezTo>
                <a:cubicBezTo>
                  <a:pt x="16572" y="6381"/>
                  <a:pt x="17354" y="6961"/>
                  <a:pt x="18244" y="7232"/>
                </a:cubicBezTo>
                <a:cubicBezTo>
                  <a:pt x="18502" y="7311"/>
                  <a:pt x="18774" y="7363"/>
                  <a:pt x="19044" y="7363"/>
                </a:cubicBezTo>
                <a:cubicBezTo>
                  <a:pt x="19207" y="7363"/>
                  <a:pt x="19369" y="7344"/>
                  <a:pt x="19529" y="7301"/>
                </a:cubicBezTo>
                <a:cubicBezTo>
                  <a:pt x="19978" y="7178"/>
                  <a:pt x="20331" y="6877"/>
                  <a:pt x="20595" y="6501"/>
                </a:cubicBezTo>
                <a:cubicBezTo>
                  <a:pt x="21130" y="5738"/>
                  <a:pt x="21292" y="4712"/>
                  <a:pt x="21999" y="4070"/>
                </a:cubicBezTo>
                <a:cubicBezTo>
                  <a:pt x="22362" y="3741"/>
                  <a:pt x="22807" y="3634"/>
                  <a:pt x="23269" y="3634"/>
                </a:cubicBezTo>
                <a:cubicBezTo>
                  <a:pt x="23739" y="3634"/>
                  <a:pt x="24227" y="3745"/>
                  <a:pt x="24664" y="3849"/>
                </a:cubicBezTo>
                <a:cubicBezTo>
                  <a:pt x="25227" y="3981"/>
                  <a:pt x="25851" y="4166"/>
                  <a:pt x="26455" y="4166"/>
                </a:cubicBezTo>
                <a:cubicBezTo>
                  <a:pt x="26763" y="4166"/>
                  <a:pt x="27066" y="4118"/>
                  <a:pt x="27353" y="3990"/>
                </a:cubicBezTo>
                <a:cubicBezTo>
                  <a:pt x="28400" y="3523"/>
                  <a:pt x="28496" y="2313"/>
                  <a:pt x="28400" y="1304"/>
                </a:cubicBezTo>
                <a:cubicBezTo>
                  <a:pt x="28773" y="1190"/>
                  <a:pt x="28851" y="712"/>
                  <a:pt x="28673" y="381"/>
                </a:cubicBezTo>
                <a:cubicBezTo>
                  <a:pt x="28515" y="88"/>
                  <a:pt x="28221" y="1"/>
                  <a:pt x="27909" y="1"/>
                </a:cubicBezTo>
                <a:close/>
              </a:path>
            </a:pathLst>
          </a:custGeom>
          <a:solidFill>
            <a:schemeClr val="dk2">
              <a:alpha val="49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0"/>
          <p:cNvSpPr/>
          <p:nvPr/>
        </p:nvSpPr>
        <p:spPr>
          <a:xfrm>
            <a:off x="7237760" y="3032148"/>
            <a:ext cx="2387697" cy="2484758"/>
          </a:xfrm>
          <a:custGeom>
            <a:avLst/>
            <a:gdLst/>
            <a:ahLst/>
            <a:cxnLst/>
            <a:rect l="l" t="t" r="r" b="b"/>
            <a:pathLst>
              <a:path w="14637" h="15232" extrusionOk="0">
                <a:moveTo>
                  <a:pt x="11445" y="0"/>
                </a:moveTo>
                <a:cubicBezTo>
                  <a:pt x="11308" y="0"/>
                  <a:pt x="11172" y="12"/>
                  <a:pt x="11039" y="38"/>
                </a:cubicBezTo>
                <a:cubicBezTo>
                  <a:pt x="10644" y="116"/>
                  <a:pt x="10316" y="327"/>
                  <a:pt x="10145" y="596"/>
                </a:cubicBezTo>
                <a:cubicBezTo>
                  <a:pt x="9794" y="1152"/>
                  <a:pt x="10018" y="1791"/>
                  <a:pt x="9781" y="2367"/>
                </a:cubicBezTo>
                <a:cubicBezTo>
                  <a:pt x="9296" y="3551"/>
                  <a:pt x="6867" y="3019"/>
                  <a:pt x="6220" y="4123"/>
                </a:cubicBezTo>
                <a:cubicBezTo>
                  <a:pt x="6016" y="4474"/>
                  <a:pt x="6063" y="4867"/>
                  <a:pt x="6119" y="5237"/>
                </a:cubicBezTo>
                <a:cubicBezTo>
                  <a:pt x="6188" y="5684"/>
                  <a:pt x="6293" y="6128"/>
                  <a:pt x="6331" y="6578"/>
                </a:cubicBezTo>
                <a:cubicBezTo>
                  <a:pt x="6392" y="7292"/>
                  <a:pt x="6256" y="8099"/>
                  <a:pt x="5518" y="8624"/>
                </a:cubicBezTo>
                <a:cubicBezTo>
                  <a:pt x="4829" y="9115"/>
                  <a:pt x="3797" y="9174"/>
                  <a:pt x="2910" y="9343"/>
                </a:cubicBezTo>
                <a:cubicBezTo>
                  <a:pt x="2462" y="9427"/>
                  <a:pt x="2020" y="9543"/>
                  <a:pt x="1637" y="9735"/>
                </a:cubicBezTo>
                <a:cubicBezTo>
                  <a:pt x="1309" y="9901"/>
                  <a:pt x="1030" y="10112"/>
                  <a:pt x="810" y="10355"/>
                </a:cubicBezTo>
                <a:cubicBezTo>
                  <a:pt x="347" y="10864"/>
                  <a:pt x="157" y="11482"/>
                  <a:pt x="81" y="12082"/>
                </a:cubicBezTo>
                <a:cubicBezTo>
                  <a:pt x="1" y="12715"/>
                  <a:pt x="23" y="13379"/>
                  <a:pt x="158" y="14007"/>
                </a:cubicBezTo>
                <a:cubicBezTo>
                  <a:pt x="228" y="14329"/>
                  <a:pt x="371" y="14667"/>
                  <a:pt x="709" y="14896"/>
                </a:cubicBezTo>
                <a:cubicBezTo>
                  <a:pt x="1077" y="15146"/>
                  <a:pt x="1583" y="15204"/>
                  <a:pt x="2068" y="15214"/>
                </a:cubicBezTo>
                <a:cubicBezTo>
                  <a:pt x="2549" y="15226"/>
                  <a:pt x="3032" y="15229"/>
                  <a:pt x="3515" y="15229"/>
                </a:cubicBezTo>
                <a:cubicBezTo>
                  <a:pt x="4226" y="15229"/>
                  <a:pt x="4937" y="15222"/>
                  <a:pt x="5646" y="15222"/>
                </a:cubicBezTo>
                <a:cubicBezTo>
                  <a:pt x="5675" y="15222"/>
                  <a:pt x="5704" y="15222"/>
                  <a:pt x="5733" y="15222"/>
                </a:cubicBezTo>
                <a:lnTo>
                  <a:pt x="9469" y="15227"/>
                </a:lnTo>
                <a:cubicBezTo>
                  <a:pt x="10086" y="15228"/>
                  <a:pt x="10704" y="15228"/>
                  <a:pt x="11322" y="15229"/>
                </a:cubicBezTo>
                <a:cubicBezTo>
                  <a:pt x="11640" y="15230"/>
                  <a:pt x="11959" y="15231"/>
                  <a:pt x="12278" y="15231"/>
                </a:cubicBezTo>
                <a:cubicBezTo>
                  <a:pt x="12529" y="15231"/>
                  <a:pt x="12784" y="15225"/>
                  <a:pt x="13014" y="15145"/>
                </a:cubicBezTo>
                <a:cubicBezTo>
                  <a:pt x="13410" y="15008"/>
                  <a:pt x="13574" y="14685"/>
                  <a:pt x="13640" y="14388"/>
                </a:cubicBezTo>
                <a:cubicBezTo>
                  <a:pt x="13728" y="13988"/>
                  <a:pt x="13742" y="13577"/>
                  <a:pt x="13785" y="13173"/>
                </a:cubicBezTo>
                <a:cubicBezTo>
                  <a:pt x="13882" y="12264"/>
                  <a:pt x="13977" y="11357"/>
                  <a:pt x="14072" y="10449"/>
                </a:cubicBezTo>
                <a:cubicBezTo>
                  <a:pt x="14166" y="9541"/>
                  <a:pt x="14259" y="8633"/>
                  <a:pt x="14352" y="7724"/>
                </a:cubicBezTo>
                <a:cubicBezTo>
                  <a:pt x="14437" y="6875"/>
                  <a:pt x="14530" y="6026"/>
                  <a:pt x="14567" y="5174"/>
                </a:cubicBezTo>
                <a:cubicBezTo>
                  <a:pt x="14637" y="3541"/>
                  <a:pt x="14491" y="1869"/>
                  <a:pt x="13640" y="340"/>
                </a:cubicBezTo>
                <a:cubicBezTo>
                  <a:pt x="13611" y="289"/>
                  <a:pt x="13548" y="267"/>
                  <a:pt x="13488" y="267"/>
                </a:cubicBezTo>
                <a:cubicBezTo>
                  <a:pt x="13394" y="267"/>
                  <a:pt x="13305" y="319"/>
                  <a:pt x="13349" y="398"/>
                </a:cubicBezTo>
                <a:cubicBezTo>
                  <a:pt x="13385" y="461"/>
                  <a:pt x="13419" y="526"/>
                  <a:pt x="13452" y="589"/>
                </a:cubicBezTo>
                <a:cubicBezTo>
                  <a:pt x="13105" y="411"/>
                  <a:pt x="12738" y="253"/>
                  <a:pt x="12342" y="140"/>
                </a:cubicBezTo>
                <a:cubicBezTo>
                  <a:pt x="12060" y="59"/>
                  <a:pt x="11751" y="0"/>
                  <a:pt x="11445" y="0"/>
                </a:cubicBezTo>
                <a:close/>
              </a:path>
            </a:pathLst>
          </a:custGeom>
          <a:solidFill>
            <a:schemeClr val="accent2">
              <a:alpha val="502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0"/>
          <p:cNvSpPr/>
          <p:nvPr/>
        </p:nvSpPr>
        <p:spPr>
          <a:xfrm rot="10800000">
            <a:off x="7573482" y="3136804"/>
            <a:ext cx="12575" cy="4050"/>
          </a:xfrm>
          <a:custGeom>
            <a:avLst/>
            <a:gdLst/>
            <a:ahLst/>
            <a:cxnLst/>
            <a:rect l="l" t="t" r="r" b="b"/>
            <a:pathLst>
              <a:path w="503" h="162" extrusionOk="0">
                <a:moveTo>
                  <a:pt x="61" y="0"/>
                </a:moveTo>
                <a:cubicBezTo>
                  <a:pt x="37" y="0"/>
                  <a:pt x="16" y="17"/>
                  <a:pt x="9" y="40"/>
                </a:cubicBezTo>
                <a:cubicBezTo>
                  <a:pt x="1" y="70"/>
                  <a:pt x="18" y="101"/>
                  <a:pt x="47" y="110"/>
                </a:cubicBezTo>
                <a:cubicBezTo>
                  <a:pt x="170" y="145"/>
                  <a:pt x="298" y="162"/>
                  <a:pt x="429" y="162"/>
                </a:cubicBezTo>
                <a:lnTo>
                  <a:pt x="447" y="162"/>
                </a:lnTo>
                <a:cubicBezTo>
                  <a:pt x="478" y="162"/>
                  <a:pt x="503" y="136"/>
                  <a:pt x="502" y="105"/>
                </a:cubicBezTo>
                <a:cubicBezTo>
                  <a:pt x="502" y="78"/>
                  <a:pt x="483" y="50"/>
                  <a:pt x="454" y="50"/>
                </a:cubicBezTo>
                <a:cubicBezTo>
                  <a:pt x="451" y="50"/>
                  <a:pt x="449" y="50"/>
                  <a:pt x="446" y="51"/>
                </a:cubicBezTo>
                <a:cubicBezTo>
                  <a:pt x="442" y="51"/>
                  <a:pt x="438" y="51"/>
                  <a:pt x="435" y="51"/>
                </a:cubicBezTo>
                <a:cubicBezTo>
                  <a:pt x="312" y="51"/>
                  <a:pt x="192" y="35"/>
                  <a:pt x="78" y="3"/>
                </a:cubicBezTo>
                <a:cubicBezTo>
                  <a:pt x="72" y="1"/>
                  <a:pt x="67" y="0"/>
                  <a:pt x="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0"/>
          <p:cNvSpPr/>
          <p:nvPr/>
        </p:nvSpPr>
        <p:spPr>
          <a:xfrm rot="10800000">
            <a:off x="7341532" y="3544979"/>
            <a:ext cx="10925" cy="8600"/>
          </a:xfrm>
          <a:custGeom>
            <a:avLst/>
            <a:gdLst/>
            <a:ahLst/>
            <a:cxnLst/>
            <a:rect l="l" t="t" r="r" b="b"/>
            <a:pathLst>
              <a:path w="437" h="344" extrusionOk="0">
                <a:moveTo>
                  <a:pt x="63" y="0"/>
                </a:moveTo>
                <a:cubicBezTo>
                  <a:pt x="45" y="0"/>
                  <a:pt x="28" y="9"/>
                  <a:pt x="17" y="25"/>
                </a:cubicBezTo>
                <a:cubicBezTo>
                  <a:pt x="0" y="49"/>
                  <a:pt x="6" y="85"/>
                  <a:pt x="32" y="102"/>
                </a:cubicBezTo>
                <a:cubicBezTo>
                  <a:pt x="137" y="173"/>
                  <a:pt x="240" y="250"/>
                  <a:pt x="340" y="332"/>
                </a:cubicBezTo>
                <a:cubicBezTo>
                  <a:pt x="350" y="340"/>
                  <a:pt x="362" y="343"/>
                  <a:pt x="375" y="343"/>
                </a:cubicBezTo>
                <a:cubicBezTo>
                  <a:pt x="391" y="343"/>
                  <a:pt x="407" y="337"/>
                  <a:pt x="418" y="323"/>
                </a:cubicBezTo>
                <a:cubicBezTo>
                  <a:pt x="437" y="299"/>
                  <a:pt x="434" y="264"/>
                  <a:pt x="410" y="245"/>
                </a:cubicBezTo>
                <a:cubicBezTo>
                  <a:pt x="308" y="162"/>
                  <a:pt x="202" y="83"/>
                  <a:pt x="94" y="10"/>
                </a:cubicBezTo>
                <a:cubicBezTo>
                  <a:pt x="84" y="4"/>
                  <a:pt x="74" y="0"/>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0"/>
          <p:cNvSpPr/>
          <p:nvPr/>
        </p:nvSpPr>
        <p:spPr>
          <a:xfrm rot="10800000">
            <a:off x="7022857" y="2140429"/>
            <a:ext cx="738550" cy="540325"/>
          </a:xfrm>
          <a:custGeom>
            <a:avLst/>
            <a:gdLst/>
            <a:ahLst/>
            <a:cxnLst/>
            <a:rect l="l" t="t" r="r" b="b"/>
            <a:pathLst>
              <a:path w="29542" h="21613" extrusionOk="0">
                <a:moveTo>
                  <a:pt x="3461" y="0"/>
                </a:moveTo>
                <a:cubicBezTo>
                  <a:pt x="3371" y="0"/>
                  <a:pt x="3279" y="3"/>
                  <a:pt x="3188" y="8"/>
                </a:cubicBezTo>
                <a:cubicBezTo>
                  <a:pt x="3155" y="9"/>
                  <a:pt x="3131" y="41"/>
                  <a:pt x="3133" y="77"/>
                </a:cubicBezTo>
                <a:cubicBezTo>
                  <a:pt x="3134" y="81"/>
                  <a:pt x="3134" y="86"/>
                  <a:pt x="3135" y="89"/>
                </a:cubicBezTo>
                <a:cubicBezTo>
                  <a:pt x="3142" y="119"/>
                  <a:pt x="3169" y="141"/>
                  <a:pt x="3198" y="141"/>
                </a:cubicBezTo>
                <a:cubicBezTo>
                  <a:pt x="3199" y="141"/>
                  <a:pt x="3199" y="141"/>
                  <a:pt x="3200" y="141"/>
                </a:cubicBezTo>
                <a:cubicBezTo>
                  <a:pt x="3284" y="137"/>
                  <a:pt x="3368" y="134"/>
                  <a:pt x="3452" y="134"/>
                </a:cubicBezTo>
                <a:cubicBezTo>
                  <a:pt x="3550" y="134"/>
                  <a:pt x="3648" y="137"/>
                  <a:pt x="3745" y="143"/>
                </a:cubicBezTo>
                <a:cubicBezTo>
                  <a:pt x="3846" y="149"/>
                  <a:pt x="3949" y="158"/>
                  <a:pt x="4050" y="171"/>
                </a:cubicBezTo>
                <a:cubicBezTo>
                  <a:pt x="4052" y="171"/>
                  <a:pt x="4054" y="171"/>
                  <a:pt x="4056" y="171"/>
                </a:cubicBezTo>
                <a:cubicBezTo>
                  <a:pt x="4087" y="171"/>
                  <a:pt x="4114" y="146"/>
                  <a:pt x="4116" y="111"/>
                </a:cubicBezTo>
                <a:cubicBezTo>
                  <a:pt x="4119" y="75"/>
                  <a:pt x="4092" y="42"/>
                  <a:pt x="4059" y="37"/>
                </a:cubicBezTo>
                <a:cubicBezTo>
                  <a:pt x="3955" y="25"/>
                  <a:pt x="3850" y="15"/>
                  <a:pt x="3747" y="9"/>
                </a:cubicBezTo>
                <a:cubicBezTo>
                  <a:pt x="3653" y="3"/>
                  <a:pt x="3557" y="0"/>
                  <a:pt x="3461" y="0"/>
                </a:cubicBezTo>
                <a:close/>
                <a:moveTo>
                  <a:pt x="2344" y="125"/>
                </a:moveTo>
                <a:cubicBezTo>
                  <a:pt x="2340" y="125"/>
                  <a:pt x="2336" y="125"/>
                  <a:pt x="2332" y="126"/>
                </a:cubicBezTo>
                <a:cubicBezTo>
                  <a:pt x="2294" y="135"/>
                  <a:pt x="2257" y="143"/>
                  <a:pt x="2219" y="152"/>
                </a:cubicBezTo>
                <a:cubicBezTo>
                  <a:pt x="1978" y="213"/>
                  <a:pt x="1739" y="291"/>
                  <a:pt x="1507" y="385"/>
                </a:cubicBezTo>
                <a:cubicBezTo>
                  <a:pt x="1478" y="396"/>
                  <a:pt x="1463" y="430"/>
                  <a:pt x="1472" y="463"/>
                </a:cubicBezTo>
                <a:cubicBezTo>
                  <a:pt x="1473" y="465"/>
                  <a:pt x="1473" y="468"/>
                  <a:pt x="1474" y="471"/>
                </a:cubicBezTo>
                <a:cubicBezTo>
                  <a:pt x="1484" y="498"/>
                  <a:pt x="1508" y="515"/>
                  <a:pt x="1533" y="515"/>
                </a:cubicBezTo>
                <a:cubicBezTo>
                  <a:pt x="1540" y="515"/>
                  <a:pt x="1547" y="513"/>
                  <a:pt x="1554" y="511"/>
                </a:cubicBezTo>
                <a:cubicBezTo>
                  <a:pt x="1781" y="418"/>
                  <a:pt x="2015" y="342"/>
                  <a:pt x="2251" y="283"/>
                </a:cubicBezTo>
                <a:cubicBezTo>
                  <a:pt x="2289" y="274"/>
                  <a:pt x="2325" y="265"/>
                  <a:pt x="2361" y="256"/>
                </a:cubicBezTo>
                <a:cubicBezTo>
                  <a:pt x="2395" y="249"/>
                  <a:pt x="2415" y="214"/>
                  <a:pt x="2406" y="177"/>
                </a:cubicBezTo>
                <a:cubicBezTo>
                  <a:pt x="2406" y="177"/>
                  <a:pt x="2406" y="176"/>
                  <a:pt x="2406" y="176"/>
                </a:cubicBezTo>
                <a:cubicBezTo>
                  <a:pt x="2399" y="146"/>
                  <a:pt x="2373" y="125"/>
                  <a:pt x="2344" y="125"/>
                </a:cubicBezTo>
                <a:close/>
                <a:moveTo>
                  <a:pt x="4902" y="215"/>
                </a:moveTo>
                <a:cubicBezTo>
                  <a:pt x="4875" y="215"/>
                  <a:pt x="4851" y="234"/>
                  <a:pt x="4845" y="264"/>
                </a:cubicBezTo>
                <a:cubicBezTo>
                  <a:pt x="4843" y="275"/>
                  <a:pt x="4843" y="285"/>
                  <a:pt x="4846" y="296"/>
                </a:cubicBezTo>
                <a:cubicBezTo>
                  <a:pt x="4852" y="319"/>
                  <a:pt x="4869" y="339"/>
                  <a:pt x="4891" y="345"/>
                </a:cubicBezTo>
                <a:cubicBezTo>
                  <a:pt x="5167" y="426"/>
                  <a:pt x="5440" y="531"/>
                  <a:pt x="5705" y="657"/>
                </a:cubicBezTo>
                <a:cubicBezTo>
                  <a:pt x="5713" y="661"/>
                  <a:pt x="5722" y="663"/>
                  <a:pt x="5730" y="663"/>
                </a:cubicBezTo>
                <a:cubicBezTo>
                  <a:pt x="5753" y="663"/>
                  <a:pt x="5776" y="648"/>
                  <a:pt x="5784" y="623"/>
                </a:cubicBezTo>
                <a:cubicBezTo>
                  <a:pt x="5797" y="590"/>
                  <a:pt x="5782" y="550"/>
                  <a:pt x="5750" y="535"/>
                </a:cubicBezTo>
                <a:cubicBezTo>
                  <a:pt x="5480" y="407"/>
                  <a:pt x="5200" y="299"/>
                  <a:pt x="4919" y="217"/>
                </a:cubicBezTo>
                <a:cubicBezTo>
                  <a:pt x="4913" y="215"/>
                  <a:pt x="4908" y="215"/>
                  <a:pt x="4902" y="215"/>
                </a:cubicBezTo>
                <a:close/>
                <a:moveTo>
                  <a:pt x="761" y="768"/>
                </a:moveTo>
                <a:cubicBezTo>
                  <a:pt x="751" y="768"/>
                  <a:pt x="741" y="771"/>
                  <a:pt x="732" y="777"/>
                </a:cubicBezTo>
                <a:cubicBezTo>
                  <a:pt x="484" y="929"/>
                  <a:pt x="247" y="1103"/>
                  <a:pt x="26" y="1294"/>
                </a:cubicBezTo>
                <a:cubicBezTo>
                  <a:pt x="7" y="1310"/>
                  <a:pt x="1" y="1336"/>
                  <a:pt x="7" y="1361"/>
                </a:cubicBezTo>
                <a:cubicBezTo>
                  <a:pt x="9" y="1371"/>
                  <a:pt x="13" y="1379"/>
                  <a:pt x="19" y="1388"/>
                </a:cubicBezTo>
                <a:cubicBezTo>
                  <a:pt x="32" y="1405"/>
                  <a:pt x="50" y="1413"/>
                  <a:pt x="69" y="1413"/>
                </a:cubicBezTo>
                <a:cubicBezTo>
                  <a:pt x="82" y="1413"/>
                  <a:pt x="95" y="1409"/>
                  <a:pt x="105" y="1400"/>
                </a:cubicBezTo>
                <a:cubicBezTo>
                  <a:pt x="321" y="1214"/>
                  <a:pt x="554" y="1043"/>
                  <a:pt x="796" y="894"/>
                </a:cubicBezTo>
                <a:cubicBezTo>
                  <a:pt x="825" y="876"/>
                  <a:pt x="835" y="835"/>
                  <a:pt x="818" y="803"/>
                </a:cubicBezTo>
                <a:cubicBezTo>
                  <a:pt x="805" y="781"/>
                  <a:pt x="783" y="768"/>
                  <a:pt x="761" y="768"/>
                </a:cubicBezTo>
                <a:close/>
                <a:moveTo>
                  <a:pt x="6500" y="971"/>
                </a:moveTo>
                <a:cubicBezTo>
                  <a:pt x="6480" y="971"/>
                  <a:pt x="6461" y="982"/>
                  <a:pt x="6450" y="1002"/>
                </a:cubicBezTo>
                <a:cubicBezTo>
                  <a:pt x="6441" y="1018"/>
                  <a:pt x="6440" y="1036"/>
                  <a:pt x="6443" y="1053"/>
                </a:cubicBezTo>
                <a:cubicBezTo>
                  <a:pt x="6448" y="1069"/>
                  <a:pt x="6458" y="1084"/>
                  <a:pt x="6472" y="1095"/>
                </a:cubicBezTo>
                <a:cubicBezTo>
                  <a:pt x="6719" y="1261"/>
                  <a:pt x="6956" y="1447"/>
                  <a:pt x="7177" y="1647"/>
                </a:cubicBezTo>
                <a:cubicBezTo>
                  <a:pt x="7189" y="1659"/>
                  <a:pt x="7204" y="1664"/>
                  <a:pt x="7218" y="1664"/>
                </a:cubicBezTo>
                <a:cubicBezTo>
                  <a:pt x="7235" y="1664"/>
                  <a:pt x="7252" y="1656"/>
                  <a:pt x="7264" y="1641"/>
                </a:cubicBezTo>
                <a:cubicBezTo>
                  <a:pt x="7284" y="1613"/>
                  <a:pt x="7280" y="1570"/>
                  <a:pt x="7253" y="1547"/>
                </a:cubicBezTo>
                <a:cubicBezTo>
                  <a:pt x="7028" y="1342"/>
                  <a:pt x="6786" y="1152"/>
                  <a:pt x="6534" y="982"/>
                </a:cubicBezTo>
                <a:cubicBezTo>
                  <a:pt x="6523" y="975"/>
                  <a:pt x="6512" y="971"/>
                  <a:pt x="6500" y="971"/>
                </a:cubicBezTo>
                <a:close/>
                <a:moveTo>
                  <a:pt x="7843" y="2196"/>
                </a:moveTo>
                <a:cubicBezTo>
                  <a:pt x="7829" y="2196"/>
                  <a:pt x="7815" y="2202"/>
                  <a:pt x="7804" y="2212"/>
                </a:cubicBezTo>
                <a:cubicBezTo>
                  <a:pt x="7787" y="2230"/>
                  <a:pt x="7781" y="2254"/>
                  <a:pt x="7786" y="2279"/>
                </a:cubicBezTo>
                <a:cubicBezTo>
                  <a:pt x="7789" y="2288"/>
                  <a:pt x="7794" y="2298"/>
                  <a:pt x="7801" y="2306"/>
                </a:cubicBezTo>
                <a:cubicBezTo>
                  <a:pt x="7847" y="2363"/>
                  <a:pt x="7893" y="2421"/>
                  <a:pt x="7937" y="2480"/>
                </a:cubicBezTo>
                <a:cubicBezTo>
                  <a:pt x="8075" y="2661"/>
                  <a:pt x="8207" y="2856"/>
                  <a:pt x="8330" y="3057"/>
                </a:cubicBezTo>
                <a:cubicBezTo>
                  <a:pt x="8342" y="3078"/>
                  <a:pt x="8363" y="3089"/>
                  <a:pt x="8384" y="3089"/>
                </a:cubicBezTo>
                <a:cubicBezTo>
                  <a:pt x="8395" y="3089"/>
                  <a:pt x="8406" y="3086"/>
                  <a:pt x="8415" y="3079"/>
                </a:cubicBezTo>
                <a:cubicBezTo>
                  <a:pt x="8443" y="3060"/>
                  <a:pt x="8451" y="3018"/>
                  <a:pt x="8431" y="2987"/>
                </a:cubicBezTo>
                <a:cubicBezTo>
                  <a:pt x="8306" y="2781"/>
                  <a:pt x="8171" y="2582"/>
                  <a:pt x="8031" y="2397"/>
                </a:cubicBezTo>
                <a:cubicBezTo>
                  <a:pt x="7985" y="2337"/>
                  <a:pt x="7939" y="2278"/>
                  <a:pt x="7891" y="2220"/>
                </a:cubicBezTo>
                <a:cubicBezTo>
                  <a:pt x="7878" y="2205"/>
                  <a:pt x="7861" y="2196"/>
                  <a:pt x="7843" y="2196"/>
                </a:cubicBezTo>
                <a:close/>
                <a:moveTo>
                  <a:pt x="8818" y="3781"/>
                </a:moveTo>
                <a:cubicBezTo>
                  <a:pt x="8809" y="3781"/>
                  <a:pt x="8800" y="3783"/>
                  <a:pt x="8791" y="3787"/>
                </a:cubicBezTo>
                <a:cubicBezTo>
                  <a:pt x="8766" y="3800"/>
                  <a:pt x="8753" y="3832"/>
                  <a:pt x="8760" y="3862"/>
                </a:cubicBezTo>
                <a:cubicBezTo>
                  <a:pt x="8762" y="3866"/>
                  <a:pt x="8764" y="3872"/>
                  <a:pt x="8766" y="3876"/>
                </a:cubicBezTo>
                <a:cubicBezTo>
                  <a:pt x="8890" y="4144"/>
                  <a:pt x="9008" y="4435"/>
                  <a:pt x="9117" y="4739"/>
                </a:cubicBezTo>
                <a:cubicBezTo>
                  <a:pt x="9127" y="4767"/>
                  <a:pt x="9152" y="4784"/>
                  <a:pt x="9177" y="4784"/>
                </a:cubicBezTo>
                <a:cubicBezTo>
                  <a:pt x="9184" y="4784"/>
                  <a:pt x="9191" y="4783"/>
                  <a:pt x="9197" y="4781"/>
                </a:cubicBezTo>
                <a:cubicBezTo>
                  <a:pt x="9228" y="4768"/>
                  <a:pt x="9242" y="4728"/>
                  <a:pt x="9232" y="4695"/>
                </a:cubicBezTo>
                <a:cubicBezTo>
                  <a:pt x="9122" y="4388"/>
                  <a:pt x="9001" y="4093"/>
                  <a:pt x="8875" y="3819"/>
                </a:cubicBezTo>
                <a:cubicBezTo>
                  <a:pt x="8863" y="3795"/>
                  <a:pt x="8841" y="3781"/>
                  <a:pt x="8818" y="3781"/>
                </a:cubicBezTo>
                <a:close/>
                <a:moveTo>
                  <a:pt x="9458" y="5546"/>
                </a:moveTo>
                <a:cubicBezTo>
                  <a:pt x="9452" y="5546"/>
                  <a:pt x="9447" y="5547"/>
                  <a:pt x="9442" y="5549"/>
                </a:cubicBezTo>
                <a:cubicBezTo>
                  <a:pt x="9410" y="5558"/>
                  <a:pt x="9393" y="5594"/>
                  <a:pt x="9401" y="5628"/>
                </a:cubicBezTo>
                <a:cubicBezTo>
                  <a:pt x="9401" y="5629"/>
                  <a:pt x="9401" y="5630"/>
                  <a:pt x="9401" y="5631"/>
                </a:cubicBezTo>
                <a:cubicBezTo>
                  <a:pt x="9483" y="5913"/>
                  <a:pt x="9563" y="6226"/>
                  <a:pt x="9635" y="6539"/>
                </a:cubicBezTo>
                <a:cubicBezTo>
                  <a:pt x="9635" y="6539"/>
                  <a:pt x="9636" y="6540"/>
                  <a:pt x="9636" y="6540"/>
                </a:cubicBezTo>
                <a:cubicBezTo>
                  <a:pt x="9644" y="6570"/>
                  <a:pt x="9669" y="6592"/>
                  <a:pt x="9697" y="6592"/>
                </a:cubicBezTo>
                <a:cubicBezTo>
                  <a:pt x="9701" y="6592"/>
                  <a:pt x="9706" y="6592"/>
                  <a:pt x="9710" y="6590"/>
                </a:cubicBezTo>
                <a:cubicBezTo>
                  <a:pt x="9743" y="6583"/>
                  <a:pt x="9764" y="6548"/>
                  <a:pt x="9755" y="6511"/>
                </a:cubicBezTo>
                <a:cubicBezTo>
                  <a:pt x="9681" y="6196"/>
                  <a:pt x="9600" y="5881"/>
                  <a:pt x="9519" y="5597"/>
                </a:cubicBezTo>
                <a:cubicBezTo>
                  <a:pt x="9511" y="5566"/>
                  <a:pt x="9485" y="5546"/>
                  <a:pt x="9458" y="5546"/>
                </a:cubicBezTo>
                <a:close/>
                <a:moveTo>
                  <a:pt x="9894" y="7378"/>
                </a:moveTo>
                <a:cubicBezTo>
                  <a:pt x="9890" y="7378"/>
                  <a:pt x="9886" y="7378"/>
                  <a:pt x="9882" y="7379"/>
                </a:cubicBezTo>
                <a:cubicBezTo>
                  <a:pt x="9849" y="7386"/>
                  <a:pt x="9829" y="7420"/>
                  <a:pt x="9836" y="7457"/>
                </a:cubicBezTo>
                <a:cubicBezTo>
                  <a:pt x="9886" y="7706"/>
                  <a:pt x="9936" y="7953"/>
                  <a:pt x="9985" y="8200"/>
                </a:cubicBezTo>
                <a:lnTo>
                  <a:pt x="10019" y="8380"/>
                </a:lnTo>
                <a:cubicBezTo>
                  <a:pt x="10020" y="8381"/>
                  <a:pt x="10020" y="8382"/>
                  <a:pt x="10020" y="8383"/>
                </a:cubicBezTo>
                <a:cubicBezTo>
                  <a:pt x="10028" y="8413"/>
                  <a:pt x="10054" y="8435"/>
                  <a:pt x="10082" y="8435"/>
                </a:cubicBezTo>
                <a:cubicBezTo>
                  <a:pt x="10085" y="8435"/>
                  <a:pt x="10089" y="8435"/>
                  <a:pt x="10093" y="8434"/>
                </a:cubicBezTo>
                <a:cubicBezTo>
                  <a:pt x="10126" y="8429"/>
                  <a:pt x="10147" y="8394"/>
                  <a:pt x="10140" y="8357"/>
                </a:cubicBezTo>
                <a:lnTo>
                  <a:pt x="10104" y="8178"/>
                </a:lnTo>
                <a:cubicBezTo>
                  <a:pt x="10056" y="7931"/>
                  <a:pt x="10007" y="7682"/>
                  <a:pt x="9956" y="7433"/>
                </a:cubicBezTo>
                <a:cubicBezTo>
                  <a:pt x="9946" y="7398"/>
                  <a:pt x="9922" y="7378"/>
                  <a:pt x="9894" y="7378"/>
                </a:cubicBezTo>
                <a:close/>
                <a:moveTo>
                  <a:pt x="10265" y="9224"/>
                </a:moveTo>
                <a:cubicBezTo>
                  <a:pt x="10261" y="9224"/>
                  <a:pt x="10257" y="9224"/>
                  <a:pt x="10253" y="9225"/>
                </a:cubicBezTo>
                <a:cubicBezTo>
                  <a:pt x="10220" y="9232"/>
                  <a:pt x="10199" y="9266"/>
                  <a:pt x="10207" y="9303"/>
                </a:cubicBezTo>
                <a:cubicBezTo>
                  <a:pt x="10280" y="9642"/>
                  <a:pt x="10348" y="9944"/>
                  <a:pt x="10417" y="10224"/>
                </a:cubicBezTo>
                <a:cubicBezTo>
                  <a:pt x="10425" y="10255"/>
                  <a:pt x="10451" y="10276"/>
                  <a:pt x="10479" y="10276"/>
                </a:cubicBezTo>
                <a:cubicBezTo>
                  <a:pt x="10484" y="10276"/>
                  <a:pt x="10488" y="10275"/>
                  <a:pt x="10493" y="10274"/>
                </a:cubicBezTo>
                <a:cubicBezTo>
                  <a:pt x="10525" y="10266"/>
                  <a:pt x="10544" y="10230"/>
                  <a:pt x="10536" y="10194"/>
                </a:cubicBezTo>
                <a:cubicBezTo>
                  <a:pt x="10466" y="9916"/>
                  <a:pt x="10398" y="9617"/>
                  <a:pt x="10327" y="9278"/>
                </a:cubicBezTo>
                <a:cubicBezTo>
                  <a:pt x="10316" y="9243"/>
                  <a:pt x="10293" y="9224"/>
                  <a:pt x="10265" y="9224"/>
                </a:cubicBezTo>
                <a:close/>
                <a:moveTo>
                  <a:pt x="22673" y="11500"/>
                </a:moveTo>
                <a:cubicBezTo>
                  <a:pt x="22667" y="11500"/>
                  <a:pt x="22660" y="11500"/>
                  <a:pt x="22653" y="11500"/>
                </a:cubicBezTo>
                <a:cubicBezTo>
                  <a:pt x="22620" y="11500"/>
                  <a:pt x="22594" y="11530"/>
                  <a:pt x="22596" y="11567"/>
                </a:cubicBezTo>
                <a:cubicBezTo>
                  <a:pt x="22596" y="11573"/>
                  <a:pt x="22596" y="11577"/>
                  <a:pt x="22597" y="11582"/>
                </a:cubicBezTo>
                <a:cubicBezTo>
                  <a:pt x="22604" y="11612"/>
                  <a:pt x="22629" y="11634"/>
                  <a:pt x="22657" y="11634"/>
                </a:cubicBezTo>
                <a:cubicBezTo>
                  <a:pt x="22657" y="11634"/>
                  <a:pt x="22658" y="11634"/>
                  <a:pt x="22659" y="11634"/>
                </a:cubicBezTo>
                <a:cubicBezTo>
                  <a:pt x="22943" y="11634"/>
                  <a:pt x="23229" y="11655"/>
                  <a:pt x="23510" y="11698"/>
                </a:cubicBezTo>
                <a:cubicBezTo>
                  <a:pt x="23513" y="11698"/>
                  <a:pt x="23516" y="11699"/>
                  <a:pt x="23519" y="11699"/>
                </a:cubicBezTo>
                <a:cubicBezTo>
                  <a:pt x="23550" y="11699"/>
                  <a:pt x="23575" y="11674"/>
                  <a:pt x="23578" y="11641"/>
                </a:cubicBezTo>
                <a:cubicBezTo>
                  <a:pt x="23581" y="11605"/>
                  <a:pt x="23556" y="11571"/>
                  <a:pt x="23523" y="11565"/>
                </a:cubicBezTo>
                <a:cubicBezTo>
                  <a:pt x="23242" y="11523"/>
                  <a:pt x="22956" y="11500"/>
                  <a:pt x="22673" y="11500"/>
                </a:cubicBezTo>
                <a:close/>
                <a:moveTo>
                  <a:pt x="21800" y="11570"/>
                </a:moveTo>
                <a:cubicBezTo>
                  <a:pt x="21797" y="11570"/>
                  <a:pt x="21794" y="11570"/>
                  <a:pt x="21791" y="11571"/>
                </a:cubicBezTo>
                <a:cubicBezTo>
                  <a:pt x="21646" y="11594"/>
                  <a:pt x="21502" y="11624"/>
                  <a:pt x="21361" y="11659"/>
                </a:cubicBezTo>
                <a:cubicBezTo>
                  <a:pt x="21222" y="11694"/>
                  <a:pt x="21085" y="11734"/>
                  <a:pt x="20952" y="11779"/>
                </a:cubicBezTo>
                <a:cubicBezTo>
                  <a:pt x="20922" y="11790"/>
                  <a:pt x="20905" y="11824"/>
                  <a:pt x="20913" y="11857"/>
                </a:cubicBezTo>
                <a:cubicBezTo>
                  <a:pt x="20914" y="11859"/>
                  <a:pt x="20914" y="11861"/>
                  <a:pt x="20915" y="11862"/>
                </a:cubicBezTo>
                <a:cubicBezTo>
                  <a:pt x="20924" y="11891"/>
                  <a:pt x="20949" y="11909"/>
                  <a:pt x="20975" y="11909"/>
                </a:cubicBezTo>
                <a:cubicBezTo>
                  <a:pt x="20981" y="11909"/>
                  <a:pt x="20987" y="11908"/>
                  <a:pt x="20993" y="11906"/>
                </a:cubicBezTo>
                <a:cubicBezTo>
                  <a:pt x="21124" y="11862"/>
                  <a:pt x="21257" y="11823"/>
                  <a:pt x="21393" y="11790"/>
                </a:cubicBezTo>
                <a:cubicBezTo>
                  <a:pt x="21531" y="11755"/>
                  <a:pt x="21673" y="11727"/>
                  <a:pt x="21815" y="11703"/>
                </a:cubicBezTo>
                <a:cubicBezTo>
                  <a:pt x="21848" y="11698"/>
                  <a:pt x="21869" y="11664"/>
                  <a:pt x="21863" y="11627"/>
                </a:cubicBezTo>
                <a:cubicBezTo>
                  <a:pt x="21857" y="11594"/>
                  <a:pt x="21830" y="11570"/>
                  <a:pt x="21800" y="11570"/>
                </a:cubicBezTo>
                <a:close/>
                <a:moveTo>
                  <a:pt x="10723" y="11050"/>
                </a:moveTo>
                <a:cubicBezTo>
                  <a:pt x="10717" y="11050"/>
                  <a:pt x="10712" y="11051"/>
                  <a:pt x="10706" y="11053"/>
                </a:cubicBezTo>
                <a:cubicBezTo>
                  <a:pt x="10675" y="11062"/>
                  <a:pt x="10658" y="11097"/>
                  <a:pt x="10666" y="11132"/>
                </a:cubicBezTo>
                <a:cubicBezTo>
                  <a:pt x="10667" y="11133"/>
                  <a:pt x="10667" y="11134"/>
                  <a:pt x="10667" y="11136"/>
                </a:cubicBezTo>
                <a:cubicBezTo>
                  <a:pt x="10766" y="11455"/>
                  <a:pt x="10866" y="11748"/>
                  <a:pt x="10975" y="12030"/>
                </a:cubicBezTo>
                <a:cubicBezTo>
                  <a:pt x="10986" y="12057"/>
                  <a:pt x="11010" y="12073"/>
                  <a:pt x="11035" y="12073"/>
                </a:cubicBezTo>
                <a:cubicBezTo>
                  <a:pt x="11042" y="12073"/>
                  <a:pt x="11049" y="12071"/>
                  <a:pt x="11056" y="12069"/>
                </a:cubicBezTo>
                <a:cubicBezTo>
                  <a:pt x="11087" y="12056"/>
                  <a:pt x="11101" y="12017"/>
                  <a:pt x="11088" y="11982"/>
                </a:cubicBezTo>
                <a:cubicBezTo>
                  <a:pt x="10980" y="11704"/>
                  <a:pt x="10881" y="11416"/>
                  <a:pt x="10784" y="11098"/>
                </a:cubicBezTo>
                <a:cubicBezTo>
                  <a:pt x="10775" y="11069"/>
                  <a:pt x="10750" y="11050"/>
                  <a:pt x="10723" y="11050"/>
                </a:cubicBezTo>
                <a:close/>
                <a:moveTo>
                  <a:pt x="24363" y="11764"/>
                </a:moveTo>
                <a:cubicBezTo>
                  <a:pt x="24336" y="11764"/>
                  <a:pt x="24311" y="11783"/>
                  <a:pt x="24305" y="11812"/>
                </a:cubicBezTo>
                <a:cubicBezTo>
                  <a:pt x="24302" y="11823"/>
                  <a:pt x="24303" y="11835"/>
                  <a:pt x="24305" y="11845"/>
                </a:cubicBezTo>
                <a:cubicBezTo>
                  <a:pt x="24311" y="11869"/>
                  <a:pt x="24327" y="11888"/>
                  <a:pt x="24350" y="11894"/>
                </a:cubicBezTo>
                <a:cubicBezTo>
                  <a:pt x="24611" y="11978"/>
                  <a:pt x="24867" y="12080"/>
                  <a:pt x="25111" y="12200"/>
                </a:cubicBezTo>
                <a:lnTo>
                  <a:pt x="25158" y="12224"/>
                </a:lnTo>
                <a:cubicBezTo>
                  <a:pt x="25166" y="12229"/>
                  <a:pt x="25175" y="12230"/>
                  <a:pt x="25184" y="12230"/>
                </a:cubicBezTo>
                <a:cubicBezTo>
                  <a:pt x="25207" y="12230"/>
                  <a:pt x="25229" y="12217"/>
                  <a:pt x="25239" y="12192"/>
                </a:cubicBezTo>
                <a:cubicBezTo>
                  <a:pt x="25252" y="12159"/>
                  <a:pt x="25237" y="12119"/>
                  <a:pt x="25205" y="12103"/>
                </a:cubicBezTo>
                <a:lnTo>
                  <a:pt x="25158" y="12079"/>
                </a:lnTo>
                <a:cubicBezTo>
                  <a:pt x="24908" y="11956"/>
                  <a:pt x="24646" y="11852"/>
                  <a:pt x="24380" y="11766"/>
                </a:cubicBezTo>
                <a:cubicBezTo>
                  <a:pt x="24374" y="11765"/>
                  <a:pt x="24369" y="11764"/>
                  <a:pt x="24363" y="11764"/>
                </a:cubicBezTo>
                <a:close/>
                <a:moveTo>
                  <a:pt x="20185" y="12120"/>
                </a:moveTo>
                <a:cubicBezTo>
                  <a:pt x="20176" y="12120"/>
                  <a:pt x="20167" y="12122"/>
                  <a:pt x="20158" y="12127"/>
                </a:cubicBezTo>
                <a:cubicBezTo>
                  <a:pt x="19902" y="12267"/>
                  <a:pt x="19658" y="12432"/>
                  <a:pt x="19434" y="12615"/>
                </a:cubicBezTo>
                <a:cubicBezTo>
                  <a:pt x="19413" y="12631"/>
                  <a:pt x="19406" y="12659"/>
                  <a:pt x="19412" y="12684"/>
                </a:cubicBezTo>
                <a:cubicBezTo>
                  <a:pt x="19414" y="12692"/>
                  <a:pt x="19419" y="12701"/>
                  <a:pt x="19424" y="12708"/>
                </a:cubicBezTo>
                <a:cubicBezTo>
                  <a:pt x="19436" y="12727"/>
                  <a:pt x="19456" y="12736"/>
                  <a:pt x="19475" y="12736"/>
                </a:cubicBezTo>
                <a:cubicBezTo>
                  <a:pt x="19488" y="12736"/>
                  <a:pt x="19500" y="12732"/>
                  <a:pt x="19511" y="12723"/>
                </a:cubicBezTo>
                <a:cubicBezTo>
                  <a:pt x="19729" y="12545"/>
                  <a:pt x="19967" y="12385"/>
                  <a:pt x="20218" y="12247"/>
                </a:cubicBezTo>
                <a:cubicBezTo>
                  <a:pt x="20247" y="12231"/>
                  <a:pt x="20257" y="12190"/>
                  <a:pt x="20241" y="12157"/>
                </a:cubicBezTo>
                <a:cubicBezTo>
                  <a:pt x="20230" y="12134"/>
                  <a:pt x="20208" y="12120"/>
                  <a:pt x="20185" y="12120"/>
                </a:cubicBezTo>
                <a:close/>
                <a:moveTo>
                  <a:pt x="25947" y="12554"/>
                </a:moveTo>
                <a:cubicBezTo>
                  <a:pt x="25927" y="12554"/>
                  <a:pt x="25908" y="12565"/>
                  <a:pt x="25897" y="12584"/>
                </a:cubicBezTo>
                <a:cubicBezTo>
                  <a:pt x="25888" y="12599"/>
                  <a:pt x="25886" y="12619"/>
                  <a:pt x="25890" y="12636"/>
                </a:cubicBezTo>
                <a:cubicBezTo>
                  <a:pt x="25895" y="12652"/>
                  <a:pt x="25904" y="12667"/>
                  <a:pt x="25919" y="12676"/>
                </a:cubicBezTo>
                <a:cubicBezTo>
                  <a:pt x="26161" y="12844"/>
                  <a:pt x="26397" y="13032"/>
                  <a:pt x="26621" y="13235"/>
                </a:cubicBezTo>
                <a:cubicBezTo>
                  <a:pt x="26633" y="13246"/>
                  <a:pt x="26648" y="13252"/>
                  <a:pt x="26662" y="13252"/>
                </a:cubicBezTo>
                <a:cubicBezTo>
                  <a:pt x="26680" y="13252"/>
                  <a:pt x="26697" y="13244"/>
                  <a:pt x="26708" y="13229"/>
                </a:cubicBezTo>
                <a:cubicBezTo>
                  <a:pt x="26729" y="13200"/>
                  <a:pt x="26724" y="13158"/>
                  <a:pt x="26697" y="13134"/>
                </a:cubicBezTo>
                <a:cubicBezTo>
                  <a:pt x="26468" y="12927"/>
                  <a:pt x="26228" y="12735"/>
                  <a:pt x="25981" y="12565"/>
                </a:cubicBezTo>
                <a:cubicBezTo>
                  <a:pt x="25971" y="12558"/>
                  <a:pt x="25959" y="12554"/>
                  <a:pt x="25947" y="12554"/>
                </a:cubicBezTo>
                <a:close/>
                <a:moveTo>
                  <a:pt x="11409" y="12797"/>
                </a:moveTo>
                <a:cubicBezTo>
                  <a:pt x="11400" y="12797"/>
                  <a:pt x="11391" y="12799"/>
                  <a:pt x="11382" y="12803"/>
                </a:cubicBezTo>
                <a:cubicBezTo>
                  <a:pt x="11357" y="12817"/>
                  <a:pt x="11346" y="12848"/>
                  <a:pt x="11353" y="12878"/>
                </a:cubicBezTo>
                <a:cubicBezTo>
                  <a:pt x="11354" y="12884"/>
                  <a:pt x="11356" y="12888"/>
                  <a:pt x="11360" y="12893"/>
                </a:cubicBezTo>
                <a:cubicBezTo>
                  <a:pt x="11505" y="13182"/>
                  <a:pt x="11664" y="13455"/>
                  <a:pt x="11833" y="13707"/>
                </a:cubicBezTo>
                <a:cubicBezTo>
                  <a:pt x="11845" y="13726"/>
                  <a:pt x="11865" y="13737"/>
                  <a:pt x="11885" y="13737"/>
                </a:cubicBezTo>
                <a:cubicBezTo>
                  <a:pt x="11897" y="13737"/>
                  <a:pt x="11909" y="13733"/>
                  <a:pt x="11919" y="13724"/>
                </a:cubicBezTo>
                <a:cubicBezTo>
                  <a:pt x="11946" y="13704"/>
                  <a:pt x="11951" y="13662"/>
                  <a:pt x="11931" y="13631"/>
                </a:cubicBezTo>
                <a:cubicBezTo>
                  <a:pt x="11766" y="13385"/>
                  <a:pt x="11610" y="13115"/>
                  <a:pt x="11466" y="12833"/>
                </a:cubicBezTo>
                <a:cubicBezTo>
                  <a:pt x="11454" y="12810"/>
                  <a:pt x="11432" y="12797"/>
                  <a:pt x="11409" y="12797"/>
                </a:cubicBezTo>
                <a:close/>
                <a:moveTo>
                  <a:pt x="18848" y="13219"/>
                </a:moveTo>
                <a:cubicBezTo>
                  <a:pt x="18832" y="13219"/>
                  <a:pt x="18816" y="13226"/>
                  <a:pt x="18804" y="13239"/>
                </a:cubicBezTo>
                <a:cubicBezTo>
                  <a:pt x="18619" y="13460"/>
                  <a:pt x="18452" y="13692"/>
                  <a:pt x="18268" y="13951"/>
                </a:cubicBezTo>
                <a:cubicBezTo>
                  <a:pt x="18256" y="13968"/>
                  <a:pt x="18253" y="13989"/>
                  <a:pt x="18259" y="14009"/>
                </a:cubicBezTo>
                <a:cubicBezTo>
                  <a:pt x="18262" y="14022"/>
                  <a:pt x="18269" y="14035"/>
                  <a:pt x="18281" y="14045"/>
                </a:cubicBezTo>
                <a:cubicBezTo>
                  <a:pt x="18293" y="14055"/>
                  <a:pt x="18307" y="14060"/>
                  <a:pt x="18320" y="14060"/>
                </a:cubicBezTo>
                <a:cubicBezTo>
                  <a:pt x="18338" y="14060"/>
                  <a:pt x="18355" y="14052"/>
                  <a:pt x="18366" y="14036"/>
                </a:cubicBezTo>
                <a:cubicBezTo>
                  <a:pt x="18549" y="13779"/>
                  <a:pt x="18715" y="13549"/>
                  <a:pt x="18897" y="13331"/>
                </a:cubicBezTo>
                <a:cubicBezTo>
                  <a:pt x="18920" y="13305"/>
                  <a:pt x="18917" y="13263"/>
                  <a:pt x="18891" y="13237"/>
                </a:cubicBezTo>
                <a:cubicBezTo>
                  <a:pt x="18879" y="13225"/>
                  <a:pt x="18863" y="13219"/>
                  <a:pt x="18848" y="13219"/>
                </a:cubicBezTo>
                <a:close/>
                <a:moveTo>
                  <a:pt x="27299" y="13772"/>
                </a:moveTo>
                <a:cubicBezTo>
                  <a:pt x="27284" y="13772"/>
                  <a:pt x="27269" y="13777"/>
                  <a:pt x="27258" y="13790"/>
                </a:cubicBezTo>
                <a:cubicBezTo>
                  <a:pt x="27242" y="13806"/>
                  <a:pt x="27236" y="13830"/>
                  <a:pt x="27242" y="13854"/>
                </a:cubicBezTo>
                <a:cubicBezTo>
                  <a:pt x="27245" y="13864"/>
                  <a:pt x="27249" y="13875"/>
                  <a:pt x="27258" y="13884"/>
                </a:cubicBezTo>
                <a:cubicBezTo>
                  <a:pt x="27455" y="14111"/>
                  <a:pt x="27646" y="14355"/>
                  <a:pt x="27821" y="14608"/>
                </a:cubicBezTo>
                <a:cubicBezTo>
                  <a:pt x="27834" y="14626"/>
                  <a:pt x="27853" y="14635"/>
                  <a:pt x="27872" y="14635"/>
                </a:cubicBezTo>
                <a:cubicBezTo>
                  <a:pt x="27884" y="14635"/>
                  <a:pt x="27897" y="14631"/>
                  <a:pt x="27907" y="14623"/>
                </a:cubicBezTo>
                <a:cubicBezTo>
                  <a:pt x="27934" y="14601"/>
                  <a:pt x="27938" y="14560"/>
                  <a:pt x="27918" y="14530"/>
                </a:cubicBezTo>
                <a:cubicBezTo>
                  <a:pt x="27740" y="14272"/>
                  <a:pt x="27546" y="14025"/>
                  <a:pt x="27345" y="13794"/>
                </a:cubicBezTo>
                <a:cubicBezTo>
                  <a:pt x="27332" y="13779"/>
                  <a:pt x="27315" y="13772"/>
                  <a:pt x="27299" y="13772"/>
                </a:cubicBezTo>
                <a:close/>
                <a:moveTo>
                  <a:pt x="12451" y="14328"/>
                </a:moveTo>
                <a:cubicBezTo>
                  <a:pt x="12436" y="14328"/>
                  <a:pt x="12421" y="14335"/>
                  <a:pt x="12410" y="14347"/>
                </a:cubicBezTo>
                <a:cubicBezTo>
                  <a:pt x="12394" y="14364"/>
                  <a:pt x="12389" y="14388"/>
                  <a:pt x="12395" y="14410"/>
                </a:cubicBezTo>
                <a:cubicBezTo>
                  <a:pt x="12398" y="14422"/>
                  <a:pt x="12403" y="14433"/>
                  <a:pt x="12412" y="14442"/>
                </a:cubicBezTo>
                <a:cubicBezTo>
                  <a:pt x="12623" y="14666"/>
                  <a:pt x="12855" y="14872"/>
                  <a:pt x="13101" y="15055"/>
                </a:cubicBezTo>
                <a:cubicBezTo>
                  <a:pt x="13112" y="15064"/>
                  <a:pt x="13125" y="15068"/>
                  <a:pt x="13137" y="15068"/>
                </a:cubicBezTo>
                <a:cubicBezTo>
                  <a:pt x="13156" y="15068"/>
                  <a:pt x="13175" y="15058"/>
                  <a:pt x="13186" y="15039"/>
                </a:cubicBezTo>
                <a:cubicBezTo>
                  <a:pt x="13205" y="15008"/>
                  <a:pt x="13196" y="14967"/>
                  <a:pt x="13167" y="14945"/>
                </a:cubicBezTo>
                <a:cubicBezTo>
                  <a:pt x="12928" y="14767"/>
                  <a:pt x="12701" y="14566"/>
                  <a:pt x="12496" y="14348"/>
                </a:cubicBezTo>
                <a:cubicBezTo>
                  <a:pt x="12484" y="14335"/>
                  <a:pt x="12467" y="14328"/>
                  <a:pt x="12451" y="14328"/>
                </a:cubicBezTo>
                <a:close/>
                <a:moveTo>
                  <a:pt x="17786" y="14639"/>
                </a:moveTo>
                <a:cubicBezTo>
                  <a:pt x="17769" y="14639"/>
                  <a:pt x="17753" y="14646"/>
                  <a:pt x="17742" y="14660"/>
                </a:cubicBezTo>
                <a:cubicBezTo>
                  <a:pt x="17532" y="14920"/>
                  <a:pt x="17339" y="15114"/>
                  <a:pt x="17136" y="15273"/>
                </a:cubicBezTo>
                <a:cubicBezTo>
                  <a:pt x="17115" y="15289"/>
                  <a:pt x="17108" y="15317"/>
                  <a:pt x="17114" y="15343"/>
                </a:cubicBezTo>
                <a:cubicBezTo>
                  <a:pt x="17117" y="15350"/>
                  <a:pt x="17120" y="15359"/>
                  <a:pt x="17124" y="15366"/>
                </a:cubicBezTo>
                <a:cubicBezTo>
                  <a:pt x="17137" y="15385"/>
                  <a:pt x="17157" y="15395"/>
                  <a:pt x="17176" y="15395"/>
                </a:cubicBezTo>
                <a:cubicBezTo>
                  <a:pt x="17188" y="15395"/>
                  <a:pt x="17200" y="15391"/>
                  <a:pt x="17211" y="15382"/>
                </a:cubicBezTo>
                <a:cubicBezTo>
                  <a:pt x="17421" y="15218"/>
                  <a:pt x="17620" y="15017"/>
                  <a:pt x="17836" y="14752"/>
                </a:cubicBezTo>
                <a:cubicBezTo>
                  <a:pt x="17858" y="14724"/>
                  <a:pt x="17855" y="14682"/>
                  <a:pt x="17829" y="14657"/>
                </a:cubicBezTo>
                <a:cubicBezTo>
                  <a:pt x="17816" y="14645"/>
                  <a:pt x="17801" y="14639"/>
                  <a:pt x="17786" y="14639"/>
                </a:cubicBezTo>
                <a:close/>
                <a:moveTo>
                  <a:pt x="13895" y="15400"/>
                </a:moveTo>
                <a:cubicBezTo>
                  <a:pt x="13872" y="15400"/>
                  <a:pt x="13851" y="15415"/>
                  <a:pt x="13841" y="15440"/>
                </a:cubicBezTo>
                <a:cubicBezTo>
                  <a:pt x="13836" y="15454"/>
                  <a:pt x="13835" y="15469"/>
                  <a:pt x="13839" y="15483"/>
                </a:cubicBezTo>
                <a:cubicBezTo>
                  <a:pt x="13843" y="15502"/>
                  <a:pt x="13856" y="15519"/>
                  <a:pt x="13874" y="15529"/>
                </a:cubicBezTo>
                <a:cubicBezTo>
                  <a:pt x="14151" y="15663"/>
                  <a:pt x="14432" y="15768"/>
                  <a:pt x="14711" y="15837"/>
                </a:cubicBezTo>
                <a:cubicBezTo>
                  <a:pt x="14716" y="15839"/>
                  <a:pt x="14721" y="15839"/>
                  <a:pt x="14725" y="15839"/>
                </a:cubicBezTo>
                <a:cubicBezTo>
                  <a:pt x="14754" y="15839"/>
                  <a:pt x="14778" y="15818"/>
                  <a:pt x="14782" y="15787"/>
                </a:cubicBezTo>
                <a:cubicBezTo>
                  <a:pt x="14789" y="15751"/>
                  <a:pt x="14767" y="15716"/>
                  <a:pt x="14733" y="15707"/>
                </a:cubicBezTo>
                <a:cubicBezTo>
                  <a:pt x="14463" y="15639"/>
                  <a:pt x="14189" y="15538"/>
                  <a:pt x="13921" y="15407"/>
                </a:cubicBezTo>
                <a:cubicBezTo>
                  <a:pt x="13913" y="15403"/>
                  <a:pt x="13904" y="15400"/>
                  <a:pt x="13895" y="15400"/>
                </a:cubicBezTo>
                <a:close/>
                <a:moveTo>
                  <a:pt x="16417" y="15670"/>
                </a:moveTo>
                <a:cubicBezTo>
                  <a:pt x="16411" y="15670"/>
                  <a:pt x="16406" y="15671"/>
                  <a:pt x="16400" y="15673"/>
                </a:cubicBezTo>
                <a:cubicBezTo>
                  <a:pt x="16334" y="15695"/>
                  <a:pt x="16267" y="15715"/>
                  <a:pt x="16200" y="15732"/>
                </a:cubicBezTo>
                <a:cubicBezTo>
                  <a:pt x="16001" y="15781"/>
                  <a:pt x="15791" y="15808"/>
                  <a:pt x="15576" y="15811"/>
                </a:cubicBezTo>
                <a:cubicBezTo>
                  <a:pt x="15542" y="15811"/>
                  <a:pt x="15516" y="15842"/>
                  <a:pt x="15518" y="15878"/>
                </a:cubicBezTo>
                <a:cubicBezTo>
                  <a:pt x="15518" y="15883"/>
                  <a:pt x="15518" y="15888"/>
                  <a:pt x="15519" y="15892"/>
                </a:cubicBezTo>
                <a:cubicBezTo>
                  <a:pt x="15527" y="15922"/>
                  <a:pt x="15554" y="15944"/>
                  <a:pt x="15583" y="15944"/>
                </a:cubicBezTo>
                <a:cubicBezTo>
                  <a:pt x="15807" y="15941"/>
                  <a:pt x="16025" y="15914"/>
                  <a:pt x="16233" y="15862"/>
                </a:cubicBezTo>
                <a:cubicBezTo>
                  <a:pt x="16303" y="15845"/>
                  <a:pt x="16372" y="15825"/>
                  <a:pt x="16441" y="15801"/>
                </a:cubicBezTo>
                <a:cubicBezTo>
                  <a:pt x="16473" y="15790"/>
                  <a:pt x="16488" y="15752"/>
                  <a:pt x="16479" y="15718"/>
                </a:cubicBezTo>
                <a:cubicBezTo>
                  <a:pt x="16469" y="15689"/>
                  <a:pt x="16444" y="15670"/>
                  <a:pt x="16417" y="15670"/>
                </a:cubicBezTo>
                <a:close/>
                <a:moveTo>
                  <a:pt x="28358" y="15294"/>
                </a:moveTo>
                <a:cubicBezTo>
                  <a:pt x="28348" y="15294"/>
                  <a:pt x="28337" y="15296"/>
                  <a:pt x="28328" y="15302"/>
                </a:cubicBezTo>
                <a:cubicBezTo>
                  <a:pt x="28305" y="15317"/>
                  <a:pt x="28294" y="15347"/>
                  <a:pt x="28301" y="15376"/>
                </a:cubicBezTo>
                <a:cubicBezTo>
                  <a:pt x="28303" y="15381"/>
                  <a:pt x="28305" y="15388"/>
                  <a:pt x="28308" y="15393"/>
                </a:cubicBezTo>
                <a:cubicBezTo>
                  <a:pt x="28456" y="15663"/>
                  <a:pt x="28593" y="15944"/>
                  <a:pt x="28715" y="16229"/>
                </a:cubicBezTo>
                <a:cubicBezTo>
                  <a:pt x="28726" y="16255"/>
                  <a:pt x="28749" y="16270"/>
                  <a:pt x="28773" y="16270"/>
                </a:cubicBezTo>
                <a:cubicBezTo>
                  <a:pt x="28781" y="16270"/>
                  <a:pt x="28789" y="16269"/>
                  <a:pt x="28797" y="16265"/>
                </a:cubicBezTo>
                <a:cubicBezTo>
                  <a:pt x="28828" y="16251"/>
                  <a:pt x="28840" y="16211"/>
                  <a:pt x="28826" y="16177"/>
                </a:cubicBezTo>
                <a:cubicBezTo>
                  <a:pt x="28703" y="15888"/>
                  <a:pt x="28563" y="15602"/>
                  <a:pt x="28413" y="15329"/>
                </a:cubicBezTo>
                <a:cubicBezTo>
                  <a:pt x="28401" y="15306"/>
                  <a:pt x="28379" y="15294"/>
                  <a:pt x="28358" y="15294"/>
                </a:cubicBezTo>
                <a:close/>
                <a:moveTo>
                  <a:pt x="29094" y="17018"/>
                </a:moveTo>
                <a:cubicBezTo>
                  <a:pt x="29088" y="17018"/>
                  <a:pt x="29082" y="17019"/>
                  <a:pt x="29076" y="17021"/>
                </a:cubicBezTo>
                <a:cubicBezTo>
                  <a:pt x="29045" y="17031"/>
                  <a:pt x="29028" y="17066"/>
                  <a:pt x="29036" y="17100"/>
                </a:cubicBezTo>
                <a:cubicBezTo>
                  <a:pt x="29036" y="17101"/>
                  <a:pt x="29038" y="17102"/>
                  <a:pt x="29038" y="17103"/>
                </a:cubicBezTo>
                <a:cubicBezTo>
                  <a:pt x="29112" y="17342"/>
                  <a:pt x="29176" y="17583"/>
                  <a:pt x="29232" y="17823"/>
                </a:cubicBezTo>
                <a:cubicBezTo>
                  <a:pt x="29245" y="17884"/>
                  <a:pt x="29259" y="17946"/>
                  <a:pt x="29270" y="18008"/>
                </a:cubicBezTo>
                <a:cubicBezTo>
                  <a:pt x="29278" y="18038"/>
                  <a:pt x="29306" y="18063"/>
                  <a:pt x="29336" y="18063"/>
                </a:cubicBezTo>
                <a:cubicBezTo>
                  <a:pt x="29338" y="18063"/>
                  <a:pt x="29341" y="18063"/>
                  <a:pt x="29344" y="18063"/>
                </a:cubicBezTo>
                <a:cubicBezTo>
                  <a:pt x="29377" y="18055"/>
                  <a:pt x="29399" y="18021"/>
                  <a:pt x="29391" y="17985"/>
                </a:cubicBezTo>
                <a:cubicBezTo>
                  <a:pt x="29378" y="17922"/>
                  <a:pt x="29364" y="17860"/>
                  <a:pt x="29351" y="17797"/>
                </a:cubicBezTo>
                <a:cubicBezTo>
                  <a:pt x="29296" y="17553"/>
                  <a:pt x="29229" y="17307"/>
                  <a:pt x="29154" y="17066"/>
                </a:cubicBezTo>
                <a:cubicBezTo>
                  <a:pt x="29145" y="17037"/>
                  <a:pt x="29120" y="17018"/>
                  <a:pt x="29094" y="17018"/>
                </a:cubicBezTo>
                <a:close/>
                <a:moveTo>
                  <a:pt x="29455" y="18861"/>
                </a:moveTo>
                <a:cubicBezTo>
                  <a:pt x="29454" y="18861"/>
                  <a:pt x="29454" y="18861"/>
                  <a:pt x="29453" y="18861"/>
                </a:cubicBezTo>
                <a:cubicBezTo>
                  <a:pt x="29419" y="18862"/>
                  <a:pt x="29394" y="18893"/>
                  <a:pt x="29396" y="18929"/>
                </a:cubicBezTo>
                <a:cubicBezTo>
                  <a:pt x="29418" y="19253"/>
                  <a:pt x="29414" y="19563"/>
                  <a:pt x="29384" y="19851"/>
                </a:cubicBezTo>
                <a:cubicBezTo>
                  <a:pt x="29383" y="19860"/>
                  <a:pt x="29383" y="19868"/>
                  <a:pt x="29385" y="19877"/>
                </a:cubicBezTo>
                <a:cubicBezTo>
                  <a:pt x="29391" y="19902"/>
                  <a:pt x="29411" y="19923"/>
                  <a:pt x="29437" y="19928"/>
                </a:cubicBezTo>
                <a:cubicBezTo>
                  <a:pt x="29440" y="19928"/>
                  <a:pt x="29443" y="19929"/>
                  <a:pt x="29446" y="19929"/>
                </a:cubicBezTo>
                <a:cubicBezTo>
                  <a:pt x="29477" y="19929"/>
                  <a:pt x="29502" y="19905"/>
                  <a:pt x="29505" y="19872"/>
                </a:cubicBezTo>
                <a:cubicBezTo>
                  <a:pt x="29536" y="19575"/>
                  <a:pt x="29542" y="19257"/>
                  <a:pt x="29519" y="18926"/>
                </a:cubicBezTo>
                <a:cubicBezTo>
                  <a:pt x="29516" y="18889"/>
                  <a:pt x="29488" y="18861"/>
                  <a:pt x="29455" y="18861"/>
                </a:cubicBezTo>
                <a:close/>
                <a:moveTo>
                  <a:pt x="29244" y="20693"/>
                </a:moveTo>
                <a:cubicBezTo>
                  <a:pt x="29220" y="20693"/>
                  <a:pt x="29198" y="20708"/>
                  <a:pt x="29188" y="20733"/>
                </a:cubicBezTo>
                <a:cubicBezTo>
                  <a:pt x="29086" y="21021"/>
                  <a:pt x="28945" y="21279"/>
                  <a:pt x="28772" y="21501"/>
                </a:cubicBezTo>
                <a:cubicBezTo>
                  <a:pt x="28758" y="21518"/>
                  <a:pt x="28754" y="21540"/>
                  <a:pt x="28759" y="21560"/>
                </a:cubicBezTo>
                <a:cubicBezTo>
                  <a:pt x="28763" y="21574"/>
                  <a:pt x="28769" y="21586"/>
                  <a:pt x="28779" y="21595"/>
                </a:cubicBezTo>
                <a:cubicBezTo>
                  <a:pt x="28792" y="21607"/>
                  <a:pt x="28807" y="21613"/>
                  <a:pt x="28821" y="21613"/>
                </a:cubicBezTo>
                <a:cubicBezTo>
                  <a:pt x="28838" y="21613"/>
                  <a:pt x="28854" y="21605"/>
                  <a:pt x="28866" y="21591"/>
                </a:cubicBezTo>
                <a:cubicBezTo>
                  <a:pt x="29048" y="21358"/>
                  <a:pt x="29196" y="21088"/>
                  <a:pt x="29304" y="20787"/>
                </a:cubicBezTo>
                <a:cubicBezTo>
                  <a:pt x="29315" y="20753"/>
                  <a:pt x="29299" y="20713"/>
                  <a:pt x="29268" y="20698"/>
                </a:cubicBezTo>
                <a:cubicBezTo>
                  <a:pt x="29260" y="20694"/>
                  <a:pt x="29252" y="20693"/>
                  <a:pt x="29244" y="20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0"/>
          <p:cNvSpPr/>
          <p:nvPr/>
        </p:nvSpPr>
        <p:spPr>
          <a:xfrm rot="9893225">
            <a:off x="1777086" y="371868"/>
            <a:ext cx="605796" cy="141937"/>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30"/>
          <p:cNvGrpSpPr/>
          <p:nvPr/>
        </p:nvGrpSpPr>
        <p:grpSpPr>
          <a:xfrm rot="5400000">
            <a:off x="278835" y="4536755"/>
            <a:ext cx="221772" cy="200884"/>
            <a:chOff x="1640475" y="1197075"/>
            <a:chExt cx="55475" cy="50250"/>
          </a:xfrm>
        </p:grpSpPr>
        <p:sp>
          <p:nvSpPr>
            <p:cNvPr id="808" name="Google Shape;808;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30"/>
          <p:cNvSpPr/>
          <p:nvPr/>
        </p:nvSpPr>
        <p:spPr>
          <a:xfrm rot="-834203">
            <a:off x="8546511" y="363435"/>
            <a:ext cx="993864" cy="1557213"/>
          </a:xfrm>
          <a:custGeom>
            <a:avLst/>
            <a:gdLst/>
            <a:ahLst/>
            <a:cxnLst/>
            <a:rect l="l" t="t" r="r" b="b"/>
            <a:pathLst>
              <a:path w="14343" h="22473" extrusionOk="0">
                <a:moveTo>
                  <a:pt x="14283" y="0"/>
                </a:moveTo>
                <a:cubicBezTo>
                  <a:pt x="14278" y="0"/>
                  <a:pt x="14274" y="1"/>
                  <a:pt x="14269" y="2"/>
                </a:cubicBezTo>
                <a:cubicBezTo>
                  <a:pt x="14076" y="49"/>
                  <a:pt x="13869" y="90"/>
                  <a:pt x="13618" y="128"/>
                </a:cubicBezTo>
                <a:cubicBezTo>
                  <a:pt x="13588" y="133"/>
                  <a:pt x="13567" y="161"/>
                  <a:pt x="13572" y="192"/>
                </a:cubicBezTo>
                <a:cubicBezTo>
                  <a:pt x="13576" y="219"/>
                  <a:pt x="13599" y="239"/>
                  <a:pt x="13626" y="239"/>
                </a:cubicBezTo>
                <a:cubicBezTo>
                  <a:pt x="13629" y="239"/>
                  <a:pt x="13632" y="238"/>
                  <a:pt x="13635" y="238"/>
                </a:cubicBezTo>
                <a:cubicBezTo>
                  <a:pt x="13889" y="199"/>
                  <a:pt x="14098" y="158"/>
                  <a:pt x="14295" y="110"/>
                </a:cubicBezTo>
                <a:cubicBezTo>
                  <a:pt x="14325" y="102"/>
                  <a:pt x="14343" y="73"/>
                  <a:pt x="14336" y="43"/>
                </a:cubicBezTo>
                <a:cubicBezTo>
                  <a:pt x="14330" y="17"/>
                  <a:pt x="14308" y="0"/>
                  <a:pt x="14283" y="0"/>
                </a:cubicBezTo>
                <a:close/>
                <a:moveTo>
                  <a:pt x="12856" y="233"/>
                </a:moveTo>
                <a:cubicBezTo>
                  <a:pt x="12853" y="233"/>
                  <a:pt x="12851" y="233"/>
                  <a:pt x="12848" y="234"/>
                </a:cubicBezTo>
                <a:cubicBezTo>
                  <a:pt x="12559" y="272"/>
                  <a:pt x="12317" y="308"/>
                  <a:pt x="12076" y="353"/>
                </a:cubicBezTo>
                <a:cubicBezTo>
                  <a:pt x="12046" y="360"/>
                  <a:pt x="12026" y="389"/>
                  <a:pt x="12032" y="419"/>
                </a:cubicBezTo>
                <a:cubicBezTo>
                  <a:pt x="12036" y="445"/>
                  <a:pt x="12060" y="464"/>
                  <a:pt x="12087" y="464"/>
                </a:cubicBezTo>
                <a:cubicBezTo>
                  <a:pt x="12090" y="464"/>
                  <a:pt x="12093" y="464"/>
                  <a:pt x="12096" y="462"/>
                </a:cubicBezTo>
                <a:cubicBezTo>
                  <a:pt x="12336" y="418"/>
                  <a:pt x="12576" y="382"/>
                  <a:pt x="12862" y="345"/>
                </a:cubicBezTo>
                <a:cubicBezTo>
                  <a:pt x="12893" y="341"/>
                  <a:pt x="12915" y="313"/>
                  <a:pt x="12910" y="282"/>
                </a:cubicBezTo>
                <a:cubicBezTo>
                  <a:pt x="12906" y="254"/>
                  <a:pt x="12883" y="233"/>
                  <a:pt x="12856" y="233"/>
                </a:cubicBezTo>
                <a:close/>
                <a:moveTo>
                  <a:pt x="11334" y="548"/>
                </a:moveTo>
                <a:cubicBezTo>
                  <a:pt x="11328" y="548"/>
                  <a:pt x="11321" y="549"/>
                  <a:pt x="11315" y="551"/>
                </a:cubicBezTo>
                <a:cubicBezTo>
                  <a:pt x="11092" y="628"/>
                  <a:pt x="10892" y="718"/>
                  <a:pt x="10705" y="827"/>
                </a:cubicBezTo>
                <a:cubicBezTo>
                  <a:pt x="10670" y="846"/>
                  <a:pt x="10636" y="867"/>
                  <a:pt x="10603" y="888"/>
                </a:cubicBezTo>
                <a:cubicBezTo>
                  <a:pt x="10576" y="905"/>
                  <a:pt x="10569" y="939"/>
                  <a:pt x="10585" y="965"/>
                </a:cubicBezTo>
                <a:cubicBezTo>
                  <a:pt x="10595" y="982"/>
                  <a:pt x="10614" y="991"/>
                  <a:pt x="10632" y="991"/>
                </a:cubicBezTo>
                <a:cubicBezTo>
                  <a:pt x="10642" y="991"/>
                  <a:pt x="10653" y="988"/>
                  <a:pt x="10662" y="983"/>
                </a:cubicBezTo>
                <a:cubicBezTo>
                  <a:pt x="10695" y="962"/>
                  <a:pt x="10728" y="942"/>
                  <a:pt x="10761" y="923"/>
                </a:cubicBezTo>
                <a:cubicBezTo>
                  <a:pt x="10941" y="818"/>
                  <a:pt x="11136" y="731"/>
                  <a:pt x="11352" y="656"/>
                </a:cubicBezTo>
                <a:cubicBezTo>
                  <a:pt x="11382" y="646"/>
                  <a:pt x="11397" y="614"/>
                  <a:pt x="11386" y="585"/>
                </a:cubicBezTo>
                <a:cubicBezTo>
                  <a:pt x="11378" y="563"/>
                  <a:pt x="11357" y="548"/>
                  <a:pt x="11334" y="548"/>
                </a:cubicBezTo>
                <a:close/>
                <a:moveTo>
                  <a:pt x="10028" y="1368"/>
                </a:moveTo>
                <a:cubicBezTo>
                  <a:pt x="10013" y="1368"/>
                  <a:pt x="9999" y="1373"/>
                  <a:pt x="9989" y="1384"/>
                </a:cubicBezTo>
                <a:cubicBezTo>
                  <a:pt x="9813" y="1561"/>
                  <a:pt x="9645" y="1765"/>
                  <a:pt x="9486" y="1990"/>
                </a:cubicBezTo>
                <a:cubicBezTo>
                  <a:pt x="9469" y="2016"/>
                  <a:pt x="9476" y="2050"/>
                  <a:pt x="9500" y="2068"/>
                </a:cubicBezTo>
                <a:cubicBezTo>
                  <a:pt x="9510" y="2074"/>
                  <a:pt x="9522" y="2078"/>
                  <a:pt x="9532" y="2078"/>
                </a:cubicBezTo>
                <a:cubicBezTo>
                  <a:pt x="9550" y="2078"/>
                  <a:pt x="9567" y="2069"/>
                  <a:pt x="9578" y="2054"/>
                </a:cubicBezTo>
                <a:cubicBezTo>
                  <a:pt x="9732" y="1833"/>
                  <a:pt x="9897" y="1634"/>
                  <a:pt x="10068" y="1462"/>
                </a:cubicBezTo>
                <a:cubicBezTo>
                  <a:pt x="10089" y="1441"/>
                  <a:pt x="10089" y="1406"/>
                  <a:pt x="10068" y="1384"/>
                </a:cubicBezTo>
                <a:cubicBezTo>
                  <a:pt x="10056" y="1373"/>
                  <a:pt x="10042" y="1368"/>
                  <a:pt x="10028" y="1368"/>
                </a:cubicBezTo>
                <a:close/>
                <a:moveTo>
                  <a:pt x="9128" y="2632"/>
                </a:moveTo>
                <a:cubicBezTo>
                  <a:pt x="9109" y="2632"/>
                  <a:pt x="9090" y="2643"/>
                  <a:pt x="9079" y="2661"/>
                </a:cubicBezTo>
                <a:cubicBezTo>
                  <a:pt x="9048" y="2720"/>
                  <a:pt x="9019" y="2778"/>
                  <a:pt x="8989" y="2838"/>
                </a:cubicBezTo>
                <a:cubicBezTo>
                  <a:pt x="8905" y="3006"/>
                  <a:pt x="8823" y="3184"/>
                  <a:pt x="8745" y="3368"/>
                </a:cubicBezTo>
                <a:cubicBezTo>
                  <a:pt x="8733" y="3396"/>
                  <a:pt x="8746" y="3429"/>
                  <a:pt x="8774" y="3441"/>
                </a:cubicBezTo>
                <a:cubicBezTo>
                  <a:pt x="8781" y="3444"/>
                  <a:pt x="8789" y="3445"/>
                  <a:pt x="8796" y="3445"/>
                </a:cubicBezTo>
                <a:cubicBezTo>
                  <a:pt x="8818" y="3445"/>
                  <a:pt x="8838" y="3433"/>
                  <a:pt x="8847" y="3412"/>
                </a:cubicBezTo>
                <a:cubicBezTo>
                  <a:pt x="8925" y="3230"/>
                  <a:pt x="9006" y="3054"/>
                  <a:pt x="9088" y="2887"/>
                </a:cubicBezTo>
                <a:cubicBezTo>
                  <a:pt x="9117" y="2830"/>
                  <a:pt x="9147" y="2771"/>
                  <a:pt x="9178" y="2713"/>
                </a:cubicBezTo>
                <a:cubicBezTo>
                  <a:pt x="9193" y="2686"/>
                  <a:pt x="9182" y="2652"/>
                  <a:pt x="9154" y="2639"/>
                </a:cubicBezTo>
                <a:cubicBezTo>
                  <a:pt x="9146" y="2634"/>
                  <a:pt x="9137" y="2632"/>
                  <a:pt x="9128" y="2632"/>
                </a:cubicBezTo>
                <a:close/>
                <a:moveTo>
                  <a:pt x="8515" y="4060"/>
                </a:moveTo>
                <a:cubicBezTo>
                  <a:pt x="8491" y="4060"/>
                  <a:pt x="8470" y="4074"/>
                  <a:pt x="8462" y="4097"/>
                </a:cubicBezTo>
                <a:cubicBezTo>
                  <a:pt x="8381" y="4324"/>
                  <a:pt x="8301" y="4567"/>
                  <a:pt x="8216" y="4838"/>
                </a:cubicBezTo>
                <a:cubicBezTo>
                  <a:pt x="8208" y="4867"/>
                  <a:pt x="8224" y="4898"/>
                  <a:pt x="8254" y="4908"/>
                </a:cubicBezTo>
                <a:cubicBezTo>
                  <a:pt x="8259" y="4909"/>
                  <a:pt x="8264" y="4910"/>
                  <a:pt x="8270" y="4910"/>
                </a:cubicBezTo>
                <a:cubicBezTo>
                  <a:pt x="8293" y="4910"/>
                  <a:pt x="8316" y="4895"/>
                  <a:pt x="8322" y="4870"/>
                </a:cubicBezTo>
                <a:cubicBezTo>
                  <a:pt x="8406" y="4601"/>
                  <a:pt x="8486" y="4360"/>
                  <a:pt x="8567" y="4134"/>
                </a:cubicBezTo>
                <a:cubicBezTo>
                  <a:pt x="8576" y="4105"/>
                  <a:pt x="8561" y="4073"/>
                  <a:pt x="8533" y="4063"/>
                </a:cubicBezTo>
                <a:cubicBezTo>
                  <a:pt x="8527" y="4061"/>
                  <a:pt x="8521" y="4060"/>
                  <a:pt x="8515" y="4060"/>
                </a:cubicBezTo>
                <a:close/>
                <a:moveTo>
                  <a:pt x="8048" y="5545"/>
                </a:moveTo>
                <a:cubicBezTo>
                  <a:pt x="8023" y="5545"/>
                  <a:pt x="8001" y="5561"/>
                  <a:pt x="7994" y="5585"/>
                </a:cubicBezTo>
                <a:cubicBezTo>
                  <a:pt x="7956" y="5718"/>
                  <a:pt x="7918" y="5852"/>
                  <a:pt x="7880" y="5985"/>
                </a:cubicBezTo>
                <a:lnTo>
                  <a:pt x="7780" y="6333"/>
                </a:lnTo>
                <a:cubicBezTo>
                  <a:pt x="7772" y="6363"/>
                  <a:pt x="7789" y="6394"/>
                  <a:pt x="7819" y="6402"/>
                </a:cubicBezTo>
                <a:cubicBezTo>
                  <a:pt x="7823" y="6403"/>
                  <a:pt x="7829" y="6404"/>
                  <a:pt x="7834" y="6404"/>
                </a:cubicBezTo>
                <a:cubicBezTo>
                  <a:pt x="7858" y="6404"/>
                  <a:pt x="7880" y="6388"/>
                  <a:pt x="7887" y="6364"/>
                </a:cubicBezTo>
                <a:lnTo>
                  <a:pt x="7987" y="6016"/>
                </a:lnTo>
                <a:cubicBezTo>
                  <a:pt x="8025" y="5883"/>
                  <a:pt x="8062" y="5749"/>
                  <a:pt x="8101" y="5616"/>
                </a:cubicBezTo>
                <a:cubicBezTo>
                  <a:pt x="8109" y="5586"/>
                  <a:pt x="8092" y="5556"/>
                  <a:pt x="8064" y="5547"/>
                </a:cubicBezTo>
                <a:cubicBezTo>
                  <a:pt x="8058" y="5546"/>
                  <a:pt x="8053" y="5545"/>
                  <a:pt x="8048" y="5545"/>
                </a:cubicBezTo>
                <a:close/>
                <a:moveTo>
                  <a:pt x="7613" y="7039"/>
                </a:moveTo>
                <a:cubicBezTo>
                  <a:pt x="7589" y="7039"/>
                  <a:pt x="7567" y="7055"/>
                  <a:pt x="7559" y="7078"/>
                </a:cubicBezTo>
                <a:cubicBezTo>
                  <a:pt x="7522" y="7201"/>
                  <a:pt x="7482" y="7324"/>
                  <a:pt x="7443" y="7446"/>
                </a:cubicBezTo>
                <a:cubicBezTo>
                  <a:pt x="7402" y="7570"/>
                  <a:pt x="7361" y="7693"/>
                  <a:pt x="7317" y="7815"/>
                </a:cubicBezTo>
                <a:cubicBezTo>
                  <a:pt x="7306" y="7844"/>
                  <a:pt x="7321" y="7876"/>
                  <a:pt x="7350" y="7886"/>
                </a:cubicBezTo>
                <a:cubicBezTo>
                  <a:pt x="7356" y="7888"/>
                  <a:pt x="7363" y="7889"/>
                  <a:pt x="7369" y="7889"/>
                </a:cubicBezTo>
                <a:cubicBezTo>
                  <a:pt x="7392" y="7889"/>
                  <a:pt x="7413" y="7875"/>
                  <a:pt x="7421" y="7853"/>
                </a:cubicBezTo>
                <a:cubicBezTo>
                  <a:pt x="7465" y="7729"/>
                  <a:pt x="7508" y="7605"/>
                  <a:pt x="7549" y="7481"/>
                </a:cubicBezTo>
                <a:cubicBezTo>
                  <a:pt x="7589" y="7358"/>
                  <a:pt x="7628" y="7234"/>
                  <a:pt x="7666" y="7111"/>
                </a:cubicBezTo>
                <a:cubicBezTo>
                  <a:pt x="7675" y="7082"/>
                  <a:pt x="7659" y="7051"/>
                  <a:pt x="7630" y="7042"/>
                </a:cubicBezTo>
                <a:cubicBezTo>
                  <a:pt x="7624" y="7040"/>
                  <a:pt x="7618" y="7039"/>
                  <a:pt x="7613" y="7039"/>
                </a:cubicBezTo>
                <a:close/>
                <a:moveTo>
                  <a:pt x="7086" y="8503"/>
                </a:moveTo>
                <a:cubicBezTo>
                  <a:pt x="7065" y="8503"/>
                  <a:pt x="7045" y="8516"/>
                  <a:pt x="7036" y="8537"/>
                </a:cubicBezTo>
                <a:cubicBezTo>
                  <a:pt x="6931" y="8783"/>
                  <a:pt x="6820" y="9018"/>
                  <a:pt x="6706" y="9237"/>
                </a:cubicBezTo>
                <a:cubicBezTo>
                  <a:pt x="6692" y="9265"/>
                  <a:pt x="6703" y="9298"/>
                  <a:pt x="6729" y="9312"/>
                </a:cubicBezTo>
                <a:cubicBezTo>
                  <a:pt x="6738" y="9316"/>
                  <a:pt x="6746" y="9319"/>
                  <a:pt x="6755" y="9319"/>
                </a:cubicBezTo>
                <a:cubicBezTo>
                  <a:pt x="6775" y="9319"/>
                  <a:pt x="6794" y="9308"/>
                  <a:pt x="6804" y="9289"/>
                </a:cubicBezTo>
                <a:cubicBezTo>
                  <a:pt x="6919" y="9067"/>
                  <a:pt x="7032" y="8829"/>
                  <a:pt x="7138" y="8580"/>
                </a:cubicBezTo>
                <a:cubicBezTo>
                  <a:pt x="7150" y="8553"/>
                  <a:pt x="7136" y="8519"/>
                  <a:pt x="7108" y="8508"/>
                </a:cubicBezTo>
                <a:cubicBezTo>
                  <a:pt x="7101" y="8505"/>
                  <a:pt x="7094" y="8503"/>
                  <a:pt x="7086" y="8503"/>
                </a:cubicBezTo>
                <a:close/>
                <a:moveTo>
                  <a:pt x="1625" y="9185"/>
                </a:moveTo>
                <a:cubicBezTo>
                  <a:pt x="1347" y="9191"/>
                  <a:pt x="1086" y="9249"/>
                  <a:pt x="847" y="9356"/>
                </a:cubicBezTo>
                <a:cubicBezTo>
                  <a:pt x="820" y="9369"/>
                  <a:pt x="808" y="9401"/>
                  <a:pt x="820" y="9430"/>
                </a:cubicBezTo>
                <a:cubicBezTo>
                  <a:pt x="829" y="9450"/>
                  <a:pt x="849" y="9462"/>
                  <a:pt x="871" y="9462"/>
                </a:cubicBezTo>
                <a:cubicBezTo>
                  <a:pt x="878" y="9462"/>
                  <a:pt x="886" y="9461"/>
                  <a:pt x="893" y="9457"/>
                </a:cubicBezTo>
                <a:cubicBezTo>
                  <a:pt x="1118" y="9356"/>
                  <a:pt x="1364" y="9303"/>
                  <a:pt x="1627" y="9296"/>
                </a:cubicBezTo>
                <a:cubicBezTo>
                  <a:pt x="1658" y="9296"/>
                  <a:pt x="1682" y="9270"/>
                  <a:pt x="1682" y="9239"/>
                </a:cubicBezTo>
                <a:cubicBezTo>
                  <a:pt x="1681" y="9210"/>
                  <a:pt x="1656" y="9185"/>
                  <a:pt x="1626" y="9185"/>
                </a:cubicBezTo>
                <a:close/>
                <a:moveTo>
                  <a:pt x="2391" y="9302"/>
                </a:moveTo>
                <a:cubicBezTo>
                  <a:pt x="2368" y="9302"/>
                  <a:pt x="2346" y="9317"/>
                  <a:pt x="2339" y="9341"/>
                </a:cubicBezTo>
                <a:cubicBezTo>
                  <a:pt x="2329" y="9370"/>
                  <a:pt x="2345" y="9401"/>
                  <a:pt x="2374" y="9410"/>
                </a:cubicBezTo>
                <a:cubicBezTo>
                  <a:pt x="2620" y="9493"/>
                  <a:pt x="2844" y="9612"/>
                  <a:pt x="3042" y="9766"/>
                </a:cubicBezTo>
                <a:cubicBezTo>
                  <a:pt x="3051" y="9774"/>
                  <a:pt x="3063" y="9778"/>
                  <a:pt x="3076" y="9778"/>
                </a:cubicBezTo>
                <a:cubicBezTo>
                  <a:pt x="3092" y="9778"/>
                  <a:pt x="3108" y="9770"/>
                  <a:pt x="3120" y="9757"/>
                </a:cubicBezTo>
                <a:cubicBezTo>
                  <a:pt x="3138" y="9732"/>
                  <a:pt x="3133" y="9697"/>
                  <a:pt x="3109" y="9679"/>
                </a:cubicBezTo>
                <a:cubicBezTo>
                  <a:pt x="2902" y="9516"/>
                  <a:pt x="2667" y="9391"/>
                  <a:pt x="2409" y="9306"/>
                </a:cubicBezTo>
                <a:cubicBezTo>
                  <a:pt x="2403" y="9303"/>
                  <a:pt x="2397" y="9302"/>
                  <a:pt x="2391" y="9302"/>
                </a:cubicBezTo>
                <a:close/>
                <a:moveTo>
                  <a:pt x="6364" y="9879"/>
                </a:moveTo>
                <a:cubicBezTo>
                  <a:pt x="6346" y="9879"/>
                  <a:pt x="6328" y="9888"/>
                  <a:pt x="6317" y="9905"/>
                </a:cubicBezTo>
                <a:cubicBezTo>
                  <a:pt x="6173" y="10126"/>
                  <a:pt x="6019" y="10334"/>
                  <a:pt x="5859" y="10525"/>
                </a:cubicBezTo>
                <a:cubicBezTo>
                  <a:pt x="5838" y="10548"/>
                  <a:pt x="5841" y="10583"/>
                  <a:pt x="5865" y="10603"/>
                </a:cubicBezTo>
                <a:cubicBezTo>
                  <a:pt x="5876" y="10612"/>
                  <a:pt x="5889" y="10617"/>
                  <a:pt x="5901" y="10617"/>
                </a:cubicBezTo>
                <a:cubicBezTo>
                  <a:pt x="5917" y="10617"/>
                  <a:pt x="5932" y="10609"/>
                  <a:pt x="5944" y="10596"/>
                </a:cubicBezTo>
                <a:cubicBezTo>
                  <a:pt x="6106" y="10403"/>
                  <a:pt x="6263" y="10190"/>
                  <a:pt x="6410" y="9965"/>
                </a:cubicBezTo>
                <a:cubicBezTo>
                  <a:pt x="6427" y="9939"/>
                  <a:pt x="6419" y="9905"/>
                  <a:pt x="6394" y="9888"/>
                </a:cubicBezTo>
                <a:cubicBezTo>
                  <a:pt x="6384" y="9882"/>
                  <a:pt x="6374" y="9879"/>
                  <a:pt x="6364" y="9879"/>
                </a:cubicBezTo>
                <a:close/>
                <a:moveTo>
                  <a:pt x="263" y="9824"/>
                </a:moveTo>
                <a:cubicBezTo>
                  <a:pt x="246" y="9824"/>
                  <a:pt x="229" y="9832"/>
                  <a:pt x="218" y="9846"/>
                </a:cubicBezTo>
                <a:cubicBezTo>
                  <a:pt x="81" y="10030"/>
                  <a:pt x="5" y="10234"/>
                  <a:pt x="0" y="10435"/>
                </a:cubicBezTo>
                <a:lnTo>
                  <a:pt x="0" y="10458"/>
                </a:lnTo>
                <a:cubicBezTo>
                  <a:pt x="0" y="10512"/>
                  <a:pt x="4" y="10565"/>
                  <a:pt x="14" y="10620"/>
                </a:cubicBezTo>
                <a:cubicBezTo>
                  <a:pt x="18" y="10646"/>
                  <a:pt x="42" y="10666"/>
                  <a:pt x="68" y="10666"/>
                </a:cubicBezTo>
                <a:cubicBezTo>
                  <a:pt x="72" y="10666"/>
                  <a:pt x="75" y="10666"/>
                  <a:pt x="78" y="10665"/>
                </a:cubicBezTo>
                <a:cubicBezTo>
                  <a:pt x="108" y="10659"/>
                  <a:pt x="128" y="10630"/>
                  <a:pt x="123" y="10600"/>
                </a:cubicBezTo>
                <a:cubicBezTo>
                  <a:pt x="116" y="10553"/>
                  <a:pt x="111" y="10505"/>
                  <a:pt x="111" y="10458"/>
                </a:cubicBezTo>
                <a:lnTo>
                  <a:pt x="111" y="10438"/>
                </a:lnTo>
                <a:cubicBezTo>
                  <a:pt x="116" y="10260"/>
                  <a:pt x="184" y="10078"/>
                  <a:pt x="308" y="9913"/>
                </a:cubicBezTo>
                <a:cubicBezTo>
                  <a:pt x="326" y="9888"/>
                  <a:pt x="321" y="9853"/>
                  <a:pt x="296" y="9835"/>
                </a:cubicBezTo>
                <a:cubicBezTo>
                  <a:pt x="286" y="9827"/>
                  <a:pt x="275" y="9824"/>
                  <a:pt x="263" y="9824"/>
                </a:cubicBezTo>
                <a:close/>
                <a:moveTo>
                  <a:pt x="3603" y="10234"/>
                </a:moveTo>
                <a:cubicBezTo>
                  <a:pt x="3592" y="10234"/>
                  <a:pt x="3581" y="10237"/>
                  <a:pt x="3571" y="10244"/>
                </a:cubicBezTo>
                <a:cubicBezTo>
                  <a:pt x="3547" y="10261"/>
                  <a:pt x="3540" y="10295"/>
                  <a:pt x="3558" y="10321"/>
                </a:cubicBezTo>
                <a:cubicBezTo>
                  <a:pt x="3697" y="10525"/>
                  <a:pt x="3813" y="10753"/>
                  <a:pt x="3900" y="11001"/>
                </a:cubicBezTo>
                <a:cubicBezTo>
                  <a:pt x="3908" y="11024"/>
                  <a:pt x="3929" y="11037"/>
                  <a:pt x="3953" y="11037"/>
                </a:cubicBezTo>
                <a:cubicBezTo>
                  <a:pt x="3959" y="11037"/>
                  <a:pt x="3965" y="11037"/>
                  <a:pt x="3971" y="11034"/>
                </a:cubicBezTo>
                <a:cubicBezTo>
                  <a:pt x="4000" y="11025"/>
                  <a:pt x="4015" y="10993"/>
                  <a:pt x="4005" y="10964"/>
                </a:cubicBezTo>
                <a:cubicBezTo>
                  <a:pt x="3914" y="10707"/>
                  <a:pt x="3795" y="10470"/>
                  <a:pt x="3649" y="10258"/>
                </a:cubicBezTo>
                <a:cubicBezTo>
                  <a:pt x="3638" y="10242"/>
                  <a:pt x="3621" y="10234"/>
                  <a:pt x="3603" y="10234"/>
                </a:cubicBezTo>
                <a:close/>
                <a:moveTo>
                  <a:pt x="5361" y="11064"/>
                </a:moveTo>
                <a:cubicBezTo>
                  <a:pt x="5348" y="11064"/>
                  <a:pt x="5334" y="11069"/>
                  <a:pt x="5323" y="11078"/>
                </a:cubicBezTo>
                <a:cubicBezTo>
                  <a:pt x="5181" y="11205"/>
                  <a:pt x="5032" y="11325"/>
                  <a:pt x="4879" y="11432"/>
                </a:cubicBezTo>
                <a:cubicBezTo>
                  <a:pt x="4824" y="11470"/>
                  <a:pt x="4768" y="11506"/>
                  <a:pt x="4711" y="11542"/>
                </a:cubicBezTo>
                <a:cubicBezTo>
                  <a:pt x="4686" y="11558"/>
                  <a:pt x="4677" y="11592"/>
                  <a:pt x="4694" y="11618"/>
                </a:cubicBezTo>
                <a:cubicBezTo>
                  <a:pt x="4705" y="11635"/>
                  <a:pt x="4723" y="11644"/>
                  <a:pt x="4741" y="11644"/>
                </a:cubicBezTo>
                <a:cubicBezTo>
                  <a:pt x="4751" y="11644"/>
                  <a:pt x="4761" y="11641"/>
                  <a:pt x="4770" y="11636"/>
                </a:cubicBezTo>
                <a:cubicBezTo>
                  <a:pt x="4829" y="11599"/>
                  <a:pt x="4886" y="11562"/>
                  <a:pt x="4942" y="11522"/>
                </a:cubicBezTo>
                <a:cubicBezTo>
                  <a:pt x="5099" y="11413"/>
                  <a:pt x="5252" y="11292"/>
                  <a:pt x="5398" y="11161"/>
                </a:cubicBezTo>
                <a:cubicBezTo>
                  <a:pt x="5421" y="11141"/>
                  <a:pt x="5423" y="11106"/>
                  <a:pt x="5402" y="11082"/>
                </a:cubicBezTo>
                <a:cubicBezTo>
                  <a:pt x="5392" y="11070"/>
                  <a:pt x="5376" y="11064"/>
                  <a:pt x="5361" y="11064"/>
                </a:cubicBezTo>
                <a:close/>
                <a:moveTo>
                  <a:pt x="433" y="11231"/>
                </a:moveTo>
                <a:cubicBezTo>
                  <a:pt x="420" y="11231"/>
                  <a:pt x="406" y="11235"/>
                  <a:pt x="395" y="11245"/>
                </a:cubicBezTo>
                <a:cubicBezTo>
                  <a:pt x="373" y="11265"/>
                  <a:pt x="371" y="11300"/>
                  <a:pt x="391" y="11324"/>
                </a:cubicBezTo>
                <a:lnTo>
                  <a:pt x="419" y="11354"/>
                </a:lnTo>
                <a:cubicBezTo>
                  <a:pt x="590" y="11536"/>
                  <a:pt x="786" y="11694"/>
                  <a:pt x="1005" y="11824"/>
                </a:cubicBezTo>
                <a:cubicBezTo>
                  <a:pt x="1014" y="11829"/>
                  <a:pt x="1025" y="11831"/>
                  <a:pt x="1034" y="11831"/>
                </a:cubicBezTo>
                <a:cubicBezTo>
                  <a:pt x="1052" y="11831"/>
                  <a:pt x="1072" y="11822"/>
                  <a:pt x="1081" y="11804"/>
                </a:cubicBezTo>
                <a:cubicBezTo>
                  <a:pt x="1097" y="11778"/>
                  <a:pt x="1089" y="11744"/>
                  <a:pt x="1062" y="11728"/>
                </a:cubicBezTo>
                <a:cubicBezTo>
                  <a:pt x="853" y="11604"/>
                  <a:pt x="664" y="11453"/>
                  <a:pt x="500" y="11278"/>
                </a:cubicBezTo>
                <a:lnTo>
                  <a:pt x="474" y="11249"/>
                </a:lnTo>
                <a:cubicBezTo>
                  <a:pt x="464" y="11237"/>
                  <a:pt x="448" y="11231"/>
                  <a:pt x="433" y="11231"/>
                </a:cubicBezTo>
                <a:close/>
                <a:moveTo>
                  <a:pt x="1750" y="12018"/>
                </a:moveTo>
                <a:cubicBezTo>
                  <a:pt x="1725" y="12018"/>
                  <a:pt x="1703" y="12035"/>
                  <a:pt x="1695" y="12060"/>
                </a:cubicBezTo>
                <a:cubicBezTo>
                  <a:pt x="1688" y="12090"/>
                  <a:pt x="1706" y="12120"/>
                  <a:pt x="1735" y="12128"/>
                </a:cubicBezTo>
                <a:cubicBezTo>
                  <a:pt x="1983" y="12194"/>
                  <a:pt x="2246" y="12233"/>
                  <a:pt x="2516" y="12242"/>
                </a:cubicBezTo>
                <a:lnTo>
                  <a:pt x="2518" y="12242"/>
                </a:lnTo>
                <a:cubicBezTo>
                  <a:pt x="2548" y="12242"/>
                  <a:pt x="2573" y="12219"/>
                  <a:pt x="2574" y="12189"/>
                </a:cubicBezTo>
                <a:cubicBezTo>
                  <a:pt x="2575" y="12158"/>
                  <a:pt x="2550" y="12132"/>
                  <a:pt x="2520" y="12131"/>
                </a:cubicBezTo>
                <a:cubicBezTo>
                  <a:pt x="2258" y="12123"/>
                  <a:pt x="2004" y="12085"/>
                  <a:pt x="1764" y="12020"/>
                </a:cubicBezTo>
                <a:cubicBezTo>
                  <a:pt x="1759" y="12019"/>
                  <a:pt x="1754" y="12018"/>
                  <a:pt x="1750" y="12018"/>
                </a:cubicBezTo>
                <a:close/>
                <a:moveTo>
                  <a:pt x="4128" y="11684"/>
                </a:moveTo>
                <a:cubicBezTo>
                  <a:pt x="4125" y="11684"/>
                  <a:pt x="4122" y="11684"/>
                  <a:pt x="4119" y="11685"/>
                </a:cubicBezTo>
                <a:cubicBezTo>
                  <a:pt x="4090" y="11688"/>
                  <a:pt x="4067" y="11716"/>
                  <a:pt x="4071" y="11746"/>
                </a:cubicBezTo>
                <a:cubicBezTo>
                  <a:pt x="4077" y="11795"/>
                  <a:pt x="4081" y="11843"/>
                  <a:pt x="4084" y="11893"/>
                </a:cubicBezTo>
                <a:cubicBezTo>
                  <a:pt x="4074" y="11882"/>
                  <a:pt x="4059" y="11875"/>
                  <a:pt x="4044" y="11875"/>
                </a:cubicBezTo>
                <a:cubicBezTo>
                  <a:pt x="4037" y="11875"/>
                  <a:pt x="4031" y="11877"/>
                  <a:pt x="4024" y="11879"/>
                </a:cubicBezTo>
                <a:cubicBezTo>
                  <a:pt x="3785" y="11969"/>
                  <a:pt x="3535" y="12036"/>
                  <a:pt x="3284" y="12078"/>
                </a:cubicBezTo>
                <a:cubicBezTo>
                  <a:pt x="3254" y="12083"/>
                  <a:pt x="3234" y="12112"/>
                  <a:pt x="3238" y="12142"/>
                </a:cubicBezTo>
                <a:cubicBezTo>
                  <a:pt x="3243" y="12170"/>
                  <a:pt x="3268" y="12189"/>
                  <a:pt x="3294" y="12189"/>
                </a:cubicBezTo>
                <a:cubicBezTo>
                  <a:pt x="3297" y="12189"/>
                  <a:pt x="3300" y="12188"/>
                  <a:pt x="3302" y="12188"/>
                </a:cubicBezTo>
                <a:cubicBezTo>
                  <a:pt x="3561" y="12144"/>
                  <a:pt x="3817" y="12075"/>
                  <a:pt x="4063" y="11983"/>
                </a:cubicBezTo>
                <a:cubicBezTo>
                  <a:pt x="4073" y="11979"/>
                  <a:pt x="4083" y="11972"/>
                  <a:pt x="4088" y="11964"/>
                </a:cubicBezTo>
                <a:cubicBezTo>
                  <a:pt x="4092" y="12023"/>
                  <a:pt x="4093" y="12084"/>
                  <a:pt x="4093" y="12144"/>
                </a:cubicBezTo>
                <a:cubicBezTo>
                  <a:pt x="4093" y="12264"/>
                  <a:pt x="4087" y="12388"/>
                  <a:pt x="4076" y="12511"/>
                </a:cubicBezTo>
                <a:cubicBezTo>
                  <a:pt x="4073" y="12542"/>
                  <a:pt x="4096" y="12568"/>
                  <a:pt x="4126" y="12571"/>
                </a:cubicBezTo>
                <a:lnTo>
                  <a:pt x="4131" y="12571"/>
                </a:lnTo>
                <a:cubicBezTo>
                  <a:pt x="4160" y="12571"/>
                  <a:pt x="4184" y="12550"/>
                  <a:pt x="4187" y="12521"/>
                </a:cubicBezTo>
                <a:cubicBezTo>
                  <a:pt x="4198" y="12395"/>
                  <a:pt x="4205" y="12268"/>
                  <a:pt x="4205" y="12144"/>
                </a:cubicBezTo>
                <a:cubicBezTo>
                  <a:pt x="4205" y="12007"/>
                  <a:pt x="4196" y="11869"/>
                  <a:pt x="4181" y="11733"/>
                </a:cubicBezTo>
                <a:cubicBezTo>
                  <a:pt x="4178" y="11706"/>
                  <a:pt x="4156" y="11684"/>
                  <a:pt x="4128" y="11684"/>
                </a:cubicBezTo>
                <a:close/>
                <a:moveTo>
                  <a:pt x="3994" y="13226"/>
                </a:moveTo>
                <a:cubicBezTo>
                  <a:pt x="3969" y="13226"/>
                  <a:pt x="3946" y="13242"/>
                  <a:pt x="3939" y="13267"/>
                </a:cubicBezTo>
                <a:cubicBezTo>
                  <a:pt x="3876" y="13504"/>
                  <a:pt x="3793" y="13750"/>
                  <a:pt x="3691" y="13997"/>
                </a:cubicBezTo>
                <a:cubicBezTo>
                  <a:pt x="3679" y="14025"/>
                  <a:pt x="3693" y="14057"/>
                  <a:pt x="3722" y="14069"/>
                </a:cubicBezTo>
                <a:cubicBezTo>
                  <a:pt x="3728" y="14072"/>
                  <a:pt x="3736" y="14073"/>
                  <a:pt x="3742" y="14073"/>
                </a:cubicBezTo>
                <a:cubicBezTo>
                  <a:pt x="3765" y="14073"/>
                  <a:pt x="3785" y="14061"/>
                  <a:pt x="3794" y="14039"/>
                </a:cubicBezTo>
                <a:cubicBezTo>
                  <a:pt x="3897" y="13788"/>
                  <a:pt x="3983" y="13538"/>
                  <a:pt x="4047" y="13296"/>
                </a:cubicBezTo>
                <a:cubicBezTo>
                  <a:pt x="4054" y="13266"/>
                  <a:pt x="4037" y="13235"/>
                  <a:pt x="4007" y="13227"/>
                </a:cubicBezTo>
                <a:cubicBezTo>
                  <a:pt x="4003" y="13226"/>
                  <a:pt x="3998" y="13226"/>
                  <a:pt x="3994" y="13226"/>
                </a:cubicBezTo>
                <a:close/>
                <a:moveTo>
                  <a:pt x="3409" y="14665"/>
                </a:moveTo>
                <a:cubicBezTo>
                  <a:pt x="3389" y="14665"/>
                  <a:pt x="3370" y="14676"/>
                  <a:pt x="3360" y="14694"/>
                </a:cubicBezTo>
                <a:cubicBezTo>
                  <a:pt x="3242" y="14913"/>
                  <a:pt x="3115" y="15131"/>
                  <a:pt x="2969" y="15362"/>
                </a:cubicBezTo>
                <a:cubicBezTo>
                  <a:pt x="2952" y="15387"/>
                  <a:pt x="2959" y="15423"/>
                  <a:pt x="2986" y="15439"/>
                </a:cubicBezTo>
                <a:cubicBezTo>
                  <a:pt x="2996" y="15444"/>
                  <a:pt x="3005" y="15447"/>
                  <a:pt x="3016" y="15447"/>
                </a:cubicBezTo>
                <a:cubicBezTo>
                  <a:pt x="3034" y="15447"/>
                  <a:pt x="3052" y="15438"/>
                  <a:pt x="3063" y="15422"/>
                </a:cubicBezTo>
                <a:cubicBezTo>
                  <a:pt x="3210" y="15189"/>
                  <a:pt x="3340" y="14968"/>
                  <a:pt x="3458" y="14747"/>
                </a:cubicBezTo>
                <a:cubicBezTo>
                  <a:pt x="3472" y="14720"/>
                  <a:pt x="3462" y="14686"/>
                  <a:pt x="3435" y="14672"/>
                </a:cubicBezTo>
                <a:cubicBezTo>
                  <a:pt x="3426" y="14667"/>
                  <a:pt x="3418" y="14665"/>
                  <a:pt x="3409" y="14665"/>
                </a:cubicBezTo>
                <a:close/>
                <a:moveTo>
                  <a:pt x="2581" y="15982"/>
                </a:moveTo>
                <a:cubicBezTo>
                  <a:pt x="2564" y="15982"/>
                  <a:pt x="2547" y="15990"/>
                  <a:pt x="2536" y="16005"/>
                </a:cubicBezTo>
                <a:cubicBezTo>
                  <a:pt x="2401" y="16195"/>
                  <a:pt x="2255" y="16394"/>
                  <a:pt x="2077" y="16631"/>
                </a:cubicBezTo>
                <a:cubicBezTo>
                  <a:pt x="2058" y="16656"/>
                  <a:pt x="2063" y="16691"/>
                  <a:pt x="2088" y="16709"/>
                </a:cubicBezTo>
                <a:cubicBezTo>
                  <a:pt x="2097" y="16716"/>
                  <a:pt x="2109" y="16721"/>
                  <a:pt x="2121" y="16721"/>
                </a:cubicBezTo>
                <a:cubicBezTo>
                  <a:pt x="2138" y="16721"/>
                  <a:pt x="2155" y="16713"/>
                  <a:pt x="2166" y="16698"/>
                </a:cubicBezTo>
                <a:cubicBezTo>
                  <a:pt x="2345" y="16460"/>
                  <a:pt x="2491" y="16260"/>
                  <a:pt x="2626" y="16069"/>
                </a:cubicBezTo>
                <a:cubicBezTo>
                  <a:pt x="2644" y="16044"/>
                  <a:pt x="2639" y="16010"/>
                  <a:pt x="2613" y="15992"/>
                </a:cubicBezTo>
                <a:cubicBezTo>
                  <a:pt x="2604" y="15985"/>
                  <a:pt x="2592" y="15982"/>
                  <a:pt x="2581" y="15982"/>
                </a:cubicBezTo>
                <a:close/>
                <a:moveTo>
                  <a:pt x="1659" y="17236"/>
                </a:moveTo>
                <a:cubicBezTo>
                  <a:pt x="1642" y="17236"/>
                  <a:pt x="1625" y="17244"/>
                  <a:pt x="1614" y="17260"/>
                </a:cubicBezTo>
                <a:cubicBezTo>
                  <a:pt x="1441" y="17511"/>
                  <a:pt x="1315" y="17728"/>
                  <a:pt x="1218" y="17941"/>
                </a:cubicBezTo>
                <a:cubicBezTo>
                  <a:pt x="1205" y="17968"/>
                  <a:pt x="1218" y="18002"/>
                  <a:pt x="1246" y="18014"/>
                </a:cubicBezTo>
                <a:cubicBezTo>
                  <a:pt x="1253" y="18018"/>
                  <a:pt x="1261" y="18019"/>
                  <a:pt x="1268" y="18019"/>
                </a:cubicBezTo>
                <a:cubicBezTo>
                  <a:pt x="1290" y="18019"/>
                  <a:pt x="1310" y="18007"/>
                  <a:pt x="1319" y="17987"/>
                </a:cubicBezTo>
                <a:cubicBezTo>
                  <a:pt x="1413" y="17780"/>
                  <a:pt x="1536" y="17569"/>
                  <a:pt x="1705" y="17323"/>
                </a:cubicBezTo>
                <a:cubicBezTo>
                  <a:pt x="1723" y="17298"/>
                  <a:pt x="1717" y="17263"/>
                  <a:pt x="1691" y="17246"/>
                </a:cubicBezTo>
                <a:cubicBezTo>
                  <a:pt x="1681" y="17239"/>
                  <a:pt x="1670" y="17236"/>
                  <a:pt x="1659" y="17236"/>
                </a:cubicBezTo>
                <a:close/>
                <a:moveTo>
                  <a:pt x="1050" y="18652"/>
                </a:moveTo>
                <a:cubicBezTo>
                  <a:pt x="1023" y="18652"/>
                  <a:pt x="999" y="18673"/>
                  <a:pt x="996" y="18700"/>
                </a:cubicBezTo>
                <a:cubicBezTo>
                  <a:pt x="984" y="18795"/>
                  <a:pt x="978" y="18893"/>
                  <a:pt x="978" y="18989"/>
                </a:cubicBezTo>
                <a:cubicBezTo>
                  <a:pt x="978" y="19154"/>
                  <a:pt x="996" y="19324"/>
                  <a:pt x="1030" y="19493"/>
                </a:cubicBezTo>
                <a:cubicBezTo>
                  <a:pt x="1035" y="19519"/>
                  <a:pt x="1058" y="19537"/>
                  <a:pt x="1084" y="19537"/>
                </a:cubicBezTo>
                <a:cubicBezTo>
                  <a:pt x="1088" y="19537"/>
                  <a:pt x="1092" y="19537"/>
                  <a:pt x="1095" y="19536"/>
                </a:cubicBezTo>
                <a:cubicBezTo>
                  <a:pt x="1125" y="19529"/>
                  <a:pt x="1144" y="19500"/>
                  <a:pt x="1139" y="19470"/>
                </a:cubicBezTo>
                <a:cubicBezTo>
                  <a:pt x="1106" y="19309"/>
                  <a:pt x="1089" y="19147"/>
                  <a:pt x="1089" y="18989"/>
                </a:cubicBezTo>
                <a:cubicBezTo>
                  <a:pt x="1089" y="18897"/>
                  <a:pt x="1095" y="18804"/>
                  <a:pt x="1106" y="18714"/>
                </a:cubicBezTo>
                <a:cubicBezTo>
                  <a:pt x="1110" y="18683"/>
                  <a:pt x="1088" y="18655"/>
                  <a:pt x="1058" y="18652"/>
                </a:cubicBezTo>
                <a:cubicBezTo>
                  <a:pt x="1055" y="18652"/>
                  <a:pt x="1053" y="18652"/>
                  <a:pt x="1050" y="18652"/>
                </a:cubicBezTo>
                <a:close/>
                <a:moveTo>
                  <a:pt x="1342" y="20158"/>
                </a:moveTo>
                <a:cubicBezTo>
                  <a:pt x="1333" y="20158"/>
                  <a:pt x="1324" y="20160"/>
                  <a:pt x="1316" y="20164"/>
                </a:cubicBezTo>
                <a:cubicBezTo>
                  <a:pt x="1290" y="20178"/>
                  <a:pt x="1278" y="20211"/>
                  <a:pt x="1292" y="20239"/>
                </a:cubicBezTo>
                <a:cubicBezTo>
                  <a:pt x="1408" y="20468"/>
                  <a:pt x="1553" y="20690"/>
                  <a:pt x="1724" y="20899"/>
                </a:cubicBezTo>
                <a:cubicBezTo>
                  <a:pt x="1735" y="20912"/>
                  <a:pt x="1751" y="20919"/>
                  <a:pt x="1767" y="20919"/>
                </a:cubicBezTo>
                <a:cubicBezTo>
                  <a:pt x="1779" y="20919"/>
                  <a:pt x="1792" y="20915"/>
                  <a:pt x="1802" y="20906"/>
                </a:cubicBezTo>
                <a:cubicBezTo>
                  <a:pt x="1826" y="20887"/>
                  <a:pt x="1829" y="20852"/>
                  <a:pt x="1810" y="20828"/>
                </a:cubicBezTo>
                <a:cubicBezTo>
                  <a:pt x="1644" y="20626"/>
                  <a:pt x="1503" y="20411"/>
                  <a:pt x="1391" y="20188"/>
                </a:cubicBezTo>
                <a:cubicBezTo>
                  <a:pt x="1381" y="20169"/>
                  <a:pt x="1362" y="20158"/>
                  <a:pt x="1342" y="20158"/>
                </a:cubicBezTo>
                <a:close/>
                <a:moveTo>
                  <a:pt x="2317" y="21356"/>
                </a:moveTo>
                <a:cubicBezTo>
                  <a:pt x="2301" y="21356"/>
                  <a:pt x="2285" y="21363"/>
                  <a:pt x="2275" y="21376"/>
                </a:cubicBezTo>
                <a:cubicBezTo>
                  <a:pt x="2255" y="21401"/>
                  <a:pt x="2258" y="21435"/>
                  <a:pt x="2283" y="21455"/>
                </a:cubicBezTo>
                <a:cubicBezTo>
                  <a:pt x="2343" y="21505"/>
                  <a:pt x="2405" y="21552"/>
                  <a:pt x="2468" y="21596"/>
                </a:cubicBezTo>
                <a:cubicBezTo>
                  <a:pt x="2617" y="21703"/>
                  <a:pt x="2776" y="21803"/>
                  <a:pt x="2938" y="21891"/>
                </a:cubicBezTo>
                <a:cubicBezTo>
                  <a:pt x="2946" y="21895"/>
                  <a:pt x="2955" y="21898"/>
                  <a:pt x="2965" y="21898"/>
                </a:cubicBezTo>
                <a:cubicBezTo>
                  <a:pt x="2984" y="21898"/>
                  <a:pt x="3003" y="21888"/>
                  <a:pt x="3014" y="21869"/>
                </a:cubicBezTo>
                <a:cubicBezTo>
                  <a:pt x="3028" y="21842"/>
                  <a:pt x="3018" y="21809"/>
                  <a:pt x="2991" y="21794"/>
                </a:cubicBezTo>
                <a:cubicBezTo>
                  <a:pt x="2833" y="21707"/>
                  <a:pt x="2678" y="21610"/>
                  <a:pt x="2533" y="21506"/>
                </a:cubicBezTo>
                <a:cubicBezTo>
                  <a:pt x="2471" y="21462"/>
                  <a:pt x="2411" y="21416"/>
                  <a:pt x="2352" y="21369"/>
                </a:cubicBezTo>
                <a:cubicBezTo>
                  <a:pt x="2342" y="21360"/>
                  <a:pt x="2330" y="21356"/>
                  <a:pt x="2317" y="21356"/>
                </a:cubicBezTo>
                <a:close/>
                <a:moveTo>
                  <a:pt x="3675" y="22101"/>
                </a:moveTo>
                <a:cubicBezTo>
                  <a:pt x="3653" y="22101"/>
                  <a:pt x="3631" y="22115"/>
                  <a:pt x="3623" y="22138"/>
                </a:cubicBezTo>
                <a:cubicBezTo>
                  <a:pt x="3613" y="22167"/>
                  <a:pt x="3628" y="22199"/>
                  <a:pt x="3657" y="22209"/>
                </a:cubicBezTo>
                <a:cubicBezTo>
                  <a:pt x="3905" y="22295"/>
                  <a:pt x="4161" y="22360"/>
                  <a:pt x="4420" y="22404"/>
                </a:cubicBezTo>
                <a:cubicBezTo>
                  <a:pt x="4423" y="22405"/>
                  <a:pt x="4425" y="22405"/>
                  <a:pt x="4428" y="22405"/>
                </a:cubicBezTo>
                <a:cubicBezTo>
                  <a:pt x="4455" y="22405"/>
                  <a:pt x="4478" y="22386"/>
                  <a:pt x="4484" y="22359"/>
                </a:cubicBezTo>
                <a:cubicBezTo>
                  <a:pt x="4489" y="22328"/>
                  <a:pt x="4468" y="22299"/>
                  <a:pt x="4438" y="22295"/>
                </a:cubicBezTo>
                <a:cubicBezTo>
                  <a:pt x="4186" y="22251"/>
                  <a:pt x="3936" y="22187"/>
                  <a:pt x="3693" y="22104"/>
                </a:cubicBezTo>
                <a:cubicBezTo>
                  <a:pt x="3687" y="22102"/>
                  <a:pt x="3681" y="22101"/>
                  <a:pt x="3675" y="22101"/>
                </a:cubicBezTo>
                <a:close/>
                <a:moveTo>
                  <a:pt x="5978" y="22297"/>
                </a:moveTo>
                <a:cubicBezTo>
                  <a:pt x="5975" y="22297"/>
                  <a:pt x="5972" y="22298"/>
                  <a:pt x="5969" y="22298"/>
                </a:cubicBezTo>
                <a:cubicBezTo>
                  <a:pt x="5723" y="22340"/>
                  <a:pt x="5471" y="22361"/>
                  <a:pt x="5218" y="22361"/>
                </a:cubicBezTo>
                <a:lnTo>
                  <a:pt x="5203" y="22361"/>
                </a:lnTo>
                <a:cubicBezTo>
                  <a:pt x="5172" y="22361"/>
                  <a:pt x="5147" y="22386"/>
                  <a:pt x="5147" y="22417"/>
                </a:cubicBezTo>
                <a:cubicBezTo>
                  <a:pt x="5147" y="22447"/>
                  <a:pt x="5172" y="22472"/>
                  <a:pt x="5203" y="22472"/>
                </a:cubicBezTo>
                <a:lnTo>
                  <a:pt x="5218" y="22472"/>
                </a:lnTo>
                <a:cubicBezTo>
                  <a:pt x="5476" y="22472"/>
                  <a:pt x="5736" y="22451"/>
                  <a:pt x="5987" y="22407"/>
                </a:cubicBezTo>
                <a:cubicBezTo>
                  <a:pt x="6017" y="22402"/>
                  <a:pt x="6038" y="22373"/>
                  <a:pt x="6033" y="22343"/>
                </a:cubicBezTo>
                <a:cubicBezTo>
                  <a:pt x="6028" y="22316"/>
                  <a:pt x="6004" y="22297"/>
                  <a:pt x="5978" y="222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2" name="Google Shape;812;p30"/>
          <p:cNvGrpSpPr/>
          <p:nvPr/>
        </p:nvGrpSpPr>
        <p:grpSpPr>
          <a:xfrm rot="4654902">
            <a:off x="7263554" y="408293"/>
            <a:ext cx="433642" cy="392824"/>
            <a:chOff x="1640475" y="1197075"/>
            <a:chExt cx="55475" cy="50250"/>
          </a:xfrm>
        </p:grpSpPr>
        <p:sp>
          <p:nvSpPr>
            <p:cNvPr id="813" name="Google Shape;813;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0"/>
          <p:cNvGrpSpPr/>
          <p:nvPr/>
        </p:nvGrpSpPr>
        <p:grpSpPr>
          <a:xfrm rot="5400000">
            <a:off x="571217" y="1059896"/>
            <a:ext cx="244822" cy="221773"/>
            <a:chOff x="1640475" y="1197075"/>
            <a:chExt cx="55475" cy="50250"/>
          </a:xfrm>
        </p:grpSpPr>
        <p:sp>
          <p:nvSpPr>
            <p:cNvPr id="817" name="Google Shape;817;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0" name="Google Shape;820;p30"/>
          <p:cNvSpPr/>
          <p:nvPr/>
        </p:nvSpPr>
        <p:spPr>
          <a:xfrm rot="6477717">
            <a:off x="8298149" y="4511777"/>
            <a:ext cx="580167" cy="13591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1" name="Google Shape;821;p30"/>
          <p:cNvGrpSpPr/>
          <p:nvPr/>
        </p:nvGrpSpPr>
        <p:grpSpPr>
          <a:xfrm rot="5400000">
            <a:off x="7550086" y="4483922"/>
            <a:ext cx="221772" cy="200884"/>
            <a:chOff x="1640475" y="1197075"/>
            <a:chExt cx="55475" cy="50250"/>
          </a:xfrm>
        </p:grpSpPr>
        <p:sp>
          <p:nvSpPr>
            <p:cNvPr id="822" name="Google Shape;822;p30"/>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1pPr>
            <a:lvl2pPr marL="914400" lvl="1"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2pPr>
            <a:lvl3pPr marL="1371600" lvl="2"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3pPr>
            <a:lvl4pPr marL="1828800" lvl="3"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4pPr>
            <a:lvl5pPr marL="2286000" lvl="4"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5pPr>
            <a:lvl6pPr marL="2743200" lvl="5"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6pPr>
            <a:lvl7pPr marL="3200400" lvl="6"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7pPr>
            <a:lvl8pPr marL="3657600" lvl="7"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8pPr>
            <a:lvl9pPr marL="4114800" lvl="8" indent="-304800" rtl="0">
              <a:lnSpc>
                <a:spcPct val="100000"/>
              </a:lnSpc>
              <a:spcBef>
                <a:spcPts val="0"/>
              </a:spcBef>
              <a:spcAft>
                <a:spcPts val="0"/>
              </a:spcAft>
              <a:buClr>
                <a:schemeClr val="dk1"/>
              </a:buClr>
              <a:buSzPts val="1200"/>
              <a:buFont typeface="Raleway SemiBold"/>
              <a:buChar char="■"/>
              <a:defRPr sz="1200">
                <a:solidFill>
                  <a:schemeClr val="dk1"/>
                </a:solidFill>
                <a:latin typeface="Raleway SemiBold"/>
                <a:ea typeface="Raleway SemiBold"/>
                <a:cs typeface="Raleway SemiBold"/>
                <a:sym typeface="Raleway SemiBold"/>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4" r:id="rId3"/>
    <p:sldLayoutId id="2147483656" r:id="rId4"/>
    <p:sldLayoutId id="2147483658" r:id="rId5"/>
    <p:sldLayoutId id="2147483659" r:id="rId6"/>
    <p:sldLayoutId id="2147483662"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hiterosemaths.com/parent-resourc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risingstars-uk.com/blog/january-2022/5-tips-to-help-parents-support-children-preparing" TargetMode="External"/><Relationship Id="rId4" Type="http://schemas.openxmlformats.org/officeDocument/2006/relationships/hyperlink" Target="https://whiterosemaths.com/homelearning?year=year-6-n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slide" Target="slide13.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bromley.gov.uk/secondary-school-admissions/secondary-school-place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37"/>
          <p:cNvSpPr txBox="1">
            <a:spLocks noGrp="1"/>
          </p:cNvSpPr>
          <p:nvPr>
            <p:ph type="ctrTitle"/>
          </p:nvPr>
        </p:nvSpPr>
        <p:spPr>
          <a:xfrm flipH="1">
            <a:off x="1956817" y="1057400"/>
            <a:ext cx="5102350" cy="142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latin typeface="Freestyle Script" panose="030804020302050B0404" pitchFamily="66" charset="0"/>
              </a:rPr>
              <a:t>Welcome to Year 6!</a:t>
            </a:r>
            <a:endParaRPr sz="7200"/>
          </a:p>
        </p:txBody>
      </p:sp>
      <p:sp>
        <p:nvSpPr>
          <p:cNvPr id="930" name="Google Shape;930;p37"/>
          <p:cNvSpPr txBox="1">
            <a:spLocks noGrp="1"/>
          </p:cNvSpPr>
          <p:nvPr>
            <p:ph type="subTitle" idx="1"/>
          </p:nvPr>
        </p:nvSpPr>
        <p:spPr>
          <a:xfrm flipH="1">
            <a:off x="2084831" y="2330644"/>
            <a:ext cx="5102351" cy="11440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Freestyle Script" panose="030804020302050B0404" pitchFamily="66" charset="0"/>
              </a:rPr>
              <a:t>Mrs Roberts &amp; Mrs Brett</a:t>
            </a:r>
            <a:endParaRPr sz="3600" dirty="0">
              <a:latin typeface="Freestyle Script" panose="030804020302050B04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45364-0CA9-6AFF-2765-1886DE6AEC0E}"/>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6A1FD203-9286-ECCB-281B-D66C9483F5CB}"/>
              </a:ext>
            </a:extLst>
          </p:cNvPr>
          <p:cNvPicPr>
            <a:picLocks noChangeAspect="1"/>
          </p:cNvPicPr>
          <p:nvPr/>
        </p:nvPicPr>
        <p:blipFill>
          <a:blip r:embed="rId2"/>
          <a:stretch>
            <a:fillRect/>
          </a:stretch>
        </p:blipFill>
        <p:spPr>
          <a:xfrm>
            <a:off x="468301" y="0"/>
            <a:ext cx="8207398" cy="5143500"/>
          </a:xfrm>
          <a:prstGeom prst="rect">
            <a:avLst/>
          </a:prstGeom>
        </p:spPr>
      </p:pic>
    </p:spTree>
    <p:extLst>
      <p:ext uri="{BB962C8B-B14F-4D97-AF65-F5344CB8AC3E}">
        <p14:creationId xmlns:p14="http://schemas.microsoft.com/office/powerpoint/2010/main" val="2954948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94" name="Google Shape;2694;p66"/>
          <p:cNvSpPr/>
          <p:nvPr/>
        </p:nvSpPr>
        <p:spPr>
          <a:xfrm rot="2885595">
            <a:off x="7428077" y="850993"/>
            <a:ext cx="718914" cy="59175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6"/>
          <p:cNvSpPr/>
          <p:nvPr/>
        </p:nvSpPr>
        <p:spPr>
          <a:xfrm>
            <a:off x="117709" y="2253897"/>
            <a:ext cx="608906" cy="257327"/>
          </a:xfrm>
          <a:custGeom>
            <a:avLst/>
            <a:gdLst/>
            <a:ahLst/>
            <a:cxnLst/>
            <a:rect l="l" t="t" r="r" b="b"/>
            <a:pathLst>
              <a:path w="7503" h="3171" extrusionOk="0">
                <a:moveTo>
                  <a:pt x="320" y="2560"/>
                </a:moveTo>
                <a:cubicBezTo>
                  <a:pt x="327" y="2630"/>
                  <a:pt x="337" y="2702"/>
                  <a:pt x="348" y="2773"/>
                </a:cubicBezTo>
                <a:lnTo>
                  <a:pt x="348" y="2773"/>
                </a:lnTo>
                <a:cubicBezTo>
                  <a:pt x="341" y="2721"/>
                  <a:pt x="325" y="2595"/>
                  <a:pt x="320" y="2560"/>
                </a:cubicBezTo>
                <a:close/>
                <a:moveTo>
                  <a:pt x="348" y="2773"/>
                </a:moveTo>
                <a:cubicBezTo>
                  <a:pt x="350" y="2787"/>
                  <a:pt x="351" y="2796"/>
                  <a:pt x="351" y="2796"/>
                </a:cubicBezTo>
                <a:cubicBezTo>
                  <a:pt x="351" y="2796"/>
                  <a:pt x="351" y="2796"/>
                  <a:pt x="351" y="2796"/>
                </a:cubicBezTo>
                <a:lnTo>
                  <a:pt x="351" y="2792"/>
                </a:lnTo>
                <a:cubicBezTo>
                  <a:pt x="350" y="2786"/>
                  <a:pt x="349" y="2779"/>
                  <a:pt x="348" y="2773"/>
                </a:cubicBezTo>
                <a:close/>
                <a:moveTo>
                  <a:pt x="3055" y="307"/>
                </a:moveTo>
                <a:cubicBezTo>
                  <a:pt x="3305" y="307"/>
                  <a:pt x="3388" y="390"/>
                  <a:pt x="3604" y="624"/>
                </a:cubicBezTo>
                <a:cubicBezTo>
                  <a:pt x="3826" y="864"/>
                  <a:pt x="4182" y="1235"/>
                  <a:pt x="4145" y="1518"/>
                </a:cubicBezTo>
                <a:cubicBezTo>
                  <a:pt x="4136" y="1583"/>
                  <a:pt x="4169" y="1646"/>
                  <a:pt x="4228" y="1676"/>
                </a:cubicBezTo>
                <a:cubicBezTo>
                  <a:pt x="4234" y="1679"/>
                  <a:pt x="4241" y="1681"/>
                  <a:pt x="4249" y="1681"/>
                </a:cubicBezTo>
                <a:cubicBezTo>
                  <a:pt x="4308" y="1681"/>
                  <a:pt x="4393" y="1583"/>
                  <a:pt x="4435" y="1542"/>
                </a:cubicBezTo>
                <a:cubicBezTo>
                  <a:pt x="4550" y="1431"/>
                  <a:pt x="4694" y="1388"/>
                  <a:pt x="4846" y="1388"/>
                </a:cubicBezTo>
                <a:cubicBezTo>
                  <a:pt x="4982" y="1388"/>
                  <a:pt x="5124" y="1423"/>
                  <a:pt x="5258" y="1473"/>
                </a:cubicBezTo>
                <a:cubicBezTo>
                  <a:pt x="5542" y="1581"/>
                  <a:pt x="5665" y="1859"/>
                  <a:pt x="5689" y="2161"/>
                </a:cubicBezTo>
                <a:cubicBezTo>
                  <a:pt x="5695" y="2222"/>
                  <a:pt x="5828" y="2283"/>
                  <a:pt x="5886" y="2302"/>
                </a:cubicBezTo>
                <a:cubicBezTo>
                  <a:pt x="5891" y="2304"/>
                  <a:pt x="5895" y="2304"/>
                  <a:pt x="5899" y="2304"/>
                </a:cubicBezTo>
                <a:cubicBezTo>
                  <a:pt x="5947" y="2304"/>
                  <a:pt x="5969" y="2202"/>
                  <a:pt x="6008" y="2161"/>
                </a:cubicBezTo>
                <a:cubicBezTo>
                  <a:pt x="6096" y="2066"/>
                  <a:pt x="6225" y="2026"/>
                  <a:pt x="6363" y="2026"/>
                </a:cubicBezTo>
                <a:cubicBezTo>
                  <a:pt x="6533" y="2026"/>
                  <a:pt x="6716" y="2087"/>
                  <a:pt x="6846" y="2180"/>
                </a:cubicBezTo>
                <a:cubicBezTo>
                  <a:pt x="7028" y="2311"/>
                  <a:pt x="7277" y="2694"/>
                  <a:pt x="7064" y="2791"/>
                </a:cubicBezTo>
                <a:cubicBezTo>
                  <a:pt x="6666" y="2974"/>
                  <a:pt x="5468" y="3007"/>
                  <a:pt x="4636" y="3007"/>
                </a:cubicBezTo>
                <a:cubicBezTo>
                  <a:pt x="4159" y="3007"/>
                  <a:pt x="3803" y="2996"/>
                  <a:pt x="3787" y="2996"/>
                </a:cubicBezTo>
                <a:lnTo>
                  <a:pt x="540" y="2950"/>
                </a:lnTo>
                <a:cubicBezTo>
                  <a:pt x="510" y="2956"/>
                  <a:pt x="482" y="2958"/>
                  <a:pt x="458" y="2958"/>
                </a:cubicBezTo>
                <a:cubicBezTo>
                  <a:pt x="167" y="2958"/>
                  <a:pt x="326" y="2594"/>
                  <a:pt x="319" y="2551"/>
                </a:cubicBezTo>
                <a:cubicBezTo>
                  <a:pt x="319" y="2551"/>
                  <a:pt x="319" y="2551"/>
                  <a:pt x="319" y="2551"/>
                </a:cubicBezTo>
                <a:cubicBezTo>
                  <a:pt x="319" y="2551"/>
                  <a:pt x="320" y="2554"/>
                  <a:pt x="320" y="2560"/>
                </a:cubicBezTo>
                <a:lnTo>
                  <a:pt x="320" y="2560"/>
                </a:lnTo>
                <a:cubicBezTo>
                  <a:pt x="315" y="2501"/>
                  <a:pt x="312" y="2442"/>
                  <a:pt x="314" y="2387"/>
                </a:cubicBezTo>
                <a:cubicBezTo>
                  <a:pt x="321" y="2207"/>
                  <a:pt x="374" y="1770"/>
                  <a:pt x="698" y="1604"/>
                </a:cubicBezTo>
                <a:cubicBezTo>
                  <a:pt x="796" y="1555"/>
                  <a:pt x="905" y="1531"/>
                  <a:pt x="1016" y="1531"/>
                </a:cubicBezTo>
                <a:cubicBezTo>
                  <a:pt x="1207" y="1531"/>
                  <a:pt x="1400" y="1602"/>
                  <a:pt x="1534" y="1735"/>
                </a:cubicBezTo>
                <a:cubicBezTo>
                  <a:pt x="1564" y="1765"/>
                  <a:pt x="1603" y="1780"/>
                  <a:pt x="1643" y="1780"/>
                </a:cubicBezTo>
                <a:cubicBezTo>
                  <a:pt x="1663" y="1780"/>
                  <a:pt x="1683" y="1776"/>
                  <a:pt x="1703" y="1768"/>
                </a:cubicBezTo>
                <a:cubicBezTo>
                  <a:pt x="1760" y="1743"/>
                  <a:pt x="1701" y="1657"/>
                  <a:pt x="1701" y="1595"/>
                </a:cubicBezTo>
                <a:cubicBezTo>
                  <a:pt x="1694" y="927"/>
                  <a:pt x="2341" y="343"/>
                  <a:pt x="2977" y="310"/>
                </a:cubicBezTo>
                <a:cubicBezTo>
                  <a:pt x="3005" y="308"/>
                  <a:pt x="3031" y="307"/>
                  <a:pt x="3055" y="307"/>
                </a:cubicBezTo>
                <a:close/>
                <a:moveTo>
                  <a:pt x="3009" y="1"/>
                </a:moveTo>
                <a:cubicBezTo>
                  <a:pt x="2993" y="1"/>
                  <a:pt x="2978" y="1"/>
                  <a:pt x="2962" y="2"/>
                </a:cubicBezTo>
                <a:cubicBezTo>
                  <a:pt x="2611" y="21"/>
                  <a:pt x="2266" y="180"/>
                  <a:pt x="1991" y="451"/>
                </a:cubicBezTo>
                <a:cubicBezTo>
                  <a:pt x="1816" y="624"/>
                  <a:pt x="1644" y="1040"/>
                  <a:pt x="1566" y="1294"/>
                </a:cubicBezTo>
                <a:cubicBezTo>
                  <a:pt x="1543" y="1366"/>
                  <a:pt x="1506" y="1390"/>
                  <a:pt x="1457" y="1390"/>
                </a:cubicBezTo>
                <a:cubicBezTo>
                  <a:pt x="1399" y="1390"/>
                  <a:pt x="1324" y="1356"/>
                  <a:pt x="1239" y="1328"/>
                </a:cubicBezTo>
                <a:cubicBezTo>
                  <a:pt x="1104" y="1284"/>
                  <a:pt x="946" y="1235"/>
                  <a:pt x="809" y="1235"/>
                </a:cubicBezTo>
                <a:cubicBezTo>
                  <a:pt x="710" y="1235"/>
                  <a:pt x="621" y="1260"/>
                  <a:pt x="558" y="1330"/>
                </a:cubicBezTo>
                <a:cubicBezTo>
                  <a:pt x="411" y="1495"/>
                  <a:pt x="138" y="1472"/>
                  <a:pt x="117" y="1968"/>
                </a:cubicBezTo>
                <a:lnTo>
                  <a:pt x="7" y="2376"/>
                </a:lnTo>
                <a:cubicBezTo>
                  <a:pt x="1" y="2530"/>
                  <a:pt x="24" y="2687"/>
                  <a:pt x="47" y="2838"/>
                </a:cubicBezTo>
                <a:cubicBezTo>
                  <a:pt x="57" y="2912"/>
                  <a:pt x="68" y="2982"/>
                  <a:pt x="74" y="3048"/>
                </a:cubicBezTo>
                <a:cubicBezTo>
                  <a:pt x="82" y="3128"/>
                  <a:pt x="367" y="3140"/>
                  <a:pt x="447" y="3140"/>
                </a:cubicBezTo>
                <a:lnTo>
                  <a:pt x="750" y="3074"/>
                </a:lnTo>
                <a:cubicBezTo>
                  <a:pt x="814" y="3078"/>
                  <a:pt x="878" y="3080"/>
                  <a:pt x="942" y="3081"/>
                </a:cubicBezTo>
                <a:lnTo>
                  <a:pt x="6680" y="3171"/>
                </a:lnTo>
                <a:cubicBezTo>
                  <a:pt x="6736" y="3169"/>
                  <a:pt x="7260" y="3005"/>
                  <a:pt x="7286" y="2955"/>
                </a:cubicBezTo>
                <a:cubicBezTo>
                  <a:pt x="7502" y="2556"/>
                  <a:pt x="7245" y="2339"/>
                  <a:pt x="6980" y="1989"/>
                </a:cubicBezTo>
                <a:cubicBezTo>
                  <a:pt x="6859" y="1829"/>
                  <a:pt x="6680" y="1763"/>
                  <a:pt x="6493" y="1763"/>
                </a:cubicBezTo>
                <a:cubicBezTo>
                  <a:pt x="6369" y="1763"/>
                  <a:pt x="6242" y="1792"/>
                  <a:pt x="6125" y="1842"/>
                </a:cubicBezTo>
                <a:cubicBezTo>
                  <a:pt x="6113" y="1847"/>
                  <a:pt x="6100" y="1849"/>
                  <a:pt x="6087" y="1849"/>
                </a:cubicBezTo>
                <a:cubicBezTo>
                  <a:pt x="6051" y="1849"/>
                  <a:pt x="6015" y="1828"/>
                  <a:pt x="5999" y="1792"/>
                </a:cubicBezTo>
                <a:cubicBezTo>
                  <a:pt x="5877" y="1516"/>
                  <a:pt x="5616" y="1372"/>
                  <a:pt x="5337" y="1266"/>
                </a:cubicBezTo>
                <a:cubicBezTo>
                  <a:pt x="5165" y="1201"/>
                  <a:pt x="4992" y="1147"/>
                  <a:pt x="4819" y="1147"/>
                </a:cubicBezTo>
                <a:cubicBezTo>
                  <a:pt x="4729" y="1147"/>
                  <a:pt x="4639" y="1162"/>
                  <a:pt x="4550" y="1197"/>
                </a:cubicBezTo>
                <a:cubicBezTo>
                  <a:pt x="4538" y="1202"/>
                  <a:pt x="4526" y="1205"/>
                  <a:pt x="4514" y="1205"/>
                </a:cubicBezTo>
                <a:cubicBezTo>
                  <a:pt x="4475" y="1205"/>
                  <a:pt x="4438" y="1181"/>
                  <a:pt x="4425" y="1143"/>
                </a:cubicBezTo>
                <a:cubicBezTo>
                  <a:pt x="4342" y="922"/>
                  <a:pt x="4105" y="751"/>
                  <a:pt x="3929" y="560"/>
                </a:cubicBezTo>
                <a:cubicBezTo>
                  <a:pt x="3641" y="249"/>
                  <a:pt x="3386" y="1"/>
                  <a:pt x="3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66"/>
          <p:cNvGrpSpPr/>
          <p:nvPr/>
        </p:nvGrpSpPr>
        <p:grpSpPr>
          <a:xfrm rot="-1178588">
            <a:off x="286300" y="3951792"/>
            <a:ext cx="271725" cy="633593"/>
            <a:chOff x="2281125" y="2925999"/>
            <a:chExt cx="175390" cy="408965"/>
          </a:xfrm>
        </p:grpSpPr>
        <p:sp>
          <p:nvSpPr>
            <p:cNvPr id="2697" name="Google Shape;2697;p66"/>
            <p:cNvSpPr/>
            <p:nvPr/>
          </p:nvSpPr>
          <p:spPr>
            <a:xfrm>
              <a:off x="2281125" y="2925999"/>
              <a:ext cx="175390" cy="408965"/>
            </a:xfrm>
            <a:custGeom>
              <a:avLst/>
              <a:gdLst/>
              <a:ahLst/>
              <a:cxnLst/>
              <a:rect l="l" t="t" r="r" b="b"/>
              <a:pathLst>
                <a:path w="9441" h="22014" extrusionOk="0">
                  <a:moveTo>
                    <a:pt x="468" y="548"/>
                  </a:moveTo>
                  <a:lnTo>
                    <a:pt x="468" y="548"/>
                  </a:lnTo>
                  <a:cubicBezTo>
                    <a:pt x="1980" y="637"/>
                    <a:pt x="3507" y="652"/>
                    <a:pt x="5039" y="652"/>
                  </a:cubicBezTo>
                  <a:cubicBezTo>
                    <a:pt x="5805" y="652"/>
                    <a:pt x="6572" y="648"/>
                    <a:pt x="7339" y="648"/>
                  </a:cubicBezTo>
                  <a:cubicBezTo>
                    <a:pt x="6005" y="3417"/>
                    <a:pt x="4671" y="6185"/>
                    <a:pt x="3370" y="8987"/>
                  </a:cubicBezTo>
                  <a:cubicBezTo>
                    <a:pt x="3237" y="9187"/>
                    <a:pt x="3370" y="9421"/>
                    <a:pt x="3637" y="9454"/>
                  </a:cubicBezTo>
                  <a:cubicBezTo>
                    <a:pt x="4793" y="9478"/>
                    <a:pt x="5965" y="9501"/>
                    <a:pt x="7142" y="9501"/>
                  </a:cubicBezTo>
                  <a:cubicBezTo>
                    <a:pt x="7630" y="9501"/>
                    <a:pt x="8119" y="9497"/>
                    <a:pt x="8607" y="9488"/>
                  </a:cubicBezTo>
                  <a:lnTo>
                    <a:pt x="8607" y="9488"/>
                  </a:lnTo>
                  <a:lnTo>
                    <a:pt x="3770" y="20329"/>
                  </a:lnTo>
                  <a:cubicBezTo>
                    <a:pt x="4070" y="17560"/>
                    <a:pt x="4137" y="14758"/>
                    <a:pt x="4070" y="11989"/>
                  </a:cubicBezTo>
                  <a:cubicBezTo>
                    <a:pt x="4070" y="11823"/>
                    <a:pt x="3937" y="11689"/>
                    <a:pt x="3737" y="11689"/>
                  </a:cubicBezTo>
                  <a:lnTo>
                    <a:pt x="768" y="11622"/>
                  </a:lnTo>
                  <a:cubicBezTo>
                    <a:pt x="801" y="7920"/>
                    <a:pt x="801" y="4217"/>
                    <a:pt x="468" y="548"/>
                  </a:cubicBezTo>
                  <a:close/>
                  <a:moveTo>
                    <a:pt x="4549" y="1"/>
                  </a:moveTo>
                  <a:cubicBezTo>
                    <a:pt x="3177" y="1"/>
                    <a:pt x="1806" y="22"/>
                    <a:pt x="435" y="114"/>
                  </a:cubicBezTo>
                  <a:cubicBezTo>
                    <a:pt x="368" y="114"/>
                    <a:pt x="334" y="148"/>
                    <a:pt x="301" y="181"/>
                  </a:cubicBezTo>
                  <a:cubicBezTo>
                    <a:pt x="279" y="175"/>
                    <a:pt x="256" y="173"/>
                    <a:pt x="233" y="173"/>
                  </a:cubicBezTo>
                  <a:cubicBezTo>
                    <a:pt x="117" y="173"/>
                    <a:pt x="1" y="242"/>
                    <a:pt x="1" y="381"/>
                  </a:cubicBezTo>
                  <a:cubicBezTo>
                    <a:pt x="34" y="4217"/>
                    <a:pt x="201" y="8087"/>
                    <a:pt x="134" y="11923"/>
                  </a:cubicBezTo>
                  <a:cubicBezTo>
                    <a:pt x="134" y="12089"/>
                    <a:pt x="268" y="12223"/>
                    <a:pt x="435" y="12223"/>
                  </a:cubicBezTo>
                  <a:cubicBezTo>
                    <a:pt x="1435" y="12256"/>
                    <a:pt x="2436" y="12256"/>
                    <a:pt x="3437" y="12290"/>
                  </a:cubicBezTo>
                  <a:cubicBezTo>
                    <a:pt x="3537" y="15459"/>
                    <a:pt x="3337" y="18561"/>
                    <a:pt x="3003" y="21696"/>
                  </a:cubicBezTo>
                  <a:cubicBezTo>
                    <a:pt x="2975" y="21889"/>
                    <a:pt x="3153" y="22014"/>
                    <a:pt x="3309" y="22014"/>
                  </a:cubicBezTo>
                  <a:cubicBezTo>
                    <a:pt x="3342" y="22014"/>
                    <a:pt x="3374" y="22008"/>
                    <a:pt x="3403" y="21997"/>
                  </a:cubicBezTo>
                  <a:cubicBezTo>
                    <a:pt x="3433" y="22004"/>
                    <a:pt x="3465" y="22008"/>
                    <a:pt x="3497" y="22008"/>
                  </a:cubicBezTo>
                  <a:cubicBezTo>
                    <a:pt x="3607" y="22008"/>
                    <a:pt x="3719" y="21959"/>
                    <a:pt x="3770" y="21830"/>
                  </a:cubicBezTo>
                  <a:cubicBezTo>
                    <a:pt x="5638" y="17660"/>
                    <a:pt x="7506" y="13490"/>
                    <a:pt x="9341" y="9321"/>
                  </a:cubicBezTo>
                  <a:cubicBezTo>
                    <a:pt x="9441" y="9121"/>
                    <a:pt x="9341" y="8854"/>
                    <a:pt x="9074" y="8854"/>
                  </a:cubicBezTo>
                  <a:cubicBezTo>
                    <a:pt x="8397" y="8868"/>
                    <a:pt x="7714" y="8876"/>
                    <a:pt x="7028" y="8876"/>
                  </a:cubicBezTo>
                  <a:cubicBezTo>
                    <a:pt x="6058" y="8876"/>
                    <a:pt x="5081" y="8860"/>
                    <a:pt x="4104" y="8820"/>
                  </a:cubicBezTo>
                  <a:lnTo>
                    <a:pt x="8107" y="481"/>
                  </a:lnTo>
                  <a:cubicBezTo>
                    <a:pt x="8207" y="281"/>
                    <a:pt x="8073" y="14"/>
                    <a:pt x="7840" y="14"/>
                  </a:cubicBezTo>
                  <a:cubicBezTo>
                    <a:pt x="6743" y="14"/>
                    <a:pt x="5646" y="1"/>
                    <a:pt x="4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6"/>
            <p:cNvSpPr/>
            <p:nvPr/>
          </p:nvSpPr>
          <p:spPr>
            <a:xfrm>
              <a:off x="2289801" y="2936161"/>
              <a:ext cx="151239" cy="367500"/>
            </a:xfrm>
            <a:custGeom>
              <a:avLst/>
              <a:gdLst/>
              <a:ahLst/>
              <a:cxnLst/>
              <a:rect l="l" t="t" r="r" b="b"/>
              <a:pathLst>
                <a:path w="8141" h="19782" extrusionOk="0">
                  <a:moveTo>
                    <a:pt x="1" y="1"/>
                  </a:moveTo>
                  <a:lnTo>
                    <a:pt x="1" y="1"/>
                  </a:lnTo>
                  <a:cubicBezTo>
                    <a:pt x="334" y="3670"/>
                    <a:pt x="334" y="7373"/>
                    <a:pt x="301" y="11075"/>
                  </a:cubicBezTo>
                  <a:lnTo>
                    <a:pt x="3270" y="11142"/>
                  </a:lnTo>
                  <a:cubicBezTo>
                    <a:pt x="3437" y="11142"/>
                    <a:pt x="3570" y="11276"/>
                    <a:pt x="3603" y="11442"/>
                  </a:cubicBezTo>
                  <a:cubicBezTo>
                    <a:pt x="3670" y="14211"/>
                    <a:pt x="3603" y="17013"/>
                    <a:pt x="3303" y="19782"/>
                  </a:cubicBezTo>
                  <a:lnTo>
                    <a:pt x="8140" y="8941"/>
                  </a:lnTo>
                  <a:lnTo>
                    <a:pt x="8140" y="8941"/>
                  </a:lnTo>
                  <a:cubicBezTo>
                    <a:pt x="7652" y="8950"/>
                    <a:pt x="7163" y="8954"/>
                    <a:pt x="6674" y="8954"/>
                  </a:cubicBezTo>
                  <a:cubicBezTo>
                    <a:pt x="5495" y="8954"/>
                    <a:pt x="4316" y="8931"/>
                    <a:pt x="3136" y="8907"/>
                  </a:cubicBezTo>
                  <a:cubicBezTo>
                    <a:pt x="2903" y="8874"/>
                    <a:pt x="2770" y="8640"/>
                    <a:pt x="2870" y="8440"/>
                  </a:cubicBezTo>
                  <a:cubicBezTo>
                    <a:pt x="4204" y="5638"/>
                    <a:pt x="5538" y="2870"/>
                    <a:pt x="6872" y="101"/>
                  </a:cubicBezTo>
                  <a:cubicBezTo>
                    <a:pt x="6105" y="101"/>
                    <a:pt x="5338" y="105"/>
                    <a:pt x="4572" y="105"/>
                  </a:cubicBezTo>
                  <a:cubicBezTo>
                    <a:pt x="3040" y="105"/>
                    <a:pt x="1513" y="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865;p70">
            <a:extLst>
              <a:ext uri="{FF2B5EF4-FFF2-40B4-BE49-F238E27FC236}">
                <a16:creationId xmlns:a16="http://schemas.microsoft.com/office/drawing/2014/main" id="{526A49A8-D993-D581-FEF4-68B78E3A744C}"/>
              </a:ext>
            </a:extLst>
          </p:cNvPr>
          <p:cNvGrpSpPr/>
          <p:nvPr/>
        </p:nvGrpSpPr>
        <p:grpSpPr>
          <a:xfrm>
            <a:off x="2883617" y="518581"/>
            <a:ext cx="3376812" cy="1632063"/>
            <a:chOff x="3689050" y="1721707"/>
            <a:chExt cx="1419425" cy="686000"/>
          </a:xfrm>
        </p:grpSpPr>
        <p:sp>
          <p:nvSpPr>
            <p:cNvPr id="5" name="Google Shape;2866;p70">
              <a:extLst>
                <a:ext uri="{FF2B5EF4-FFF2-40B4-BE49-F238E27FC236}">
                  <a16:creationId xmlns:a16="http://schemas.microsoft.com/office/drawing/2014/main" id="{C483713D-3E2A-66F5-27E4-0B941A472904}"/>
                </a:ext>
              </a:extLst>
            </p:cNvPr>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67;p70">
              <a:extLst>
                <a:ext uri="{FF2B5EF4-FFF2-40B4-BE49-F238E27FC236}">
                  <a16:creationId xmlns:a16="http://schemas.microsoft.com/office/drawing/2014/main" id="{8AFCA19B-1FA3-3951-A5F6-A2C58D72642D}"/>
                </a:ext>
              </a:extLst>
            </p:cNvPr>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8;p70">
              <a:extLst>
                <a:ext uri="{FF2B5EF4-FFF2-40B4-BE49-F238E27FC236}">
                  <a16:creationId xmlns:a16="http://schemas.microsoft.com/office/drawing/2014/main" id="{964E8B27-5AC0-7B05-66ED-B7B670E70AB1}"/>
                </a:ext>
              </a:extLst>
            </p:cNvPr>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9;p70">
              <a:extLst>
                <a:ext uri="{FF2B5EF4-FFF2-40B4-BE49-F238E27FC236}">
                  <a16:creationId xmlns:a16="http://schemas.microsoft.com/office/drawing/2014/main" id="{69BC63E0-A10C-77FC-C43E-5CCC912078BD}"/>
                </a:ext>
              </a:extLst>
            </p:cNvPr>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70;p70">
              <a:extLst>
                <a:ext uri="{FF2B5EF4-FFF2-40B4-BE49-F238E27FC236}">
                  <a16:creationId xmlns:a16="http://schemas.microsoft.com/office/drawing/2014/main" id="{852C22A6-6A72-87A4-4B0D-E79599A89E84}"/>
                </a:ext>
              </a:extLst>
            </p:cNvPr>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71;p70">
              <a:extLst>
                <a:ext uri="{FF2B5EF4-FFF2-40B4-BE49-F238E27FC236}">
                  <a16:creationId xmlns:a16="http://schemas.microsoft.com/office/drawing/2014/main" id="{53326763-3785-75C4-4BA0-CB3F33180533}"/>
                </a:ext>
              </a:extLst>
            </p:cNvPr>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72;p70">
              <a:extLst>
                <a:ext uri="{FF2B5EF4-FFF2-40B4-BE49-F238E27FC236}">
                  <a16:creationId xmlns:a16="http://schemas.microsoft.com/office/drawing/2014/main" id="{BA3F2B9D-3F8F-9BB0-8644-A3A23160C9F4}"/>
                </a:ext>
              </a:extLst>
            </p:cNvPr>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3;p70">
              <a:extLst>
                <a:ext uri="{FF2B5EF4-FFF2-40B4-BE49-F238E27FC236}">
                  <a16:creationId xmlns:a16="http://schemas.microsoft.com/office/drawing/2014/main" id="{291BF6D6-B9B6-657A-531E-687209EA330F}"/>
                </a:ext>
              </a:extLst>
            </p:cNvPr>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74;p70">
              <a:extLst>
                <a:ext uri="{FF2B5EF4-FFF2-40B4-BE49-F238E27FC236}">
                  <a16:creationId xmlns:a16="http://schemas.microsoft.com/office/drawing/2014/main" id="{46C0BD40-6FED-16A1-B709-A9869BA4CD09}"/>
                </a:ext>
              </a:extLst>
            </p:cNvPr>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75;p70">
              <a:extLst>
                <a:ext uri="{FF2B5EF4-FFF2-40B4-BE49-F238E27FC236}">
                  <a16:creationId xmlns:a16="http://schemas.microsoft.com/office/drawing/2014/main" id="{F9C778B0-7237-AEA2-6AC0-D0C3540D62D2}"/>
                </a:ext>
              </a:extLst>
            </p:cNvPr>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76;p70">
              <a:extLst>
                <a:ext uri="{FF2B5EF4-FFF2-40B4-BE49-F238E27FC236}">
                  <a16:creationId xmlns:a16="http://schemas.microsoft.com/office/drawing/2014/main" id="{E3540A79-8DAF-66D8-1388-08074D0E991B}"/>
                </a:ext>
              </a:extLst>
            </p:cNvPr>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77;p70">
              <a:extLst>
                <a:ext uri="{FF2B5EF4-FFF2-40B4-BE49-F238E27FC236}">
                  <a16:creationId xmlns:a16="http://schemas.microsoft.com/office/drawing/2014/main" id="{569464CC-7BD4-D7BA-B685-AF97A62D66CE}"/>
                </a:ext>
              </a:extLst>
            </p:cNvPr>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8;p70">
              <a:extLst>
                <a:ext uri="{FF2B5EF4-FFF2-40B4-BE49-F238E27FC236}">
                  <a16:creationId xmlns:a16="http://schemas.microsoft.com/office/drawing/2014/main" id="{908DEE67-3D45-1670-25C2-002013B55EB8}"/>
                </a:ext>
              </a:extLst>
            </p:cNvPr>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9;p70">
              <a:extLst>
                <a:ext uri="{FF2B5EF4-FFF2-40B4-BE49-F238E27FC236}">
                  <a16:creationId xmlns:a16="http://schemas.microsoft.com/office/drawing/2014/main" id="{D5FDE235-3E00-AD24-F7B9-2023FE418A12}"/>
                </a:ext>
              </a:extLst>
            </p:cNvPr>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70">
              <a:extLst>
                <a:ext uri="{FF2B5EF4-FFF2-40B4-BE49-F238E27FC236}">
                  <a16:creationId xmlns:a16="http://schemas.microsoft.com/office/drawing/2014/main" id="{E530BFD6-3897-8E4C-2C71-E646F0F58094}"/>
                </a:ext>
              </a:extLst>
            </p:cNvPr>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70">
              <a:extLst>
                <a:ext uri="{FF2B5EF4-FFF2-40B4-BE49-F238E27FC236}">
                  <a16:creationId xmlns:a16="http://schemas.microsoft.com/office/drawing/2014/main" id="{CE288923-2536-C067-55FC-7E2E34BD7915}"/>
                </a:ext>
              </a:extLst>
            </p:cNvPr>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70">
              <a:extLst>
                <a:ext uri="{FF2B5EF4-FFF2-40B4-BE49-F238E27FC236}">
                  <a16:creationId xmlns:a16="http://schemas.microsoft.com/office/drawing/2014/main" id="{58BAD025-0FA7-0529-3825-A750A684F871}"/>
                </a:ext>
              </a:extLst>
            </p:cNvPr>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70">
              <a:extLst>
                <a:ext uri="{FF2B5EF4-FFF2-40B4-BE49-F238E27FC236}">
                  <a16:creationId xmlns:a16="http://schemas.microsoft.com/office/drawing/2014/main" id="{9A028EB7-2475-3B46-0553-DF98B845A8B7}"/>
                </a:ext>
              </a:extLst>
            </p:cNvPr>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70">
              <a:extLst>
                <a:ext uri="{FF2B5EF4-FFF2-40B4-BE49-F238E27FC236}">
                  <a16:creationId xmlns:a16="http://schemas.microsoft.com/office/drawing/2014/main" id="{33D66F95-5C0B-E3A8-26AB-7B675EC4B1BE}"/>
                </a:ext>
              </a:extLst>
            </p:cNvPr>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70">
              <a:extLst>
                <a:ext uri="{FF2B5EF4-FFF2-40B4-BE49-F238E27FC236}">
                  <a16:creationId xmlns:a16="http://schemas.microsoft.com/office/drawing/2014/main" id="{BB46FEAA-FE49-EE5C-9861-50460158CECD}"/>
                </a:ext>
              </a:extLst>
            </p:cNvPr>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70">
              <a:extLst>
                <a:ext uri="{FF2B5EF4-FFF2-40B4-BE49-F238E27FC236}">
                  <a16:creationId xmlns:a16="http://schemas.microsoft.com/office/drawing/2014/main" id="{94F088E2-F010-14EC-5997-D719FDBDC60B}"/>
                </a:ext>
              </a:extLst>
            </p:cNvPr>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70">
              <a:extLst>
                <a:ext uri="{FF2B5EF4-FFF2-40B4-BE49-F238E27FC236}">
                  <a16:creationId xmlns:a16="http://schemas.microsoft.com/office/drawing/2014/main" id="{AE4931B9-9667-39B7-1DFB-BFC6352F570A}"/>
                </a:ext>
              </a:extLst>
            </p:cNvPr>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70">
              <a:extLst>
                <a:ext uri="{FF2B5EF4-FFF2-40B4-BE49-F238E27FC236}">
                  <a16:creationId xmlns:a16="http://schemas.microsoft.com/office/drawing/2014/main" id="{C129D842-C99A-7503-CB11-D67A1A1BB936}"/>
                </a:ext>
              </a:extLst>
            </p:cNvPr>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70">
              <a:extLst>
                <a:ext uri="{FF2B5EF4-FFF2-40B4-BE49-F238E27FC236}">
                  <a16:creationId xmlns:a16="http://schemas.microsoft.com/office/drawing/2014/main" id="{2F0E95CB-6868-CC22-3DB8-8C6DFC405710}"/>
                </a:ext>
              </a:extLst>
            </p:cNvPr>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70">
              <a:extLst>
                <a:ext uri="{FF2B5EF4-FFF2-40B4-BE49-F238E27FC236}">
                  <a16:creationId xmlns:a16="http://schemas.microsoft.com/office/drawing/2014/main" id="{74C6F6F7-9679-3B09-BF09-59A2CCEC4785}"/>
                </a:ext>
              </a:extLst>
            </p:cNvPr>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70">
              <a:extLst>
                <a:ext uri="{FF2B5EF4-FFF2-40B4-BE49-F238E27FC236}">
                  <a16:creationId xmlns:a16="http://schemas.microsoft.com/office/drawing/2014/main" id="{4FF05DE4-489D-0F1F-D233-32444D2BFF49}"/>
                </a:ext>
              </a:extLst>
            </p:cNvPr>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70">
              <a:extLst>
                <a:ext uri="{FF2B5EF4-FFF2-40B4-BE49-F238E27FC236}">
                  <a16:creationId xmlns:a16="http://schemas.microsoft.com/office/drawing/2014/main" id="{967D319A-D1DB-262E-E672-D1CDC0831273}"/>
                </a:ext>
              </a:extLst>
            </p:cNvPr>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893;p70">
              <a:extLst>
                <a:ext uri="{FF2B5EF4-FFF2-40B4-BE49-F238E27FC236}">
                  <a16:creationId xmlns:a16="http://schemas.microsoft.com/office/drawing/2014/main" id="{576BE045-1A59-3946-C1F9-99B6DC0CE2BC}"/>
                </a:ext>
              </a:extLst>
            </p:cNvPr>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894;p70">
              <a:extLst>
                <a:ext uri="{FF2B5EF4-FFF2-40B4-BE49-F238E27FC236}">
                  <a16:creationId xmlns:a16="http://schemas.microsoft.com/office/drawing/2014/main" id="{DFEC6642-DF62-1145-E6D8-CDA79B8D8A51}"/>
                </a:ext>
              </a:extLst>
            </p:cNvPr>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895;p70">
              <a:extLst>
                <a:ext uri="{FF2B5EF4-FFF2-40B4-BE49-F238E27FC236}">
                  <a16:creationId xmlns:a16="http://schemas.microsoft.com/office/drawing/2014/main" id="{CC19E2AA-55AF-A923-B408-6D1ED6F6975D}"/>
                </a:ext>
              </a:extLst>
            </p:cNvPr>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896;p70">
              <a:extLst>
                <a:ext uri="{FF2B5EF4-FFF2-40B4-BE49-F238E27FC236}">
                  <a16:creationId xmlns:a16="http://schemas.microsoft.com/office/drawing/2014/main" id="{0C8C66FC-4847-4546-33BF-0B9159680D65}"/>
                </a:ext>
              </a:extLst>
            </p:cNvPr>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897;p70">
              <a:extLst>
                <a:ext uri="{FF2B5EF4-FFF2-40B4-BE49-F238E27FC236}">
                  <a16:creationId xmlns:a16="http://schemas.microsoft.com/office/drawing/2014/main" id="{3B0C76DF-2152-8092-9B83-489874AB8F72}"/>
                </a:ext>
              </a:extLst>
            </p:cNvPr>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898;p70">
              <a:extLst>
                <a:ext uri="{FF2B5EF4-FFF2-40B4-BE49-F238E27FC236}">
                  <a16:creationId xmlns:a16="http://schemas.microsoft.com/office/drawing/2014/main" id="{7188A402-257F-8BE4-CB29-F526D5E2DAA7}"/>
                </a:ext>
              </a:extLst>
            </p:cNvPr>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899;p70">
              <a:extLst>
                <a:ext uri="{FF2B5EF4-FFF2-40B4-BE49-F238E27FC236}">
                  <a16:creationId xmlns:a16="http://schemas.microsoft.com/office/drawing/2014/main" id="{1179B988-4AC7-76FA-34CB-EE17DE2F53E5}"/>
                </a:ext>
              </a:extLst>
            </p:cNvPr>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900;p70">
              <a:extLst>
                <a:ext uri="{FF2B5EF4-FFF2-40B4-BE49-F238E27FC236}">
                  <a16:creationId xmlns:a16="http://schemas.microsoft.com/office/drawing/2014/main" id="{C4026253-DDE8-0481-32CB-FAAA0B5828F8}"/>
                </a:ext>
              </a:extLst>
            </p:cNvPr>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901;p70">
              <a:extLst>
                <a:ext uri="{FF2B5EF4-FFF2-40B4-BE49-F238E27FC236}">
                  <a16:creationId xmlns:a16="http://schemas.microsoft.com/office/drawing/2014/main" id="{E752F6C3-D7F5-6E51-35B1-4D1EB186C3E7}"/>
                </a:ext>
              </a:extLst>
            </p:cNvPr>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902;p70">
              <a:extLst>
                <a:ext uri="{FF2B5EF4-FFF2-40B4-BE49-F238E27FC236}">
                  <a16:creationId xmlns:a16="http://schemas.microsoft.com/office/drawing/2014/main" id="{FD637DF0-433E-D5BD-1369-775D56B60D19}"/>
                </a:ext>
              </a:extLst>
            </p:cNvPr>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903;p70">
              <a:extLst>
                <a:ext uri="{FF2B5EF4-FFF2-40B4-BE49-F238E27FC236}">
                  <a16:creationId xmlns:a16="http://schemas.microsoft.com/office/drawing/2014/main" id="{FA6FF756-B5D3-4B6B-E187-A5C68726B6C5}"/>
                </a:ext>
              </a:extLst>
            </p:cNvPr>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904;p70">
              <a:extLst>
                <a:ext uri="{FF2B5EF4-FFF2-40B4-BE49-F238E27FC236}">
                  <a16:creationId xmlns:a16="http://schemas.microsoft.com/office/drawing/2014/main" id="{09CD14BB-3650-E4DB-49E1-F891CCA633DA}"/>
                </a:ext>
              </a:extLst>
            </p:cNvPr>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905;p70">
              <a:extLst>
                <a:ext uri="{FF2B5EF4-FFF2-40B4-BE49-F238E27FC236}">
                  <a16:creationId xmlns:a16="http://schemas.microsoft.com/office/drawing/2014/main" id="{F62567CB-6709-8906-5A65-F98D5A78D09C}"/>
                </a:ext>
              </a:extLst>
            </p:cNvPr>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906;p70">
              <a:extLst>
                <a:ext uri="{FF2B5EF4-FFF2-40B4-BE49-F238E27FC236}">
                  <a16:creationId xmlns:a16="http://schemas.microsoft.com/office/drawing/2014/main" id="{268DAD61-8120-FFAC-54CE-2BF37F58FBFF}"/>
                </a:ext>
              </a:extLst>
            </p:cNvPr>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907;p70">
              <a:extLst>
                <a:ext uri="{FF2B5EF4-FFF2-40B4-BE49-F238E27FC236}">
                  <a16:creationId xmlns:a16="http://schemas.microsoft.com/office/drawing/2014/main" id="{02C887F6-3461-BB4A-5CA3-1E3D03D7ACEA}"/>
                </a:ext>
              </a:extLst>
            </p:cNvPr>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908;p70">
              <a:extLst>
                <a:ext uri="{FF2B5EF4-FFF2-40B4-BE49-F238E27FC236}">
                  <a16:creationId xmlns:a16="http://schemas.microsoft.com/office/drawing/2014/main" id="{6438DB7A-1851-742E-29A7-16F5458FA868}"/>
                </a:ext>
              </a:extLst>
            </p:cNvPr>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909;p70">
              <a:extLst>
                <a:ext uri="{FF2B5EF4-FFF2-40B4-BE49-F238E27FC236}">
                  <a16:creationId xmlns:a16="http://schemas.microsoft.com/office/drawing/2014/main" id="{8AB19757-F8A5-8D6B-CEBD-2BA7ABA73896}"/>
                </a:ext>
              </a:extLst>
            </p:cNvPr>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910;p70">
              <a:extLst>
                <a:ext uri="{FF2B5EF4-FFF2-40B4-BE49-F238E27FC236}">
                  <a16:creationId xmlns:a16="http://schemas.microsoft.com/office/drawing/2014/main" id="{70F4E40F-2A94-AF20-5A64-FA26732E2F2B}"/>
                </a:ext>
              </a:extLst>
            </p:cNvPr>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911;p70">
              <a:extLst>
                <a:ext uri="{FF2B5EF4-FFF2-40B4-BE49-F238E27FC236}">
                  <a16:creationId xmlns:a16="http://schemas.microsoft.com/office/drawing/2014/main" id="{487624E7-75CE-1192-8D6C-A4604149DD36}"/>
                </a:ext>
              </a:extLst>
            </p:cNvPr>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 name="Google Shape;2912;p70">
            <a:extLst>
              <a:ext uri="{FF2B5EF4-FFF2-40B4-BE49-F238E27FC236}">
                <a16:creationId xmlns:a16="http://schemas.microsoft.com/office/drawing/2014/main" id="{7A559230-9F09-DE00-B64D-6BD5CD807212}"/>
              </a:ext>
            </a:extLst>
          </p:cNvPr>
          <p:cNvSpPr txBox="1">
            <a:spLocks noGrp="1"/>
          </p:cNvSpPr>
          <p:nvPr>
            <p:ph type="title"/>
          </p:nvPr>
        </p:nvSpPr>
        <p:spPr>
          <a:xfrm>
            <a:off x="3102443" y="886274"/>
            <a:ext cx="2984100" cy="11347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latin typeface="Freestyle Script" panose="030804020302050B0404" pitchFamily="66" charset="0"/>
              </a:rPr>
              <a:t>Maths</a:t>
            </a:r>
            <a:endParaRPr sz="8000">
              <a:latin typeface="Freestyle Script" panose="030804020302050B0404" pitchFamily="66" charset="0"/>
            </a:endParaRPr>
          </a:p>
        </p:txBody>
      </p:sp>
      <p:sp>
        <p:nvSpPr>
          <p:cNvPr id="2723" name="Text Placeholder 2">
            <a:extLst>
              <a:ext uri="{FF2B5EF4-FFF2-40B4-BE49-F238E27FC236}">
                <a16:creationId xmlns:a16="http://schemas.microsoft.com/office/drawing/2014/main" id="{B8EAB9F8-8775-6C63-A56F-4C6FA2496AE7}"/>
              </a:ext>
            </a:extLst>
          </p:cNvPr>
          <p:cNvSpPr txBox="1">
            <a:spLocks/>
          </p:cNvSpPr>
          <p:nvPr/>
        </p:nvSpPr>
        <p:spPr>
          <a:xfrm>
            <a:off x="1615441" y="2253897"/>
            <a:ext cx="5785472" cy="28896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ctr">
              <a:buFont typeface="Arial" panose="020B0604020202020204" pitchFamily="34" charset="0"/>
              <a:buChar char="•"/>
            </a:pPr>
            <a:endParaRPr lang="en-GB">
              <a:latin typeface="Raleway" pitchFamily="2" charset="0"/>
            </a:endParaRPr>
          </a:p>
        </p:txBody>
      </p:sp>
      <p:sp>
        <p:nvSpPr>
          <p:cNvPr id="3" name="Text Placeholder 2">
            <a:extLst>
              <a:ext uri="{FF2B5EF4-FFF2-40B4-BE49-F238E27FC236}">
                <a16:creationId xmlns:a16="http://schemas.microsoft.com/office/drawing/2014/main" id="{879301F0-B8F3-B323-03FC-5D0DAD8D154A}"/>
              </a:ext>
            </a:extLst>
          </p:cNvPr>
          <p:cNvSpPr txBox="1">
            <a:spLocks/>
          </p:cNvSpPr>
          <p:nvPr/>
        </p:nvSpPr>
        <p:spPr>
          <a:xfrm>
            <a:off x="806824" y="2225289"/>
            <a:ext cx="8219467" cy="30706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lvl="4" indent="-285750">
              <a:buFont typeface="Arial" panose="020B0604020202020204" pitchFamily="34" charset="0"/>
              <a:buChar char="•"/>
            </a:pPr>
            <a:r>
              <a:rPr lang="en-GB">
                <a:latin typeface="Raleway" pitchFamily="2" charset="0"/>
              </a:rPr>
              <a:t>There are many resources online that can help. Some of the ones that we think you may find useful:</a:t>
            </a:r>
          </a:p>
          <a:p>
            <a:pPr marL="285750" lvl="8" indent="-285750">
              <a:buFont typeface="Wingdings" panose="05000000000000000000" pitchFamily="2" charset="2"/>
              <a:buChar char="Ø"/>
            </a:pPr>
            <a:r>
              <a:rPr lang="en-GB">
                <a:latin typeface="Raleway" pitchFamily="2" charset="0"/>
              </a:rPr>
              <a:t>White Rose example questions - </a:t>
            </a:r>
            <a:r>
              <a:rPr lang="en-GB">
                <a:latin typeface="Raleway" pitchFamily="2" charset="0"/>
                <a:hlinkClick r:id="rId3"/>
              </a:rPr>
              <a:t>https://whiterosemaths.com/parent-resources</a:t>
            </a:r>
            <a:endParaRPr lang="en-GB">
              <a:latin typeface="Raleway" pitchFamily="2" charset="0"/>
            </a:endParaRPr>
          </a:p>
          <a:p>
            <a:pPr marL="285750" lvl="8" indent="-285750">
              <a:buFont typeface="Wingdings" panose="05000000000000000000" pitchFamily="2" charset="2"/>
              <a:buChar char="Ø"/>
            </a:pPr>
            <a:r>
              <a:rPr lang="en-GB">
                <a:latin typeface="Raleway" pitchFamily="2" charset="0"/>
              </a:rPr>
              <a:t>White Rose videos explaining topics - </a:t>
            </a:r>
            <a:r>
              <a:rPr lang="en-GB">
                <a:latin typeface="Raleway" pitchFamily="2" charset="0"/>
                <a:hlinkClick r:id="rId4"/>
              </a:rPr>
              <a:t>https://whiterosemaths.com/homelearning?year=year-6-new</a:t>
            </a:r>
            <a:endParaRPr lang="en-GB">
              <a:latin typeface="Raleway" pitchFamily="2" charset="0"/>
            </a:endParaRPr>
          </a:p>
          <a:p>
            <a:pPr marL="285750" lvl="8" indent="-285750">
              <a:buFont typeface="Wingdings" panose="05000000000000000000" pitchFamily="2" charset="2"/>
              <a:buChar char="Ø"/>
            </a:pPr>
            <a:r>
              <a:rPr lang="en-GB">
                <a:latin typeface="Raleway" pitchFamily="2" charset="0"/>
              </a:rPr>
              <a:t>Tips about helping your child - </a:t>
            </a:r>
            <a:r>
              <a:rPr lang="en-GB">
                <a:latin typeface="Raleway" pitchFamily="2" charset="0"/>
                <a:hlinkClick r:id="rId5"/>
              </a:rPr>
              <a:t>https://www.risingstars-uk.com/blog/january-2022/5-tips-to-help-parents-support-children-preparing</a:t>
            </a:r>
            <a:endParaRPr lang="en-GB">
              <a:latin typeface="Raleway" pitchFamily="2" charset="0"/>
            </a:endParaRPr>
          </a:p>
          <a:p>
            <a:pPr marL="285750" lvl="8" indent="-285750">
              <a:buFont typeface="Wingdings" panose="05000000000000000000" pitchFamily="2" charset="2"/>
              <a:buChar char="Ø"/>
            </a:pPr>
            <a:endParaRPr lang="en-GB">
              <a:latin typeface="Raleway" pitchFamily="2" charset="0"/>
            </a:endParaRPr>
          </a:p>
          <a:p>
            <a:pPr marL="285750" lvl="4" indent="-285750">
              <a:buFont typeface="Arial" panose="020B0604020202020204" pitchFamily="34" charset="0"/>
              <a:buChar char="•"/>
            </a:pPr>
            <a:endParaRPr lang="en-GB">
              <a:latin typeface="Raleway" pitchFamily="2" charset="0"/>
            </a:endParaRPr>
          </a:p>
        </p:txBody>
      </p:sp>
    </p:spTree>
    <p:extLst>
      <p:ext uri="{BB962C8B-B14F-4D97-AF65-F5344CB8AC3E}">
        <p14:creationId xmlns:p14="http://schemas.microsoft.com/office/powerpoint/2010/main" val="275681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1129;p42">
            <a:extLst>
              <a:ext uri="{FF2B5EF4-FFF2-40B4-BE49-F238E27FC236}">
                <a16:creationId xmlns:a16="http://schemas.microsoft.com/office/drawing/2014/main" id="{21A2FDD2-8E2C-950C-EA6F-8522D82E8694}"/>
              </a:ext>
            </a:extLst>
          </p:cNvPr>
          <p:cNvGrpSpPr/>
          <p:nvPr/>
        </p:nvGrpSpPr>
        <p:grpSpPr>
          <a:xfrm>
            <a:off x="2149206" y="3493899"/>
            <a:ext cx="5131277" cy="1563876"/>
            <a:chOff x="2646769" y="3458220"/>
            <a:chExt cx="1419425" cy="685975"/>
          </a:xfrm>
        </p:grpSpPr>
        <p:sp>
          <p:nvSpPr>
            <p:cNvPr id="16" name="Google Shape;1130;p42">
              <a:extLst>
                <a:ext uri="{FF2B5EF4-FFF2-40B4-BE49-F238E27FC236}">
                  <a16:creationId xmlns:a16="http://schemas.microsoft.com/office/drawing/2014/main" id="{426CB752-4C0E-619E-B996-AF64EE07BB2E}"/>
                </a:ext>
              </a:extLst>
            </p:cNvPr>
            <p:cNvSpPr/>
            <p:nvPr/>
          </p:nvSpPr>
          <p:spPr>
            <a:xfrm>
              <a:off x="2659244" y="3470745"/>
              <a:ext cx="1394475" cy="661925"/>
            </a:xfrm>
            <a:custGeom>
              <a:avLst/>
              <a:gdLst/>
              <a:ahLst/>
              <a:cxnLst/>
              <a:rect l="l" t="t" r="r" b="b"/>
              <a:pathLst>
                <a:path w="55779" h="26477" extrusionOk="0">
                  <a:moveTo>
                    <a:pt x="27890" y="1"/>
                  </a:moveTo>
                  <a:cubicBezTo>
                    <a:pt x="26782" y="1634"/>
                    <a:pt x="24913" y="2647"/>
                    <a:pt x="22984" y="2647"/>
                  </a:cubicBezTo>
                  <a:cubicBezTo>
                    <a:pt x="22362" y="2647"/>
                    <a:pt x="21735" y="2542"/>
                    <a:pt x="21125" y="2319"/>
                  </a:cubicBezTo>
                  <a:cubicBezTo>
                    <a:pt x="19111" y="1579"/>
                    <a:pt x="17574" y="319"/>
                    <a:pt x="15339" y="187"/>
                  </a:cubicBezTo>
                  <a:cubicBezTo>
                    <a:pt x="15197" y="179"/>
                    <a:pt x="15050" y="175"/>
                    <a:pt x="14899" y="175"/>
                  </a:cubicBezTo>
                  <a:cubicBezTo>
                    <a:pt x="12711" y="175"/>
                    <a:pt x="9746" y="1067"/>
                    <a:pt x="10079" y="3754"/>
                  </a:cubicBezTo>
                  <a:cubicBezTo>
                    <a:pt x="10099" y="3918"/>
                    <a:pt x="9967" y="3995"/>
                    <a:pt x="9833" y="3995"/>
                  </a:cubicBezTo>
                  <a:cubicBezTo>
                    <a:pt x="9764" y="3995"/>
                    <a:pt x="9695" y="3975"/>
                    <a:pt x="9645" y="3935"/>
                  </a:cubicBezTo>
                  <a:cubicBezTo>
                    <a:pt x="8242" y="2816"/>
                    <a:pt x="5821" y="1673"/>
                    <a:pt x="3847" y="1673"/>
                  </a:cubicBezTo>
                  <a:cubicBezTo>
                    <a:pt x="2137" y="1673"/>
                    <a:pt x="763" y="2531"/>
                    <a:pt x="677" y="5007"/>
                  </a:cubicBezTo>
                  <a:cubicBezTo>
                    <a:pt x="613" y="6892"/>
                    <a:pt x="2550" y="11196"/>
                    <a:pt x="1" y="12252"/>
                  </a:cubicBezTo>
                  <a:cubicBezTo>
                    <a:pt x="3011" y="13639"/>
                    <a:pt x="595" y="17469"/>
                    <a:pt x="539" y="19672"/>
                  </a:cubicBezTo>
                  <a:cubicBezTo>
                    <a:pt x="478" y="21962"/>
                    <a:pt x="2067" y="23632"/>
                    <a:pt x="4339" y="23734"/>
                  </a:cubicBezTo>
                  <a:cubicBezTo>
                    <a:pt x="4416" y="23737"/>
                    <a:pt x="4492" y="23739"/>
                    <a:pt x="4568" y="23739"/>
                  </a:cubicBezTo>
                  <a:cubicBezTo>
                    <a:pt x="6475" y="23739"/>
                    <a:pt x="8130" y="22684"/>
                    <a:pt x="9856" y="22000"/>
                  </a:cubicBezTo>
                  <a:cubicBezTo>
                    <a:pt x="9871" y="21993"/>
                    <a:pt x="9885" y="21991"/>
                    <a:pt x="9898" y="21991"/>
                  </a:cubicBezTo>
                  <a:cubicBezTo>
                    <a:pt x="9969" y="21991"/>
                    <a:pt x="9999" y="22079"/>
                    <a:pt x="9975" y="22145"/>
                  </a:cubicBezTo>
                  <a:cubicBezTo>
                    <a:pt x="10009" y="22179"/>
                    <a:pt x="10035" y="22223"/>
                    <a:pt x="10039" y="22284"/>
                  </a:cubicBezTo>
                  <a:cubicBezTo>
                    <a:pt x="10252" y="24616"/>
                    <a:pt x="12007" y="26342"/>
                    <a:pt x="14359" y="26467"/>
                  </a:cubicBezTo>
                  <a:cubicBezTo>
                    <a:pt x="14476" y="26474"/>
                    <a:pt x="14593" y="26477"/>
                    <a:pt x="14709" y="26477"/>
                  </a:cubicBezTo>
                  <a:cubicBezTo>
                    <a:pt x="16580" y="26477"/>
                    <a:pt x="18355" y="25694"/>
                    <a:pt x="20081" y="25059"/>
                  </a:cubicBezTo>
                  <a:cubicBezTo>
                    <a:pt x="21337" y="24596"/>
                    <a:pt x="22689" y="24168"/>
                    <a:pt x="24044" y="24168"/>
                  </a:cubicBezTo>
                  <a:cubicBezTo>
                    <a:pt x="24451" y="24168"/>
                    <a:pt x="24858" y="24207"/>
                    <a:pt x="25262" y="24294"/>
                  </a:cubicBezTo>
                  <a:cubicBezTo>
                    <a:pt x="26320" y="24526"/>
                    <a:pt x="27557" y="25151"/>
                    <a:pt x="27890" y="26253"/>
                  </a:cubicBezTo>
                  <a:cubicBezTo>
                    <a:pt x="28223" y="25151"/>
                    <a:pt x="29460" y="24526"/>
                    <a:pt x="30517" y="24294"/>
                  </a:cubicBezTo>
                  <a:cubicBezTo>
                    <a:pt x="30922" y="24207"/>
                    <a:pt x="31329" y="24168"/>
                    <a:pt x="31736" y="24168"/>
                  </a:cubicBezTo>
                  <a:cubicBezTo>
                    <a:pt x="33091" y="24168"/>
                    <a:pt x="34443" y="24596"/>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4"/>
                    <a:pt x="45772" y="22179"/>
                    <a:pt x="45804" y="22145"/>
                  </a:cubicBezTo>
                  <a:cubicBezTo>
                    <a:pt x="45781" y="22079"/>
                    <a:pt x="45811" y="21991"/>
                    <a:pt x="45883" y="21991"/>
                  </a:cubicBezTo>
                  <a:cubicBezTo>
                    <a:pt x="45895" y="21991"/>
                    <a:pt x="45910" y="21993"/>
                    <a:pt x="45925" y="22000"/>
                  </a:cubicBezTo>
                  <a:cubicBezTo>
                    <a:pt x="47650" y="22684"/>
                    <a:pt x="49305" y="23739"/>
                    <a:pt x="51212" y="23739"/>
                  </a:cubicBezTo>
                  <a:cubicBezTo>
                    <a:pt x="51288" y="23739"/>
                    <a:pt x="51364" y="23737"/>
                    <a:pt x="51441" y="23734"/>
                  </a:cubicBezTo>
                  <a:cubicBezTo>
                    <a:pt x="53713" y="23632"/>
                    <a:pt x="55301" y="21962"/>
                    <a:pt x="55242" y="19672"/>
                  </a:cubicBezTo>
                  <a:cubicBezTo>
                    <a:pt x="55186" y="17469"/>
                    <a:pt x="52769" y="13639"/>
                    <a:pt x="55779" y="12252"/>
                  </a:cubicBezTo>
                  <a:cubicBezTo>
                    <a:pt x="53233" y="11196"/>
                    <a:pt x="55168" y="6892"/>
                    <a:pt x="55103" y="5007"/>
                  </a:cubicBezTo>
                  <a:cubicBezTo>
                    <a:pt x="55018" y="2531"/>
                    <a:pt x="53644" y="1673"/>
                    <a:pt x="51934" y="1673"/>
                  </a:cubicBezTo>
                  <a:cubicBezTo>
                    <a:pt x="49960" y="1673"/>
                    <a:pt x="47539" y="2816"/>
                    <a:pt x="46136" y="3935"/>
                  </a:cubicBezTo>
                  <a:cubicBezTo>
                    <a:pt x="46085" y="3975"/>
                    <a:pt x="46016" y="3995"/>
                    <a:pt x="45947" y="3995"/>
                  </a:cubicBezTo>
                  <a:cubicBezTo>
                    <a:pt x="45812" y="3995"/>
                    <a:pt x="45681" y="3918"/>
                    <a:pt x="45701" y="3754"/>
                  </a:cubicBezTo>
                  <a:cubicBezTo>
                    <a:pt x="46034" y="1067"/>
                    <a:pt x="43069" y="175"/>
                    <a:pt x="40882" y="175"/>
                  </a:cubicBezTo>
                  <a:cubicBezTo>
                    <a:pt x="40731" y="175"/>
                    <a:pt x="40584" y="179"/>
                    <a:pt x="40442" y="187"/>
                  </a:cubicBezTo>
                  <a:cubicBezTo>
                    <a:pt x="38207" y="319"/>
                    <a:pt x="36668" y="1579"/>
                    <a:pt x="34656" y="2319"/>
                  </a:cubicBezTo>
                  <a:cubicBezTo>
                    <a:pt x="34046" y="2542"/>
                    <a:pt x="33419" y="2647"/>
                    <a:pt x="32798" y="2647"/>
                  </a:cubicBezTo>
                  <a:cubicBezTo>
                    <a:pt x="30869" y="2647"/>
                    <a:pt x="28997" y="1634"/>
                    <a:pt x="27890" y="1"/>
                  </a:cubicBezTo>
                  <a:close/>
                </a:path>
              </a:pathLst>
            </a:custGeom>
            <a:solidFill>
              <a:srgbClr val="FFF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1;p42">
              <a:extLst>
                <a:ext uri="{FF2B5EF4-FFF2-40B4-BE49-F238E27FC236}">
                  <a16:creationId xmlns:a16="http://schemas.microsoft.com/office/drawing/2014/main" id="{53F30EF6-961A-9CCB-F208-D99D87AC2333}"/>
                </a:ext>
              </a:extLst>
            </p:cNvPr>
            <p:cNvSpPr/>
            <p:nvPr/>
          </p:nvSpPr>
          <p:spPr>
            <a:xfrm>
              <a:off x="2646769" y="3458220"/>
              <a:ext cx="1419425" cy="685975"/>
            </a:xfrm>
            <a:custGeom>
              <a:avLst/>
              <a:gdLst/>
              <a:ahLst/>
              <a:cxnLst/>
              <a:rect l="l" t="t" r="r" b="b"/>
              <a:pathLst>
                <a:path w="56777" h="27439" extrusionOk="0">
                  <a:moveTo>
                    <a:pt x="28389" y="502"/>
                  </a:moveTo>
                  <a:cubicBezTo>
                    <a:pt x="29496" y="2135"/>
                    <a:pt x="31367" y="3148"/>
                    <a:pt x="33296" y="3148"/>
                  </a:cubicBezTo>
                  <a:cubicBezTo>
                    <a:pt x="33917" y="3148"/>
                    <a:pt x="34544" y="3043"/>
                    <a:pt x="35154" y="2820"/>
                  </a:cubicBezTo>
                  <a:cubicBezTo>
                    <a:pt x="37167" y="2080"/>
                    <a:pt x="38705" y="820"/>
                    <a:pt x="40941" y="688"/>
                  </a:cubicBezTo>
                  <a:cubicBezTo>
                    <a:pt x="41083" y="680"/>
                    <a:pt x="41230" y="676"/>
                    <a:pt x="41381" y="676"/>
                  </a:cubicBezTo>
                  <a:cubicBezTo>
                    <a:pt x="43567" y="676"/>
                    <a:pt x="46533" y="1568"/>
                    <a:pt x="46200" y="4255"/>
                  </a:cubicBezTo>
                  <a:cubicBezTo>
                    <a:pt x="46180" y="4419"/>
                    <a:pt x="46311" y="4496"/>
                    <a:pt x="46445" y="4496"/>
                  </a:cubicBezTo>
                  <a:cubicBezTo>
                    <a:pt x="46514" y="4496"/>
                    <a:pt x="46584" y="4476"/>
                    <a:pt x="46633" y="4436"/>
                  </a:cubicBezTo>
                  <a:cubicBezTo>
                    <a:pt x="48037" y="3317"/>
                    <a:pt x="50459" y="2174"/>
                    <a:pt x="52433" y="2174"/>
                  </a:cubicBezTo>
                  <a:cubicBezTo>
                    <a:pt x="54143" y="2174"/>
                    <a:pt x="55517" y="3032"/>
                    <a:pt x="55602" y="5508"/>
                  </a:cubicBezTo>
                  <a:cubicBezTo>
                    <a:pt x="55667" y="7393"/>
                    <a:pt x="53731" y="11697"/>
                    <a:pt x="56278" y="12753"/>
                  </a:cubicBezTo>
                  <a:cubicBezTo>
                    <a:pt x="53268" y="14140"/>
                    <a:pt x="55685" y="17971"/>
                    <a:pt x="55741" y="20173"/>
                  </a:cubicBezTo>
                  <a:cubicBezTo>
                    <a:pt x="55800" y="22463"/>
                    <a:pt x="54212" y="24133"/>
                    <a:pt x="51940" y="24235"/>
                  </a:cubicBezTo>
                  <a:cubicBezTo>
                    <a:pt x="51863" y="24238"/>
                    <a:pt x="51787" y="24240"/>
                    <a:pt x="51711" y="24240"/>
                  </a:cubicBezTo>
                  <a:cubicBezTo>
                    <a:pt x="49804" y="24240"/>
                    <a:pt x="48149" y="23185"/>
                    <a:pt x="46424" y="22501"/>
                  </a:cubicBezTo>
                  <a:cubicBezTo>
                    <a:pt x="46408" y="22494"/>
                    <a:pt x="46394" y="22492"/>
                    <a:pt x="46381" y="22492"/>
                  </a:cubicBezTo>
                  <a:cubicBezTo>
                    <a:pt x="46309" y="22492"/>
                    <a:pt x="46280" y="22580"/>
                    <a:pt x="46303" y="22646"/>
                  </a:cubicBezTo>
                  <a:cubicBezTo>
                    <a:pt x="46271" y="22681"/>
                    <a:pt x="46244" y="22725"/>
                    <a:pt x="46239" y="22785"/>
                  </a:cubicBezTo>
                  <a:cubicBezTo>
                    <a:pt x="46027" y="25117"/>
                    <a:pt x="44272" y="26843"/>
                    <a:pt x="41919" y="26968"/>
                  </a:cubicBezTo>
                  <a:cubicBezTo>
                    <a:pt x="41802" y="26975"/>
                    <a:pt x="41686" y="26978"/>
                    <a:pt x="41570" y="26978"/>
                  </a:cubicBezTo>
                  <a:cubicBezTo>
                    <a:pt x="39699" y="26978"/>
                    <a:pt x="37924" y="26195"/>
                    <a:pt x="36197" y="25560"/>
                  </a:cubicBezTo>
                  <a:cubicBezTo>
                    <a:pt x="34942" y="25097"/>
                    <a:pt x="33590" y="24669"/>
                    <a:pt x="32235" y="24669"/>
                  </a:cubicBezTo>
                  <a:cubicBezTo>
                    <a:pt x="31828" y="24669"/>
                    <a:pt x="31421" y="24708"/>
                    <a:pt x="31016" y="24795"/>
                  </a:cubicBezTo>
                  <a:cubicBezTo>
                    <a:pt x="29959" y="25027"/>
                    <a:pt x="28722" y="25652"/>
                    <a:pt x="28388" y="26754"/>
                  </a:cubicBezTo>
                  <a:cubicBezTo>
                    <a:pt x="28056" y="25652"/>
                    <a:pt x="26819" y="25027"/>
                    <a:pt x="25761" y="24795"/>
                  </a:cubicBezTo>
                  <a:cubicBezTo>
                    <a:pt x="25356" y="24708"/>
                    <a:pt x="24949" y="24669"/>
                    <a:pt x="24542" y="24669"/>
                  </a:cubicBezTo>
                  <a:cubicBezTo>
                    <a:pt x="23188" y="24669"/>
                    <a:pt x="21836" y="25097"/>
                    <a:pt x="20580" y="25560"/>
                  </a:cubicBezTo>
                  <a:cubicBezTo>
                    <a:pt x="18854" y="26195"/>
                    <a:pt x="17079" y="26978"/>
                    <a:pt x="15208" y="26978"/>
                  </a:cubicBezTo>
                  <a:cubicBezTo>
                    <a:pt x="15092" y="26978"/>
                    <a:pt x="14975" y="26975"/>
                    <a:pt x="14858" y="26968"/>
                  </a:cubicBezTo>
                  <a:cubicBezTo>
                    <a:pt x="12506" y="26843"/>
                    <a:pt x="10751" y="25117"/>
                    <a:pt x="10538" y="22785"/>
                  </a:cubicBezTo>
                  <a:cubicBezTo>
                    <a:pt x="10534" y="22725"/>
                    <a:pt x="10508" y="22681"/>
                    <a:pt x="10474" y="22646"/>
                  </a:cubicBezTo>
                  <a:cubicBezTo>
                    <a:pt x="10498" y="22580"/>
                    <a:pt x="10468" y="22492"/>
                    <a:pt x="10396" y="22492"/>
                  </a:cubicBezTo>
                  <a:cubicBezTo>
                    <a:pt x="10383" y="22492"/>
                    <a:pt x="10369" y="22494"/>
                    <a:pt x="10354" y="22501"/>
                  </a:cubicBezTo>
                  <a:cubicBezTo>
                    <a:pt x="8629" y="23185"/>
                    <a:pt x="6974" y="24240"/>
                    <a:pt x="5067" y="24240"/>
                  </a:cubicBezTo>
                  <a:cubicBezTo>
                    <a:pt x="4991" y="24240"/>
                    <a:pt x="4915" y="24238"/>
                    <a:pt x="4838" y="24235"/>
                  </a:cubicBezTo>
                  <a:cubicBezTo>
                    <a:pt x="2566" y="24133"/>
                    <a:pt x="977" y="22463"/>
                    <a:pt x="1037" y="20173"/>
                  </a:cubicBezTo>
                  <a:cubicBezTo>
                    <a:pt x="1093" y="17971"/>
                    <a:pt x="3510" y="14140"/>
                    <a:pt x="500" y="12753"/>
                  </a:cubicBezTo>
                  <a:cubicBezTo>
                    <a:pt x="3049" y="11697"/>
                    <a:pt x="1112" y="7393"/>
                    <a:pt x="1176" y="5508"/>
                  </a:cubicBezTo>
                  <a:cubicBezTo>
                    <a:pt x="1262" y="3032"/>
                    <a:pt x="2636" y="2174"/>
                    <a:pt x="4346" y="2174"/>
                  </a:cubicBezTo>
                  <a:cubicBezTo>
                    <a:pt x="6320" y="2174"/>
                    <a:pt x="8741" y="3317"/>
                    <a:pt x="10144" y="4436"/>
                  </a:cubicBezTo>
                  <a:cubicBezTo>
                    <a:pt x="10194" y="4476"/>
                    <a:pt x="10263" y="4496"/>
                    <a:pt x="10332" y="4496"/>
                  </a:cubicBezTo>
                  <a:cubicBezTo>
                    <a:pt x="10466" y="4496"/>
                    <a:pt x="10598" y="4419"/>
                    <a:pt x="10578" y="4255"/>
                  </a:cubicBezTo>
                  <a:cubicBezTo>
                    <a:pt x="10245" y="1568"/>
                    <a:pt x="13210" y="676"/>
                    <a:pt x="15398" y="676"/>
                  </a:cubicBezTo>
                  <a:cubicBezTo>
                    <a:pt x="15549" y="676"/>
                    <a:pt x="15696" y="680"/>
                    <a:pt x="15838" y="688"/>
                  </a:cubicBezTo>
                  <a:cubicBezTo>
                    <a:pt x="18073" y="820"/>
                    <a:pt x="19610" y="2080"/>
                    <a:pt x="21624" y="2820"/>
                  </a:cubicBezTo>
                  <a:cubicBezTo>
                    <a:pt x="22234" y="3043"/>
                    <a:pt x="22861" y="3148"/>
                    <a:pt x="23483" y="3148"/>
                  </a:cubicBezTo>
                  <a:cubicBezTo>
                    <a:pt x="25412" y="3148"/>
                    <a:pt x="27281" y="2135"/>
                    <a:pt x="28389" y="502"/>
                  </a:cubicBezTo>
                  <a:close/>
                  <a:moveTo>
                    <a:pt x="28292" y="1"/>
                  </a:moveTo>
                  <a:cubicBezTo>
                    <a:pt x="28225" y="1"/>
                    <a:pt x="28159" y="30"/>
                    <a:pt x="28114" y="104"/>
                  </a:cubicBezTo>
                  <a:cubicBezTo>
                    <a:pt x="27160" y="1702"/>
                    <a:pt x="25398" y="2697"/>
                    <a:pt x="23542" y="2697"/>
                  </a:cubicBezTo>
                  <a:cubicBezTo>
                    <a:pt x="23389" y="2697"/>
                    <a:pt x="23236" y="2690"/>
                    <a:pt x="23083" y="2677"/>
                  </a:cubicBezTo>
                  <a:cubicBezTo>
                    <a:pt x="20994" y="2490"/>
                    <a:pt x="19361" y="843"/>
                    <a:pt x="17327" y="377"/>
                  </a:cubicBezTo>
                  <a:cubicBezTo>
                    <a:pt x="16785" y="253"/>
                    <a:pt x="16145" y="184"/>
                    <a:pt x="15473" y="184"/>
                  </a:cubicBezTo>
                  <a:cubicBezTo>
                    <a:pt x="12997" y="184"/>
                    <a:pt x="10087" y="1122"/>
                    <a:pt x="10045" y="3729"/>
                  </a:cubicBezTo>
                  <a:cubicBezTo>
                    <a:pt x="8581" y="2670"/>
                    <a:pt x="6379" y="1520"/>
                    <a:pt x="4421" y="1520"/>
                  </a:cubicBezTo>
                  <a:cubicBezTo>
                    <a:pt x="3580" y="1520"/>
                    <a:pt x="2784" y="1731"/>
                    <a:pt x="2111" y="2254"/>
                  </a:cubicBezTo>
                  <a:cubicBezTo>
                    <a:pt x="1081" y="3053"/>
                    <a:pt x="698" y="4422"/>
                    <a:pt x="691" y="5673"/>
                  </a:cubicBezTo>
                  <a:cubicBezTo>
                    <a:pt x="681" y="7580"/>
                    <a:pt x="2594" y="11589"/>
                    <a:pt x="146" y="12536"/>
                  </a:cubicBezTo>
                  <a:cubicBezTo>
                    <a:pt x="1" y="12593"/>
                    <a:pt x="13" y="12783"/>
                    <a:pt x="118" y="12838"/>
                  </a:cubicBezTo>
                  <a:cubicBezTo>
                    <a:pt x="54" y="12942"/>
                    <a:pt x="63" y="13077"/>
                    <a:pt x="206" y="13140"/>
                  </a:cubicBezTo>
                  <a:cubicBezTo>
                    <a:pt x="2693" y="14226"/>
                    <a:pt x="1063" y="17375"/>
                    <a:pt x="679" y="19194"/>
                  </a:cubicBezTo>
                  <a:cubicBezTo>
                    <a:pt x="379" y="20612"/>
                    <a:pt x="569" y="22159"/>
                    <a:pt x="1520" y="23304"/>
                  </a:cubicBezTo>
                  <a:cubicBezTo>
                    <a:pt x="2424" y="24396"/>
                    <a:pt x="3624" y="24818"/>
                    <a:pt x="4892" y="24818"/>
                  </a:cubicBezTo>
                  <a:cubicBezTo>
                    <a:pt x="6719" y="24818"/>
                    <a:pt x="8685" y="23943"/>
                    <a:pt x="10107" y="22940"/>
                  </a:cubicBezTo>
                  <a:cubicBezTo>
                    <a:pt x="10352" y="25748"/>
                    <a:pt x="12668" y="27439"/>
                    <a:pt x="15304" y="27439"/>
                  </a:cubicBezTo>
                  <a:cubicBezTo>
                    <a:pt x="15613" y="27439"/>
                    <a:pt x="15927" y="27415"/>
                    <a:pt x="16242" y="27368"/>
                  </a:cubicBezTo>
                  <a:cubicBezTo>
                    <a:pt x="18214" y="27070"/>
                    <a:pt x="19998" y="26093"/>
                    <a:pt x="21889" y="25515"/>
                  </a:cubicBezTo>
                  <a:cubicBezTo>
                    <a:pt x="22750" y="25251"/>
                    <a:pt x="23655" y="25047"/>
                    <a:pt x="24559" y="25047"/>
                  </a:cubicBezTo>
                  <a:cubicBezTo>
                    <a:pt x="24928" y="25047"/>
                    <a:pt x="25296" y="25081"/>
                    <a:pt x="25662" y="25159"/>
                  </a:cubicBezTo>
                  <a:cubicBezTo>
                    <a:pt x="26859" y="25414"/>
                    <a:pt x="27541" y="26072"/>
                    <a:pt x="28301" y="26964"/>
                  </a:cubicBezTo>
                  <a:cubicBezTo>
                    <a:pt x="28315" y="26981"/>
                    <a:pt x="28332" y="26988"/>
                    <a:pt x="28349" y="26988"/>
                  </a:cubicBezTo>
                  <a:cubicBezTo>
                    <a:pt x="28363" y="26988"/>
                    <a:pt x="28377" y="26983"/>
                    <a:pt x="28389" y="26975"/>
                  </a:cubicBezTo>
                  <a:cubicBezTo>
                    <a:pt x="28401" y="26983"/>
                    <a:pt x="28415" y="26988"/>
                    <a:pt x="28428" y="26988"/>
                  </a:cubicBezTo>
                  <a:cubicBezTo>
                    <a:pt x="28446" y="26988"/>
                    <a:pt x="28463" y="26981"/>
                    <a:pt x="28477" y="26964"/>
                  </a:cubicBezTo>
                  <a:cubicBezTo>
                    <a:pt x="29239" y="26072"/>
                    <a:pt x="29922" y="25414"/>
                    <a:pt x="31116" y="25159"/>
                  </a:cubicBezTo>
                  <a:cubicBezTo>
                    <a:pt x="31481" y="25081"/>
                    <a:pt x="31850" y="25047"/>
                    <a:pt x="32218" y="25047"/>
                  </a:cubicBezTo>
                  <a:cubicBezTo>
                    <a:pt x="33123" y="25047"/>
                    <a:pt x="34027" y="25251"/>
                    <a:pt x="34889" y="25515"/>
                  </a:cubicBezTo>
                  <a:cubicBezTo>
                    <a:pt x="36780" y="26093"/>
                    <a:pt x="38565" y="27070"/>
                    <a:pt x="40536" y="27368"/>
                  </a:cubicBezTo>
                  <a:cubicBezTo>
                    <a:pt x="40852" y="27416"/>
                    <a:pt x="41166" y="27439"/>
                    <a:pt x="41475" y="27439"/>
                  </a:cubicBezTo>
                  <a:cubicBezTo>
                    <a:pt x="44112" y="27439"/>
                    <a:pt x="46425" y="25748"/>
                    <a:pt x="46671" y="22940"/>
                  </a:cubicBezTo>
                  <a:cubicBezTo>
                    <a:pt x="48092" y="23943"/>
                    <a:pt x="50059" y="24818"/>
                    <a:pt x="51886" y="24818"/>
                  </a:cubicBezTo>
                  <a:cubicBezTo>
                    <a:pt x="53153" y="24818"/>
                    <a:pt x="54354" y="24396"/>
                    <a:pt x="55258" y="23304"/>
                  </a:cubicBezTo>
                  <a:cubicBezTo>
                    <a:pt x="56209" y="22159"/>
                    <a:pt x="56399" y="20612"/>
                    <a:pt x="56098" y="19194"/>
                  </a:cubicBezTo>
                  <a:cubicBezTo>
                    <a:pt x="55715" y="17375"/>
                    <a:pt x="54085" y="14226"/>
                    <a:pt x="56574" y="13140"/>
                  </a:cubicBezTo>
                  <a:cubicBezTo>
                    <a:pt x="56717" y="13077"/>
                    <a:pt x="56723" y="12942"/>
                    <a:pt x="56659" y="12838"/>
                  </a:cubicBezTo>
                  <a:cubicBezTo>
                    <a:pt x="56765" y="12783"/>
                    <a:pt x="56777" y="12593"/>
                    <a:pt x="56632" y="12536"/>
                  </a:cubicBezTo>
                  <a:cubicBezTo>
                    <a:pt x="54184" y="11589"/>
                    <a:pt x="56098" y="7580"/>
                    <a:pt x="56087" y="5673"/>
                  </a:cubicBezTo>
                  <a:cubicBezTo>
                    <a:pt x="56082" y="4422"/>
                    <a:pt x="55697" y="3053"/>
                    <a:pt x="54667" y="2254"/>
                  </a:cubicBezTo>
                  <a:cubicBezTo>
                    <a:pt x="53994" y="1731"/>
                    <a:pt x="53198" y="1520"/>
                    <a:pt x="52358" y="1520"/>
                  </a:cubicBezTo>
                  <a:cubicBezTo>
                    <a:pt x="50400" y="1520"/>
                    <a:pt x="48200" y="2670"/>
                    <a:pt x="46736" y="3729"/>
                  </a:cubicBezTo>
                  <a:cubicBezTo>
                    <a:pt x="46692" y="1122"/>
                    <a:pt x="43781" y="184"/>
                    <a:pt x="41306" y="184"/>
                  </a:cubicBezTo>
                  <a:cubicBezTo>
                    <a:pt x="40634" y="184"/>
                    <a:pt x="39995" y="253"/>
                    <a:pt x="39454" y="377"/>
                  </a:cubicBezTo>
                  <a:cubicBezTo>
                    <a:pt x="37417" y="843"/>
                    <a:pt x="35784" y="2490"/>
                    <a:pt x="33694" y="2677"/>
                  </a:cubicBezTo>
                  <a:cubicBezTo>
                    <a:pt x="33541" y="2690"/>
                    <a:pt x="33389" y="2697"/>
                    <a:pt x="33236" y="2697"/>
                  </a:cubicBezTo>
                  <a:cubicBezTo>
                    <a:pt x="31381" y="2697"/>
                    <a:pt x="29618" y="1702"/>
                    <a:pt x="28664" y="104"/>
                  </a:cubicBezTo>
                  <a:cubicBezTo>
                    <a:pt x="28619" y="30"/>
                    <a:pt x="28554" y="1"/>
                    <a:pt x="28487" y="1"/>
                  </a:cubicBezTo>
                  <a:cubicBezTo>
                    <a:pt x="28454" y="1"/>
                    <a:pt x="28421" y="8"/>
                    <a:pt x="28389" y="21"/>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F6AA1EA3-7F91-7134-1D89-373C42BE07C0}"/>
              </a:ext>
            </a:extLst>
          </p:cNvPr>
          <p:cNvSpPr>
            <a:spLocks noGrp="1"/>
          </p:cNvSpPr>
          <p:nvPr>
            <p:ph type="body" idx="1"/>
          </p:nvPr>
        </p:nvSpPr>
        <p:spPr>
          <a:xfrm>
            <a:off x="468833" y="1118066"/>
            <a:ext cx="8422429" cy="2268124"/>
          </a:xfrm>
        </p:spPr>
        <p:txBody>
          <a:bodyPr/>
          <a:lstStyle/>
          <a:p>
            <a:pPr marL="139700" indent="0">
              <a:buNone/>
            </a:pPr>
            <a:r>
              <a:rPr lang="en-GB" sz="1400" dirty="0"/>
              <a:t>Homework is designed to support and consolidate the learning in class.  We will be sending home homework books with the work set.</a:t>
            </a:r>
          </a:p>
          <a:p>
            <a:endParaRPr lang="en-GB" sz="1400" dirty="0"/>
          </a:p>
          <a:p>
            <a:r>
              <a:rPr lang="en-GB" sz="1400" dirty="0"/>
              <a:t>Maths homework: Set Thursday, due in Tuesday.</a:t>
            </a:r>
          </a:p>
          <a:p>
            <a:r>
              <a:rPr lang="en-GB" sz="1400" dirty="0"/>
              <a:t>English/Topic homework: Set Thursday, due in Tuesday</a:t>
            </a:r>
          </a:p>
          <a:p>
            <a:pPr marL="139700" indent="0">
              <a:buNone/>
            </a:pPr>
            <a:endParaRPr lang="en-GB" sz="1400" dirty="0"/>
          </a:p>
          <a:p>
            <a:pPr marL="139700" indent="0">
              <a:buNone/>
            </a:pPr>
            <a:r>
              <a:rPr lang="en-GB" sz="1400" dirty="0"/>
              <a:t>Please focus on supporting the children with their presentation, grammar and spelling.  	This will support their writing in class.</a:t>
            </a:r>
          </a:p>
          <a:p>
            <a:endParaRPr lang="en-GB" sz="1400" dirty="0"/>
          </a:p>
          <a:p>
            <a:r>
              <a:rPr lang="en-GB" sz="1400" dirty="0"/>
              <a:t>Spelling homework: Termly spellings sent out at start of each term, Test on Fridays. </a:t>
            </a:r>
          </a:p>
        </p:txBody>
      </p:sp>
      <p:sp>
        <p:nvSpPr>
          <p:cNvPr id="5" name="TextBox 4">
            <a:extLst>
              <a:ext uri="{FF2B5EF4-FFF2-40B4-BE49-F238E27FC236}">
                <a16:creationId xmlns:a16="http://schemas.microsoft.com/office/drawing/2014/main" id="{8B19E58B-6F2F-34E0-CC90-1800A3BDD835}"/>
              </a:ext>
            </a:extLst>
          </p:cNvPr>
          <p:cNvSpPr txBox="1"/>
          <p:nvPr/>
        </p:nvSpPr>
        <p:spPr>
          <a:xfrm>
            <a:off x="2429193" y="3656436"/>
            <a:ext cx="4571301" cy="1238801"/>
          </a:xfrm>
          <a:prstGeom prst="rect">
            <a:avLst/>
          </a:prstGeom>
          <a:noFill/>
        </p:spPr>
        <p:txBody>
          <a:bodyPr wrap="square" rtlCol="0">
            <a:spAutoFit/>
          </a:bodyPr>
          <a:lstStyle/>
          <a:p>
            <a:pPr algn="ctr"/>
            <a:r>
              <a:rPr lang="en-GB" sz="900" u="sng" dirty="0">
                <a:latin typeface="Raleway" pitchFamily="2" charset="0"/>
              </a:rPr>
              <a:t>Notes</a:t>
            </a:r>
          </a:p>
          <a:p>
            <a:pPr algn="ctr"/>
            <a:r>
              <a:rPr lang="en-GB" sz="1100" dirty="0">
                <a:latin typeface="Raleway" pitchFamily="2" charset="0"/>
              </a:rPr>
              <a:t>- 30 minutes maximum should be spent on  a task, reasonably independently. Please comment if you have any struggles or speak to me on the playground after school.</a:t>
            </a:r>
          </a:p>
          <a:p>
            <a:pPr algn="ctr"/>
            <a:r>
              <a:rPr lang="en-GB" sz="1100" dirty="0">
                <a:latin typeface="Raleway" pitchFamily="2" charset="0"/>
              </a:rPr>
              <a:t>- Sometimes a project may be set for homework and the children will be given two or three weeks to complete this.</a:t>
            </a:r>
            <a:endParaRPr lang="en-US" sz="1100" b="1" dirty="0">
              <a:solidFill>
                <a:srgbClr val="CC00FF"/>
              </a:solidFill>
              <a:latin typeface="Raleway" pitchFamily="2" charset="0"/>
            </a:endParaRPr>
          </a:p>
          <a:p>
            <a:pPr algn="ctr"/>
            <a:endParaRPr lang="en-GB" sz="1050" dirty="0"/>
          </a:p>
        </p:txBody>
      </p:sp>
      <p:grpSp>
        <p:nvGrpSpPr>
          <p:cNvPr id="6" name="Google Shape;915;p36">
            <a:extLst>
              <a:ext uri="{FF2B5EF4-FFF2-40B4-BE49-F238E27FC236}">
                <a16:creationId xmlns:a16="http://schemas.microsoft.com/office/drawing/2014/main" id="{B6A1064F-D5CB-1CDC-196D-90997DC84EC5}"/>
              </a:ext>
            </a:extLst>
          </p:cNvPr>
          <p:cNvGrpSpPr/>
          <p:nvPr/>
        </p:nvGrpSpPr>
        <p:grpSpPr>
          <a:xfrm>
            <a:off x="909202" y="196612"/>
            <a:ext cx="7158440" cy="921454"/>
            <a:chOff x="7728915" y="2370420"/>
            <a:chExt cx="1034472" cy="222546"/>
          </a:xfrm>
        </p:grpSpPr>
        <p:sp>
          <p:nvSpPr>
            <p:cNvPr id="7" name="Google Shape;916;p36">
              <a:extLst>
                <a:ext uri="{FF2B5EF4-FFF2-40B4-BE49-F238E27FC236}">
                  <a16:creationId xmlns:a16="http://schemas.microsoft.com/office/drawing/2014/main" id="{ECB91130-5976-A529-0509-8AE02BD5B031}"/>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7;p36">
              <a:extLst>
                <a:ext uri="{FF2B5EF4-FFF2-40B4-BE49-F238E27FC236}">
                  <a16:creationId xmlns:a16="http://schemas.microsoft.com/office/drawing/2014/main" id="{EA57511B-5436-D4A5-363E-D2AB6A419E2A}"/>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8;p36">
              <a:extLst>
                <a:ext uri="{FF2B5EF4-FFF2-40B4-BE49-F238E27FC236}">
                  <a16:creationId xmlns:a16="http://schemas.microsoft.com/office/drawing/2014/main" id="{0B1530DD-5FE5-FA7D-9FDD-A4E664E4BD2B}"/>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9;p36">
              <a:extLst>
                <a:ext uri="{FF2B5EF4-FFF2-40B4-BE49-F238E27FC236}">
                  <a16:creationId xmlns:a16="http://schemas.microsoft.com/office/drawing/2014/main" id="{99D1CDB6-AA4C-18C0-ED93-3420F2560376}"/>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0;p36">
              <a:extLst>
                <a:ext uri="{FF2B5EF4-FFF2-40B4-BE49-F238E27FC236}">
                  <a16:creationId xmlns:a16="http://schemas.microsoft.com/office/drawing/2014/main" id="{C40F65D8-FB5E-4C21-2ECF-A840A17694B3}"/>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1;p36">
              <a:extLst>
                <a:ext uri="{FF2B5EF4-FFF2-40B4-BE49-F238E27FC236}">
                  <a16:creationId xmlns:a16="http://schemas.microsoft.com/office/drawing/2014/main" id="{428D26E4-6119-B3D5-CAC3-8B175CEBA714}"/>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2;p36">
              <a:extLst>
                <a:ext uri="{FF2B5EF4-FFF2-40B4-BE49-F238E27FC236}">
                  <a16:creationId xmlns:a16="http://schemas.microsoft.com/office/drawing/2014/main" id="{7B1FF804-0186-0946-F24C-FA5012C4C64D}"/>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23;p36">
            <a:extLst>
              <a:ext uri="{FF2B5EF4-FFF2-40B4-BE49-F238E27FC236}">
                <a16:creationId xmlns:a16="http://schemas.microsoft.com/office/drawing/2014/main" id="{177A7EFE-63C8-25B3-86EE-A3B8A3039BBB}"/>
              </a:ext>
            </a:extLst>
          </p:cNvPr>
          <p:cNvSpPr txBox="1">
            <a:spLocks/>
          </p:cNvSpPr>
          <p:nvPr/>
        </p:nvSpPr>
        <p:spPr>
          <a:xfrm>
            <a:off x="2085300" y="161863"/>
            <a:ext cx="4973400" cy="854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0" i="0" u="none" strike="noStrike" cap="none">
                <a:solidFill>
                  <a:schemeClr val="dk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9pPr>
          </a:lstStyle>
          <a:p>
            <a:r>
              <a:rPr lang="en-GB" sz="4800">
                <a:latin typeface="Freestyle Script" panose="030804020302050B0404" pitchFamily="66" charset="0"/>
              </a:rPr>
              <a:t>Homework</a:t>
            </a:r>
          </a:p>
        </p:txBody>
      </p:sp>
    </p:spTree>
    <p:extLst>
      <p:ext uri="{BB962C8B-B14F-4D97-AF65-F5344CB8AC3E}">
        <p14:creationId xmlns:p14="http://schemas.microsoft.com/office/powerpoint/2010/main" val="151186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6" name="Google Shape;936;p38"/>
          <p:cNvSpPr/>
          <p:nvPr/>
        </p:nvSpPr>
        <p:spPr>
          <a:xfrm rot="-10679987">
            <a:off x="4677342" y="3117724"/>
            <a:ext cx="2470601" cy="735432"/>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txBody>
          <a:bodyPr/>
          <a:lstStyle/>
          <a:p>
            <a:endParaRPr lang="en-GB"/>
          </a:p>
        </p:txBody>
      </p:sp>
      <p:sp>
        <p:nvSpPr>
          <p:cNvPr id="937" name="Google Shape;937;p38"/>
          <p:cNvSpPr/>
          <p:nvPr/>
        </p:nvSpPr>
        <p:spPr>
          <a:xfrm rot="-60166" flipH="1">
            <a:off x="2110660" y="3096396"/>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txBody>
          <a:bodyPr/>
          <a:lstStyle/>
          <a:p>
            <a:endParaRPr lang="en-GB"/>
          </a:p>
        </p:txBody>
      </p:sp>
      <p:sp>
        <p:nvSpPr>
          <p:cNvPr id="938" name="Google Shape;938;p38"/>
          <p:cNvSpPr/>
          <p:nvPr/>
        </p:nvSpPr>
        <p:spPr>
          <a:xfrm rot="10709925" flipH="1">
            <a:off x="3406815" y="1680544"/>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txBody>
          <a:bodyPr/>
          <a:lstStyle/>
          <a:p>
            <a:endParaRPr lang="en-GB"/>
          </a:p>
        </p:txBody>
      </p:sp>
      <p:sp>
        <p:nvSpPr>
          <p:cNvPr id="939" name="Google Shape;939;p38"/>
          <p:cNvSpPr/>
          <p:nvPr/>
        </p:nvSpPr>
        <p:spPr>
          <a:xfrm rot="60166">
            <a:off x="798737" y="1680580"/>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txBody>
          <a:bodyPr/>
          <a:lstStyle/>
          <a:p>
            <a:endParaRPr lang="en-GB"/>
          </a:p>
        </p:txBody>
      </p:sp>
      <p:grpSp>
        <p:nvGrpSpPr>
          <p:cNvPr id="941" name="Google Shape;941;p38"/>
          <p:cNvGrpSpPr/>
          <p:nvPr/>
        </p:nvGrpSpPr>
        <p:grpSpPr>
          <a:xfrm>
            <a:off x="1715630" y="672140"/>
            <a:ext cx="5713283" cy="735427"/>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8">
            <a:hlinkClick r:id="rId3" action="ppaction://hlinksldjump"/>
          </p:cNvPr>
          <p:cNvSpPr txBox="1">
            <a:spLocks noGrp="1"/>
          </p:cNvSpPr>
          <p:nvPr>
            <p:ph type="title" idx="5"/>
          </p:nvPr>
        </p:nvSpPr>
        <p:spPr>
          <a:xfrm>
            <a:off x="2151341" y="3175329"/>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latin typeface="Raleway" pitchFamily="2" charset="0"/>
              </a:rPr>
              <a:t>World War 2</a:t>
            </a:r>
            <a:endParaRPr b="1">
              <a:latin typeface="Raleway" pitchFamily="2" charset="0"/>
            </a:endParaRPr>
          </a:p>
        </p:txBody>
      </p:sp>
      <p:sp>
        <p:nvSpPr>
          <p:cNvPr id="950" name="Google Shape;950;p38"/>
          <p:cNvSpPr txBox="1">
            <a:spLocks noGrp="1"/>
          </p:cNvSpPr>
          <p:nvPr>
            <p:ph type="subTitle" idx="6"/>
          </p:nvPr>
        </p:nvSpPr>
        <p:spPr>
          <a:xfrm>
            <a:off x="2108553" y="3910997"/>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Is the world a safer place because of WW2?</a:t>
            </a:r>
          </a:p>
        </p:txBody>
      </p:sp>
      <p:sp>
        <p:nvSpPr>
          <p:cNvPr id="951" name="Google Shape;951;p38"/>
          <p:cNvSpPr txBox="1">
            <a:spLocks noGrp="1"/>
          </p:cNvSpPr>
          <p:nvPr>
            <p:ph type="title"/>
          </p:nvPr>
        </p:nvSpPr>
        <p:spPr>
          <a:xfrm>
            <a:off x="2288175" y="585943"/>
            <a:ext cx="456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Freestyle Script" panose="030804020302050B0404" pitchFamily="66" charset="0"/>
              </a:rPr>
              <a:t>Topics </a:t>
            </a:r>
            <a:r>
              <a:rPr lang="en" sz="3600">
                <a:latin typeface="Freestyle Script" panose="030804020302050B0404" pitchFamily="66" charset="0"/>
              </a:rPr>
              <a:t>(history and geography)</a:t>
            </a:r>
            <a:endParaRPr sz="4000">
              <a:latin typeface="Freestyle Script" panose="030804020302050B0404" pitchFamily="66" charset="0"/>
            </a:endParaRPr>
          </a:p>
        </p:txBody>
      </p:sp>
      <p:sp>
        <p:nvSpPr>
          <p:cNvPr id="952" name="Google Shape;952;p38">
            <a:hlinkClick r:id="rId4" action="ppaction://hlinksldjump"/>
          </p:cNvPr>
          <p:cNvSpPr txBox="1">
            <a:spLocks noGrp="1"/>
          </p:cNvSpPr>
          <p:nvPr>
            <p:ph type="title" idx="2"/>
          </p:nvPr>
        </p:nvSpPr>
        <p:spPr>
          <a:xfrm>
            <a:off x="870554" y="1783605"/>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aleway" pitchFamily="2" charset="0"/>
              </a:rPr>
              <a:t>Natural world</a:t>
            </a:r>
            <a:endParaRPr b="1">
              <a:latin typeface="Raleway" pitchFamily="2" charset="0"/>
            </a:endParaRPr>
          </a:p>
        </p:txBody>
      </p:sp>
      <p:sp>
        <p:nvSpPr>
          <p:cNvPr id="953" name="Google Shape;953;p38"/>
          <p:cNvSpPr txBox="1">
            <a:spLocks noGrp="1"/>
          </p:cNvSpPr>
          <p:nvPr>
            <p:ph type="subTitle" idx="1"/>
          </p:nvPr>
        </p:nvSpPr>
        <p:spPr>
          <a:xfrm>
            <a:off x="775154" y="2522530"/>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 humans mitigate the impact of natural disasters?</a:t>
            </a:r>
            <a:endParaRPr/>
          </a:p>
        </p:txBody>
      </p:sp>
      <p:sp>
        <p:nvSpPr>
          <p:cNvPr id="954" name="Google Shape;954;p38">
            <a:hlinkClick r:id="rId5" action="ppaction://hlinksldjump"/>
          </p:cNvPr>
          <p:cNvSpPr txBox="1">
            <a:spLocks noGrp="1"/>
          </p:cNvSpPr>
          <p:nvPr>
            <p:ph type="title" idx="3"/>
          </p:nvPr>
        </p:nvSpPr>
        <p:spPr>
          <a:xfrm>
            <a:off x="3489909" y="1783605"/>
            <a:ext cx="2305500" cy="527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GB" b="1">
                <a:latin typeface="Raleway" pitchFamily="2" charset="0"/>
              </a:rPr>
              <a:t>World War 1</a:t>
            </a:r>
            <a:endParaRPr b="1">
              <a:latin typeface="Raleway" pitchFamily="2" charset="0"/>
            </a:endParaRPr>
          </a:p>
        </p:txBody>
      </p:sp>
      <p:sp>
        <p:nvSpPr>
          <p:cNvPr id="955" name="Google Shape;955;p38"/>
          <p:cNvSpPr txBox="1">
            <a:spLocks noGrp="1"/>
          </p:cNvSpPr>
          <p:nvPr>
            <p:ph type="subTitle" idx="4"/>
          </p:nvPr>
        </p:nvSpPr>
        <p:spPr>
          <a:xfrm>
            <a:off x="3395259" y="2522530"/>
            <a:ext cx="249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impact of WW1 on our world today?</a:t>
            </a:r>
            <a:endParaRPr/>
          </a:p>
        </p:txBody>
      </p:sp>
      <p:sp>
        <p:nvSpPr>
          <p:cNvPr id="960" name="Google Shape;960;p38">
            <a:hlinkClick r:id="" action="ppaction://noaction"/>
          </p:cNvPr>
          <p:cNvSpPr txBox="1">
            <a:spLocks noGrp="1"/>
          </p:cNvSpPr>
          <p:nvPr>
            <p:ph type="title" idx="14"/>
          </p:nvPr>
        </p:nvSpPr>
        <p:spPr>
          <a:xfrm>
            <a:off x="4698711" y="3200249"/>
            <a:ext cx="2366697"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latin typeface="Raleway" pitchFamily="2" charset="0"/>
              </a:rPr>
              <a:t>Making a difference</a:t>
            </a:r>
            <a:endParaRPr b="1">
              <a:latin typeface="Raleway" pitchFamily="2" charset="0"/>
            </a:endParaRPr>
          </a:p>
        </p:txBody>
      </p:sp>
      <p:sp>
        <p:nvSpPr>
          <p:cNvPr id="961" name="Google Shape;961;p38"/>
          <p:cNvSpPr txBox="1">
            <a:spLocks noGrp="1"/>
          </p:cNvSpPr>
          <p:nvPr>
            <p:ph type="subTitle" idx="15"/>
          </p:nvPr>
        </p:nvSpPr>
        <p:spPr>
          <a:xfrm>
            <a:off x="4698712" y="3910997"/>
            <a:ext cx="24948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can we make a postive impact on the world?</a:t>
            </a:r>
            <a:endParaRPr/>
          </a:p>
        </p:txBody>
      </p:sp>
      <p:sp>
        <p:nvSpPr>
          <p:cNvPr id="3" name="Google Shape;940;p38">
            <a:extLst>
              <a:ext uri="{FF2B5EF4-FFF2-40B4-BE49-F238E27FC236}">
                <a16:creationId xmlns:a16="http://schemas.microsoft.com/office/drawing/2014/main" id="{0EB4AEB7-F19E-E8A5-6051-1C79A152D610}"/>
              </a:ext>
            </a:extLst>
          </p:cNvPr>
          <p:cNvSpPr/>
          <p:nvPr/>
        </p:nvSpPr>
        <p:spPr>
          <a:xfrm>
            <a:off x="6044714" y="1674319"/>
            <a:ext cx="2470825"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txBody>
          <a:bodyPr/>
          <a:lstStyle/>
          <a:p>
            <a:endParaRPr lang="en-GB"/>
          </a:p>
        </p:txBody>
      </p:sp>
      <p:sp>
        <p:nvSpPr>
          <p:cNvPr id="5" name="Google Shape;958;p38">
            <a:hlinkClick r:id="rId6" action="ppaction://hlinksldjump"/>
            <a:extLst>
              <a:ext uri="{FF2B5EF4-FFF2-40B4-BE49-F238E27FC236}">
                <a16:creationId xmlns:a16="http://schemas.microsoft.com/office/drawing/2014/main" id="{64B531DE-412E-454C-10F4-17D312FDEFF5}"/>
              </a:ext>
            </a:extLst>
          </p:cNvPr>
          <p:cNvSpPr txBox="1">
            <a:spLocks/>
          </p:cNvSpPr>
          <p:nvPr/>
        </p:nvSpPr>
        <p:spPr>
          <a:xfrm>
            <a:off x="6116589" y="1777394"/>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Gloria Hallelujah"/>
              <a:buNone/>
              <a:defRPr sz="1800" b="0"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500"/>
              <a:buFont typeface="Fira Sans Extra Condensed"/>
              <a:buNone/>
              <a:defRPr sz="2500" b="0" i="0" u="none" strike="noStrike" cap="none">
                <a:solidFill>
                  <a:schemeClr val="dk1"/>
                </a:solidFill>
                <a:latin typeface="Fira Sans Extra Condensed"/>
                <a:ea typeface="Fira Sans Extra Condensed"/>
                <a:cs typeface="Fira Sans Extra Condensed"/>
                <a:sym typeface="Fira Sans Extra Condensed"/>
              </a:defRPr>
            </a:lvl9pPr>
          </a:lstStyle>
          <a:p>
            <a:r>
              <a:rPr lang="en-GB" b="1" dirty="0">
                <a:latin typeface="Raleway"/>
              </a:rPr>
              <a:t>Rivers &amp; Seas</a:t>
            </a:r>
            <a:endParaRPr lang="en-US" dirty="0"/>
          </a:p>
        </p:txBody>
      </p:sp>
      <p:sp>
        <p:nvSpPr>
          <p:cNvPr id="7" name="Google Shape;959;p38">
            <a:extLst>
              <a:ext uri="{FF2B5EF4-FFF2-40B4-BE49-F238E27FC236}">
                <a16:creationId xmlns:a16="http://schemas.microsoft.com/office/drawing/2014/main" id="{3A7DD3DC-EFD9-1651-3B96-B4C3D0E55CB8}"/>
              </a:ext>
            </a:extLst>
          </p:cNvPr>
          <p:cNvSpPr txBox="1">
            <a:spLocks/>
          </p:cNvSpPr>
          <p:nvPr/>
        </p:nvSpPr>
        <p:spPr>
          <a:xfrm>
            <a:off x="6022389" y="2516319"/>
            <a:ext cx="2493900" cy="484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400"/>
              <a:buFont typeface="Raleway SemiBold"/>
              <a:buNone/>
              <a:defRPr sz="14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0" indent="0"/>
            <a:r>
              <a:rPr lang="en-GB" dirty="0"/>
              <a:t>Rivers or seas: which have had a bigger impact on civilisation?</a:t>
            </a:r>
            <a:endParaRPr lang="en-US" dirty="0"/>
          </a:p>
        </p:txBody>
      </p:sp>
    </p:spTree>
    <p:extLst>
      <p:ext uri="{BB962C8B-B14F-4D97-AF65-F5344CB8AC3E}">
        <p14:creationId xmlns:p14="http://schemas.microsoft.com/office/powerpoint/2010/main" val="210053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EF53D3A-B8D5-989F-9347-CE2A714B84B7}"/>
              </a:ext>
            </a:extLst>
          </p:cNvPr>
          <p:cNvPicPr>
            <a:picLocks noChangeAspect="1"/>
          </p:cNvPicPr>
          <p:nvPr/>
        </p:nvPicPr>
        <p:blipFill>
          <a:blip r:embed="rId2"/>
          <a:stretch>
            <a:fillRect/>
          </a:stretch>
        </p:blipFill>
        <p:spPr>
          <a:xfrm>
            <a:off x="918510" y="0"/>
            <a:ext cx="7306980" cy="5143500"/>
          </a:xfrm>
          <a:prstGeom prst="rect">
            <a:avLst/>
          </a:prstGeom>
        </p:spPr>
      </p:pic>
    </p:spTree>
    <p:extLst>
      <p:ext uri="{BB962C8B-B14F-4D97-AF65-F5344CB8AC3E}">
        <p14:creationId xmlns:p14="http://schemas.microsoft.com/office/powerpoint/2010/main" val="3982153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6" name="Google Shape;936;p38"/>
          <p:cNvSpPr/>
          <p:nvPr/>
        </p:nvSpPr>
        <p:spPr>
          <a:xfrm rot="-10679987">
            <a:off x="4588401" y="3252450"/>
            <a:ext cx="2470601" cy="735432"/>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txBody>
          <a:bodyPr/>
          <a:lstStyle/>
          <a:p>
            <a:endParaRPr lang="en-GB"/>
          </a:p>
        </p:txBody>
      </p:sp>
      <p:sp>
        <p:nvSpPr>
          <p:cNvPr id="937" name="Google Shape;937;p38"/>
          <p:cNvSpPr/>
          <p:nvPr/>
        </p:nvSpPr>
        <p:spPr>
          <a:xfrm rot="-60166" flipH="1">
            <a:off x="1923126" y="3240967"/>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txBody>
          <a:bodyPr/>
          <a:lstStyle/>
          <a:p>
            <a:endParaRPr lang="en-GB"/>
          </a:p>
        </p:txBody>
      </p:sp>
      <p:sp>
        <p:nvSpPr>
          <p:cNvPr id="938" name="Google Shape;938;p38"/>
          <p:cNvSpPr/>
          <p:nvPr/>
        </p:nvSpPr>
        <p:spPr>
          <a:xfrm rot="10709925" flipH="1">
            <a:off x="3336530" y="1808389"/>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txBody>
          <a:bodyPr/>
          <a:lstStyle/>
          <a:p>
            <a:endParaRPr lang="en-GB"/>
          </a:p>
        </p:txBody>
      </p:sp>
      <p:sp>
        <p:nvSpPr>
          <p:cNvPr id="939" name="Google Shape;939;p38"/>
          <p:cNvSpPr/>
          <p:nvPr/>
        </p:nvSpPr>
        <p:spPr>
          <a:xfrm rot="60166">
            <a:off x="728452" y="1808425"/>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txBody>
          <a:bodyPr/>
          <a:lstStyle/>
          <a:p>
            <a:endParaRPr lang="en-GB"/>
          </a:p>
        </p:txBody>
      </p:sp>
      <p:sp>
        <p:nvSpPr>
          <p:cNvPr id="940" name="Google Shape;940;p38"/>
          <p:cNvSpPr/>
          <p:nvPr/>
        </p:nvSpPr>
        <p:spPr>
          <a:xfrm>
            <a:off x="5967103" y="1808375"/>
            <a:ext cx="2470825" cy="735419"/>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1"/>
          </a:solidFill>
          <a:ln w="19050" cap="flat" cmpd="sng">
            <a:solidFill>
              <a:schemeClr val="dk1"/>
            </a:solidFill>
            <a:prstDash val="solid"/>
            <a:round/>
            <a:headEnd type="none" w="med" len="med"/>
            <a:tailEnd type="none" w="med" len="med"/>
          </a:ln>
        </p:spPr>
        <p:txBody>
          <a:bodyPr/>
          <a:lstStyle/>
          <a:p>
            <a:endParaRPr lang="en-GB"/>
          </a:p>
        </p:txBody>
      </p:sp>
      <p:grpSp>
        <p:nvGrpSpPr>
          <p:cNvPr id="941" name="Google Shape;941;p38"/>
          <p:cNvGrpSpPr/>
          <p:nvPr/>
        </p:nvGrpSpPr>
        <p:grpSpPr>
          <a:xfrm>
            <a:off x="1715630" y="672140"/>
            <a:ext cx="5713283" cy="735427"/>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8">
            <a:hlinkClick r:id="rId3" action="ppaction://hlinksldjump"/>
          </p:cNvPr>
          <p:cNvSpPr txBox="1">
            <a:spLocks noGrp="1"/>
          </p:cNvSpPr>
          <p:nvPr>
            <p:ph type="title" idx="5"/>
          </p:nvPr>
        </p:nvSpPr>
        <p:spPr>
          <a:xfrm>
            <a:off x="2005730" y="334593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latin typeface="Raleway" pitchFamily="2" charset="0"/>
              </a:rPr>
              <a:t>Classification</a:t>
            </a:r>
            <a:endParaRPr b="1">
              <a:latin typeface="Raleway" pitchFamily="2" charset="0"/>
            </a:endParaRPr>
          </a:p>
        </p:txBody>
      </p:sp>
      <p:sp>
        <p:nvSpPr>
          <p:cNvPr id="950" name="Google Shape;950;p38"/>
          <p:cNvSpPr txBox="1">
            <a:spLocks noGrp="1"/>
          </p:cNvSpPr>
          <p:nvPr>
            <p:ph type="subTitle" idx="6"/>
          </p:nvPr>
        </p:nvSpPr>
        <p:spPr>
          <a:xfrm>
            <a:off x="1857619" y="4082166"/>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a:t>How important is biodiversity to a healthy planet?</a:t>
            </a:r>
          </a:p>
        </p:txBody>
      </p:sp>
      <p:sp>
        <p:nvSpPr>
          <p:cNvPr id="951" name="Google Shape;951;p38"/>
          <p:cNvSpPr txBox="1">
            <a:spLocks noGrp="1"/>
          </p:cNvSpPr>
          <p:nvPr>
            <p:ph type="title"/>
          </p:nvPr>
        </p:nvSpPr>
        <p:spPr>
          <a:xfrm>
            <a:off x="2363350" y="572322"/>
            <a:ext cx="4567800" cy="8033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Freestyle Script" panose="030804020302050B0404" pitchFamily="66" charset="0"/>
              </a:rPr>
              <a:t>Science topics</a:t>
            </a:r>
            <a:endParaRPr sz="4400">
              <a:latin typeface="Freestyle Script" panose="030804020302050B0404" pitchFamily="66" charset="0"/>
            </a:endParaRPr>
          </a:p>
        </p:txBody>
      </p:sp>
      <p:sp>
        <p:nvSpPr>
          <p:cNvPr id="952" name="Google Shape;952;p38">
            <a:hlinkClick r:id="rId4" action="ppaction://hlinksldjump"/>
          </p:cNvPr>
          <p:cNvSpPr txBox="1">
            <a:spLocks noGrp="1"/>
          </p:cNvSpPr>
          <p:nvPr>
            <p:ph type="title" idx="2"/>
          </p:nvPr>
        </p:nvSpPr>
        <p:spPr>
          <a:xfrm>
            <a:off x="800269" y="19114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aleway" pitchFamily="2" charset="0"/>
              </a:rPr>
              <a:t>Animals including humans</a:t>
            </a:r>
            <a:endParaRPr b="1">
              <a:latin typeface="Raleway" pitchFamily="2" charset="0"/>
            </a:endParaRPr>
          </a:p>
        </p:txBody>
      </p:sp>
      <p:sp>
        <p:nvSpPr>
          <p:cNvPr id="953" name="Google Shape;953;p38"/>
          <p:cNvSpPr txBox="1">
            <a:spLocks noGrp="1"/>
          </p:cNvSpPr>
          <p:nvPr>
            <p:ph type="subTitle" idx="1"/>
          </p:nvPr>
        </p:nvSpPr>
        <p:spPr>
          <a:xfrm>
            <a:off x="704869" y="2650375"/>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can we maintain an efficient circulatory system?</a:t>
            </a:r>
            <a:endParaRPr/>
          </a:p>
        </p:txBody>
      </p:sp>
      <p:sp>
        <p:nvSpPr>
          <p:cNvPr id="954" name="Google Shape;954;p38">
            <a:hlinkClick r:id="rId5" action="ppaction://hlinksldjump"/>
          </p:cNvPr>
          <p:cNvSpPr txBox="1">
            <a:spLocks noGrp="1"/>
          </p:cNvSpPr>
          <p:nvPr>
            <p:ph type="title" idx="3"/>
          </p:nvPr>
        </p:nvSpPr>
        <p:spPr>
          <a:xfrm>
            <a:off x="3419624" y="1911450"/>
            <a:ext cx="2305500" cy="527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GB" b="1">
                <a:latin typeface="Raleway" pitchFamily="2" charset="0"/>
              </a:rPr>
              <a:t>Light</a:t>
            </a:r>
            <a:endParaRPr b="1">
              <a:latin typeface="Raleway" pitchFamily="2" charset="0"/>
            </a:endParaRPr>
          </a:p>
        </p:txBody>
      </p:sp>
      <p:sp>
        <p:nvSpPr>
          <p:cNvPr id="955" name="Google Shape;955;p38"/>
          <p:cNvSpPr txBox="1">
            <a:spLocks noGrp="1"/>
          </p:cNvSpPr>
          <p:nvPr>
            <p:ph type="subTitle" idx="4"/>
          </p:nvPr>
        </p:nvSpPr>
        <p:spPr>
          <a:xfrm>
            <a:off x="3324974" y="2650375"/>
            <a:ext cx="249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significance of a rainbow?</a:t>
            </a:r>
            <a:endParaRPr/>
          </a:p>
        </p:txBody>
      </p:sp>
      <p:sp>
        <p:nvSpPr>
          <p:cNvPr id="958" name="Google Shape;958;p38">
            <a:hlinkClick r:id="rId6" action="ppaction://hlinksldjump"/>
          </p:cNvPr>
          <p:cNvSpPr txBox="1">
            <a:spLocks noGrp="1"/>
          </p:cNvSpPr>
          <p:nvPr>
            <p:ph type="title" idx="9"/>
          </p:nvPr>
        </p:nvSpPr>
        <p:spPr>
          <a:xfrm>
            <a:off x="6038978" y="191145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latin typeface="Raleway" pitchFamily="2" charset="0"/>
              </a:rPr>
              <a:t>Evolution &amp; Inheritence</a:t>
            </a:r>
            <a:endParaRPr b="1">
              <a:latin typeface="Raleway" pitchFamily="2" charset="0"/>
            </a:endParaRPr>
          </a:p>
        </p:txBody>
      </p:sp>
      <p:sp>
        <p:nvSpPr>
          <p:cNvPr id="959" name="Google Shape;959;p38"/>
          <p:cNvSpPr txBox="1">
            <a:spLocks noGrp="1"/>
          </p:cNvSpPr>
          <p:nvPr>
            <p:ph type="subTitle" idx="13"/>
          </p:nvPr>
        </p:nvSpPr>
        <p:spPr>
          <a:xfrm>
            <a:off x="5944778" y="2650375"/>
            <a:ext cx="2493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Have we always looked like this?</a:t>
            </a:r>
            <a:endParaRPr/>
          </a:p>
        </p:txBody>
      </p:sp>
      <p:sp>
        <p:nvSpPr>
          <p:cNvPr id="960" name="Google Shape;960;p38">
            <a:hlinkClick r:id="" action="ppaction://noaction"/>
          </p:cNvPr>
          <p:cNvSpPr txBox="1">
            <a:spLocks noGrp="1"/>
          </p:cNvSpPr>
          <p:nvPr>
            <p:ph type="title" idx="14"/>
          </p:nvPr>
        </p:nvSpPr>
        <p:spPr>
          <a:xfrm>
            <a:off x="4663921" y="3344820"/>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latin typeface="Raleway" pitchFamily="2" charset="0"/>
              </a:rPr>
              <a:t>Electricity</a:t>
            </a:r>
            <a:endParaRPr b="1">
              <a:latin typeface="Raleway" pitchFamily="2" charset="0"/>
            </a:endParaRPr>
          </a:p>
        </p:txBody>
      </p:sp>
      <p:sp>
        <p:nvSpPr>
          <p:cNvPr id="961" name="Google Shape;961;p38"/>
          <p:cNvSpPr txBox="1">
            <a:spLocks noGrp="1"/>
          </p:cNvSpPr>
          <p:nvPr>
            <p:ph type="subTitle" idx="15"/>
          </p:nvPr>
        </p:nvSpPr>
        <p:spPr>
          <a:xfrm>
            <a:off x="4647250" y="4064606"/>
            <a:ext cx="24948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Can humans survive without electricity?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A42815-BE6C-93E2-FC9A-8F333FC32A1C}"/>
              </a:ext>
            </a:extLst>
          </p:cNvPr>
          <p:cNvPicPr>
            <a:picLocks noChangeAspect="1"/>
          </p:cNvPicPr>
          <p:nvPr/>
        </p:nvPicPr>
        <p:blipFill>
          <a:blip r:embed="rId2"/>
          <a:stretch>
            <a:fillRect/>
          </a:stretch>
        </p:blipFill>
        <p:spPr>
          <a:xfrm>
            <a:off x="758849" y="0"/>
            <a:ext cx="7626302" cy="5143500"/>
          </a:xfrm>
          <a:prstGeom prst="rect">
            <a:avLst/>
          </a:prstGeom>
        </p:spPr>
      </p:pic>
    </p:spTree>
    <p:extLst>
      <p:ext uri="{BB962C8B-B14F-4D97-AF65-F5344CB8AC3E}">
        <p14:creationId xmlns:p14="http://schemas.microsoft.com/office/powerpoint/2010/main" val="423409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grpSp>
        <p:nvGrpSpPr>
          <p:cNvPr id="1510" name="Google Shape;1510;p48"/>
          <p:cNvGrpSpPr/>
          <p:nvPr/>
        </p:nvGrpSpPr>
        <p:grpSpPr>
          <a:xfrm rot="5400000">
            <a:off x="601220" y="2172505"/>
            <a:ext cx="856150" cy="255275"/>
            <a:chOff x="1654700" y="3107932"/>
            <a:chExt cx="856150" cy="255275"/>
          </a:xfrm>
        </p:grpSpPr>
        <p:sp>
          <p:nvSpPr>
            <p:cNvPr id="1511" name="Google Shape;1511;p48"/>
            <p:cNvSpPr/>
            <p:nvPr/>
          </p:nvSpPr>
          <p:spPr>
            <a:xfrm>
              <a:off x="2427425" y="3297457"/>
              <a:ext cx="59075" cy="53800"/>
            </a:xfrm>
            <a:custGeom>
              <a:avLst/>
              <a:gdLst/>
              <a:ahLst/>
              <a:cxnLst/>
              <a:rect l="l" t="t" r="r" b="b"/>
              <a:pathLst>
                <a:path w="2363" h="2152" extrusionOk="0">
                  <a:moveTo>
                    <a:pt x="733" y="0"/>
                  </a:moveTo>
                  <a:cubicBezTo>
                    <a:pt x="102" y="501"/>
                    <a:pt x="1" y="1473"/>
                    <a:pt x="509" y="2100"/>
                  </a:cubicBezTo>
                  <a:cubicBezTo>
                    <a:pt x="1128" y="2118"/>
                    <a:pt x="1744" y="2134"/>
                    <a:pt x="2363" y="2152"/>
                  </a:cubicBezTo>
                  <a:cubicBezTo>
                    <a:pt x="1790" y="1468"/>
                    <a:pt x="1253" y="741"/>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2248100" y="3118557"/>
              <a:ext cx="91275" cy="59025"/>
            </a:xfrm>
            <a:custGeom>
              <a:avLst/>
              <a:gdLst/>
              <a:ahLst/>
              <a:cxnLst/>
              <a:rect l="l" t="t" r="r" b="b"/>
              <a:pathLst>
                <a:path w="3651" h="2361" extrusionOk="0">
                  <a:moveTo>
                    <a:pt x="3362" y="1"/>
                  </a:moveTo>
                  <a:cubicBezTo>
                    <a:pt x="2533" y="7"/>
                    <a:pt x="1706" y="15"/>
                    <a:pt x="881" y="19"/>
                  </a:cubicBezTo>
                  <a:cubicBezTo>
                    <a:pt x="0" y="816"/>
                    <a:pt x="537" y="2319"/>
                    <a:pt x="1762" y="2360"/>
                  </a:cubicBezTo>
                  <a:cubicBezTo>
                    <a:pt x="1784" y="2360"/>
                    <a:pt x="1805" y="2361"/>
                    <a:pt x="1826" y="2361"/>
                  </a:cubicBezTo>
                  <a:cubicBezTo>
                    <a:pt x="3068" y="2361"/>
                    <a:pt x="3650" y="1088"/>
                    <a:pt x="3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383000" y="3151132"/>
              <a:ext cx="73500" cy="61300"/>
            </a:xfrm>
            <a:custGeom>
              <a:avLst/>
              <a:gdLst/>
              <a:ahLst/>
              <a:cxnLst/>
              <a:rect l="l" t="t" r="r" b="b"/>
              <a:pathLst>
                <a:path w="2940" h="2452" extrusionOk="0">
                  <a:moveTo>
                    <a:pt x="1613" y="1"/>
                  </a:moveTo>
                  <a:cubicBezTo>
                    <a:pt x="1320" y="1"/>
                    <a:pt x="1030" y="96"/>
                    <a:pt x="774" y="321"/>
                  </a:cubicBezTo>
                  <a:cubicBezTo>
                    <a:pt x="0" y="1004"/>
                    <a:pt x="374" y="2205"/>
                    <a:pt x="1418" y="2283"/>
                  </a:cubicBezTo>
                  <a:cubicBezTo>
                    <a:pt x="1513" y="2290"/>
                    <a:pt x="1549" y="2366"/>
                    <a:pt x="1533" y="2434"/>
                  </a:cubicBezTo>
                  <a:cubicBezTo>
                    <a:pt x="1575" y="2442"/>
                    <a:pt x="1619" y="2448"/>
                    <a:pt x="1660" y="2452"/>
                  </a:cubicBezTo>
                  <a:cubicBezTo>
                    <a:pt x="2052" y="1831"/>
                    <a:pt x="2487" y="1228"/>
                    <a:pt x="2939" y="639"/>
                  </a:cubicBezTo>
                  <a:cubicBezTo>
                    <a:pt x="2596" y="267"/>
                    <a:pt x="2102" y="1"/>
                    <a:pt x="1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264650" y="3275507"/>
              <a:ext cx="88525" cy="72000"/>
            </a:xfrm>
            <a:custGeom>
              <a:avLst/>
              <a:gdLst/>
              <a:ahLst/>
              <a:cxnLst/>
              <a:rect l="l" t="t" r="r" b="b"/>
              <a:pathLst>
                <a:path w="3541" h="2880" extrusionOk="0">
                  <a:moveTo>
                    <a:pt x="1880" y="0"/>
                  </a:moveTo>
                  <a:cubicBezTo>
                    <a:pt x="1825" y="0"/>
                    <a:pt x="1770" y="3"/>
                    <a:pt x="1714" y="10"/>
                  </a:cubicBezTo>
                  <a:cubicBezTo>
                    <a:pt x="72" y="204"/>
                    <a:pt x="1" y="2495"/>
                    <a:pt x="1611" y="2797"/>
                  </a:cubicBezTo>
                  <a:cubicBezTo>
                    <a:pt x="1647" y="2803"/>
                    <a:pt x="1668" y="2833"/>
                    <a:pt x="1677" y="2868"/>
                  </a:cubicBezTo>
                  <a:cubicBezTo>
                    <a:pt x="1941" y="2871"/>
                    <a:pt x="2201" y="2875"/>
                    <a:pt x="2464" y="2879"/>
                  </a:cubicBezTo>
                  <a:cubicBezTo>
                    <a:pt x="3094" y="2545"/>
                    <a:pt x="3541" y="1882"/>
                    <a:pt x="3347" y="1139"/>
                  </a:cubicBezTo>
                  <a:cubicBezTo>
                    <a:pt x="3176" y="472"/>
                    <a:pt x="2551" y="0"/>
                    <a:pt x="1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2020850" y="3292332"/>
              <a:ext cx="108525" cy="53900"/>
            </a:xfrm>
            <a:custGeom>
              <a:avLst/>
              <a:gdLst/>
              <a:ahLst/>
              <a:cxnLst/>
              <a:rect l="l" t="t" r="r" b="b"/>
              <a:pathLst>
                <a:path w="4341" h="2156" extrusionOk="0">
                  <a:moveTo>
                    <a:pt x="2173" y="0"/>
                  </a:moveTo>
                  <a:cubicBezTo>
                    <a:pt x="2152" y="0"/>
                    <a:pt x="2131" y="1"/>
                    <a:pt x="2110" y="1"/>
                  </a:cubicBezTo>
                  <a:cubicBezTo>
                    <a:pt x="951" y="39"/>
                    <a:pt x="106" y="1061"/>
                    <a:pt x="0" y="2156"/>
                  </a:cubicBezTo>
                  <a:cubicBezTo>
                    <a:pt x="714" y="2152"/>
                    <a:pt x="1430" y="2144"/>
                    <a:pt x="2143" y="2142"/>
                  </a:cubicBezTo>
                  <a:cubicBezTo>
                    <a:pt x="2358" y="2141"/>
                    <a:pt x="2573" y="2141"/>
                    <a:pt x="2788" y="2141"/>
                  </a:cubicBezTo>
                  <a:cubicBezTo>
                    <a:pt x="3306" y="2141"/>
                    <a:pt x="3823" y="2143"/>
                    <a:pt x="4341" y="2144"/>
                  </a:cubicBezTo>
                  <a:cubicBezTo>
                    <a:pt x="4327" y="2122"/>
                    <a:pt x="4315" y="2094"/>
                    <a:pt x="4313" y="2061"/>
                  </a:cubicBezTo>
                  <a:cubicBezTo>
                    <a:pt x="4209" y="971"/>
                    <a:pt x="3308" y="0"/>
                    <a:pt x="2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2160700" y="3200657"/>
              <a:ext cx="64750" cy="63075"/>
            </a:xfrm>
            <a:custGeom>
              <a:avLst/>
              <a:gdLst/>
              <a:ahLst/>
              <a:cxnLst/>
              <a:rect l="l" t="t" r="r" b="b"/>
              <a:pathLst>
                <a:path w="2590" h="2523" extrusionOk="0">
                  <a:moveTo>
                    <a:pt x="1139" y="1"/>
                  </a:moveTo>
                  <a:cubicBezTo>
                    <a:pt x="1083" y="1"/>
                    <a:pt x="1027" y="4"/>
                    <a:pt x="972" y="11"/>
                  </a:cubicBezTo>
                  <a:cubicBezTo>
                    <a:pt x="961" y="27"/>
                    <a:pt x="947" y="43"/>
                    <a:pt x="924" y="55"/>
                  </a:cubicBezTo>
                  <a:cubicBezTo>
                    <a:pt x="347" y="353"/>
                    <a:pt x="1" y="930"/>
                    <a:pt x="111" y="1593"/>
                  </a:cubicBezTo>
                  <a:cubicBezTo>
                    <a:pt x="209" y="2168"/>
                    <a:pt x="678" y="2522"/>
                    <a:pt x="1234" y="2522"/>
                  </a:cubicBezTo>
                  <a:cubicBezTo>
                    <a:pt x="1281" y="2522"/>
                    <a:pt x="1329" y="2520"/>
                    <a:pt x="1377" y="2514"/>
                  </a:cubicBezTo>
                  <a:cubicBezTo>
                    <a:pt x="1984" y="2447"/>
                    <a:pt x="2589" y="1988"/>
                    <a:pt x="2582" y="1332"/>
                  </a:cubicBezTo>
                  <a:cubicBezTo>
                    <a:pt x="2573" y="587"/>
                    <a:pt x="1852" y="1"/>
                    <a:pt x="1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076475" y="3119832"/>
              <a:ext cx="87500" cy="38975"/>
            </a:xfrm>
            <a:custGeom>
              <a:avLst/>
              <a:gdLst/>
              <a:ahLst/>
              <a:cxnLst/>
              <a:rect l="l" t="t" r="r" b="b"/>
              <a:pathLst>
                <a:path w="3500" h="1559" extrusionOk="0">
                  <a:moveTo>
                    <a:pt x="3499" y="0"/>
                  </a:moveTo>
                  <a:lnTo>
                    <a:pt x="3499" y="0"/>
                  </a:lnTo>
                  <a:cubicBezTo>
                    <a:pt x="2442" y="8"/>
                    <a:pt x="1386" y="14"/>
                    <a:pt x="329" y="21"/>
                  </a:cubicBezTo>
                  <a:cubicBezTo>
                    <a:pt x="221" y="21"/>
                    <a:pt x="110" y="21"/>
                    <a:pt x="1" y="24"/>
                  </a:cubicBezTo>
                  <a:cubicBezTo>
                    <a:pt x="187" y="844"/>
                    <a:pt x="887" y="1558"/>
                    <a:pt x="1767" y="1558"/>
                  </a:cubicBezTo>
                  <a:cubicBezTo>
                    <a:pt x="1793" y="1558"/>
                    <a:pt x="1819" y="1558"/>
                    <a:pt x="1846" y="1557"/>
                  </a:cubicBezTo>
                  <a:cubicBezTo>
                    <a:pt x="2818" y="1508"/>
                    <a:pt x="3215" y="781"/>
                    <a:pt x="3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959200" y="3176307"/>
              <a:ext cx="92100" cy="70600"/>
            </a:xfrm>
            <a:custGeom>
              <a:avLst/>
              <a:gdLst/>
              <a:ahLst/>
              <a:cxnLst/>
              <a:rect l="l" t="t" r="r" b="b"/>
              <a:pathLst>
                <a:path w="3684" h="2824" extrusionOk="0">
                  <a:moveTo>
                    <a:pt x="1712" y="0"/>
                  </a:moveTo>
                  <a:cubicBezTo>
                    <a:pt x="1615" y="0"/>
                    <a:pt x="1517" y="6"/>
                    <a:pt x="1418" y="15"/>
                  </a:cubicBezTo>
                  <a:cubicBezTo>
                    <a:pt x="1421" y="18"/>
                    <a:pt x="1425" y="18"/>
                    <a:pt x="1429" y="20"/>
                  </a:cubicBezTo>
                  <a:cubicBezTo>
                    <a:pt x="1501" y="54"/>
                    <a:pt x="1459" y="162"/>
                    <a:pt x="1389" y="162"/>
                  </a:cubicBezTo>
                  <a:cubicBezTo>
                    <a:pt x="1383" y="162"/>
                    <a:pt x="1376" y="161"/>
                    <a:pt x="1369" y="159"/>
                  </a:cubicBezTo>
                  <a:cubicBezTo>
                    <a:pt x="1258" y="126"/>
                    <a:pt x="1156" y="110"/>
                    <a:pt x="1062" y="110"/>
                  </a:cubicBezTo>
                  <a:cubicBezTo>
                    <a:pt x="156" y="110"/>
                    <a:pt x="0" y="1519"/>
                    <a:pt x="355" y="2137"/>
                  </a:cubicBezTo>
                  <a:cubicBezTo>
                    <a:pt x="625" y="2606"/>
                    <a:pt x="1106" y="2823"/>
                    <a:pt x="1604" y="2823"/>
                  </a:cubicBezTo>
                  <a:cubicBezTo>
                    <a:pt x="1840" y="2823"/>
                    <a:pt x="2080" y="2774"/>
                    <a:pt x="2304" y="2680"/>
                  </a:cubicBezTo>
                  <a:cubicBezTo>
                    <a:pt x="3168" y="2318"/>
                    <a:pt x="3683" y="1234"/>
                    <a:pt x="2946" y="480"/>
                  </a:cubicBezTo>
                  <a:cubicBezTo>
                    <a:pt x="2597" y="119"/>
                    <a:pt x="2163" y="0"/>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835025" y="3249307"/>
              <a:ext cx="84200" cy="59650"/>
            </a:xfrm>
            <a:custGeom>
              <a:avLst/>
              <a:gdLst/>
              <a:ahLst/>
              <a:cxnLst/>
              <a:rect l="l" t="t" r="r" b="b"/>
              <a:pathLst>
                <a:path w="3368" h="2386" extrusionOk="0">
                  <a:moveTo>
                    <a:pt x="1063" y="0"/>
                  </a:moveTo>
                  <a:cubicBezTo>
                    <a:pt x="425" y="238"/>
                    <a:pt x="0" y="849"/>
                    <a:pt x="280" y="1570"/>
                  </a:cubicBezTo>
                  <a:cubicBezTo>
                    <a:pt x="501" y="2143"/>
                    <a:pt x="1104" y="2385"/>
                    <a:pt x="1694" y="2385"/>
                  </a:cubicBezTo>
                  <a:cubicBezTo>
                    <a:pt x="1844" y="2385"/>
                    <a:pt x="1993" y="2370"/>
                    <a:pt x="2135" y="2340"/>
                  </a:cubicBezTo>
                  <a:cubicBezTo>
                    <a:pt x="2885" y="2183"/>
                    <a:pt x="3367" y="1413"/>
                    <a:pt x="3000" y="682"/>
                  </a:cubicBezTo>
                  <a:cubicBezTo>
                    <a:pt x="2773" y="232"/>
                    <a:pt x="2327" y="43"/>
                    <a:pt x="1870" y="43"/>
                  </a:cubicBezTo>
                  <a:cubicBezTo>
                    <a:pt x="1662" y="43"/>
                    <a:pt x="1452" y="82"/>
                    <a:pt x="1259" y="153"/>
                  </a:cubicBezTo>
                  <a:cubicBezTo>
                    <a:pt x="1242" y="159"/>
                    <a:pt x="1226" y="162"/>
                    <a:pt x="1211" y="162"/>
                  </a:cubicBezTo>
                  <a:cubicBezTo>
                    <a:pt x="1128" y="162"/>
                    <a:pt x="1067" y="80"/>
                    <a:pt x="1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829200" y="3121057"/>
              <a:ext cx="79850" cy="46025"/>
            </a:xfrm>
            <a:custGeom>
              <a:avLst/>
              <a:gdLst/>
              <a:ahLst/>
              <a:cxnLst/>
              <a:rect l="l" t="t" r="r" b="b"/>
              <a:pathLst>
                <a:path w="3194" h="1841" extrusionOk="0">
                  <a:moveTo>
                    <a:pt x="3193" y="0"/>
                  </a:moveTo>
                  <a:cubicBezTo>
                    <a:pt x="2696" y="2"/>
                    <a:pt x="2197" y="4"/>
                    <a:pt x="1698" y="7"/>
                  </a:cubicBezTo>
                  <a:cubicBezTo>
                    <a:pt x="1146" y="7"/>
                    <a:pt x="589" y="20"/>
                    <a:pt x="30" y="34"/>
                  </a:cubicBezTo>
                  <a:cubicBezTo>
                    <a:pt x="30" y="44"/>
                    <a:pt x="36" y="50"/>
                    <a:pt x="32" y="60"/>
                  </a:cubicBezTo>
                  <a:cubicBezTo>
                    <a:pt x="1" y="939"/>
                    <a:pt x="710" y="1840"/>
                    <a:pt x="1601" y="1840"/>
                  </a:cubicBezTo>
                  <a:cubicBezTo>
                    <a:pt x="1727" y="1840"/>
                    <a:pt x="1855" y="1822"/>
                    <a:pt x="1986" y="1784"/>
                  </a:cubicBezTo>
                  <a:cubicBezTo>
                    <a:pt x="2829" y="1540"/>
                    <a:pt x="3076" y="766"/>
                    <a:pt x="3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696775" y="3167482"/>
              <a:ext cx="89200" cy="72525"/>
            </a:xfrm>
            <a:custGeom>
              <a:avLst/>
              <a:gdLst/>
              <a:ahLst/>
              <a:cxnLst/>
              <a:rect l="l" t="t" r="r" b="b"/>
              <a:pathLst>
                <a:path w="3568" h="2901" extrusionOk="0">
                  <a:moveTo>
                    <a:pt x="1992" y="0"/>
                  </a:moveTo>
                  <a:cubicBezTo>
                    <a:pt x="1603" y="0"/>
                    <a:pt x="1214" y="151"/>
                    <a:pt x="897" y="422"/>
                  </a:cubicBezTo>
                  <a:cubicBezTo>
                    <a:pt x="867" y="447"/>
                    <a:pt x="836" y="458"/>
                    <a:pt x="806" y="458"/>
                  </a:cubicBezTo>
                  <a:cubicBezTo>
                    <a:pt x="753" y="458"/>
                    <a:pt x="706" y="423"/>
                    <a:pt x="687" y="375"/>
                  </a:cubicBezTo>
                  <a:lnTo>
                    <a:pt x="687" y="375"/>
                  </a:lnTo>
                  <a:cubicBezTo>
                    <a:pt x="1" y="804"/>
                    <a:pt x="319" y="2038"/>
                    <a:pt x="871" y="2509"/>
                  </a:cubicBezTo>
                  <a:cubicBezTo>
                    <a:pt x="1173" y="2766"/>
                    <a:pt x="1544" y="2901"/>
                    <a:pt x="1910" y="2901"/>
                  </a:cubicBezTo>
                  <a:cubicBezTo>
                    <a:pt x="2304" y="2901"/>
                    <a:pt x="2692" y="2744"/>
                    <a:pt x="2979" y="2414"/>
                  </a:cubicBezTo>
                  <a:cubicBezTo>
                    <a:pt x="3504" y="1812"/>
                    <a:pt x="3568" y="821"/>
                    <a:pt x="2892" y="306"/>
                  </a:cubicBezTo>
                  <a:cubicBezTo>
                    <a:pt x="2616" y="97"/>
                    <a:pt x="2304" y="0"/>
                    <a:pt x="1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671100" y="3297057"/>
              <a:ext cx="67300" cy="57775"/>
            </a:xfrm>
            <a:custGeom>
              <a:avLst/>
              <a:gdLst/>
              <a:ahLst/>
              <a:cxnLst/>
              <a:rect l="l" t="t" r="r" b="b"/>
              <a:pathLst>
                <a:path w="2692" h="2311" extrusionOk="0">
                  <a:moveTo>
                    <a:pt x="747" y="0"/>
                  </a:moveTo>
                  <a:cubicBezTo>
                    <a:pt x="506" y="0"/>
                    <a:pt x="258" y="45"/>
                    <a:pt x="12" y="142"/>
                  </a:cubicBezTo>
                  <a:cubicBezTo>
                    <a:pt x="14" y="866"/>
                    <a:pt x="14" y="1588"/>
                    <a:pt x="0" y="2311"/>
                  </a:cubicBezTo>
                  <a:cubicBezTo>
                    <a:pt x="864" y="2191"/>
                    <a:pt x="1744" y="2126"/>
                    <a:pt x="2628" y="2092"/>
                  </a:cubicBezTo>
                  <a:cubicBezTo>
                    <a:pt x="2618" y="2071"/>
                    <a:pt x="2616" y="2048"/>
                    <a:pt x="2616" y="2022"/>
                  </a:cubicBezTo>
                  <a:cubicBezTo>
                    <a:pt x="2692" y="850"/>
                    <a:pt x="1791"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654700" y="3107932"/>
              <a:ext cx="856150" cy="255275"/>
            </a:xfrm>
            <a:custGeom>
              <a:avLst/>
              <a:gdLst/>
              <a:ahLst/>
              <a:cxnLst/>
              <a:rect l="l" t="t" r="r" b="b"/>
              <a:pathLst>
                <a:path w="34246" h="10211" extrusionOk="0">
                  <a:moveTo>
                    <a:pt x="20370" y="476"/>
                  </a:moveTo>
                  <a:lnTo>
                    <a:pt x="20370" y="476"/>
                  </a:lnTo>
                  <a:cubicBezTo>
                    <a:pt x="20086" y="1257"/>
                    <a:pt x="19689" y="1984"/>
                    <a:pt x="18717" y="2033"/>
                  </a:cubicBezTo>
                  <a:cubicBezTo>
                    <a:pt x="18690" y="2034"/>
                    <a:pt x="18664" y="2034"/>
                    <a:pt x="18638" y="2034"/>
                  </a:cubicBezTo>
                  <a:cubicBezTo>
                    <a:pt x="17758" y="2034"/>
                    <a:pt x="17058" y="1320"/>
                    <a:pt x="16872" y="500"/>
                  </a:cubicBezTo>
                  <a:cubicBezTo>
                    <a:pt x="16981" y="497"/>
                    <a:pt x="17092" y="497"/>
                    <a:pt x="17200" y="497"/>
                  </a:cubicBezTo>
                  <a:cubicBezTo>
                    <a:pt x="18257" y="490"/>
                    <a:pt x="19313" y="484"/>
                    <a:pt x="20370" y="476"/>
                  </a:cubicBezTo>
                  <a:close/>
                  <a:moveTo>
                    <a:pt x="10173" y="525"/>
                  </a:moveTo>
                  <a:lnTo>
                    <a:pt x="10173" y="525"/>
                  </a:lnTo>
                  <a:cubicBezTo>
                    <a:pt x="10056" y="1291"/>
                    <a:pt x="9809" y="2065"/>
                    <a:pt x="8966" y="2309"/>
                  </a:cubicBezTo>
                  <a:cubicBezTo>
                    <a:pt x="8835" y="2347"/>
                    <a:pt x="8707" y="2365"/>
                    <a:pt x="8581" y="2365"/>
                  </a:cubicBezTo>
                  <a:cubicBezTo>
                    <a:pt x="7690" y="2365"/>
                    <a:pt x="6981" y="1464"/>
                    <a:pt x="7012" y="585"/>
                  </a:cubicBezTo>
                  <a:cubicBezTo>
                    <a:pt x="7016" y="575"/>
                    <a:pt x="7010" y="569"/>
                    <a:pt x="7010" y="559"/>
                  </a:cubicBezTo>
                  <a:cubicBezTo>
                    <a:pt x="7569" y="545"/>
                    <a:pt x="8126" y="532"/>
                    <a:pt x="8678" y="532"/>
                  </a:cubicBezTo>
                  <a:cubicBezTo>
                    <a:pt x="9177" y="529"/>
                    <a:pt x="9675" y="527"/>
                    <a:pt x="10173" y="525"/>
                  </a:cubicBezTo>
                  <a:close/>
                  <a:moveTo>
                    <a:pt x="27098" y="426"/>
                  </a:moveTo>
                  <a:lnTo>
                    <a:pt x="27098" y="426"/>
                  </a:lnTo>
                  <a:cubicBezTo>
                    <a:pt x="27386" y="1513"/>
                    <a:pt x="26804" y="2787"/>
                    <a:pt x="25561" y="2787"/>
                  </a:cubicBezTo>
                  <a:cubicBezTo>
                    <a:pt x="25540" y="2787"/>
                    <a:pt x="25519" y="2786"/>
                    <a:pt x="25498" y="2786"/>
                  </a:cubicBezTo>
                  <a:cubicBezTo>
                    <a:pt x="24272" y="2743"/>
                    <a:pt x="23736" y="1241"/>
                    <a:pt x="24616" y="444"/>
                  </a:cubicBezTo>
                  <a:cubicBezTo>
                    <a:pt x="25442" y="440"/>
                    <a:pt x="26269" y="432"/>
                    <a:pt x="27098" y="426"/>
                  </a:cubicBezTo>
                  <a:close/>
                  <a:moveTo>
                    <a:pt x="30745" y="1729"/>
                  </a:moveTo>
                  <a:cubicBezTo>
                    <a:pt x="31234" y="1729"/>
                    <a:pt x="31728" y="1995"/>
                    <a:pt x="32071" y="2367"/>
                  </a:cubicBezTo>
                  <a:cubicBezTo>
                    <a:pt x="31619" y="2956"/>
                    <a:pt x="31184" y="3559"/>
                    <a:pt x="30792" y="4180"/>
                  </a:cubicBezTo>
                  <a:cubicBezTo>
                    <a:pt x="30751" y="4176"/>
                    <a:pt x="30707" y="4170"/>
                    <a:pt x="30665" y="4162"/>
                  </a:cubicBezTo>
                  <a:cubicBezTo>
                    <a:pt x="30681" y="4094"/>
                    <a:pt x="30645" y="4018"/>
                    <a:pt x="30550" y="4011"/>
                  </a:cubicBezTo>
                  <a:cubicBezTo>
                    <a:pt x="29506" y="3933"/>
                    <a:pt x="29132" y="2732"/>
                    <a:pt x="29906" y="2049"/>
                  </a:cubicBezTo>
                  <a:cubicBezTo>
                    <a:pt x="30162" y="1824"/>
                    <a:pt x="30452" y="1729"/>
                    <a:pt x="30745" y="1729"/>
                  </a:cubicBezTo>
                  <a:close/>
                  <a:moveTo>
                    <a:pt x="16819" y="7376"/>
                  </a:moveTo>
                  <a:cubicBezTo>
                    <a:pt x="17954" y="7376"/>
                    <a:pt x="18855" y="8347"/>
                    <a:pt x="18959" y="9437"/>
                  </a:cubicBezTo>
                  <a:cubicBezTo>
                    <a:pt x="18961" y="9470"/>
                    <a:pt x="18973" y="9497"/>
                    <a:pt x="18987" y="9520"/>
                  </a:cubicBezTo>
                  <a:cubicBezTo>
                    <a:pt x="18469" y="9519"/>
                    <a:pt x="17952" y="9517"/>
                    <a:pt x="17434" y="9517"/>
                  </a:cubicBezTo>
                  <a:cubicBezTo>
                    <a:pt x="17219" y="9517"/>
                    <a:pt x="17004" y="9517"/>
                    <a:pt x="16789" y="9518"/>
                  </a:cubicBezTo>
                  <a:cubicBezTo>
                    <a:pt x="16076" y="9520"/>
                    <a:pt x="15360" y="9528"/>
                    <a:pt x="14646" y="9532"/>
                  </a:cubicBezTo>
                  <a:cubicBezTo>
                    <a:pt x="14752" y="8437"/>
                    <a:pt x="15597" y="7415"/>
                    <a:pt x="16756" y="7377"/>
                  </a:cubicBezTo>
                  <a:cubicBezTo>
                    <a:pt x="16777" y="7377"/>
                    <a:pt x="16798" y="7376"/>
                    <a:pt x="16819" y="7376"/>
                  </a:cubicBezTo>
                  <a:close/>
                  <a:moveTo>
                    <a:pt x="26278" y="6703"/>
                  </a:moveTo>
                  <a:cubicBezTo>
                    <a:pt x="26949" y="6703"/>
                    <a:pt x="27574" y="7175"/>
                    <a:pt x="27745" y="7842"/>
                  </a:cubicBezTo>
                  <a:cubicBezTo>
                    <a:pt x="27938" y="8585"/>
                    <a:pt x="27492" y="9248"/>
                    <a:pt x="26862" y="9582"/>
                  </a:cubicBezTo>
                  <a:cubicBezTo>
                    <a:pt x="26599" y="9578"/>
                    <a:pt x="26339" y="9574"/>
                    <a:pt x="26075" y="9571"/>
                  </a:cubicBezTo>
                  <a:cubicBezTo>
                    <a:pt x="26066" y="9536"/>
                    <a:pt x="26045" y="9506"/>
                    <a:pt x="26009" y="9500"/>
                  </a:cubicBezTo>
                  <a:cubicBezTo>
                    <a:pt x="24399" y="9198"/>
                    <a:pt x="24470" y="6906"/>
                    <a:pt x="26112" y="6713"/>
                  </a:cubicBezTo>
                  <a:cubicBezTo>
                    <a:pt x="26168" y="6706"/>
                    <a:pt x="26223" y="6703"/>
                    <a:pt x="26278" y="6703"/>
                  </a:cubicBezTo>
                  <a:close/>
                  <a:moveTo>
                    <a:pt x="33660" y="377"/>
                  </a:moveTo>
                  <a:cubicBezTo>
                    <a:pt x="33212" y="931"/>
                    <a:pt x="32751" y="1492"/>
                    <a:pt x="32300" y="2067"/>
                  </a:cubicBezTo>
                  <a:cubicBezTo>
                    <a:pt x="31884" y="1633"/>
                    <a:pt x="31300" y="1369"/>
                    <a:pt x="30733" y="1369"/>
                  </a:cubicBezTo>
                  <a:cubicBezTo>
                    <a:pt x="30228" y="1369"/>
                    <a:pt x="29736" y="1579"/>
                    <a:pt x="29389" y="2065"/>
                  </a:cubicBezTo>
                  <a:cubicBezTo>
                    <a:pt x="28777" y="2923"/>
                    <a:pt x="29304" y="4273"/>
                    <a:pt x="30387" y="4273"/>
                  </a:cubicBezTo>
                  <a:cubicBezTo>
                    <a:pt x="30440" y="4273"/>
                    <a:pt x="30494" y="4270"/>
                    <a:pt x="30550" y="4263"/>
                  </a:cubicBezTo>
                  <a:cubicBezTo>
                    <a:pt x="30552" y="4263"/>
                    <a:pt x="30552" y="4261"/>
                    <a:pt x="30555" y="4261"/>
                  </a:cubicBezTo>
                  <a:cubicBezTo>
                    <a:pt x="30603" y="4279"/>
                    <a:pt x="30651" y="4302"/>
                    <a:pt x="30701" y="4323"/>
                  </a:cubicBezTo>
                  <a:cubicBezTo>
                    <a:pt x="30552" y="4563"/>
                    <a:pt x="30412" y="4803"/>
                    <a:pt x="30280" y="5048"/>
                  </a:cubicBezTo>
                  <a:cubicBezTo>
                    <a:pt x="30150" y="5085"/>
                    <a:pt x="30054" y="5214"/>
                    <a:pt x="30150" y="5362"/>
                  </a:cubicBezTo>
                  <a:cubicBezTo>
                    <a:pt x="30592" y="6027"/>
                    <a:pt x="31037" y="6703"/>
                    <a:pt x="31500" y="7373"/>
                  </a:cubicBezTo>
                  <a:cubicBezTo>
                    <a:pt x="30758" y="7854"/>
                    <a:pt x="30534" y="8918"/>
                    <a:pt x="30970" y="9671"/>
                  </a:cubicBezTo>
                  <a:cubicBezTo>
                    <a:pt x="29816" y="9640"/>
                    <a:pt x="28661" y="9615"/>
                    <a:pt x="27507" y="9594"/>
                  </a:cubicBezTo>
                  <a:cubicBezTo>
                    <a:pt x="28652" y="8597"/>
                    <a:pt x="28036" y="6335"/>
                    <a:pt x="26333" y="6335"/>
                  </a:cubicBezTo>
                  <a:cubicBezTo>
                    <a:pt x="26246" y="6335"/>
                    <a:pt x="26157" y="6340"/>
                    <a:pt x="26064" y="6353"/>
                  </a:cubicBezTo>
                  <a:cubicBezTo>
                    <a:pt x="25166" y="6472"/>
                    <a:pt x="24369" y="7301"/>
                    <a:pt x="24446" y="8234"/>
                  </a:cubicBezTo>
                  <a:cubicBezTo>
                    <a:pt x="24490" y="8777"/>
                    <a:pt x="24812" y="9315"/>
                    <a:pt x="25281" y="9562"/>
                  </a:cubicBezTo>
                  <a:cubicBezTo>
                    <a:pt x="23287" y="9536"/>
                    <a:pt x="21291" y="9522"/>
                    <a:pt x="19299" y="9520"/>
                  </a:cubicBezTo>
                  <a:cubicBezTo>
                    <a:pt x="19308" y="9498"/>
                    <a:pt x="19315" y="9470"/>
                    <a:pt x="19310" y="9437"/>
                  </a:cubicBezTo>
                  <a:cubicBezTo>
                    <a:pt x="19183" y="8160"/>
                    <a:pt x="18153" y="7040"/>
                    <a:pt x="16818" y="7040"/>
                  </a:cubicBezTo>
                  <a:cubicBezTo>
                    <a:pt x="16798" y="7040"/>
                    <a:pt x="16777" y="7040"/>
                    <a:pt x="16756" y="7041"/>
                  </a:cubicBezTo>
                  <a:cubicBezTo>
                    <a:pt x="15429" y="7075"/>
                    <a:pt x="14427" y="8257"/>
                    <a:pt x="14410" y="9532"/>
                  </a:cubicBezTo>
                  <a:cubicBezTo>
                    <a:pt x="12464" y="9546"/>
                    <a:pt x="10517" y="9566"/>
                    <a:pt x="8574" y="9599"/>
                  </a:cubicBezTo>
                  <a:cubicBezTo>
                    <a:pt x="7940" y="9610"/>
                    <a:pt x="7299" y="9611"/>
                    <a:pt x="6655" y="9611"/>
                  </a:cubicBezTo>
                  <a:cubicBezTo>
                    <a:pt x="6565" y="9611"/>
                    <a:pt x="6475" y="9611"/>
                    <a:pt x="6385" y="9611"/>
                  </a:cubicBezTo>
                  <a:cubicBezTo>
                    <a:pt x="5456" y="9611"/>
                    <a:pt x="4522" y="9612"/>
                    <a:pt x="3594" y="9643"/>
                  </a:cubicBezTo>
                  <a:cubicBezTo>
                    <a:pt x="3600" y="9624"/>
                    <a:pt x="3605" y="9608"/>
                    <a:pt x="3608" y="9587"/>
                  </a:cubicBezTo>
                  <a:cubicBezTo>
                    <a:pt x="3677" y="8268"/>
                    <a:pt x="2654" y="7291"/>
                    <a:pt x="1488" y="7291"/>
                  </a:cubicBezTo>
                  <a:cubicBezTo>
                    <a:pt x="1218" y="7291"/>
                    <a:pt x="940" y="7343"/>
                    <a:pt x="666" y="7456"/>
                  </a:cubicBezTo>
                  <a:cubicBezTo>
                    <a:pt x="650" y="5178"/>
                    <a:pt x="585" y="2896"/>
                    <a:pt x="642" y="615"/>
                  </a:cubicBezTo>
                  <a:cubicBezTo>
                    <a:pt x="645" y="591"/>
                    <a:pt x="638" y="575"/>
                    <a:pt x="634" y="555"/>
                  </a:cubicBezTo>
                  <a:lnTo>
                    <a:pt x="634" y="555"/>
                  </a:lnTo>
                  <a:cubicBezTo>
                    <a:pt x="1471" y="625"/>
                    <a:pt x="2319" y="649"/>
                    <a:pt x="3173" y="649"/>
                  </a:cubicBezTo>
                  <a:cubicBezTo>
                    <a:pt x="4371" y="649"/>
                    <a:pt x="5579" y="601"/>
                    <a:pt x="6775" y="566"/>
                  </a:cubicBezTo>
                  <a:lnTo>
                    <a:pt x="6775" y="566"/>
                  </a:lnTo>
                  <a:cubicBezTo>
                    <a:pt x="6773" y="573"/>
                    <a:pt x="6771" y="578"/>
                    <a:pt x="6768" y="585"/>
                  </a:cubicBezTo>
                  <a:cubicBezTo>
                    <a:pt x="6646" y="1649"/>
                    <a:pt x="7514" y="2713"/>
                    <a:pt x="8595" y="2713"/>
                  </a:cubicBezTo>
                  <a:cubicBezTo>
                    <a:pt x="8684" y="2713"/>
                    <a:pt x="8775" y="2706"/>
                    <a:pt x="8867" y="2691"/>
                  </a:cubicBezTo>
                  <a:cubicBezTo>
                    <a:pt x="9781" y="2538"/>
                    <a:pt x="10732" y="1466"/>
                    <a:pt x="10377" y="524"/>
                  </a:cubicBezTo>
                  <a:cubicBezTo>
                    <a:pt x="12453" y="518"/>
                    <a:pt x="14529" y="510"/>
                    <a:pt x="16605" y="500"/>
                  </a:cubicBezTo>
                  <a:cubicBezTo>
                    <a:pt x="16745" y="1523"/>
                    <a:pt x="17598" y="2376"/>
                    <a:pt x="18652" y="2376"/>
                  </a:cubicBezTo>
                  <a:cubicBezTo>
                    <a:pt x="18708" y="2376"/>
                    <a:pt x="18764" y="2374"/>
                    <a:pt x="18821" y="2369"/>
                  </a:cubicBezTo>
                  <a:cubicBezTo>
                    <a:pt x="19721" y="2291"/>
                    <a:pt x="20735" y="1430"/>
                    <a:pt x="20705" y="474"/>
                  </a:cubicBezTo>
                  <a:cubicBezTo>
                    <a:pt x="21894" y="466"/>
                    <a:pt x="23083" y="456"/>
                    <a:pt x="24275" y="448"/>
                  </a:cubicBezTo>
                  <a:lnTo>
                    <a:pt x="24275" y="448"/>
                  </a:lnTo>
                  <a:cubicBezTo>
                    <a:pt x="23446" y="1275"/>
                    <a:pt x="23951" y="2828"/>
                    <a:pt x="25154" y="3090"/>
                  </a:cubicBezTo>
                  <a:cubicBezTo>
                    <a:pt x="25307" y="3123"/>
                    <a:pt x="25455" y="3139"/>
                    <a:pt x="25597" y="3139"/>
                  </a:cubicBezTo>
                  <a:cubicBezTo>
                    <a:pt x="26951" y="3139"/>
                    <a:pt x="27763" y="1710"/>
                    <a:pt x="27452" y="423"/>
                  </a:cubicBezTo>
                  <a:cubicBezTo>
                    <a:pt x="29520" y="409"/>
                    <a:pt x="31591" y="395"/>
                    <a:pt x="33660" y="377"/>
                  </a:cubicBezTo>
                  <a:close/>
                  <a:moveTo>
                    <a:pt x="31642" y="7581"/>
                  </a:moveTo>
                  <a:cubicBezTo>
                    <a:pt x="32162" y="8322"/>
                    <a:pt x="32699" y="9049"/>
                    <a:pt x="33272" y="9733"/>
                  </a:cubicBezTo>
                  <a:cubicBezTo>
                    <a:pt x="32653" y="9715"/>
                    <a:pt x="32037" y="9698"/>
                    <a:pt x="31418" y="9681"/>
                  </a:cubicBezTo>
                  <a:cubicBezTo>
                    <a:pt x="30910" y="9054"/>
                    <a:pt x="31011" y="8082"/>
                    <a:pt x="31642" y="7581"/>
                  </a:cubicBezTo>
                  <a:close/>
                  <a:moveTo>
                    <a:pt x="1403" y="7565"/>
                  </a:moveTo>
                  <a:cubicBezTo>
                    <a:pt x="2447" y="7565"/>
                    <a:pt x="3348" y="8415"/>
                    <a:pt x="3272" y="9587"/>
                  </a:cubicBezTo>
                  <a:cubicBezTo>
                    <a:pt x="3272" y="9613"/>
                    <a:pt x="3274" y="9636"/>
                    <a:pt x="3284" y="9657"/>
                  </a:cubicBezTo>
                  <a:cubicBezTo>
                    <a:pt x="2400" y="9691"/>
                    <a:pt x="1520" y="9756"/>
                    <a:pt x="656" y="9876"/>
                  </a:cubicBezTo>
                  <a:cubicBezTo>
                    <a:pt x="670" y="9153"/>
                    <a:pt x="670" y="8431"/>
                    <a:pt x="668" y="7707"/>
                  </a:cubicBezTo>
                  <a:cubicBezTo>
                    <a:pt x="914" y="7610"/>
                    <a:pt x="1162" y="7565"/>
                    <a:pt x="1403" y="7565"/>
                  </a:cubicBezTo>
                  <a:close/>
                  <a:moveTo>
                    <a:pt x="34016" y="1"/>
                  </a:moveTo>
                  <a:cubicBezTo>
                    <a:pt x="34015" y="1"/>
                    <a:pt x="34014" y="1"/>
                    <a:pt x="34013" y="1"/>
                  </a:cubicBezTo>
                  <a:cubicBezTo>
                    <a:pt x="31753" y="21"/>
                    <a:pt x="29490" y="44"/>
                    <a:pt x="27230" y="67"/>
                  </a:cubicBezTo>
                  <a:lnTo>
                    <a:pt x="27220" y="67"/>
                  </a:lnTo>
                  <a:cubicBezTo>
                    <a:pt x="23880" y="102"/>
                    <a:pt x="20541" y="136"/>
                    <a:pt x="17200" y="169"/>
                  </a:cubicBezTo>
                  <a:cubicBezTo>
                    <a:pt x="14436" y="196"/>
                    <a:pt x="11672" y="227"/>
                    <a:pt x="8909" y="257"/>
                  </a:cubicBezTo>
                  <a:cubicBezTo>
                    <a:pt x="8721" y="259"/>
                    <a:pt x="8533" y="260"/>
                    <a:pt x="8344" y="260"/>
                  </a:cubicBezTo>
                  <a:cubicBezTo>
                    <a:pt x="6826" y="260"/>
                    <a:pt x="5276" y="198"/>
                    <a:pt x="3738" y="198"/>
                  </a:cubicBezTo>
                  <a:cubicBezTo>
                    <a:pt x="2609" y="198"/>
                    <a:pt x="1487" y="232"/>
                    <a:pt x="387" y="347"/>
                  </a:cubicBezTo>
                  <a:cubicBezTo>
                    <a:pt x="334" y="351"/>
                    <a:pt x="304" y="386"/>
                    <a:pt x="296" y="423"/>
                  </a:cubicBezTo>
                  <a:cubicBezTo>
                    <a:pt x="232" y="458"/>
                    <a:pt x="181" y="520"/>
                    <a:pt x="179" y="615"/>
                  </a:cubicBezTo>
                  <a:cubicBezTo>
                    <a:pt x="97" y="3689"/>
                    <a:pt x="0" y="6862"/>
                    <a:pt x="324" y="9926"/>
                  </a:cubicBezTo>
                  <a:cubicBezTo>
                    <a:pt x="335" y="10031"/>
                    <a:pt x="420" y="10083"/>
                    <a:pt x="502" y="10083"/>
                  </a:cubicBezTo>
                  <a:cubicBezTo>
                    <a:pt x="503" y="10083"/>
                    <a:pt x="505" y="10083"/>
                    <a:pt x="507" y="10083"/>
                  </a:cubicBezTo>
                  <a:cubicBezTo>
                    <a:pt x="527" y="10107"/>
                    <a:pt x="555" y="10125"/>
                    <a:pt x="587" y="10127"/>
                  </a:cubicBezTo>
                  <a:cubicBezTo>
                    <a:pt x="1323" y="10187"/>
                    <a:pt x="2066" y="10210"/>
                    <a:pt x="2812" y="10210"/>
                  </a:cubicBezTo>
                  <a:cubicBezTo>
                    <a:pt x="4808" y="10210"/>
                    <a:pt x="6828" y="10048"/>
                    <a:pt x="8802" y="10015"/>
                  </a:cubicBezTo>
                  <a:cubicBezTo>
                    <a:pt x="11541" y="9968"/>
                    <a:pt x="14279" y="9945"/>
                    <a:pt x="17018" y="9940"/>
                  </a:cubicBezTo>
                  <a:cubicBezTo>
                    <a:pt x="17243" y="9940"/>
                    <a:pt x="17468" y="9939"/>
                    <a:pt x="17692" y="9939"/>
                  </a:cubicBezTo>
                  <a:cubicBezTo>
                    <a:pt x="22945" y="9939"/>
                    <a:pt x="28196" y="10034"/>
                    <a:pt x="33448" y="10153"/>
                  </a:cubicBezTo>
                  <a:cubicBezTo>
                    <a:pt x="33451" y="10153"/>
                    <a:pt x="33455" y="10153"/>
                    <a:pt x="33458" y="10153"/>
                  </a:cubicBezTo>
                  <a:cubicBezTo>
                    <a:pt x="33587" y="10153"/>
                    <a:pt x="33649" y="10051"/>
                    <a:pt x="33649" y="9947"/>
                  </a:cubicBezTo>
                  <a:cubicBezTo>
                    <a:pt x="33703" y="9902"/>
                    <a:pt x="33731" y="9822"/>
                    <a:pt x="33690" y="9749"/>
                  </a:cubicBezTo>
                  <a:cubicBezTo>
                    <a:pt x="32796" y="8156"/>
                    <a:pt x="31656" y="6634"/>
                    <a:pt x="30566" y="5168"/>
                  </a:cubicBezTo>
                  <a:cubicBezTo>
                    <a:pt x="31804" y="3691"/>
                    <a:pt x="32858" y="2042"/>
                    <a:pt x="34071" y="541"/>
                  </a:cubicBezTo>
                  <a:cubicBezTo>
                    <a:pt x="34121" y="478"/>
                    <a:pt x="34129" y="407"/>
                    <a:pt x="34110" y="345"/>
                  </a:cubicBezTo>
                  <a:cubicBezTo>
                    <a:pt x="34246" y="257"/>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669300" y="3117332"/>
              <a:ext cx="826900" cy="232375"/>
            </a:xfrm>
            <a:custGeom>
              <a:avLst/>
              <a:gdLst/>
              <a:ahLst/>
              <a:cxnLst/>
              <a:rect l="l" t="t" r="r" b="b"/>
              <a:pathLst>
                <a:path w="33076" h="9295" extrusionOk="0">
                  <a:moveTo>
                    <a:pt x="3056" y="1686"/>
                  </a:moveTo>
                  <a:cubicBezTo>
                    <a:pt x="3570" y="1686"/>
                    <a:pt x="4094" y="1891"/>
                    <a:pt x="4432" y="2263"/>
                  </a:cubicBezTo>
                  <a:cubicBezTo>
                    <a:pt x="5136" y="3040"/>
                    <a:pt x="4857" y="4311"/>
                    <a:pt x="4062" y="4915"/>
                  </a:cubicBezTo>
                  <a:cubicBezTo>
                    <a:pt x="3753" y="5149"/>
                    <a:pt x="3399" y="5254"/>
                    <a:pt x="3045" y="5254"/>
                  </a:cubicBezTo>
                  <a:cubicBezTo>
                    <a:pt x="2342" y="5254"/>
                    <a:pt x="1638" y="4841"/>
                    <a:pt x="1280" y="4201"/>
                  </a:cubicBezTo>
                  <a:cubicBezTo>
                    <a:pt x="851" y="3438"/>
                    <a:pt x="1086" y="2201"/>
                    <a:pt x="2016" y="2035"/>
                  </a:cubicBezTo>
                  <a:cubicBezTo>
                    <a:pt x="2305" y="1797"/>
                    <a:pt x="2678" y="1686"/>
                    <a:pt x="3056" y="1686"/>
                  </a:cubicBezTo>
                  <a:close/>
                  <a:moveTo>
                    <a:pt x="13253" y="2014"/>
                  </a:moveTo>
                  <a:cubicBezTo>
                    <a:pt x="14089" y="2014"/>
                    <a:pt x="14909" y="2361"/>
                    <a:pt x="15200" y="3227"/>
                  </a:cubicBezTo>
                  <a:cubicBezTo>
                    <a:pt x="15568" y="4323"/>
                    <a:pt x="14579" y="5358"/>
                    <a:pt x="13550" y="5526"/>
                  </a:cubicBezTo>
                  <a:cubicBezTo>
                    <a:pt x="13440" y="5544"/>
                    <a:pt x="13331" y="5553"/>
                    <a:pt x="13223" y="5553"/>
                  </a:cubicBezTo>
                  <a:cubicBezTo>
                    <a:pt x="12307" y="5553"/>
                    <a:pt x="11515" y="4917"/>
                    <a:pt x="11407" y="3954"/>
                  </a:cubicBezTo>
                  <a:cubicBezTo>
                    <a:pt x="11347" y="3418"/>
                    <a:pt x="11578" y="2795"/>
                    <a:pt x="11989" y="2478"/>
                  </a:cubicBezTo>
                  <a:cubicBezTo>
                    <a:pt x="11945" y="2402"/>
                    <a:pt x="11963" y="2287"/>
                    <a:pt x="12072" y="2243"/>
                  </a:cubicBezTo>
                  <a:cubicBezTo>
                    <a:pt x="12430" y="2097"/>
                    <a:pt x="12843" y="2014"/>
                    <a:pt x="13253" y="2014"/>
                  </a:cubicBezTo>
                  <a:close/>
                  <a:moveTo>
                    <a:pt x="20950" y="3089"/>
                  </a:moveTo>
                  <a:cubicBezTo>
                    <a:pt x="21705" y="3089"/>
                    <a:pt x="22417" y="3659"/>
                    <a:pt x="22568" y="4428"/>
                  </a:cubicBezTo>
                  <a:cubicBezTo>
                    <a:pt x="22739" y="5291"/>
                    <a:pt x="22057" y="6021"/>
                    <a:pt x="21248" y="6186"/>
                  </a:cubicBezTo>
                  <a:cubicBezTo>
                    <a:pt x="21135" y="6209"/>
                    <a:pt x="21022" y="6220"/>
                    <a:pt x="20911" y="6220"/>
                  </a:cubicBezTo>
                  <a:cubicBezTo>
                    <a:pt x="20202" y="6220"/>
                    <a:pt x="19569" y="5761"/>
                    <a:pt x="19435" y="5018"/>
                  </a:cubicBezTo>
                  <a:cubicBezTo>
                    <a:pt x="19299" y="4265"/>
                    <a:pt x="19682" y="3335"/>
                    <a:pt x="20467" y="3120"/>
                  </a:cubicBezTo>
                  <a:cubicBezTo>
                    <a:pt x="20480" y="3116"/>
                    <a:pt x="20493" y="3114"/>
                    <a:pt x="20506" y="3114"/>
                  </a:cubicBezTo>
                  <a:cubicBezTo>
                    <a:pt x="20533" y="3114"/>
                    <a:pt x="20558" y="3122"/>
                    <a:pt x="20578" y="3136"/>
                  </a:cubicBezTo>
                  <a:cubicBezTo>
                    <a:pt x="20701" y="3104"/>
                    <a:pt x="20826" y="3089"/>
                    <a:pt x="20950" y="3089"/>
                  </a:cubicBezTo>
                  <a:close/>
                  <a:moveTo>
                    <a:pt x="7910" y="4951"/>
                  </a:moveTo>
                  <a:cubicBezTo>
                    <a:pt x="7969" y="4951"/>
                    <a:pt x="8028" y="4955"/>
                    <a:pt x="8089" y="4963"/>
                  </a:cubicBezTo>
                  <a:cubicBezTo>
                    <a:pt x="8128" y="4967"/>
                    <a:pt x="8156" y="4989"/>
                    <a:pt x="8174" y="5013"/>
                  </a:cubicBezTo>
                  <a:cubicBezTo>
                    <a:pt x="8286" y="4992"/>
                    <a:pt x="8400" y="4981"/>
                    <a:pt x="8514" y="4981"/>
                  </a:cubicBezTo>
                  <a:cubicBezTo>
                    <a:pt x="9153" y="4981"/>
                    <a:pt x="9784" y="5313"/>
                    <a:pt x="10019" y="5955"/>
                  </a:cubicBezTo>
                  <a:cubicBezTo>
                    <a:pt x="10370" y="6916"/>
                    <a:pt x="9724" y="7832"/>
                    <a:pt x="8760" y="7983"/>
                  </a:cubicBezTo>
                  <a:cubicBezTo>
                    <a:pt x="8622" y="8004"/>
                    <a:pt x="8480" y="8016"/>
                    <a:pt x="8339" y="8016"/>
                  </a:cubicBezTo>
                  <a:cubicBezTo>
                    <a:pt x="7479" y="8016"/>
                    <a:pt x="6626" y="7606"/>
                    <a:pt x="6478" y="6660"/>
                  </a:cubicBezTo>
                  <a:cubicBezTo>
                    <a:pt x="6339" y="5780"/>
                    <a:pt x="7036" y="4951"/>
                    <a:pt x="7910" y="4951"/>
                  </a:cubicBezTo>
                  <a:close/>
                  <a:moveTo>
                    <a:pt x="33076" y="1"/>
                  </a:moveTo>
                  <a:cubicBezTo>
                    <a:pt x="31007" y="19"/>
                    <a:pt x="28936" y="34"/>
                    <a:pt x="26868" y="48"/>
                  </a:cubicBezTo>
                  <a:cubicBezTo>
                    <a:pt x="27179" y="1335"/>
                    <a:pt x="26367" y="2763"/>
                    <a:pt x="25013" y="2763"/>
                  </a:cubicBezTo>
                  <a:cubicBezTo>
                    <a:pt x="24871" y="2763"/>
                    <a:pt x="24723" y="2747"/>
                    <a:pt x="24570" y="2714"/>
                  </a:cubicBezTo>
                  <a:cubicBezTo>
                    <a:pt x="23367" y="2453"/>
                    <a:pt x="22862" y="899"/>
                    <a:pt x="23691" y="72"/>
                  </a:cubicBezTo>
                  <a:lnTo>
                    <a:pt x="23691" y="72"/>
                  </a:lnTo>
                  <a:cubicBezTo>
                    <a:pt x="22499" y="80"/>
                    <a:pt x="21310" y="92"/>
                    <a:pt x="20121" y="98"/>
                  </a:cubicBezTo>
                  <a:cubicBezTo>
                    <a:pt x="20151" y="1054"/>
                    <a:pt x="19137" y="1915"/>
                    <a:pt x="18236" y="1994"/>
                  </a:cubicBezTo>
                  <a:cubicBezTo>
                    <a:pt x="18180" y="1999"/>
                    <a:pt x="18124" y="2001"/>
                    <a:pt x="18069" y="2001"/>
                  </a:cubicBezTo>
                  <a:cubicBezTo>
                    <a:pt x="17013" y="2001"/>
                    <a:pt x="16161" y="1148"/>
                    <a:pt x="16021" y="124"/>
                  </a:cubicBezTo>
                  <a:cubicBezTo>
                    <a:pt x="13945" y="135"/>
                    <a:pt x="11869" y="142"/>
                    <a:pt x="9793" y="149"/>
                  </a:cubicBezTo>
                  <a:cubicBezTo>
                    <a:pt x="10148" y="1091"/>
                    <a:pt x="9197" y="2162"/>
                    <a:pt x="8283" y="2315"/>
                  </a:cubicBezTo>
                  <a:cubicBezTo>
                    <a:pt x="8191" y="2330"/>
                    <a:pt x="8100" y="2337"/>
                    <a:pt x="8011" y="2337"/>
                  </a:cubicBezTo>
                  <a:cubicBezTo>
                    <a:pt x="6930" y="2337"/>
                    <a:pt x="6062" y="1273"/>
                    <a:pt x="6184" y="209"/>
                  </a:cubicBezTo>
                  <a:cubicBezTo>
                    <a:pt x="6187" y="202"/>
                    <a:pt x="6189" y="197"/>
                    <a:pt x="6191" y="191"/>
                  </a:cubicBezTo>
                  <a:lnTo>
                    <a:pt x="6191" y="191"/>
                  </a:lnTo>
                  <a:cubicBezTo>
                    <a:pt x="4995" y="226"/>
                    <a:pt x="3788" y="273"/>
                    <a:pt x="2589" y="273"/>
                  </a:cubicBezTo>
                  <a:cubicBezTo>
                    <a:pt x="1736" y="273"/>
                    <a:pt x="887" y="249"/>
                    <a:pt x="50" y="179"/>
                  </a:cubicBezTo>
                  <a:lnTo>
                    <a:pt x="50" y="179"/>
                  </a:lnTo>
                  <a:cubicBezTo>
                    <a:pt x="54" y="199"/>
                    <a:pt x="61" y="216"/>
                    <a:pt x="58" y="239"/>
                  </a:cubicBezTo>
                  <a:cubicBezTo>
                    <a:pt x="1" y="2521"/>
                    <a:pt x="66" y="4802"/>
                    <a:pt x="82" y="7080"/>
                  </a:cubicBezTo>
                  <a:cubicBezTo>
                    <a:pt x="356" y="6967"/>
                    <a:pt x="634" y="6915"/>
                    <a:pt x="904" y="6915"/>
                  </a:cubicBezTo>
                  <a:cubicBezTo>
                    <a:pt x="2070" y="6915"/>
                    <a:pt x="3093" y="7892"/>
                    <a:pt x="3024" y="9211"/>
                  </a:cubicBezTo>
                  <a:cubicBezTo>
                    <a:pt x="3021" y="9233"/>
                    <a:pt x="3016" y="9249"/>
                    <a:pt x="3010" y="9267"/>
                  </a:cubicBezTo>
                  <a:cubicBezTo>
                    <a:pt x="3938" y="9236"/>
                    <a:pt x="4872" y="9235"/>
                    <a:pt x="5801" y="9235"/>
                  </a:cubicBezTo>
                  <a:cubicBezTo>
                    <a:pt x="5891" y="9235"/>
                    <a:pt x="5981" y="9235"/>
                    <a:pt x="6071" y="9235"/>
                  </a:cubicBezTo>
                  <a:cubicBezTo>
                    <a:pt x="6715" y="9235"/>
                    <a:pt x="7356" y="9234"/>
                    <a:pt x="7990" y="9223"/>
                  </a:cubicBezTo>
                  <a:cubicBezTo>
                    <a:pt x="9933" y="9191"/>
                    <a:pt x="11880" y="9170"/>
                    <a:pt x="13826" y="9156"/>
                  </a:cubicBezTo>
                  <a:cubicBezTo>
                    <a:pt x="13843" y="7881"/>
                    <a:pt x="14845" y="6699"/>
                    <a:pt x="16172" y="6665"/>
                  </a:cubicBezTo>
                  <a:cubicBezTo>
                    <a:pt x="16192" y="6664"/>
                    <a:pt x="16212" y="6664"/>
                    <a:pt x="16232" y="6664"/>
                  </a:cubicBezTo>
                  <a:cubicBezTo>
                    <a:pt x="17569" y="6664"/>
                    <a:pt x="18599" y="7783"/>
                    <a:pt x="18726" y="9062"/>
                  </a:cubicBezTo>
                  <a:cubicBezTo>
                    <a:pt x="18731" y="9094"/>
                    <a:pt x="18724" y="9122"/>
                    <a:pt x="18715" y="9144"/>
                  </a:cubicBezTo>
                  <a:cubicBezTo>
                    <a:pt x="20707" y="9146"/>
                    <a:pt x="22703" y="9160"/>
                    <a:pt x="24697" y="9186"/>
                  </a:cubicBezTo>
                  <a:cubicBezTo>
                    <a:pt x="24228" y="8939"/>
                    <a:pt x="23906" y="8401"/>
                    <a:pt x="23862" y="7858"/>
                  </a:cubicBezTo>
                  <a:cubicBezTo>
                    <a:pt x="23785" y="6925"/>
                    <a:pt x="24582" y="6096"/>
                    <a:pt x="25480" y="5977"/>
                  </a:cubicBezTo>
                  <a:cubicBezTo>
                    <a:pt x="25573" y="5964"/>
                    <a:pt x="25662" y="5959"/>
                    <a:pt x="25749" y="5959"/>
                  </a:cubicBezTo>
                  <a:cubicBezTo>
                    <a:pt x="27452" y="5959"/>
                    <a:pt x="28068" y="8221"/>
                    <a:pt x="26923" y="9218"/>
                  </a:cubicBezTo>
                  <a:cubicBezTo>
                    <a:pt x="28077" y="9239"/>
                    <a:pt x="29232" y="9265"/>
                    <a:pt x="30386" y="9295"/>
                  </a:cubicBezTo>
                  <a:cubicBezTo>
                    <a:pt x="29950" y="8542"/>
                    <a:pt x="30174" y="7478"/>
                    <a:pt x="30916" y="6997"/>
                  </a:cubicBezTo>
                  <a:cubicBezTo>
                    <a:pt x="30453" y="6328"/>
                    <a:pt x="30008" y="5651"/>
                    <a:pt x="29566" y="4986"/>
                  </a:cubicBezTo>
                  <a:cubicBezTo>
                    <a:pt x="29470" y="4838"/>
                    <a:pt x="29566" y="4709"/>
                    <a:pt x="29696" y="4672"/>
                  </a:cubicBezTo>
                  <a:cubicBezTo>
                    <a:pt x="29828" y="4428"/>
                    <a:pt x="29968" y="4187"/>
                    <a:pt x="30117" y="3947"/>
                  </a:cubicBezTo>
                  <a:cubicBezTo>
                    <a:pt x="30067" y="3927"/>
                    <a:pt x="30019" y="3903"/>
                    <a:pt x="29971" y="3885"/>
                  </a:cubicBezTo>
                  <a:cubicBezTo>
                    <a:pt x="29968" y="3885"/>
                    <a:pt x="29968" y="3887"/>
                    <a:pt x="29966" y="3887"/>
                  </a:cubicBezTo>
                  <a:cubicBezTo>
                    <a:pt x="29910" y="3894"/>
                    <a:pt x="29856" y="3897"/>
                    <a:pt x="29803" y="3897"/>
                  </a:cubicBezTo>
                  <a:cubicBezTo>
                    <a:pt x="28720" y="3897"/>
                    <a:pt x="28193" y="2547"/>
                    <a:pt x="28805" y="1689"/>
                  </a:cubicBezTo>
                  <a:cubicBezTo>
                    <a:pt x="29152" y="1203"/>
                    <a:pt x="29644" y="993"/>
                    <a:pt x="30149" y="993"/>
                  </a:cubicBezTo>
                  <a:cubicBezTo>
                    <a:pt x="30716" y="993"/>
                    <a:pt x="31300" y="1257"/>
                    <a:pt x="31716" y="1691"/>
                  </a:cubicBezTo>
                  <a:cubicBezTo>
                    <a:pt x="32167" y="1116"/>
                    <a:pt x="32628" y="555"/>
                    <a:pt x="33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2151775" y="3194532"/>
              <a:ext cx="86000" cy="78325"/>
            </a:xfrm>
            <a:custGeom>
              <a:avLst/>
              <a:gdLst/>
              <a:ahLst/>
              <a:cxnLst/>
              <a:rect l="l" t="t" r="r" b="b"/>
              <a:pathLst>
                <a:path w="3440" h="3133" extrusionOk="0">
                  <a:moveTo>
                    <a:pt x="1496" y="246"/>
                  </a:moveTo>
                  <a:cubicBezTo>
                    <a:pt x="2209" y="246"/>
                    <a:pt x="2931" y="832"/>
                    <a:pt x="2939" y="1577"/>
                  </a:cubicBezTo>
                  <a:cubicBezTo>
                    <a:pt x="2946" y="2233"/>
                    <a:pt x="2341" y="2692"/>
                    <a:pt x="1734" y="2759"/>
                  </a:cubicBezTo>
                  <a:cubicBezTo>
                    <a:pt x="1686" y="2765"/>
                    <a:pt x="1638" y="2767"/>
                    <a:pt x="1591" y="2767"/>
                  </a:cubicBezTo>
                  <a:cubicBezTo>
                    <a:pt x="1035" y="2767"/>
                    <a:pt x="566" y="2413"/>
                    <a:pt x="468" y="1838"/>
                  </a:cubicBezTo>
                  <a:cubicBezTo>
                    <a:pt x="358" y="1175"/>
                    <a:pt x="704" y="598"/>
                    <a:pt x="1281" y="300"/>
                  </a:cubicBezTo>
                  <a:cubicBezTo>
                    <a:pt x="1304" y="288"/>
                    <a:pt x="1318" y="272"/>
                    <a:pt x="1330" y="256"/>
                  </a:cubicBezTo>
                  <a:cubicBezTo>
                    <a:pt x="1385" y="249"/>
                    <a:pt x="1441" y="246"/>
                    <a:pt x="1496" y="246"/>
                  </a:cubicBezTo>
                  <a:close/>
                  <a:moveTo>
                    <a:pt x="1651" y="1"/>
                  </a:moveTo>
                  <a:cubicBezTo>
                    <a:pt x="1527" y="1"/>
                    <a:pt x="1403" y="16"/>
                    <a:pt x="1279" y="48"/>
                  </a:cubicBezTo>
                  <a:cubicBezTo>
                    <a:pt x="1259" y="34"/>
                    <a:pt x="1234" y="26"/>
                    <a:pt x="1207" y="26"/>
                  </a:cubicBezTo>
                  <a:cubicBezTo>
                    <a:pt x="1194" y="26"/>
                    <a:pt x="1181" y="28"/>
                    <a:pt x="1168" y="32"/>
                  </a:cubicBezTo>
                  <a:cubicBezTo>
                    <a:pt x="384" y="247"/>
                    <a:pt x="0" y="1177"/>
                    <a:pt x="136" y="1930"/>
                  </a:cubicBezTo>
                  <a:cubicBezTo>
                    <a:pt x="270" y="2673"/>
                    <a:pt x="903" y="3132"/>
                    <a:pt x="1612" y="3132"/>
                  </a:cubicBezTo>
                  <a:cubicBezTo>
                    <a:pt x="1723" y="3132"/>
                    <a:pt x="1836" y="3121"/>
                    <a:pt x="1949" y="3098"/>
                  </a:cubicBezTo>
                  <a:cubicBezTo>
                    <a:pt x="2759" y="2933"/>
                    <a:pt x="3440" y="2203"/>
                    <a:pt x="3269" y="1340"/>
                  </a:cubicBezTo>
                  <a:cubicBezTo>
                    <a:pt x="3118" y="571"/>
                    <a:pt x="2407" y="1"/>
                    <a:pt x="1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952950" y="3167682"/>
              <a:ext cx="105550" cy="88475"/>
            </a:xfrm>
            <a:custGeom>
              <a:avLst/>
              <a:gdLst/>
              <a:ahLst/>
              <a:cxnLst/>
              <a:rect l="l" t="t" r="r" b="b"/>
              <a:pathLst>
                <a:path w="4222" h="3539" extrusionOk="0">
                  <a:moveTo>
                    <a:pt x="1962" y="345"/>
                  </a:moveTo>
                  <a:cubicBezTo>
                    <a:pt x="2413" y="345"/>
                    <a:pt x="2847" y="464"/>
                    <a:pt x="3196" y="825"/>
                  </a:cubicBezTo>
                  <a:cubicBezTo>
                    <a:pt x="3933" y="1579"/>
                    <a:pt x="3418" y="2663"/>
                    <a:pt x="2555" y="3025"/>
                  </a:cubicBezTo>
                  <a:cubicBezTo>
                    <a:pt x="2331" y="3119"/>
                    <a:pt x="2090" y="3168"/>
                    <a:pt x="1854" y="3168"/>
                  </a:cubicBezTo>
                  <a:cubicBezTo>
                    <a:pt x="1355" y="3168"/>
                    <a:pt x="875" y="2951"/>
                    <a:pt x="605" y="2483"/>
                  </a:cubicBezTo>
                  <a:cubicBezTo>
                    <a:pt x="250" y="1864"/>
                    <a:pt x="406" y="455"/>
                    <a:pt x="1312" y="455"/>
                  </a:cubicBezTo>
                  <a:cubicBezTo>
                    <a:pt x="1406" y="455"/>
                    <a:pt x="1508" y="471"/>
                    <a:pt x="1619" y="504"/>
                  </a:cubicBezTo>
                  <a:cubicBezTo>
                    <a:pt x="1626" y="506"/>
                    <a:pt x="1633" y="507"/>
                    <a:pt x="1639" y="507"/>
                  </a:cubicBezTo>
                  <a:cubicBezTo>
                    <a:pt x="1709" y="507"/>
                    <a:pt x="1751" y="399"/>
                    <a:pt x="1679" y="366"/>
                  </a:cubicBezTo>
                  <a:cubicBezTo>
                    <a:pt x="1675" y="363"/>
                    <a:pt x="1671" y="363"/>
                    <a:pt x="1668" y="360"/>
                  </a:cubicBezTo>
                  <a:cubicBezTo>
                    <a:pt x="1767" y="351"/>
                    <a:pt x="1865" y="345"/>
                    <a:pt x="1962" y="345"/>
                  </a:cubicBezTo>
                  <a:close/>
                  <a:moveTo>
                    <a:pt x="1908" y="0"/>
                  </a:moveTo>
                  <a:cubicBezTo>
                    <a:pt x="1498" y="0"/>
                    <a:pt x="1084" y="83"/>
                    <a:pt x="726" y="229"/>
                  </a:cubicBezTo>
                  <a:cubicBezTo>
                    <a:pt x="617" y="273"/>
                    <a:pt x="599" y="388"/>
                    <a:pt x="643" y="464"/>
                  </a:cubicBezTo>
                  <a:cubicBezTo>
                    <a:pt x="232" y="780"/>
                    <a:pt x="1" y="1404"/>
                    <a:pt x="61" y="1939"/>
                  </a:cubicBezTo>
                  <a:cubicBezTo>
                    <a:pt x="169" y="2903"/>
                    <a:pt x="961" y="3539"/>
                    <a:pt x="1877" y="3539"/>
                  </a:cubicBezTo>
                  <a:cubicBezTo>
                    <a:pt x="1985" y="3539"/>
                    <a:pt x="2094" y="3530"/>
                    <a:pt x="2204" y="3512"/>
                  </a:cubicBezTo>
                  <a:cubicBezTo>
                    <a:pt x="3233" y="3343"/>
                    <a:pt x="4222" y="2309"/>
                    <a:pt x="3854" y="1213"/>
                  </a:cubicBezTo>
                  <a:cubicBezTo>
                    <a:pt x="3563" y="346"/>
                    <a:pt x="2744"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27775" y="3241107"/>
              <a:ext cx="100800" cy="76625"/>
            </a:xfrm>
            <a:custGeom>
              <a:avLst/>
              <a:gdLst/>
              <a:ahLst/>
              <a:cxnLst/>
              <a:rect l="l" t="t" r="r" b="b"/>
              <a:pathLst>
                <a:path w="4032" h="3065" extrusionOk="0">
                  <a:moveTo>
                    <a:pt x="1353" y="328"/>
                  </a:moveTo>
                  <a:cubicBezTo>
                    <a:pt x="1357" y="408"/>
                    <a:pt x="1418" y="490"/>
                    <a:pt x="1501" y="490"/>
                  </a:cubicBezTo>
                  <a:cubicBezTo>
                    <a:pt x="1516" y="490"/>
                    <a:pt x="1532" y="487"/>
                    <a:pt x="1549" y="481"/>
                  </a:cubicBezTo>
                  <a:cubicBezTo>
                    <a:pt x="1742" y="410"/>
                    <a:pt x="1952" y="371"/>
                    <a:pt x="2160" y="371"/>
                  </a:cubicBezTo>
                  <a:cubicBezTo>
                    <a:pt x="2617" y="371"/>
                    <a:pt x="3063" y="560"/>
                    <a:pt x="3290" y="1010"/>
                  </a:cubicBezTo>
                  <a:cubicBezTo>
                    <a:pt x="3657" y="1741"/>
                    <a:pt x="3175" y="2510"/>
                    <a:pt x="2425" y="2667"/>
                  </a:cubicBezTo>
                  <a:cubicBezTo>
                    <a:pt x="2282" y="2697"/>
                    <a:pt x="2132" y="2713"/>
                    <a:pt x="1982" y="2713"/>
                  </a:cubicBezTo>
                  <a:cubicBezTo>
                    <a:pt x="1392" y="2713"/>
                    <a:pt x="790" y="2470"/>
                    <a:pt x="570" y="1898"/>
                  </a:cubicBezTo>
                  <a:cubicBezTo>
                    <a:pt x="290" y="1177"/>
                    <a:pt x="715" y="566"/>
                    <a:pt x="1353" y="328"/>
                  </a:cubicBezTo>
                  <a:close/>
                  <a:moveTo>
                    <a:pt x="1572" y="0"/>
                  </a:moveTo>
                  <a:cubicBezTo>
                    <a:pt x="697" y="0"/>
                    <a:pt x="0" y="829"/>
                    <a:pt x="139" y="1708"/>
                  </a:cubicBezTo>
                  <a:cubicBezTo>
                    <a:pt x="287" y="2654"/>
                    <a:pt x="1140" y="3065"/>
                    <a:pt x="2000" y="3065"/>
                  </a:cubicBezTo>
                  <a:cubicBezTo>
                    <a:pt x="2141" y="3065"/>
                    <a:pt x="2283" y="3053"/>
                    <a:pt x="2421" y="3032"/>
                  </a:cubicBezTo>
                  <a:cubicBezTo>
                    <a:pt x="3385" y="2881"/>
                    <a:pt x="4031" y="1965"/>
                    <a:pt x="3680" y="1004"/>
                  </a:cubicBezTo>
                  <a:cubicBezTo>
                    <a:pt x="3445" y="362"/>
                    <a:pt x="2814" y="30"/>
                    <a:pt x="2176" y="30"/>
                  </a:cubicBezTo>
                  <a:cubicBezTo>
                    <a:pt x="2062" y="30"/>
                    <a:pt x="1948" y="41"/>
                    <a:pt x="1836" y="62"/>
                  </a:cubicBezTo>
                  <a:cubicBezTo>
                    <a:pt x="1817" y="38"/>
                    <a:pt x="1789" y="16"/>
                    <a:pt x="1751" y="12"/>
                  </a:cubicBezTo>
                  <a:cubicBezTo>
                    <a:pt x="1690" y="4"/>
                    <a:pt x="1631" y="0"/>
                    <a:pt x="1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690550" y="3159457"/>
              <a:ext cx="107150" cy="89250"/>
            </a:xfrm>
            <a:custGeom>
              <a:avLst/>
              <a:gdLst/>
              <a:ahLst/>
              <a:cxnLst/>
              <a:rect l="l" t="t" r="r" b="b"/>
              <a:pathLst>
                <a:path w="4286" h="3570" extrusionOk="0">
                  <a:moveTo>
                    <a:pt x="2241" y="321"/>
                  </a:moveTo>
                  <a:cubicBezTo>
                    <a:pt x="2553" y="321"/>
                    <a:pt x="2865" y="418"/>
                    <a:pt x="3141" y="627"/>
                  </a:cubicBezTo>
                  <a:cubicBezTo>
                    <a:pt x="3817" y="1142"/>
                    <a:pt x="3753" y="2133"/>
                    <a:pt x="3228" y="2735"/>
                  </a:cubicBezTo>
                  <a:cubicBezTo>
                    <a:pt x="2941" y="3066"/>
                    <a:pt x="2554" y="3222"/>
                    <a:pt x="2160" y="3222"/>
                  </a:cubicBezTo>
                  <a:cubicBezTo>
                    <a:pt x="1794" y="3222"/>
                    <a:pt x="1422" y="3087"/>
                    <a:pt x="1120" y="2830"/>
                  </a:cubicBezTo>
                  <a:cubicBezTo>
                    <a:pt x="568" y="2359"/>
                    <a:pt x="250" y="1126"/>
                    <a:pt x="936" y="697"/>
                  </a:cubicBezTo>
                  <a:lnTo>
                    <a:pt x="936" y="697"/>
                  </a:lnTo>
                  <a:cubicBezTo>
                    <a:pt x="955" y="744"/>
                    <a:pt x="1002" y="779"/>
                    <a:pt x="1055" y="779"/>
                  </a:cubicBezTo>
                  <a:cubicBezTo>
                    <a:pt x="1085" y="779"/>
                    <a:pt x="1116" y="768"/>
                    <a:pt x="1146" y="743"/>
                  </a:cubicBezTo>
                  <a:cubicBezTo>
                    <a:pt x="1463" y="472"/>
                    <a:pt x="1852" y="321"/>
                    <a:pt x="2241" y="321"/>
                  </a:cubicBezTo>
                  <a:close/>
                  <a:moveTo>
                    <a:pt x="2206" y="1"/>
                  </a:moveTo>
                  <a:cubicBezTo>
                    <a:pt x="1828" y="1"/>
                    <a:pt x="1455" y="112"/>
                    <a:pt x="1166" y="350"/>
                  </a:cubicBezTo>
                  <a:cubicBezTo>
                    <a:pt x="236" y="516"/>
                    <a:pt x="1" y="1753"/>
                    <a:pt x="430" y="2516"/>
                  </a:cubicBezTo>
                  <a:cubicBezTo>
                    <a:pt x="788" y="3156"/>
                    <a:pt x="1492" y="3569"/>
                    <a:pt x="2195" y="3569"/>
                  </a:cubicBezTo>
                  <a:cubicBezTo>
                    <a:pt x="2549" y="3569"/>
                    <a:pt x="2903" y="3464"/>
                    <a:pt x="3212" y="3230"/>
                  </a:cubicBezTo>
                  <a:cubicBezTo>
                    <a:pt x="4007" y="2626"/>
                    <a:pt x="4286" y="1355"/>
                    <a:pt x="3582" y="578"/>
                  </a:cubicBezTo>
                  <a:cubicBezTo>
                    <a:pt x="3244" y="206"/>
                    <a:pt x="2720" y="1"/>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48"/>
          <p:cNvGrpSpPr/>
          <p:nvPr/>
        </p:nvGrpSpPr>
        <p:grpSpPr>
          <a:xfrm rot="5400000">
            <a:off x="4473295" y="2592973"/>
            <a:ext cx="856150" cy="255250"/>
            <a:chOff x="1654700" y="3490157"/>
            <a:chExt cx="856150" cy="255250"/>
          </a:xfrm>
        </p:grpSpPr>
        <p:sp>
          <p:nvSpPr>
            <p:cNvPr id="1530" name="Google Shape;1530;p48"/>
            <p:cNvSpPr/>
            <p:nvPr/>
          </p:nvSpPr>
          <p:spPr>
            <a:xfrm>
              <a:off x="1668750" y="3499607"/>
              <a:ext cx="827450" cy="237475"/>
            </a:xfrm>
            <a:custGeom>
              <a:avLst/>
              <a:gdLst/>
              <a:ahLst/>
              <a:cxnLst/>
              <a:rect l="l" t="t" r="r" b="b"/>
              <a:pathLst>
                <a:path w="33098" h="9499" extrusionOk="0">
                  <a:moveTo>
                    <a:pt x="27657" y="3147"/>
                  </a:moveTo>
                  <a:cubicBezTo>
                    <a:pt x="27731" y="3147"/>
                    <a:pt x="27805" y="3191"/>
                    <a:pt x="27841" y="3285"/>
                  </a:cubicBezTo>
                  <a:cubicBezTo>
                    <a:pt x="27960" y="3606"/>
                    <a:pt x="27976" y="3994"/>
                    <a:pt x="27938" y="4384"/>
                  </a:cubicBezTo>
                  <a:cubicBezTo>
                    <a:pt x="28123" y="4412"/>
                    <a:pt x="28288" y="4474"/>
                    <a:pt x="28415" y="4587"/>
                  </a:cubicBezTo>
                  <a:cubicBezTo>
                    <a:pt x="28508" y="4673"/>
                    <a:pt x="28465" y="4846"/>
                    <a:pt x="28342" y="4871"/>
                  </a:cubicBezTo>
                  <a:cubicBezTo>
                    <a:pt x="28284" y="4884"/>
                    <a:pt x="28226" y="4889"/>
                    <a:pt x="28168" y="4889"/>
                  </a:cubicBezTo>
                  <a:cubicBezTo>
                    <a:pt x="28068" y="4889"/>
                    <a:pt x="27968" y="4874"/>
                    <a:pt x="27868" y="4858"/>
                  </a:cubicBezTo>
                  <a:cubicBezTo>
                    <a:pt x="27822" y="5100"/>
                    <a:pt x="27765" y="5333"/>
                    <a:pt x="27707" y="5536"/>
                  </a:cubicBezTo>
                  <a:cubicBezTo>
                    <a:pt x="27681" y="5628"/>
                    <a:pt x="27612" y="5668"/>
                    <a:pt x="27542" y="5668"/>
                  </a:cubicBezTo>
                  <a:cubicBezTo>
                    <a:pt x="27435" y="5668"/>
                    <a:pt x="27324" y="5576"/>
                    <a:pt x="27351" y="5437"/>
                  </a:cubicBezTo>
                  <a:cubicBezTo>
                    <a:pt x="27391" y="5236"/>
                    <a:pt x="27423" y="5038"/>
                    <a:pt x="27445" y="4837"/>
                  </a:cubicBezTo>
                  <a:lnTo>
                    <a:pt x="27445" y="4837"/>
                  </a:lnTo>
                  <a:cubicBezTo>
                    <a:pt x="27210" y="4848"/>
                    <a:pt x="26982" y="4897"/>
                    <a:pt x="26757" y="4975"/>
                  </a:cubicBezTo>
                  <a:cubicBezTo>
                    <a:pt x="26733" y="4983"/>
                    <a:pt x="26710" y="4987"/>
                    <a:pt x="26689" y="4987"/>
                  </a:cubicBezTo>
                  <a:cubicBezTo>
                    <a:pt x="26496" y="4987"/>
                    <a:pt x="26442" y="4673"/>
                    <a:pt x="26652" y="4589"/>
                  </a:cubicBezTo>
                  <a:cubicBezTo>
                    <a:pt x="26871" y="4504"/>
                    <a:pt x="27176" y="4416"/>
                    <a:pt x="27481" y="4382"/>
                  </a:cubicBezTo>
                  <a:cubicBezTo>
                    <a:pt x="27481" y="4368"/>
                    <a:pt x="27481" y="4354"/>
                    <a:pt x="27483" y="4341"/>
                  </a:cubicBezTo>
                  <a:cubicBezTo>
                    <a:pt x="27490" y="4010"/>
                    <a:pt x="27419" y="3664"/>
                    <a:pt x="27457" y="3339"/>
                  </a:cubicBezTo>
                  <a:cubicBezTo>
                    <a:pt x="27473" y="3216"/>
                    <a:pt x="27565" y="3147"/>
                    <a:pt x="27657" y="3147"/>
                  </a:cubicBezTo>
                  <a:close/>
                  <a:moveTo>
                    <a:pt x="20237" y="3738"/>
                  </a:moveTo>
                  <a:cubicBezTo>
                    <a:pt x="20318" y="3738"/>
                    <a:pt x="20404" y="3789"/>
                    <a:pt x="20427" y="3872"/>
                  </a:cubicBezTo>
                  <a:cubicBezTo>
                    <a:pt x="20489" y="4094"/>
                    <a:pt x="20457" y="4338"/>
                    <a:pt x="20422" y="4576"/>
                  </a:cubicBezTo>
                  <a:cubicBezTo>
                    <a:pt x="20620" y="4557"/>
                    <a:pt x="20817" y="4544"/>
                    <a:pt x="21010" y="4544"/>
                  </a:cubicBezTo>
                  <a:cubicBezTo>
                    <a:pt x="21048" y="4544"/>
                    <a:pt x="21086" y="4545"/>
                    <a:pt x="21124" y="4546"/>
                  </a:cubicBezTo>
                  <a:cubicBezTo>
                    <a:pt x="21348" y="4551"/>
                    <a:pt x="21413" y="4901"/>
                    <a:pt x="21179" y="4947"/>
                  </a:cubicBezTo>
                  <a:cubicBezTo>
                    <a:pt x="20916" y="4999"/>
                    <a:pt x="20641" y="5026"/>
                    <a:pt x="20365" y="5042"/>
                  </a:cubicBezTo>
                  <a:cubicBezTo>
                    <a:pt x="20337" y="5303"/>
                    <a:pt x="20309" y="5566"/>
                    <a:pt x="20272" y="5828"/>
                  </a:cubicBezTo>
                  <a:cubicBezTo>
                    <a:pt x="20258" y="5920"/>
                    <a:pt x="20185" y="5961"/>
                    <a:pt x="20108" y="5961"/>
                  </a:cubicBezTo>
                  <a:cubicBezTo>
                    <a:pt x="20008" y="5961"/>
                    <a:pt x="19900" y="5892"/>
                    <a:pt x="19903" y="5776"/>
                  </a:cubicBezTo>
                  <a:cubicBezTo>
                    <a:pt x="19908" y="5538"/>
                    <a:pt x="19924" y="5299"/>
                    <a:pt x="19940" y="5061"/>
                  </a:cubicBezTo>
                  <a:lnTo>
                    <a:pt x="19940" y="5061"/>
                  </a:lnTo>
                  <a:cubicBezTo>
                    <a:pt x="19665" y="5068"/>
                    <a:pt x="19391" y="5072"/>
                    <a:pt x="19125" y="5084"/>
                  </a:cubicBezTo>
                  <a:cubicBezTo>
                    <a:pt x="19122" y="5084"/>
                    <a:pt x="19119" y="5084"/>
                    <a:pt x="19116" y="5084"/>
                  </a:cubicBezTo>
                  <a:cubicBezTo>
                    <a:pt x="18904" y="5084"/>
                    <a:pt x="18920" y="4772"/>
                    <a:pt x="19125" y="4747"/>
                  </a:cubicBezTo>
                  <a:cubicBezTo>
                    <a:pt x="19399" y="4712"/>
                    <a:pt x="19683" y="4669"/>
                    <a:pt x="19967" y="4629"/>
                  </a:cubicBezTo>
                  <a:cubicBezTo>
                    <a:pt x="19981" y="4354"/>
                    <a:pt x="19972" y="4077"/>
                    <a:pt x="20090" y="3828"/>
                  </a:cubicBezTo>
                  <a:cubicBezTo>
                    <a:pt x="20119" y="3765"/>
                    <a:pt x="20177" y="3738"/>
                    <a:pt x="20237" y="3738"/>
                  </a:cubicBezTo>
                  <a:close/>
                  <a:moveTo>
                    <a:pt x="3082" y="3422"/>
                  </a:moveTo>
                  <a:cubicBezTo>
                    <a:pt x="3186" y="3422"/>
                    <a:pt x="3283" y="3490"/>
                    <a:pt x="3281" y="3623"/>
                  </a:cubicBezTo>
                  <a:cubicBezTo>
                    <a:pt x="3277" y="3921"/>
                    <a:pt x="3159" y="4204"/>
                    <a:pt x="3096" y="4498"/>
                  </a:cubicBezTo>
                  <a:cubicBezTo>
                    <a:pt x="3336" y="4518"/>
                    <a:pt x="3579" y="4549"/>
                    <a:pt x="3791" y="4647"/>
                  </a:cubicBezTo>
                  <a:cubicBezTo>
                    <a:pt x="3965" y="4730"/>
                    <a:pt x="3923" y="5029"/>
                    <a:pt x="3738" y="5063"/>
                  </a:cubicBezTo>
                  <a:cubicBezTo>
                    <a:pt x="3662" y="5077"/>
                    <a:pt x="3585" y="5083"/>
                    <a:pt x="3507" y="5083"/>
                  </a:cubicBezTo>
                  <a:cubicBezTo>
                    <a:pt x="3349" y="5083"/>
                    <a:pt x="3188" y="5059"/>
                    <a:pt x="3029" y="5031"/>
                  </a:cubicBezTo>
                  <a:cubicBezTo>
                    <a:pt x="3015" y="5281"/>
                    <a:pt x="3015" y="5530"/>
                    <a:pt x="3024" y="5778"/>
                  </a:cubicBezTo>
                  <a:cubicBezTo>
                    <a:pt x="3029" y="5895"/>
                    <a:pt x="2923" y="5962"/>
                    <a:pt x="2824" y="5962"/>
                  </a:cubicBezTo>
                  <a:cubicBezTo>
                    <a:pt x="2746" y="5962"/>
                    <a:pt x="2671" y="5921"/>
                    <a:pt x="2657" y="5830"/>
                  </a:cubicBezTo>
                  <a:cubicBezTo>
                    <a:pt x="2616" y="5578"/>
                    <a:pt x="2581" y="5273"/>
                    <a:pt x="2575" y="4959"/>
                  </a:cubicBezTo>
                  <a:cubicBezTo>
                    <a:pt x="2309" y="4931"/>
                    <a:pt x="2006" y="4917"/>
                    <a:pt x="1861" y="4687"/>
                  </a:cubicBezTo>
                  <a:cubicBezTo>
                    <a:pt x="1831" y="4641"/>
                    <a:pt x="1840" y="4569"/>
                    <a:pt x="1881" y="4530"/>
                  </a:cubicBezTo>
                  <a:cubicBezTo>
                    <a:pt x="1985" y="4434"/>
                    <a:pt x="2115" y="4405"/>
                    <a:pt x="2254" y="4405"/>
                  </a:cubicBezTo>
                  <a:cubicBezTo>
                    <a:pt x="2367" y="4405"/>
                    <a:pt x="2485" y="4424"/>
                    <a:pt x="2597" y="4442"/>
                  </a:cubicBezTo>
                  <a:cubicBezTo>
                    <a:pt x="2632" y="4094"/>
                    <a:pt x="2720" y="3760"/>
                    <a:pt x="2895" y="3516"/>
                  </a:cubicBezTo>
                  <a:cubicBezTo>
                    <a:pt x="2941" y="3453"/>
                    <a:pt x="3013" y="3422"/>
                    <a:pt x="3082" y="3422"/>
                  </a:cubicBezTo>
                  <a:close/>
                  <a:moveTo>
                    <a:pt x="24430" y="3376"/>
                  </a:moveTo>
                  <a:cubicBezTo>
                    <a:pt x="24488" y="3376"/>
                    <a:pt x="24545" y="3396"/>
                    <a:pt x="24586" y="3442"/>
                  </a:cubicBezTo>
                  <a:cubicBezTo>
                    <a:pt x="24654" y="3521"/>
                    <a:pt x="24691" y="3571"/>
                    <a:pt x="24745" y="3661"/>
                  </a:cubicBezTo>
                  <a:cubicBezTo>
                    <a:pt x="24822" y="3799"/>
                    <a:pt x="24707" y="3951"/>
                    <a:pt x="24569" y="3951"/>
                  </a:cubicBezTo>
                  <a:cubicBezTo>
                    <a:pt x="24568" y="3951"/>
                    <a:pt x="24567" y="3951"/>
                    <a:pt x="24566" y="3951"/>
                  </a:cubicBezTo>
                  <a:cubicBezTo>
                    <a:pt x="24520" y="4148"/>
                    <a:pt x="24491" y="4349"/>
                    <a:pt x="24474" y="4553"/>
                  </a:cubicBezTo>
                  <a:cubicBezTo>
                    <a:pt x="24559" y="4548"/>
                    <a:pt x="24644" y="4542"/>
                    <a:pt x="24729" y="4542"/>
                  </a:cubicBezTo>
                  <a:cubicBezTo>
                    <a:pt x="24836" y="4542"/>
                    <a:pt x="24941" y="4552"/>
                    <a:pt x="25040" y="4585"/>
                  </a:cubicBezTo>
                  <a:cubicBezTo>
                    <a:pt x="25234" y="4647"/>
                    <a:pt x="25234" y="4911"/>
                    <a:pt x="25040" y="4975"/>
                  </a:cubicBezTo>
                  <a:cubicBezTo>
                    <a:pt x="24942" y="5008"/>
                    <a:pt x="24838" y="5017"/>
                    <a:pt x="24732" y="5017"/>
                  </a:cubicBezTo>
                  <a:cubicBezTo>
                    <a:pt x="24643" y="5017"/>
                    <a:pt x="24553" y="5010"/>
                    <a:pt x="24463" y="5005"/>
                  </a:cubicBezTo>
                  <a:lnTo>
                    <a:pt x="24463" y="5005"/>
                  </a:lnTo>
                  <a:cubicBezTo>
                    <a:pt x="24472" y="5296"/>
                    <a:pt x="24509" y="5589"/>
                    <a:pt x="24572" y="5880"/>
                  </a:cubicBezTo>
                  <a:cubicBezTo>
                    <a:pt x="24599" y="6011"/>
                    <a:pt x="24495" y="6096"/>
                    <a:pt x="24394" y="6096"/>
                  </a:cubicBezTo>
                  <a:cubicBezTo>
                    <a:pt x="24327" y="6096"/>
                    <a:pt x="24261" y="6058"/>
                    <a:pt x="24236" y="5973"/>
                  </a:cubicBezTo>
                  <a:cubicBezTo>
                    <a:pt x="24144" y="5645"/>
                    <a:pt x="24091" y="5319"/>
                    <a:pt x="24073" y="4993"/>
                  </a:cubicBezTo>
                  <a:cubicBezTo>
                    <a:pt x="23902" y="4991"/>
                    <a:pt x="23729" y="4987"/>
                    <a:pt x="23558" y="4985"/>
                  </a:cubicBezTo>
                  <a:cubicBezTo>
                    <a:pt x="23294" y="4980"/>
                    <a:pt x="23294" y="4581"/>
                    <a:pt x="23558" y="4576"/>
                  </a:cubicBezTo>
                  <a:cubicBezTo>
                    <a:pt x="23729" y="4571"/>
                    <a:pt x="23897" y="4569"/>
                    <a:pt x="24067" y="4564"/>
                  </a:cubicBezTo>
                  <a:cubicBezTo>
                    <a:pt x="24079" y="4227"/>
                    <a:pt x="24123" y="3888"/>
                    <a:pt x="24200" y="3544"/>
                  </a:cubicBezTo>
                  <a:cubicBezTo>
                    <a:pt x="24223" y="3440"/>
                    <a:pt x="24328" y="3376"/>
                    <a:pt x="24430" y="3376"/>
                  </a:cubicBezTo>
                  <a:close/>
                  <a:moveTo>
                    <a:pt x="15973" y="3750"/>
                  </a:moveTo>
                  <a:cubicBezTo>
                    <a:pt x="16049" y="3750"/>
                    <a:pt x="16129" y="3799"/>
                    <a:pt x="16150" y="3876"/>
                  </a:cubicBezTo>
                  <a:cubicBezTo>
                    <a:pt x="16229" y="4140"/>
                    <a:pt x="16182" y="4426"/>
                    <a:pt x="16180" y="4701"/>
                  </a:cubicBezTo>
                  <a:cubicBezTo>
                    <a:pt x="16351" y="4698"/>
                    <a:pt x="16524" y="4696"/>
                    <a:pt x="16695" y="4691"/>
                  </a:cubicBezTo>
                  <a:cubicBezTo>
                    <a:pt x="16697" y="4691"/>
                    <a:pt x="16699" y="4691"/>
                    <a:pt x="16701" y="4691"/>
                  </a:cubicBezTo>
                  <a:cubicBezTo>
                    <a:pt x="16991" y="4691"/>
                    <a:pt x="16991" y="5154"/>
                    <a:pt x="16701" y="5154"/>
                  </a:cubicBezTo>
                  <a:cubicBezTo>
                    <a:pt x="16699" y="5154"/>
                    <a:pt x="16697" y="5154"/>
                    <a:pt x="16695" y="5154"/>
                  </a:cubicBezTo>
                  <a:cubicBezTo>
                    <a:pt x="16532" y="5151"/>
                    <a:pt x="16365" y="5146"/>
                    <a:pt x="16202" y="5144"/>
                  </a:cubicBezTo>
                  <a:lnTo>
                    <a:pt x="16202" y="5144"/>
                  </a:lnTo>
                  <a:cubicBezTo>
                    <a:pt x="16222" y="5389"/>
                    <a:pt x="16256" y="5631"/>
                    <a:pt x="16305" y="5874"/>
                  </a:cubicBezTo>
                  <a:cubicBezTo>
                    <a:pt x="16333" y="6020"/>
                    <a:pt x="16211" y="6116"/>
                    <a:pt x="16097" y="6116"/>
                  </a:cubicBezTo>
                  <a:cubicBezTo>
                    <a:pt x="16022" y="6116"/>
                    <a:pt x="15951" y="6074"/>
                    <a:pt x="15929" y="5977"/>
                  </a:cubicBezTo>
                  <a:cubicBezTo>
                    <a:pt x="15872" y="5730"/>
                    <a:pt x="15802" y="5438"/>
                    <a:pt x="15756" y="5134"/>
                  </a:cubicBezTo>
                  <a:cubicBezTo>
                    <a:pt x="15497" y="5128"/>
                    <a:pt x="15238" y="5124"/>
                    <a:pt x="14980" y="5112"/>
                  </a:cubicBezTo>
                  <a:cubicBezTo>
                    <a:pt x="14735" y="5102"/>
                    <a:pt x="14735" y="4742"/>
                    <a:pt x="14980" y="4733"/>
                  </a:cubicBezTo>
                  <a:cubicBezTo>
                    <a:pt x="15222" y="4724"/>
                    <a:pt x="15467" y="4717"/>
                    <a:pt x="15709" y="4712"/>
                  </a:cubicBezTo>
                  <a:cubicBezTo>
                    <a:pt x="15693" y="4394"/>
                    <a:pt x="15719" y="4086"/>
                    <a:pt x="15834" y="3835"/>
                  </a:cubicBezTo>
                  <a:cubicBezTo>
                    <a:pt x="15863" y="3776"/>
                    <a:pt x="15917" y="3750"/>
                    <a:pt x="15973" y="3750"/>
                  </a:cubicBezTo>
                  <a:close/>
                  <a:moveTo>
                    <a:pt x="11694" y="3878"/>
                  </a:moveTo>
                  <a:cubicBezTo>
                    <a:pt x="11790" y="3878"/>
                    <a:pt x="11882" y="3942"/>
                    <a:pt x="11882" y="4063"/>
                  </a:cubicBezTo>
                  <a:cubicBezTo>
                    <a:pt x="11882" y="4271"/>
                    <a:pt x="11828" y="4474"/>
                    <a:pt x="11786" y="4680"/>
                  </a:cubicBezTo>
                  <a:cubicBezTo>
                    <a:pt x="11823" y="4680"/>
                    <a:pt x="11860" y="4679"/>
                    <a:pt x="11897" y="4679"/>
                  </a:cubicBezTo>
                  <a:cubicBezTo>
                    <a:pt x="12066" y="4679"/>
                    <a:pt x="12235" y="4686"/>
                    <a:pt x="12406" y="4701"/>
                  </a:cubicBezTo>
                  <a:cubicBezTo>
                    <a:pt x="12692" y="4729"/>
                    <a:pt x="12699" y="5169"/>
                    <a:pt x="12437" y="5169"/>
                  </a:cubicBezTo>
                  <a:cubicBezTo>
                    <a:pt x="12427" y="5169"/>
                    <a:pt x="12417" y="5169"/>
                    <a:pt x="12406" y="5167"/>
                  </a:cubicBezTo>
                  <a:cubicBezTo>
                    <a:pt x="12180" y="5137"/>
                    <a:pt x="11957" y="5128"/>
                    <a:pt x="11738" y="5126"/>
                  </a:cubicBezTo>
                  <a:lnTo>
                    <a:pt x="11738" y="5126"/>
                  </a:lnTo>
                  <a:cubicBezTo>
                    <a:pt x="11732" y="5428"/>
                    <a:pt x="11764" y="5733"/>
                    <a:pt x="11831" y="6028"/>
                  </a:cubicBezTo>
                  <a:cubicBezTo>
                    <a:pt x="11859" y="6152"/>
                    <a:pt x="11768" y="6228"/>
                    <a:pt x="11674" y="6228"/>
                  </a:cubicBezTo>
                  <a:cubicBezTo>
                    <a:pt x="11611" y="6228"/>
                    <a:pt x="11547" y="6193"/>
                    <a:pt x="11517" y="6116"/>
                  </a:cubicBezTo>
                  <a:cubicBezTo>
                    <a:pt x="11413" y="5839"/>
                    <a:pt x="11323" y="5490"/>
                    <a:pt x="11293" y="5140"/>
                  </a:cubicBezTo>
                  <a:cubicBezTo>
                    <a:pt x="11060" y="5156"/>
                    <a:pt x="10829" y="5183"/>
                    <a:pt x="10593" y="5229"/>
                  </a:cubicBezTo>
                  <a:cubicBezTo>
                    <a:pt x="10577" y="5233"/>
                    <a:pt x="10562" y="5234"/>
                    <a:pt x="10548" y="5234"/>
                  </a:cubicBezTo>
                  <a:cubicBezTo>
                    <a:pt x="10341" y="5234"/>
                    <a:pt x="10265" y="4921"/>
                    <a:pt x="10492" y="4860"/>
                  </a:cubicBezTo>
                  <a:cubicBezTo>
                    <a:pt x="10755" y="4788"/>
                    <a:pt x="11021" y="4744"/>
                    <a:pt x="11289" y="4714"/>
                  </a:cubicBezTo>
                  <a:cubicBezTo>
                    <a:pt x="11307" y="4438"/>
                    <a:pt x="11376" y="4176"/>
                    <a:pt x="11522" y="3967"/>
                  </a:cubicBezTo>
                  <a:cubicBezTo>
                    <a:pt x="11564" y="3906"/>
                    <a:pt x="11630" y="3878"/>
                    <a:pt x="11694" y="3878"/>
                  </a:cubicBezTo>
                  <a:close/>
                  <a:moveTo>
                    <a:pt x="7225" y="4012"/>
                  </a:moveTo>
                  <a:cubicBezTo>
                    <a:pt x="7323" y="4012"/>
                    <a:pt x="7432" y="4100"/>
                    <a:pt x="7442" y="4206"/>
                  </a:cubicBezTo>
                  <a:cubicBezTo>
                    <a:pt x="7456" y="4375"/>
                    <a:pt x="7432" y="4544"/>
                    <a:pt x="7400" y="4714"/>
                  </a:cubicBezTo>
                  <a:cubicBezTo>
                    <a:pt x="7673" y="4742"/>
                    <a:pt x="7935" y="4788"/>
                    <a:pt x="8174" y="4871"/>
                  </a:cubicBezTo>
                  <a:cubicBezTo>
                    <a:pt x="8408" y="4949"/>
                    <a:pt x="8377" y="5315"/>
                    <a:pt x="8116" y="5315"/>
                  </a:cubicBezTo>
                  <a:cubicBezTo>
                    <a:pt x="8115" y="5315"/>
                    <a:pt x="8114" y="5315"/>
                    <a:pt x="8114" y="5315"/>
                  </a:cubicBezTo>
                  <a:cubicBezTo>
                    <a:pt x="7841" y="5313"/>
                    <a:pt x="7569" y="5257"/>
                    <a:pt x="7296" y="5218"/>
                  </a:cubicBezTo>
                  <a:cubicBezTo>
                    <a:pt x="7241" y="5516"/>
                    <a:pt x="7183" y="5814"/>
                    <a:pt x="7123" y="6111"/>
                  </a:cubicBezTo>
                  <a:cubicBezTo>
                    <a:pt x="7106" y="6200"/>
                    <a:pt x="7029" y="6240"/>
                    <a:pt x="6950" y="6240"/>
                  </a:cubicBezTo>
                  <a:cubicBezTo>
                    <a:pt x="6852" y="6240"/>
                    <a:pt x="6751" y="6176"/>
                    <a:pt x="6764" y="6063"/>
                  </a:cubicBezTo>
                  <a:cubicBezTo>
                    <a:pt x="6802" y="5765"/>
                    <a:pt x="6841" y="5470"/>
                    <a:pt x="6883" y="5174"/>
                  </a:cubicBezTo>
                  <a:cubicBezTo>
                    <a:pt x="6580" y="5150"/>
                    <a:pt x="6275" y="5139"/>
                    <a:pt x="5973" y="5128"/>
                  </a:cubicBezTo>
                  <a:cubicBezTo>
                    <a:pt x="5700" y="5118"/>
                    <a:pt x="5703" y="4721"/>
                    <a:pt x="5973" y="4705"/>
                  </a:cubicBezTo>
                  <a:cubicBezTo>
                    <a:pt x="6198" y="4693"/>
                    <a:pt x="6443" y="4683"/>
                    <a:pt x="6693" y="4683"/>
                  </a:cubicBezTo>
                  <a:cubicBezTo>
                    <a:pt x="6777" y="4683"/>
                    <a:pt x="6861" y="4684"/>
                    <a:pt x="6945" y="4687"/>
                  </a:cubicBezTo>
                  <a:cubicBezTo>
                    <a:pt x="6971" y="4488"/>
                    <a:pt x="7005" y="4294"/>
                    <a:pt x="7086" y="4110"/>
                  </a:cubicBezTo>
                  <a:cubicBezTo>
                    <a:pt x="7116" y="4040"/>
                    <a:pt x="7169" y="4012"/>
                    <a:pt x="7225" y="4012"/>
                  </a:cubicBezTo>
                  <a:close/>
                  <a:moveTo>
                    <a:pt x="33098" y="0"/>
                  </a:moveTo>
                  <a:cubicBezTo>
                    <a:pt x="27612" y="48"/>
                    <a:pt x="22124" y="86"/>
                    <a:pt x="16638" y="120"/>
                  </a:cubicBezTo>
                  <a:cubicBezTo>
                    <a:pt x="13798" y="136"/>
                    <a:pt x="10955" y="148"/>
                    <a:pt x="8116" y="152"/>
                  </a:cubicBezTo>
                  <a:cubicBezTo>
                    <a:pt x="6301" y="157"/>
                    <a:pt x="4434" y="270"/>
                    <a:pt x="2588" y="270"/>
                  </a:cubicBezTo>
                  <a:cubicBezTo>
                    <a:pt x="1742" y="270"/>
                    <a:pt x="901" y="246"/>
                    <a:pt x="72" y="177"/>
                  </a:cubicBezTo>
                  <a:lnTo>
                    <a:pt x="72" y="177"/>
                  </a:lnTo>
                  <a:cubicBezTo>
                    <a:pt x="76" y="196"/>
                    <a:pt x="82" y="214"/>
                    <a:pt x="80" y="235"/>
                  </a:cubicBezTo>
                  <a:cubicBezTo>
                    <a:pt x="0" y="3325"/>
                    <a:pt x="152" y="6411"/>
                    <a:pt x="94" y="9498"/>
                  </a:cubicBezTo>
                  <a:cubicBezTo>
                    <a:pt x="1895" y="9246"/>
                    <a:pt x="3760" y="9232"/>
                    <a:pt x="5606" y="9232"/>
                  </a:cubicBezTo>
                  <a:cubicBezTo>
                    <a:pt x="5839" y="9232"/>
                    <a:pt x="6071" y="9232"/>
                    <a:pt x="6303" y="9232"/>
                  </a:cubicBezTo>
                  <a:cubicBezTo>
                    <a:pt x="6876" y="9232"/>
                    <a:pt x="7447" y="9231"/>
                    <a:pt x="8012" y="9222"/>
                  </a:cubicBezTo>
                  <a:cubicBezTo>
                    <a:pt x="10750" y="9172"/>
                    <a:pt x="13488" y="9146"/>
                    <a:pt x="16226" y="9140"/>
                  </a:cubicBezTo>
                  <a:cubicBezTo>
                    <a:pt x="16785" y="9139"/>
                    <a:pt x="17344" y="9138"/>
                    <a:pt x="17904" y="9138"/>
                  </a:cubicBezTo>
                  <a:cubicBezTo>
                    <a:pt x="22841" y="9138"/>
                    <a:pt x="27778" y="9196"/>
                    <a:pt x="32710" y="9355"/>
                  </a:cubicBezTo>
                  <a:cubicBezTo>
                    <a:pt x="31567" y="7993"/>
                    <a:pt x="30565" y="6460"/>
                    <a:pt x="29588" y="4983"/>
                  </a:cubicBezTo>
                  <a:cubicBezTo>
                    <a:pt x="29491" y="4837"/>
                    <a:pt x="29588" y="4705"/>
                    <a:pt x="29718" y="4671"/>
                  </a:cubicBezTo>
                  <a:cubicBezTo>
                    <a:pt x="30620" y="2999"/>
                    <a:pt x="31907" y="1472"/>
                    <a:pt x="33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654700" y="3490157"/>
              <a:ext cx="856150" cy="255250"/>
            </a:xfrm>
            <a:custGeom>
              <a:avLst/>
              <a:gdLst/>
              <a:ahLst/>
              <a:cxnLst/>
              <a:rect l="l" t="t" r="r" b="b"/>
              <a:pathLst>
                <a:path w="34246" h="10210" extrusionOk="0">
                  <a:moveTo>
                    <a:pt x="33660" y="378"/>
                  </a:moveTo>
                  <a:lnTo>
                    <a:pt x="33660" y="378"/>
                  </a:lnTo>
                  <a:cubicBezTo>
                    <a:pt x="32469" y="1850"/>
                    <a:pt x="31182" y="3377"/>
                    <a:pt x="30280" y="5049"/>
                  </a:cubicBezTo>
                  <a:cubicBezTo>
                    <a:pt x="30150" y="5083"/>
                    <a:pt x="30053" y="5215"/>
                    <a:pt x="30150" y="5361"/>
                  </a:cubicBezTo>
                  <a:cubicBezTo>
                    <a:pt x="31127" y="6838"/>
                    <a:pt x="32129" y="8371"/>
                    <a:pt x="33272" y="9733"/>
                  </a:cubicBezTo>
                  <a:cubicBezTo>
                    <a:pt x="28340" y="9574"/>
                    <a:pt x="23403" y="9516"/>
                    <a:pt x="18466" y="9516"/>
                  </a:cubicBezTo>
                  <a:cubicBezTo>
                    <a:pt x="17907" y="9516"/>
                    <a:pt x="17348" y="9517"/>
                    <a:pt x="16789" y="9518"/>
                  </a:cubicBezTo>
                  <a:cubicBezTo>
                    <a:pt x="14050" y="9523"/>
                    <a:pt x="11312" y="9550"/>
                    <a:pt x="8574" y="9600"/>
                  </a:cubicBezTo>
                  <a:cubicBezTo>
                    <a:pt x="8009" y="9609"/>
                    <a:pt x="7438" y="9610"/>
                    <a:pt x="6865" y="9610"/>
                  </a:cubicBezTo>
                  <a:cubicBezTo>
                    <a:pt x="6633" y="9610"/>
                    <a:pt x="6401" y="9610"/>
                    <a:pt x="6168" y="9610"/>
                  </a:cubicBezTo>
                  <a:cubicBezTo>
                    <a:pt x="4322" y="9610"/>
                    <a:pt x="2457" y="9624"/>
                    <a:pt x="656" y="9876"/>
                  </a:cubicBezTo>
                  <a:cubicBezTo>
                    <a:pt x="714" y="6789"/>
                    <a:pt x="562" y="3703"/>
                    <a:pt x="642" y="613"/>
                  </a:cubicBezTo>
                  <a:cubicBezTo>
                    <a:pt x="644" y="593"/>
                    <a:pt x="638" y="574"/>
                    <a:pt x="634" y="555"/>
                  </a:cubicBezTo>
                  <a:lnTo>
                    <a:pt x="634" y="555"/>
                  </a:lnTo>
                  <a:cubicBezTo>
                    <a:pt x="1463" y="624"/>
                    <a:pt x="2304" y="648"/>
                    <a:pt x="3150" y="648"/>
                  </a:cubicBezTo>
                  <a:cubicBezTo>
                    <a:pt x="4996" y="648"/>
                    <a:pt x="6863" y="535"/>
                    <a:pt x="8678" y="530"/>
                  </a:cubicBezTo>
                  <a:cubicBezTo>
                    <a:pt x="11517" y="526"/>
                    <a:pt x="14360" y="514"/>
                    <a:pt x="17200" y="498"/>
                  </a:cubicBezTo>
                  <a:cubicBezTo>
                    <a:pt x="22686" y="464"/>
                    <a:pt x="28174" y="426"/>
                    <a:pt x="33660" y="378"/>
                  </a:cubicBezTo>
                  <a:close/>
                  <a:moveTo>
                    <a:pt x="34016" y="1"/>
                  </a:moveTo>
                  <a:cubicBezTo>
                    <a:pt x="34015" y="1"/>
                    <a:pt x="34014" y="1"/>
                    <a:pt x="34013" y="1"/>
                  </a:cubicBezTo>
                  <a:cubicBezTo>
                    <a:pt x="28410" y="52"/>
                    <a:pt x="22806" y="114"/>
                    <a:pt x="17200" y="170"/>
                  </a:cubicBezTo>
                  <a:cubicBezTo>
                    <a:pt x="14436" y="198"/>
                    <a:pt x="11672" y="227"/>
                    <a:pt x="8909" y="257"/>
                  </a:cubicBezTo>
                  <a:cubicBezTo>
                    <a:pt x="8731" y="259"/>
                    <a:pt x="8552" y="260"/>
                    <a:pt x="8374" y="260"/>
                  </a:cubicBezTo>
                  <a:cubicBezTo>
                    <a:pt x="6846" y="260"/>
                    <a:pt x="5287" y="198"/>
                    <a:pt x="3738" y="198"/>
                  </a:cubicBezTo>
                  <a:cubicBezTo>
                    <a:pt x="2610" y="198"/>
                    <a:pt x="1487" y="231"/>
                    <a:pt x="387" y="345"/>
                  </a:cubicBezTo>
                  <a:cubicBezTo>
                    <a:pt x="334" y="350"/>
                    <a:pt x="304" y="385"/>
                    <a:pt x="296" y="424"/>
                  </a:cubicBezTo>
                  <a:cubicBezTo>
                    <a:pt x="232" y="458"/>
                    <a:pt x="181" y="519"/>
                    <a:pt x="179" y="613"/>
                  </a:cubicBezTo>
                  <a:cubicBezTo>
                    <a:pt x="97" y="3689"/>
                    <a:pt x="0" y="6862"/>
                    <a:pt x="324" y="9925"/>
                  </a:cubicBezTo>
                  <a:cubicBezTo>
                    <a:pt x="335" y="10031"/>
                    <a:pt x="420" y="10085"/>
                    <a:pt x="502" y="10085"/>
                  </a:cubicBezTo>
                  <a:cubicBezTo>
                    <a:pt x="503" y="10085"/>
                    <a:pt x="505" y="10085"/>
                    <a:pt x="507" y="10085"/>
                  </a:cubicBezTo>
                  <a:cubicBezTo>
                    <a:pt x="527" y="10108"/>
                    <a:pt x="555" y="10124"/>
                    <a:pt x="587" y="10126"/>
                  </a:cubicBezTo>
                  <a:cubicBezTo>
                    <a:pt x="1324" y="10187"/>
                    <a:pt x="2068" y="10209"/>
                    <a:pt x="2816" y="10209"/>
                  </a:cubicBezTo>
                  <a:cubicBezTo>
                    <a:pt x="4811" y="10209"/>
                    <a:pt x="6829" y="10049"/>
                    <a:pt x="8802" y="10015"/>
                  </a:cubicBezTo>
                  <a:cubicBezTo>
                    <a:pt x="11541" y="9969"/>
                    <a:pt x="14279" y="9944"/>
                    <a:pt x="17018" y="9939"/>
                  </a:cubicBezTo>
                  <a:cubicBezTo>
                    <a:pt x="17269" y="9939"/>
                    <a:pt x="17519" y="9939"/>
                    <a:pt x="17770" y="9939"/>
                  </a:cubicBezTo>
                  <a:cubicBezTo>
                    <a:pt x="22997" y="9939"/>
                    <a:pt x="28222" y="10033"/>
                    <a:pt x="33448" y="10154"/>
                  </a:cubicBezTo>
                  <a:cubicBezTo>
                    <a:pt x="33450" y="10154"/>
                    <a:pt x="33451" y="10154"/>
                    <a:pt x="33452" y="10154"/>
                  </a:cubicBezTo>
                  <a:cubicBezTo>
                    <a:pt x="33585" y="10154"/>
                    <a:pt x="33649" y="10051"/>
                    <a:pt x="33649" y="9948"/>
                  </a:cubicBezTo>
                  <a:cubicBezTo>
                    <a:pt x="33703" y="9902"/>
                    <a:pt x="33731" y="9821"/>
                    <a:pt x="33690" y="9747"/>
                  </a:cubicBezTo>
                  <a:cubicBezTo>
                    <a:pt x="32796" y="8154"/>
                    <a:pt x="31656" y="6635"/>
                    <a:pt x="30566" y="5168"/>
                  </a:cubicBezTo>
                  <a:cubicBezTo>
                    <a:pt x="31804" y="3689"/>
                    <a:pt x="32858" y="2042"/>
                    <a:pt x="34071" y="539"/>
                  </a:cubicBezTo>
                  <a:cubicBezTo>
                    <a:pt x="34121" y="477"/>
                    <a:pt x="34129" y="408"/>
                    <a:pt x="34110" y="343"/>
                  </a:cubicBezTo>
                  <a:cubicBezTo>
                    <a:pt x="34246" y="256"/>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329775" y="3578282"/>
              <a:ext cx="51700" cy="63025"/>
            </a:xfrm>
            <a:custGeom>
              <a:avLst/>
              <a:gdLst/>
              <a:ahLst/>
              <a:cxnLst/>
              <a:rect l="l" t="t" r="r" b="b"/>
              <a:pathLst>
                <a:path w="2068" h="2521" extrusionOk="0">
                  <a:moveTo>
                    <a:pt x="1216" y="0"/>
                  </a:moveTo>
                  <a:cubicBezTo>
                    <a:pt x="1124" y="0"/>
                    <a:pt x="1032" y="69"/>
                    <a:pt x="1016" y="192"/>
                  </a:cubicBezTo>
                  <a:cubicBezTo>
                    <a:pt x="977" y="517"/>
                    <a:pt x="1048" y="863"/>
                    <a:pt x="1042" y="1194"/>
                  </a:cubicBezTo>
                  <a:cubicBezTo>
                    <a:pt x="1040" y="1207"/>
                    <a:pt x="1040" y="1221"/>
                    <a:pt x="1040" y="1235"/>
                  </a:cubicBezTo>
                  <a:cubicBezTo>
                    <a:pt x="735" y="1269"/>
                    <a:pt x="430" y="1357"/>
                    <a:pt x="211" y="1442"/>
                  </a:cubicBezTo>
                  <a:cubicBezTo>
                    <a:pt x="1" y="1526"/>
                    <a:pt x="55" y="1840"/>
                    <a:pt x="248" y="1840"/>
                  </a:cubicBezTo>
                  <a:cubicBezTo>
                    <a:pt x="269" y="1840"/>
                    <a:pt x="292" y="1836"/>
                    <a:pt x="316" y="1828"/>
                  </a:cubicBezTo>
                  <a:cubicBezTo>
                    <a:pt x="541" y="1750"/>
                    <a:pt x="769" y="1701"/>
                    <a:pt x="1004" y="1690"/>
                  </a:cubicBezTo>
                  <a:lnTo>
                    <a:pt x="1004" y="1690"/>
                  </a:lnTo>
                  <a:cubicBezTo>
                    <a:pt x="982" y="1891"/>
                    <a:pt x="949" y="2089"/>
                    <a:pt x="910" y="2290"/>
                  </a:cubicBezTo>
                  <a:cubicBezTo>
                    <a:pt x="883" y="2429"/>
                    <a:pt x="994" y="2521"/>
                    <a:pt x="1101" y="2521"/>
                  </a:cubicBezTo>
                  <a:cubicBezTo>
                    <a:pt x="1171" y="2521"/>
                    <a:pt x="1240" y="2481"/>
                    <a:pt x="1266" y="2389"/>
                  </a:cubicBezTo>
                  <a:cubicBezTo>
                    <a:pt x="1324" y="2186"/>
                    <a:pt x="1381" y="1953"/>
                    <a:pt x="1427" y="1711"/>
                  </a:cubicBezTo>
                  <a:cubicBezTo>
                    <a:pt x="1527" y="1727"/>
                    <a:pt x="1627" y="1742"/>
                    <a:pt x="1727" y="1742"/>
                  </a:cubicBezTo>
                  <a:cubicBezTo>
                    <a:pt x="1785" y="1742"/>
                    <a:pt x="1843" y="1737"/>
                    <a:pt x="1901" y="1724"/>
                  </a:cubicBezTo>
                  <a:cubicBezTo>
                    <a:pt x="2024" y="1699"/>
                    <a:pt x="2067" y="1526"/>
                    <a:pt x="1974" y="1440"/>
                  </a:cubicBezTo>
                  <a:cubicBezTo>
                    <a:pt x="1847" y="1327"/>
                    <a:pt x="1682" y="1265"/>
                    <a:pt x="1497" y="1237"/>
                  </a:cubicBezTo>
                  <a:cubicBezTo>
                    <a:pt x="1535" y="847"/>
                    <a:pt x="1519" y="459"/>
                    <a:pt x="1400" y="138"/>
                  </a:cubicBezTo>
                  <a:cubicBezTo>
                    <a:pt x="1364" y="44"/>
                    <a:pt x="1290"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251100" y="3583982"/>
              <a:ext cx="48525" cy="68025"/>
            </a:xfrm>
            <a:custGeom>
              <a:avLst/>
              <a:gdLst/>
              <a:ahLst/>
              <a:cxnLst/>
              <a:rect l="l" t="t" r="r" b="b"/>
              <a:pathLst>
                <a:path w="1941" h="2721" extrusionOk="0">
                  <a:moveTo>
                    <a:pt x="1136" y="1"/>
                  </a:moveTo>
                  <a:cubicBezTo>
                    <a:pt x="1034" y="1"/>
                    <a:pt x="929" y="65"/>
                    <a:pt x="906" y="169"/>
                  </a:cubicBezTo>
                  <a:cubicBezTo>
                    <a:pt x="829" y="513"/>
                    <a:pt x="785" y="852"/>
                    <a:pt x="773" y="1190"/>
                  </a:cubicBezTo>
                  <a:cubicBezTo>
                    <a:pt x="603" y="1194"/>
                    <a:pt x="435" y="1196"/>
                    <a:pt x="264" y="1201"/>
                  </a:cubicBezTo>
                  <a:cubicBezTo>
                    <a:pt x="0" y="1206"/>
                    <a:pt x="0" y="1605"/>
                    <a:pt x="264" y="1610"/>
                  </a:cubicBezTo>
                  <a:cubicBezTo>
                    <a:pt x="435" y="1612"/>
                    <a:pt x="608" y="1616"/>
                    <a:pt x="779" y="1619"/>
                  </a:cubicBezTo>
                  <a:cubicBezTo>
                    <a:pt x="797" y="1944"/>
                    <a:pt x="850" y="2270"/>
                    <a:pt x="942" y="2598"/>
                  </a:cubicBezTo>
                  <a:cubicBezTo>
                    <a:pt x="967" y="2683"/>
                    <a:pt x="1033" y="2721"/>
                    <a:pt x="1100" y="2721"/>
                  </a:cubicBezTo>
                  <a:cubicBezTo>
                    <a:pt x="1201" y="2721"/>
                    <a:pt x="1305" y="2636"/>
                    <a:pt x="1278" y="2505"/>
                  </a:cubicBezTo>
                  <a:cubicBezTo>
                    <a:pt x="1215" y="2214"/>
                    <a:pt x="1178" y="1922"/>
                    <a:pt x="1169" y="1630"/>
                  </a:cubicBezTo>
                  <a:lnTo>
                    <a:pt x="1169" y="1630"/>
                  </a:lnTo>
                  <a:cubicBezTo>
                    <a:pt x="1259" y="1635"/>
                    <a:pt x="1349" y="1642"/>
                    <a:pt x="1438" y="1642"/>
                  </a:cubicBezTo>
                  <a:cubicBezTo>
                    <a:pt x="1544" y="1642"/>
                    <a:pt x="1648" y="1633"/>
                    <a:pt x="1746" y="1600"/>
                  </a:cubicBezTo>
                  <a:cubicBezTo>
                    <a:pt x="1940" y="1536"/>
                    <a:pt x="1940" y="1272"/>
                    <a:pt x="1746" y="1210"/>
                  </a:cubicBezTo>
                  <a:cubicBezTo>
                    <a:pt x="1647" y="1177"/>
                    <a:pt x="1542" y="1167"/>
                    <a:pt x="1435" y="1167"/>
                  </a:cubicBezTo>
                  <a:cubicBezTo>
                    <a:pt x="1350" y="1167"/>
                    <a:pt x="1265" y="1173"/>
                    <a:pt x="1180" y="1178"/>
                  </a:cubicBezTo>
                  <a:cubicBezTo>
                    <a:pt x="1197" y="975"/>
                    <a:pt x="1226" y="774"/>
                    <a:pt x="1272" y="576"/>
                  </a:cubicBezTo>
                  <a:cubicBezTo>
                    <a:pt x="1273" y="576"/>
                    <a:pt x="1274" y="576"/>
                    <a:pt x="1275" y="576"/>
                  </a:cubicBezTo>
                  <a:cubicBezTo>
                    <a:pt x="1413" y="576"/>
                    <a:pt x="1528" y="424"/>
                    <a:pt x="1451" y="287"/>
                  </a:cubicBezTo>
                  <a:cubicBezTo>
                    <a:pt x="1397" y="196"/>
                    <a:pt x="1360" y="146"/>
                    <a:pt x="1292" y="67"/>
                  </a:cubicBezTo>
                  <a:cubicBezTo>
                    <a:pt x="1251" y="21"/>
                    <a:pt x="1194" y="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1300" y="3593057"/>
              <a:ext cx="62775" cy="55600"/>
            </a:xfrm>
            <a:custGeom>
              <a:avLst/>
              <a:gdLst/>
              <a:ahLst/>
              <a:cxnLst/>
              <a:rect l="l" t="t" r="r" b="b"/>
              <a:pathLst>
                <a:path w="2511" h="2224" extrusionOk="0">
                  <a:moveTo>
                    <a:pt x="1334" y="0"/>
                  </a:moveTo>
                  <a:cubicBezTo>
                    <a:pt x="1274" y="0"/>
                    <a:pt x="1217" y="27"/>
                    <a:pt x="1187" y="90"/>
                  </a:cubicBezTo>
                  <a:cubicBezTo>
                    <a:pt x="1070" y="340"/>
                    <a:pt x="1079" y="616"/>
                    <a:pt x="1065" y="891"/>
                  </a:cubicBezTo>
                  <a:cubicBezTo>
                    <a:pt x="781" y="931"/>
                    <a:pt x="497" y="974"/>
                    <a:pt x="223" y="1009"/>
                  </a:cubicBezTo>
                  <a:cubicBezTo>
                    <a:pt x="17" y="1034"/>
                    <a:pt x="1" y="1346"/>
                    <a:pt x="213" y="1346"/>
                  </a:cubicBezTo>
                  <a:cubicBezTo>
                    <a:pt x="216" y="1346"/>
                    <a:pt x="219" y="1346"/>
                    <a:pt x="223" y="1346"/>
                  </a:cubicBezTo>
                  <a:cubicBezTo>
                    <a:pt x="487" y="1334"/>
                    <a:pt x="762" y="1330"/>
                    <a:pt x="1038" y="1323"/>
                  </a:cubicBezTo>
                  <a:lnTo>
                    <a:pt x="1038" y="1323"/>
                  </a:lnTo>
                  <a:cubicBezTo>
                    <a:pt x="1022" y="1561"/>
                    <a:pt x="1004" y="1801"/>
                    <a:pt x="1000" y="2038"/>
                  </a:cubicBezTo>
                  <a:cubicBezTo>
                    <a:pt x="998" y="2155"/>
                    <a:pt x="1105" y="2224"/>
                    <a:pt x="1206" y="2224"/>
                  </a:cubicBezTo>
                  <a:cubicBezTo>
                    <a:pt x="1283" y="2224"/>
                    <a:pt x="1356" y="2182"/>
                    <a:pt x="1370" y="2090"/>
                  </a:cubicBezTo>
                  <a:cubicBezTo>
                    <a:pt x="1407" y="1829"/>
                    <a:pt x="1435" y="1565"/>
                    <a:pt x="1463" y="1304"/>
                  </a:cubicBezTo>
                  <a:cubicBezTo>
                    <a:pt x="1739" y="1288"/>
                    <a:pt x="2014" y="1261"/>
                    <a:pt x="2277" y="1209"/>
                  </a:cubicBezTo>
                  <a:cubicBezTo>
                    <a:pt x="2511" y="1163"/>
                    <a:pt x="2446" y="813"/>
                    <a:pt x="2222" y="808"/>
                  </a:cubicBezTo>
                  <a:cubicBezTo>
                    <a:pt x="2185" y="807"/>
                    <a:pt x="2147" y="806"/>
                    <a:pt x="2109" y="806"/>
                  </a:cubicBezTo>
                  <a:cubicBezTo>
                    <a:pt x="1916" y="806"/>
                    <a:pt x="1718" y="819"/>
                    <a:pt x="1519" y="839"/>
                  </a:cubicBezTo>
                  <a:cubicBezTo>
                    <a:pt x="1555" y="600"/>
                    <a:pt x="1587" y="356"/>
                    <a:pt x="1525" y="134"/>
                  </a:cubicBezTo>
                  <a:cubicBezTo>
                    <a:pt x="1502" y="51"/>
                    <a:pt x="1416" y="0"/>
                    <a:pt x="1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037100" y="3593332"/>
              <a:ext cx="56450" cy="59200"/>
            </a:xfrm>
            <a:custGeom>
              <a:avLst/>
              <a:gdLst/>
              <a:ahLst/>
              <a:cxnLst/>
              <a:rect l="l" t="t" r="r" b="b"/>
              <a:pathLst>
                <a:path w="2258" h="2368" extrusionOk="0">
                  <a:moveTo>
                    <a:pt x="1238" y="1"/>
                  </a:moveTo>
                  <a:cubicBezTo>
                    <a:pt x="1182" y="1"/>
                    <a:pt x="1128" y="26"/>
                    <a:pt x="1100" y="85"/>
                  </a:cubicBezTo>
                  <a:cubicBezTo>
                    <a:pt x="985" y="337"/>
                    <a:pt x="959" y="644"/>
                    <a:pt x="975" y="963"/>
                  </a:cubicBezTo>
                  <a:cubicBezTo>
                    <a:pt x="733" y="968"/>
                    <a:pt x="488" y="975"/>
                    <a:pt x="246" y="984"/>
                  </a:cubicBezTo>
                  <a:cubicBezTo>
                    <a:pt x="1" y="993"/>
                    <a:pt x="1" y="1353"/>
                    <a:pt x="246" y="1363"/>
                  </a:cubicBezTo>
                  <a:cubicBezTo>
                    <a:pt x="505" y="1375"/>
                    <a:pt x="764" y="1379"/>
                    <a:pt x="1022" y="1385"/>
                  </a:cubicBezTo>
                  <a:cubicBezTo>
                    <a:pt x="1068" y="1689"/>
                    <a:pt x="1138" y="1981"/>
                    <a:pt x="1195" y="2228"/>
                  </a:cubicBezTo>
                  <a:cubicBezTo>
                    <a:pt x="1217" y="2325"/>
                    <a:pt x="1288" y="2367"/>
                    <a:pt x="1363" y="2367"/>
                  </a:cubicBezTo>
                  <a:cubicBezTo>
                    <a:pt x="1477" y="2367"/>
                    <a:pt x="1599" y="2271"/>
                    <a:pt x="1571" y="2125"/>
                  </a:cubicBezTo>
                  <a:cubicBezTo>
                    <a:pt x="1523" y="1882"/>
                    <a:pt x="1488" y="1640"/>
                    <a:pt x="1468" y="1395"/>
                  </a:cubicBezTo>
                  <a:lnTo>
                    <a:pt x="1468" y="1395"/>
                  </a:lnTo>
                  <a:cubicBezTo>
                    <a:pt x="1631" y="1397"/>
                    <a:pt x="1798" y="1402"/>
                    <a:pt x="1961" y="1405"/>
                  </a:cubicBezTo>
                  <a:cubicBezTo>
                    <a:pt x="1963" y="1405"/>
                    <a:pt x="1965" y="1405"/>
                    <a:pt x="1967" y="1405"/>
                  </a:cubicBezTo>
                  <a:cubicBezTo>
                    <a:pt x="2257" y="1405"/>
                    <a:pt x="2257" y="942"/>
                    <a:pt x="1967" y="942"/>
                  </a:cubicBezTo>
                  <a:cubicBezTo>
                    <a:pt x="1965" y="942"/>
                    <a:pt x="1963" y="942"/>
                    <a:pt x="1961" y="942"/>
                  </a:cubicBezTo>
                  <a:cubicBezTo>
                    <a:pt x="1790" y="947"/>
                    <a:pt x="1617" y="949"/>
                    <a:pt x="1446" y="952"/>
                  </a:cubicBezTo>
                  <a:cubicBezTo>
                    <a:pt x="1450" y="677"/>
                    <a:pt x="1495" y="391"/>
                    <a:pt x="1416" y="127"/>
                  </a:cubicBezTo>
                  <a:cubicBezTo>
                    <a:pt x="1395" y="49"/>
                    <a:pt x="1315"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1925375" y="3596532"/>
              <a:ext cx="60850" cy="58775"/>
            </a:xfrm>
            <a:custGeom>
              <a:avLst/>
              <a:gdLst/>
              <a:ahLst/>
              <a:cxnLst/>
              <a:rect l="l" t="t" r="r" b="b"/>
              <a:pathLst>
                <a:path w="2434" h="2351" extrusionOk="0">
                  <a:moveTo>
                    <a:pt x="1428" y="1"/>
                  </a:moveTo>
                  <a:cubicBezTo>
                    <a:pt x="1364" y="1"/>
                    <a:pt x="1299" y="30"/>
                    <a:pt x="1257" y="90"/>
                  </a:cubicBezTo>
                  <a:cubicBezTo>
                    <a:pt x="1111" y="299"/>
                    <a:pt x="1042" y="561"/>
                    <a:pt x="1023" y="837"/>
                  </a:cubicBezTo>
                  <a:cubicBezTo>
                    <a:pt x="756" y="867"/>
                    <a:pt x="490" y="911"/>
                    <a:pt x="227" y="983"/>
                  </a:cubicBezTo>
                  <a:cubicBezTo>
                    <a:pt x="0" y="1044"/>
                    <a:pt x="76" y="1357"/>
                    <a:pt x="282" y="1357"/>
                  </a:cubicBezTo>
                  <a:cubicBezTo>
                    <a:pt x="297" y="1357"/>
                    <a:pt x="312" y="1356"/>
                    <a:pt x="328" y="1352"/>
                  </a:cubicBezTo>
                  <a:cubicBezTo>
                    <a:pt x="563" y="1306"/>
                    <a:pt x="795" y="1279"/>
                    <a:pt x="1028" y="1263"/>
                  </a:cubicBezTo>
                  <a:cubicBezTo>
                    <a:pt x="1058" y="1613"/>
                    <a:pt x="1148" y="1962"/>
                    <a:pt x="1251" y="2239"/>
                  </a:cubicBezTo>
                  <a:cubicBezTo>
                    <a:pt x="1281" y="2316"/>
                    <a:pt x="1346" y="2351"/>
                    <a:pt x="1409" y="2351"/>
                  </a:cubicBezTo>
                  <a:cubicBezTo>
                    <a:pt x="1503" y="2351"/>
                    <a:pt x="1593" y="2275"/>
                    <a:pt x="1565" y="2151"/>
                  </a:cubicBezTo>
                  <a:cubicBezTo>
                    <a:pt x="1499" y="1856"/>
                    <a:pt x="1466" y="1551"/>
                    <a:pt x="1473" y="1249"/>
                  </a:cubicBezTo>
                  <a:lnTo>
                    <a:pt x="1473" y="1249"/>
                  </a:lnTo>
                  <a:cubicBezTo>
                    <a:pt x="1692" y="1251"/>
                    <a:pt x="1915" y="1260"/>
                    <a:pt x="2141" y="1290"/>
                  </a:cubicBezTo>
                  <a:cubicBezTo>
                    <a:pt x="2152" y="1292"/>
                    <a:pt x="2162" y="1292"/>
                    <a:pt x="2172" y="1292"/>
                  </a:cubicBezTo>
                  <a:cubicBezTo>
                    <a:pt x="2434" y="1292"/>
                    <a:pt x="2427" y="852"/>
                    <a:pt x="2141" y="824"/>
                  </a:cubicBezTo>
                  <a:cubicBezTo>
                    <a:pt x="1970" y="809"/>
                    <a:pt x="1801" y="802"/>
                    <a:pt x="1632" y="802"/>
                  </a:cubicBezTo>
                  <a:cubicBezTo>
                    <a:pt x="1595" y="802"/>
                    <a:pt x="1558" y="803"/>
                    <a:pt x="1521" y="803"/>
                  </a:cubicBezTo>
                  <a:cubicBezTo>
                    <a:pt x="1563" y="597"/>
                    <a:pt x="1617" y="394"/>
                    <a:pt x="1617" y="187"/>
                  </a:cubicBezTo>
                  <a:cubicBezTo>
                    <a:pt x="1617" y="66"/>
                    <a:pt x="1525" y="1"/>
                    <a:pt x="1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1811250" y="3599882"/>
              <a:ext cx="67700" cy="55750"/>
            </a:xfrm>
            <a:custGeom>
              <a:avLst/>
              <a:gdLst/>
              <a:ahLst/>
              <a:cxnLst/>
              <a:rect l="l" t="t" r="r" b="b"/>
              <a:pathLst>
                <a:path w="2708" h="2230" extrusionOk="0">
                  <a:moveTo>
                    <a:pt x="1524" y="1"/>
                  </a:moveTo>
                  <a:cubicBezTo>
                    <a:pt x="1468" y="1"/>
                    <a:pt x="1416" y="29"/>
                    <a:pt x="1386" y="99"/>
                  </a:cubicBezTo>
                  <a:cubicBezTo>
                    <a:pt x="1305" y="284"/>
                    <a:pt x="1271" y="477"/>
                    <a:pt x="1245" y="676"/>
                  </a:cubicBezTo>
                  <a:cubicBezTo>
                    <a:pt x="1161" y="673"/>
                    <a:pt x="1076" y="672"/>
                    <a:pt x="993" y="672"/>
                  </a:cubicBezTo>
                  <a:cubicBezTo>
                    <a:pt x="742" y="672"/>
                    <a:pt x="498" y="682"/>
                    <a:pt x="273" y="694"/>
                  </a:cubicBezTo>
                  <a:cubicBezTo>
                    <a:pt x="3" y="711"/>
                    <a:pt x="0" y="1107"/>
                    <a:pt x="273" y="1117"/>
                  </a:cubicBezTo>
                  <a:cubicBezTo>
                    <a:pt x="575" y="1129"/>
                    <a:pt x="880" y="1140"/>
                    <a:pt x="1183" y="1163"/>
                  </a:cubicBezTo>
                  <a:cubicBezTo>
                    <a:pt x="1141" y="1459"/>
                    <a:pt x="1102" y="1755"/>
                    <a:pt x="1064" y="2052"/>
                  </a:cubicBezTo>
                  <a:cubicBezTo>
                    <a:pt x="1051" y="2165"/>
                    <a:pt x="1152" y="2230"/>
                    <a:pt x="1251" y="2230"/>
                  </a:cubicBezTo>
                  <a:cubicBezTo>
                    <a:pt x="1329" y="2230"/>
                    <a:pt x="1405" y="2189"/>
                    <a:pt x="1422" y="2101"/>
                  </a:cubicBezTo>
                  <a:cubicBezTo>
                    <a:pt x="1483" y="1803"/>
                    <a:pt x="1541" y="1505"/>
                    <a:pt x="1595" y="1207"/>
                  </a:cubicBezTo>
                  <a:cubicBezTo>
                    <a:pt x="1868" y="1246"/>
                    <a:pt x="2141" y="1302"/>
                    <a:pt x="2414" y="1304"/>
                  </a:cubicBezTo>
                  <a:cubicBezTo>
                    <a:pt x="2414" y="1304"/>
                    <a:pt x="2415" y="1304"/>
                    <a:pt x="2416" y="1304"/>
                  </a:cubicBezTo>
                  <a:cubicBezTo>
                    <a:pt x="2677" y="1304"/>
                    <a:pt x="2708" y="938"/>
                    <a:pt x="2474" y="860"/>
                  </a:cubicBezTo>
                  <a:cubicBezTo>
                    <a:pt x="2235" y="777"/>
                    <a:pt x="1973" y="731"/>
                    <a:pt x="1700" y="703"/>
                  </a:cubicBezTo>
                  <a:cubicBezTo>
                    <a:pt x="1732" y="533"/>
                    <a:pt x="1756" y="364"/>
                    <a:pt x="1742" y="196"/>
                  </a:cubicBezTo>
                  <a:cubicBezTo>
                    <a:pt x="1731" y="90"/>
                    <a:pt x="1622"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1714525" y="3585132"/>
              <a:ext cx="53350" cy="63550"/>
            </a:xfrm>
            <a:custGeom>
              <a:avLst/>
              <a:gdLst/>
              <a:ahLst/>
              <a:cxnLst/>
              <a:rect l="l" t="t" r="r" b="b"/>
              <a:pathLst>
                <a:path w="2134" h="2542" extrusionOk="0">
                  <a:moveTo>
                    <a:pt x="1251" y="1"/>
                  </a:moveTo>
                  <a:cubicBezTo>
                    <a:pt x="1182" y="1"/>
                    <a:pt x="1110" y="32"/>
                    <a:pt x="1064" y="95"/>
                  </a:cubicBezTo>
                  <a:cubicBezTo>
                    <a:pt x="889" y="339"/>
                    <a:pt x="801" y="672"/>
                    <a:pt x="766" y="1021"/>
                  </a:cubicBezTo>
                  <a:cubicBezTo>
                    <a:pt x="654" y="1003"/>
                    <a:pt x="536" y="984"/>
                    <a:pt x="423" y="984"/>
                  </a:cubicBezTo>
                  <a:cubicBezTo>
                    <a:pt x="284" y="984"/>
                    <a:pt x="154" y="1013"/>
                    <a:pt x="50" y="1109"/>
                  </a:cubicBezTo>
                  <a:cubicBezTo>
                    <a:pt x="9" y="1148"/>
                    <a:pt x="0" y="1220"/>
                    <a:pt x="30" y="1266"/>
                  </a:cubicBezTo>
                  <a:cubicBezTo>
                    <a:pt x="175" y="1496"/>
                    <a:pt x="478" y="1510"/>
                    <a:pt x="744" y="1538"/>
                  </a:cubicBezTo>
                  <a:cubicBezTo>
                    <a:pt x="750" y="1852"/>
                    <a:pt x="785" y="2157"/>
                    <a:pt x="826" y="2409"/>
                  </a:cubicBezTo>
                  <a:cubicBezTo>
                    <a:pt x="840" y="2500"/>
                    <a:pt x="915" y="2541"/>
                    <a:pt x="993" y="2541"/>
                  </a:cubicBezTo>
                  <a:cubicBezTo>
                    <a:pt x="1092" y="2541"/>
                    <a:pt x="1198" y="2474"/>
                    <a:pt x="1193" y="2357"/>
                  </a:cubicBezTo>
                  <a:cubicBezTo>
                    <a:pt x="1184" y="2109"/>
                    <a:pt x="1184" y="1859"/>
                    <a:pt x="1198" y="1610"/>
                  </a:cubicBezTo>
                  <a:cubicBezTo>
                    <a:pt x="1357" y="1638"/>
                    <a:pt x="1518" y="1662"/>
                    <a:pt x="1676" y="1662"/>
                  </a:cubicBezTo>
                  <a:cubicBezTo>
                    <a:pt x="1754" y="1662"/>
                    <a:pt x="1831" y="1656"/>
                    <a:pt x="1907" y="1642"/>
                  </a:cubicBezTo>
                  <a:cubicBezTo>
                    <a:pt x="2092" y="1608"/>
                    <a:pt x="2134" y="1309"/>
                    <a:pt x="1960" y="1226"/>
                  </a:cubicBezTo>
                  <a:cubicBezTo>
                    <a:pt x="1748" y="1127"/>
                    <a:pt x="1505" y="1097"/>
                    <a:pt x="1265" y="1077"/>
                  </a:cubicBezTo>
                  <a:cubicBezTo>
                    <a:pt x="1328" y="783"/>
                    <a:pt x="1446" y="499"/>
                    <a:pt x="1450" y="202"/>
                  </a:cubicBezTo>
                  <a:cubicBezTo>
                    <a:pt x="1452" y="69"/>
                    <a:pt x="1355"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4" name="Google Shape;1584;p48"/>
          <p:cNvSpPr txBox="1">
            <a:spLocks noGrp="1"/>
          </p:cNvSpPr>
          <p:nvPr>
            <p:ph type="subTitle" idx="1"/>
          </p:nvPr>
        </p:nvSpPr>
        <p:spPr>
          <a:xfrm>
            <a:off x="1164157" y="1872073"/>
            <a:ext cx="3206100" cy="921454"/>
          </a:xfrm>
          <a:prstGeom prst="rect">
            <a:avLst/>
          </a:prstGeom>
        </p:spPr>
        <p:txBody>
          <a:bodyPr spcFirstLastPara="1" wrap="square" lIns="91425" tIns="91425" rIns="91425" bIns="91425" anchor="t" anchorCtr="0">
            <a:noAutofit/>
          </a:bodyPr>
          <a:lstStyle/>
          <a:p>
            <a:pPr marL="91440" lvl="0" indent="0" algn="l" rtl="0">
              <a:spcBef>
                <a:spcPts val="0"/>
              </a:spcBef>
              <a:spcAft>
                <a:spcPts val="0"/>
              </a:spcAft>
              <a:buNone/>
            </a:pPr>
            <a:r>
              <a:rPr lang="en-GB"/>
              <a:t>Within every lesson, we teach children using many different strategies and use a number of resources based on each child’s needs</a:t>
            </a:r>
          </a:p>
        </p:txBody>
      </p:sp>
      <p:sp>
        <p:nvSpPr>
          <p:cNvPr id="1585" name="Google Shape;1585;p48"/>
          <p:cNvSpPr txBox="1">
            <a:spLocks noGrp="1"/>
          </p:cNvSpPr>
          <p:nvPr>
            <p:ph type="subTitle" idx="2"/>
          </p:nvPr>
        </p:nvSpPr>
        <p:spPr>
          <a:xfrm>
            <a:off x="5036646" y="2125211"/>
            <a:ext cx="3206100" cy="1369252"/>
          </a:xfrm>
          <a:prstGeom prst="rect">
            <a:avLst/>
          </a:prstGeom>
        </p:spPr>
        <p:txBody>
          <a:bodyPr spcFirstLastPara="1" wrap="square" lIns="91425" tIns="91425" rIns="91425" bIns="91425" anchor="t" anchorCtr="0">
            <a:noAutofit/>
          </a:bodyPr>
          <a:lstStyle/>
          <a:p>
            <a:pPr marL="91440" marR="91440" lvl="0" indent="0" algn="l" rtl="0">
              <a:lnSpc>
                <a:spcPct val="100000"/>
              </a:lnSpc>
              <a:spcBef>
                <a:spcPts val="0"/>
              </a:spcBef>
              <a:spcAft>
                <a:spcPts val="0"/>
              </a:spcAft>
              <a:buNone/>
            </a:pPr>
            <a:r>
              <a:rPr lang="en-GB"/>
              <a:t>We ensure that extra groups to support a child / children take place to progress their learning further and confidence within lessons.  This support might be during lessons and/ or separately, when appropriate.</a:t>
            </a:r>
            <a:endParaRPr/>
          </a:p>
          <a:p>
            <a:pPr marL="0" lvl="0" indent="0" algn="ctr" rtl="0">
              <a:spcBef>
                <a:spcPts val="0"/>
              </a:spcBef>
              <a:spcAft>
                <a:spcPts val="0"/>
              </a:spcAft>
              <a:buClr>
                <a:schemeClr val="dk1"/>
              </a:buClr>
              <a:buSzPts val="1100"/>
              <a:buFont typeface="Arial"/>
              <a:buNone/>
            </a:pPr>
            <a:endParaRPr/>
          </a:p>
          <a:p>
            <a:pPr marL="0" lvl="0" indent="0" algn="ctr" rtl="0">
              <a:spcBef>
                <a:spcPts val="0"/>
              </a:spcBef>
              <a:spcAft>
                <a:spcPts val="0"/>
              </a:spcAft>
              <a:buNone/>
            </a:pPr>
            <a:endParaRPr/>
          </a:p>
        </p:txBody>
      </p:sp>
      <p:sp>
        <p:nvSpPr>
          <p:cNvPr id="3" name="Title 2">
            <a:extLst>
              <a:ext uri="{FF2B5EF4-FFF2-40B4-BE49-F238E27FC236}">
                <a16:creationId xmlns:a16="http://schemas.microsoft.com/office/drawing/2014/main" id="{2A2CBABB-A407-AA2B-2CB9-961A283C1EAF}"/>
              </a:ext>
            </a:extLst>
          </p:cNvPr>
          <p:cNvSpPr>
            <a:spLocks noGrp="1"/>
          </p:cNvSpPr>
          <p:nvPr>
            <p:ph type="title"/>
          </p:nvPr>
        </p:nvSpPr>
        <p:spPr/>
        <p:txBody>
          <a:bodyPr/>
          <a:lstStyle/>
          <a:p>
            <a:endParaRPr lang="en-GB"/>
          </a:p>
        </p:txBody>
      </p:sp>
      <p:grpSp>
        <p:nvGrpSpPr>
          <p:cNvPr id="4" name="Google Shape;915;p36">
            <a:extLst>
              <a:ext uri="{FF2B5EF4-FFF2-40B4-BE49-F238E27FC236}">
                <a16:creationId xmlns:a16="http://schemas.microsoft.com/office/drawing/2014/main" id="{4B5B2EE7-CC49-039E-9C0E-AC9DFCE2BEED}"/>
              </a:ext>
            </a:extLst>
          </p:cNvPr>
          <p:cNvGrpSpPr/>
          <p:nvPr/>
        </p:nvGrpSpPr>
        <p:grpSpPr>
          <a:xfrm>
            <a:off x="909177" y="598485"/>
            <a:ext cx="7158440" cy="921454"/>
            <a:chOff x="7728915" y="2370420"/>
            <a:chExt cx="1034472" cy="222546"/>
          </a:xfrm>
        </p:grpSpPr>
        <p:sp>
          <p:nvSpPr>
            <p:cNvPr id="5" name="Google Shape;916;p36">
              <a:extLst>
                <a:ext uri="{FF2B5EF4-FFF2-40B4-BE49-F238E27FC236}">
                  <a16:creationId xmlns:a16="http://schemas.microsoft.com/office/drawing/2014/main" id="{B61C6297-2792-22B4-30C6-7D8D01B3DEB8}"/>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7;p36">
              <a:extLst>
                <a:ext uri="{FF2B5EF4-FFF2-40B4-BE49-F238E27FC236}">
                  <a16:creationId xmlns:a16="http://schemas.microsoft.com/office/drawing/2014/main" id="{0368E373-3026-94AD-264C-AD2B8EBDD440}"/>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8;p36">
              <a:extLst>
                <a:ext uri="{FF2B5EF4-FFF2-40B4-BE49-F238E27FC236}">
                  <a16:creationId xmlns:a16="http://schemas.microsoft.com/office/drawing/2014/main" id="{2F517F2E-16CC-DFA3-B9CD-5F26AA53146C}"/>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9;p36">
              <a:extLst>
                <a:ext uri="{FF2B5EF4-FFF2-40B4-BE49-F238E27FC236}">
                  <a16:creationId xmlns:a16="http://schemas.microsoft.com/office/drawing/2014/main" id="{EEE342B1-6321-3433-72AE-BFEF64D5BFAD}"/>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20;p36">
              <a:extLst>
                <a:ext uri="{FF2B5EF4-FFF2-40B4-BE49-F238E27FC236}">
                  <a16:creationId xmlns:a16="http://schemas.microsoft.com/office/drawing/2014/main" id="{D735AD61-7EA0-4F04-B7A3-F3433BBD7B10}"/>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21;p36">
              <a:extLst>
                <a:ext uri="{FF2B5EF4-FFF2-40B4-BE49-F238E27FC236}">
                  <a16:creationId xmlns:a16="http://schemas.microsoft.com/office/drawing/2014/main" id="{2D73CDAB-DF86-F023-69AC-31A81A624617}"/>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2;p36">
              <a:extLst>
                <a:ext uri="{FF2B5EF4-FFF2-40B4-BE49-F238E27FC236}">
                  <a16:creationId xmlns:a16="http://schemas.microsoft.com/office/drawing/2014/main" id="{8A9770B5-557A-2F8C-D8A8-8A44750C091E}"/>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923;p36">
            <a:extLst>
              <a:ext uri="{FF2B5EF4-FFF2-40B4-BE49-F238E27FC236}">
                <a16:creationId xmlns:a16="http://schemas.microsoft.com/office/drawing/2014/main" id="{B77E28BD-EC78-BF1D-2944-0CB3004A586B}"/>
              </a:ext>
            </a:extLst>
          </p:cNvPr>
          <p:cNvSpPr txBox="1">
            <a:spLocks/>
          </p:cNvSpPr>
          <p:nvPr/>
        </p:nvSpPr>
        <p:spPr>
          <a:xfrm>
            <a:off x="2085275" y="563736"/>
            <a:ext cx="4973400" cy="854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100" b="0" i="0" u="none" strike="noStrike" cap="none">
                <a:solidFill>
                  <a:schemeClr val="dk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9pPr>
          </a:lstStyle>
          <a:p>
            <a:r>
              <a:rPr lang="en-GB" sz="4800">
                <a:latin typeface="Freestyle Script" panose="030804020302050B0404" pitchFamily="66" charset="0"/>
              </a:rPr>
              <a:t>Supporting all children</a:t>
            </a:r>
          </a:p>
        </p:txBody>
      </p:sp>
      <p:grpSp>
        <p:nvGrpSpPr>
          <p:cNvPr id="15" name="Google Shape;1510;p48">
            <a:extLst>
              <a:ext uri="{FF2B5EF4-FFF2-40B4-BE49-F238E27FC236}">
                <a16:creationId xmlns:a16="http://schemas.microsoft.com/office/drawing/2014/main" id="{0A6AF1EC-0245-F9B2-C89C-28C376C02D09}"/>
              </a:ext>
            </a:extLst>
          </p:cNvPr>
          <p:cNvGrpSpPr/>
          <p:nvPr/>
        </p:nvGrpSpPr>
        <p:grpSpPr>
          <a:xfrm rot="5400000">
            <a:off x="604175" y="3288901"/>
            <a:ext cx="856150" cy="255275"/>
            <a:chOff x="1654700" y="3107932"/>
            <a:chExt cx="856150" cy="255275"/>
          </a:xfrm>
        </p:grpSpPr>
        <p:sp>
          <p:nvSpPr>
            <p:cNvPr id="16" name="Google Shape;1511;p48">
              <a:extLst>
                <a:ext uri="{FF2B5EF4-FFF2-40B4-BE49-F238E27FC236}">
                  <a16:creationId xmlns:a16="http://schemas.microsoft.com/office/drawing/2014/main" id="{BF4E40AA-FA8C-0788-A81D-198F8C60AE17}"/>
                </a:ext>
              </a:extLst>
            </p:cNvPr>
            <p:cNvSpPr/>
            <p:nvPr/>
          </p:nvSpPr>
          <p:spPr>
            <a:xfrm>
              <a:off x="2427425" y="3297457"/>
              <a:ext cx="59075" cy="53800"/>
            </a:xfrm>
            <a:custGeom>
              <a:avLst/>
              <a:gdLst/>
              <a:ahLst/>
              <a:cxnLst/>
              <a:rect l="l" t="t" r="r" b="b"/>
              <a:pathLst>
                <a:path w="2363" h="2152" extrusionOk="0">
                  <a:moveTo>
                    <a:pt x="733" y="0"/>
                  </a:moveTo>
                  <a:cubicBezTo>
                    <a:pt x="102" y="501"/>
                    <a:pt x="1" y="1473"/>
                    <a:pt x="509" y="2100"/>
                  </a:cubicBezTo>
                  <a:cubicBezTo>
                    <a:pt x="1128" y="2118"/>
                    <a:pt x="1744" y="2134"/>
                    <a:pt x="2363" y="2152"/>
                  </a:cubicBezTo>
                  <a:cubicBezTo>
                    <a:pt x="1790" y="1468"/>
                    <a:pt x="1253" y="741"/>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12;p48">
              <a:extLst>
                <a:ext uri="{FF2B5EF4-FFF2-40B4-BE49-F238E27FC236}">
                  <a16:creationId xmlns:a16="http://schemas.microsoft.com/office/drawing/2014/main" id="{300A2D9A-8EB0-6735-1B0F-857DC330E04E}"/>
                </a:ext>
              </a:extLst>
            </p:cNvPr>
            <p:cNvSpPr/>
            <p:nvPr/>
          </p:nvSpPr>
          <p:spPr>
            <a:xfrm>
              <a:off x="2248100" y="3118557"/>
              <a:ext cx="91275" cy="59025"/>
            </a:xfrm>
            <a:custGeom>
              <a:avLst/>
              <a:gdLst/>
              <a:ahLst/>
              <a:cxnLst/>
              <a:rect l="l" t="t" r="r" b="b"/>
              <a:pathLst>
                <a:path w="3651" h="2361" extrusionOk="0">
                  <a:moveTo>
                    <a:pt x="3362" y="1"/>
                  </a:moveTo>
                  <a:cubicBezTo>
                    <a:pt x="2533" y="7"/>
                    <a:pt x="1706" y="15"/>
                    <a:pt x="881" y="19"/>
                  </a:cubicBezTo>
                  <a:cubicBezTo>
                    <a:pt x="0" y="816"/>
                    <a:pt x="537" y="2319"/>
                    <a:pt x="1762" y="2360"/>
                  </a:cubicBezTo>
                  <a:cubicBezTo>
                    <a:pt x="1784" y="2360"/>
                    <a:pt x="1805" y="2361"/>
                    <a:pt x="1826" y="2361"/>
                  </a:cubicBezTo>
                  <a:cubicBezTo>
                    <a:pt x="3068" y="2361"/>
                    <a:pt x="3650" y="1088"/>
                    <a:pt x="33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13;p48">
              <a:extLst>
                <a:ext uri="{FF2B5EF4-FFF2-40B4-BE49-F238E27FC236}">
                  <a16:creationId xmlns:a16="http://schemas.microsoft.com/office/drawing/2014/main" id="{9B3EF72C-CA77-7A4A-EDA6-760E26460D3A}"/>
                </a:ext>
              </a:extLst>
            </p:cNvPr>
            <p:cNvSpPr/>
            <p:nvPr/>
          </p:nvSpPr>
          <p:spPr>
            <a:xfrm>
              <a:off x="2383000" y="3151132"/>
              <a:ext cx="73500" cy="61300"/>
            </a:xfrm>
            <a:custGeom>
              <a:avLst/>
              <a:gdLst/>
              <a:ahLst/>
              <a:cxnLst/>
              <a:rect l="l" t="t" r="r" b="b"/>
              <a:pathLst>
                <a:path w="2940" h="2452" extrusionOk="0">
                  <a:moveTo>
                    <a:pt x="1613" y="1"/>
                  </a:moveTo>
                  <a:cubicBezTo>
                    <a:pt x="1320" y="1"/>
                    <a:pt x="1030" y="96"/>
                    <a:pt x="774" y="321"/>
                  </a:cubicBezTo>
                  <a:cubicBezTo>
                    <a:pt x="0" y="1004"/>
                    <a:pt x="374" y="2205"/>
                    <a:pt x="1418" y="2283"/>
                  </a:cubicBezTo>
                  <a:cubicBezTo>
                    <a:pt x="1513" y="2290"/>
                    <a:pt x="1549" y="2366"/>
                    <a:pt x="1533" y="2434"/>
                  </a:cubicBezTo>
                  <a:cubicBezTo>
                    <a:pt x="1575" y="2442"/>
                    <a:pt x="1619" y="2448"/>
                    <a:pt x="1660" y="2452"/>
                  </a:cubicBezTo>
                  <a:cubicBezTo>
                    <a:pt x="2052" y="1831"/>
                    <a:pt x="2487" y="1228"/>
                    <a:pt x="2939" y="639"/>
                  </a:cubicBezTo>
                  <a:cubicBezTo>
                    <a:pt x="2596" y="267"/>
                    <a:pt x="2102" y="1"/>
                    <a:pt x="16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14;p48">
              <a:extLst>
                <a:ext uri="{FF2B5EF4-FFF2-40B4-BE49-F238E27FC236}">
                  <a16:creationId xmlns:a16="http://schemas.microsoft.com/office/drawing/2014/main" id="{1FE430BE-FA23-7931-448C-B3571DBE67F5}"/>
                </a:ext>
              </a:extLst>
            </p:cNvPr>
            <p:cNvSpPr/>
            <p:nvPr/>
          </p:nvSpPr>
          <p:spPr>
            <a:xfrm>
              <a:off x="2264650" y="3275507"/>
              <a:ext cx="88525" cy="72000"/>
            </a:xfrm>
            <a:custGeom>
              <a:avLst/>
              <a:gdLst/>
              <a:ahLst/>
              <a:cxnLst/>
              <a:rect l="l" t="t" r="r" b="b"/>
              <a:pathLst>
                <a:path w="3541" h="2880" extrusionOk="0">
                  <a:moveTo>
                    <a:pt x="1880" y="0"/>
                  </a:moveTo>
                  <a:cubicBezTo>
                    <a:pt x="1825" y="0"/>
                    <a:pt x="1770" y="3"/>
                    <a:pt x="1714" y="10"/>
                  </a:cubicBezTo>
                  <a:cubicBezTo>
                    <a:pt x="72" y="204"/>
                    <a:pt x="1" y="2495"/>
                    <a:pt x="1611" y="2797"/>
                  </a:cubicBezTo>
                  <a:cubicBezTo>
                    <a:pt x="1647" y="2803"/>
                    <a:pt x="1668" y="2833"/>
                    <a:pt x="1677" y="2868"/>
                  </a:cubicBezTo>
                  <a:cubicBezTo>
                    <a:pt x="1941" y="2871"/>
                    <a:pt x="2201" y="2875"/>
                    <a:pt x="2464" y="2879"/>
                  </a:cubicBezTo>
                  <a:cubicBezTo>
                    <a:pt x="3094" y="2545"/>
                    <a:pt x="3541" y="1882"/>
                    <a:pt x="3347" y="1139"/>
                  </a:cubicBezTo>
                  <a:cubicBezTo>
                    <a:pt x="3176" y="472"/>
                    <a:pt x="2551" y="0"/>
                    <a:pt x="1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15;p48">
              <a:extLst>
                <a:ext uri="{FF2B5EF4-FFF2-40B4-BE49-F238E27FC236}">
                  <a16:creationId xmlns:a16="http://schemas.microsoft.com/office/drawing/2014/main" id="{806E942E-D1B7-D711-33EA-C71E09FAA41E}"/>
                </a:ext>
              </a:extLst>
            </p:cNvPr>
            <p:cNvSpPr/>
            <p:nvPr/>
          </p:nvSpPr>
          <p:spPr>
            <a:xfrm>
              <a:off x="2020850" y="3292332"/>
              <a:ext cx="108525" cy="53900"/>
            </a:xfrm>
            <a:custGeom>
              <a:avLst/>
              <a:gdLst/>
              <a:ahLst/>
              <a:cxnLst/>
              <a:rect l="l" t="t" r="r" b="b"/>
              <a:pathLst>
                <a:path w="4341" h="2156" extrusionOk="0">
                  <a:moveTo>
                    <a:pt x="2173" y="0"/>
                  </a:moveTo>
                  <a:cubicBezTo>
                    <a:pt x="2152" y="0"/>
                    <a:pt x="2131" y="1"/>
                    <a:pt x="2110" y="1"/>
                  </a:cubicBezTo>
                  <a:cubicBezTo>
                    <a:pt x="951" y="39"/>
                    <a:pt x="106" y="1061"/>
                    <a:pt x="0" y="2156"/>
                  </a:cubicBezTo>
                  <a:cubicBezTo>
                    <a:pt x="714" y="2152"/>
                    <a:pt x="1430" y="2144"/>
                    <a:pt x="2143" y="2142"/>
                  </a:cubicBezTo>
                  <a:cubicBezTo>
                    <a:pt x="2358" y="2141"/>
                    <a:pt x="2573" y="2141"/>
                    <a:pt x="2788" y="2141"/>
                  </a:cubicBezTo>
                  <a:cubicBezTo>
                    <a:pt x="3306" y="2141"/>
                    <a:pt x="3823" y="2143"/>
                    <a:pt x="4341" y="2144"/>
                  </a:cubicBezTo>
                  <a:cubicBezTo>
                    <a:pt x="4327" y="2122"/>
                    <a:pt x="4315" y="2094"/>
                    <a:pt x="4313" y="2061"/>
                  </a:cubicBezTo>
                  <a:cubicBezTo>
                    <a:pt x="4209" y="971"/>
                    <a:pt x="3308" y="0"/>
                    <a:pt x="2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16;p48">
              <a:extLst>
                <a:ext uri="{FF2B5EF4-FFF2-40B4-BE49-F238E27FC236}">
                  <a16:creationId xmlns:a16="http://schemas.microsoft.com/office/drawing/2014/main" id="{7D0390C8-1869-95A1-8760-8D0906BBDAC7}"/>
                </a:ext>
              </a:extLst>
            </p:cNvPr>
            <p:cNvSpPr/>
            <p:nvPr/>
          </p:nvSpPr>
          <p:spPr>
            <a:xfrm>
              <a:off x="2160700" y="3200657"/>
              <a:ext cx="64750" cy="63075"/>
            </a:xfrm>
            <a:custGeom>
              <a:avLst/>
              <a:gdLst/>
              <a:ahLst/>
              <a:cxnLst/>
              <a:rect l="l" t="t" r="r" b="b"/>
              <a:pathLst>
                <a:path w="2590" h="2523" extrusionOk="0">
                  <a:moveTo>
                    <a:pt x="1139" y="1"/>
                  </a:moveTo>
                  <a:cubicBezTo>
                    <a:pt x="1083" y="1"/>
                    <a:pt x="1027" y="4"/>
                    <a:pt x="972" y="11"/>
                  </a:cubicBezTo>
                  <a:cubicBezTo>
                    <a:pt x="961" y="27"/>
                    <a:pt x="947" y="43"/>
                    <a:pt x="924" y="55"/>
                  </a:cubicBezTo>
                  <a:cubicBezTo>
                    <a:pt x="347" y="353"/>
                    <a:pt x="1" y="930"/>
                    <a:pt x="111" y="1593"/>
                  </a:cubicBezTo>
                  <a:cubicBezTo>
                    <a:pt x="209" y="2168"/>
                    <a:pt x="678" y="2522"/>
                    <a:pt x="1234" y="2522"/>
                  </a:cubicBezTo>
                  <a:cubicBezTo>
                    <a:pt x="1281" y="2522"/>
                    <a:pt x="1329" y="2520"/>
                    <a:pt x="1377" y="2514"/>
                  </a:cubicBezTo>
                  <a:cubicBezTo>
                    <a:pt x="1984" y="2447"/>
                    <a:pt x="2589" y="1988"/>
                    <a:pt x="2582" y="1332"/>
                  </a:cubicBezTo>
                  <a:cubicBezTo>
                    <a:pt x="2573" y="587"/>
                    <a:pt x="1852" y="1"/>
                    <a:pt x="11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17;p48">
              <a:extLst>
                <a:ext uri="{FF2B5EF4-FFF2-40B4-BE49-F238E27FC236}">
                  <a16:creationId xmlns:a16="http://schemas.microsoft.com/office/drawing/2014/main" id="{764AB999-8E67-F6ED-8B2E-47F533290E2B}"/>
                </a:ext>
              </a:extLst>
            </p:cNvPr>
            <p:cNvSpPr/>
            <p:nvPr/>
          </p:nvSpPr>
          <p:spPr>
            <a:xfrm>
              <a:off x="2076475" y="3119832"/>
              <a:ext cx="87500" cy="38975"/>
            </a:xfrm>
            <a:custGeom>
              <a:avLst/>
              <a:gdLst/>
              <a:ahLst/>
              <a:cxnLst/>
              <a:rect l="l" t="t" r="r" b="b"/>
              <a:pathLst>
                <a:path w="3500" h="1559" extrusionOk="0">
                  <a:moveTo>
                    <a:pt x="3499" y="0"/>
                  </a:moveTo>
                  <a:lnTo>
                    <a:pt x="3499" y="0"/>
                  </a:lnTo>
                  <a:cubicBezTo>
                    <a:pt x="2442" y="8"/>
                    <a:pt x="1386" y="14"/>
                    <a:pt x="329" y="21"/>
                  </a:cubicBezTo>
                  <a:cubicBezTo>
                    <a:pt x="221" y="21"/>
                    <a:pt x="110" y="21"/>
                    <a:pt x="1" y="24"/>
                  </a:cubicBezTo>
                  <a:cubicBezTo>
                    <a:pt x="187" y="844"/>
                    <a:pt x="887" y="1558"/>
                    <a:pt x="1767" y="1558"/>
                  </a:cubicBezTo>
                  <a:cubicBezTo>
                    <a:pt x="1793" y="1558"/>
                    <a:pt x="1819" y="1558"/>
                    <a:pt x="1846" y="1557"/>
                  </a:cubicBezTo>
                  <a:cubicBezTo>
                    <a:pt x="2818" y="1508"/>
                    <a:pt x="3215" y="781"/>
                    <a:pt x="3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18;p48">
              <a:extLst>
                <a:ext uri="{FF2B5EF4-FFF2-40B4-BE49-F238E27FC236}">
                  <a16:creationId xmlns:a16="http://schemas.microsoft.com/office/drawing/2014/main" id="{3D006B5D-4840-9CDB-A898-F0F56BB33DDA}"/>
                </a:ext>
              </a:extLst>
            </p:cNvPr>
            <p:cNvSpPr/>
            <p:nvPr/>
          </p:nvSpPr>
          <p:spPr>
            <a:xfrm>
              <a:off x="1959200" y="3176307"/>
              <a:ext cx="92100" cy="70600"/>
            </a:xfrm>
            <a:custGeom>
              <a:avLst/>
              <a:gdLst/>
              <a:ahLst/>
              <a:cxnLst/>
              <a:rect l="l" t="t" r="r" b="b"/>
              <a:pathLst>
                <a:path w="3684" h="2824" extrusionOk="0">
                  <a:moveTo>
                    <a:pt x="1712" y="0"/>
                  </a:moveTo>
                  <a:cubicBezTo>
                    <a:pt x="1615" y="0"/>
                    <a:pt x="1517" y="6"/>
                    <a:pt x="1418" y="15"/>
                  </a:cubicBezTo>
                  <a:cubicBezTo>
                    <a:pt x="1421" y="18"/>
                    <a:pt x="1425" y="18"/>
                    <a:pt x="1429" y="20"/>
                  </a:cubicBezTo>
                  <a:cubicBezTo>
                    <a:pt x="1501" y="54"/>
                    <a:pt x="1459" y="162"/>
                    <a:pt x="1389" y="162"/>
                  </a:cubicBezTo>
                  <a:cubicBezTo>
                    <a:pt x="1383" y="162"/>
                    <a:pt x="1376" y="161"/>
                    <a:pt x="1369" y="159"/>
                  </a:cubicBezTo>
                  <a:cubicBezTo>
                    <a:pt x="1258" y="126"/>
                    <a:pt x="1156" y="110"/>
                    <a:pt x="1062" y="110"/>
                  </a:cubicBezTo>
                  <a:cubicBezTo>
                    <a:pt x="156" y="110"/>
                    <a:pt x="0" y="1519"/>
                    <a:pt x="355" y="2137"/>
                  </a:cubicBezTo>
                  <a:cubicBezTo>
                    <a:pt x="625" y="2606"/>
                    <a:pt x="1106" y="2823"/>
                    <a:pt x="1604" y="2823"/>
                  </a:cubicBezTo>
                  <a:cubicBezTo>
                    <a:pt x="1840" y="2823"/>
                    <a:pt x="2080" y="2774"/>
                    <a:pt x="2304" y="2680"/>
                  </a:cubicBezTo>
                  <a:cubicBezTo>
                    <a:pt x="3168" y="2318"/>
                    <a:pt x="3683" y="1234"/>
                    <a:pt x="2946" y="480"/>
                  </a:cubicBezTo>
                  <a:cubicBezTo>
                    <a:pt x="2597" y="119"/>
                    <a:pt x="2163" y="0"/>
                    <a:pt x="17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19;p48">
              <a:extLst>
                <a:ext uri="{FF2B5EF4-FFF2-40B4-BE49-F238E27FC236}">
                  <a16:creationId xmlns:a16="http://schemas.microsoft.com/office/drawing/2014/main" id="{97C95F4E-64C2-8666-7068-A19B391A3858}"/>
                </a:ext>
              </a:extLst>
            </p:cNvPr>
            <p:cNvSpPr/>
            <p:nvPr/>
          </p:nvSpPr>
          <p:spPr>
            <a:xfrm>
              <a:off x="1835025" y="3249307"/>
              <a:ext cx="84200" cy="59650"/>
            </a:xfrm>
            <a:custGeom>
              <a:avLst/>
              <a:gdLst/>
              <a:ahLst/>
              <a:cxnLst/>
              <a:rect l="l" t="t" r="r" b="b"/>
              <a:pathLst>
                <a:path w="3368" h="2386" extrusionOk="0">
                  <a:moveTo>
                    <a:pt x="1063" y="0"/>
                  </a:moveTo>
                  <a:cubicBezTo>
                    <a:pt x="425" y="238"/>
                    <a:pt x="0" y="849"/>
                    <a:pt x="280" y="1570"/>
                  </a:cubicBezTo>
                  <a:cubicBezTo>
                    <a:pt x="501" y="2143"/>
                    <a:pt x="1104" y="2385"/>
                    <a:pt x="1694" y="2385"/>
                  </a:cubicBezTo>
                  <a:cubicBezTo>
                    <a:pt x="1844" y="2385"/>
                    <a:pt x="1993" y="2370"/>
                    <a:pt x="2135" y="2340"/>
                  </a:cubicBezTo>
                  <a:cubicBezTo>
                    <a:pt x="2885" y="2183"/>
                    <a:pt x="3367" y="1413"/>
                    <a:pt x="3000" y="682"/>
                  </a:cubicBezTo>
                  <a:cubicBezTo>
                    <a:pt x="2773" y="232"/>
                    <a:pt x="2327" y="43"/>
                    <a:pt x="1870" y="43"/>
                  </a:cubicBezTo>
                  <a:cubicBezTo>
                    <a:pt x="1662" y="43"/>
                    <a:pt x="1452" y="82"/>
                    <a:pt x="1259" y="153"/>
                  </a:cubicBezTo>
                  <a:cubicBezTo>
                    <a:pt x="1242" y="159"/>
                    <a:pt x="1226" y="162"/>
                    <a:pt x="1211" y="162"/>
                  </a:cubicBezTo>
                  <a:cubicBezTo>
                    <a:pt x="1128" y="162"/>
                    <a:pt x="1067" y="80"/>
                    <a:pt x="10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20;p48">
              <a:extLst>
                <a:ext uri="{FF2B5EF4-FFF2-40B4-BE49-F238E27FC236}">
                  <a16:creationId xmlns:a16="http://schemas.microsoft.com/office/drawing/2014/main" id="{AA90B7DF-A5BD-90C5-E2E3-86539F288F38}"/>
                </a:ext>
              </a:extLst>
            </p:cNvPr>
            <p:cNvSpPr/>
            <p:nvPr/>
          </p:nvSpPr>
          <p:spPr>
            <a:xfrm>
              <a:off x="1829200" y="3121057"/>
              <a:ext cx="79850" cy="46025"/>
            </a:xfrm>
            <a:custGeom>
              <a:avLst/>
              <a:gdLst/>
              <a:ahLst/>
              <a:cxnLst/>
              <a:rect l="l" t="t" r="r" b="b"/>
              <a:pathLst>
                <a:path w="3194" h="1841" extrusionOk="0">
                  <a:moveTo>
                    <a:pt x="3193" y="0"/>
                  </a:moveTo>
                  <a:cubicBezTo>
                    <a:pt x="2696" y="2"/>
                    <a:pt x="2197" y="4"/>
                    <a:pt x="1698" y="7"/>
                  </a:cubicBezTo>
                  <a:cubicBezTo>
                    <a:pt x="1146" y="7"/>
                    <a:pt x="589" y="20"/>
                    <a:pt x="30" y="34"/>
                  </a:cubicBezTo>
                  <a:cubicBezTo>
                    <a:pt x="30" y="44"/>
                    <a:pt x="36" y="50"/>
                    <a:pt x="32" y="60"/>
                  </a:cubicBezTo>
                  <a:cubicBezTo>
                    <a:pt x="1" y="939"/>
                    <a:pt x="710" y="1840"/>
                    <a:pt x="1601" y="1840"/>
                  </a:cubicBezTo>
                  <a:cubicBezTo>
                    <a:pt x="1727" y="1840"/>
                    <a:pt x="1855" y="1822"/>
                    <a:pt x="1986" y="1784"/>
                  </a:cubicBezTo>
                  <a:cubicBezTo>
                    <a:pt x="2829" y="1540"/>
                    <a:pt x="3076" y="766"/>
                    <a:pt x="3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21;p48">
              <a:extLst>
                <a:ext uri="{FF2B5EF4-FFF2-40B4-BE49-F238E27FC236}">
                  <a16:creationId xmlns:a16="http://schemas.microsoft.com/office/drawing/2014/main" id="{2F43763A-7D3F-085F-BE49-0272E8C5C5BE}"/>
                </a:ext>
              </a:extLst>
            </p:cNvPr>
            <p:cNvSpPr/>
            <p:nvPr/>
          </p:nvSpPr>
          <p:spPr>
            <a:xfrm>
              <a:off x="1696775" y="3167482"/>
              <a:ext cx="89200" cy="72525"/>
            </a:xfrm>
            <a:custGeom>
              <a:avLst/>
              <a:gdLst/>
              <a:ahLst/>
              <a:cxnLst/>
              <a:rect l="l" t="t" r="r" b="b"/>
              <a:pathLst>
                <a:path w="3568" h="2901" extrusionOk="0">
                  <a:moveTo>
                    <a:pt x="1992" y="0"/>
                  </a:moveTo>
                  <a:cubicBezTo>
                    <a:pt x="1603" y="0"/>
                    <a:pt x="1214" y="151"/>
                    <a:pt x="897" y="422"/>
                  </a:cubicBezTo>
                  <a:cubicBezTo>
                    <a:pt x="867" y="447"/>
                    <a:pt x="836" y="458"/>
                    <a:pt x="806" y="458"/>
                  </a:cubicBezTo>
                  <a:cubicBezTo>
                    <a:pt x="753" y="458"/>
                    <a:pt x="706" y="423"/>
                    <a:pt x="687" y="375"/>
                  </a:cubicBezTo>
                  <a:lnTo>
                    <a:pt x="687" y="375"/>
                  </a:lnTo>
                  <a:cubicBezTo>
                    <a:pt x="1" y="804"/>
                    <a:pt x="319" y="2038"/>
                    <a:pt x="871" y="2509"/>
                  </a:cubicBezTo>
                  <a:cubicBezTo>
                    <a:pt x="1173" y="2766"/>
                    <a:pt x="1544" y="2901"/>
                    <a:pt x="1910" y="2901"/>
                  </a:cubicBezTo>
                  <a:cubicBezTo>
                    <a:pt x="2304" y="2901"/>
                    <a:pt x="2692" y="2744"/>
                    <a:pt x="2979" y="2414"/>
                  </a:cubicBezTo>
                  <a:cubicBezTo>
                    <a:pt x="3504" y="1812"/>
                    <a:pt x="3568" y="821"/>
                    <a:pt x="2892" y="306"/>
                  </a:cubicBezTo>
                  <a:cubicBezTo>
                    <a:pt x="2616" y="97"/>
                    <a:pt x="2304" y="0"/>
                    <a:pt x="1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22;p48">
              <a:extLst>
                <a:ext uri="{FF2B5EF4-FFF2-40B4-BE49-F238E27FC236}">
                  <a16:creationId xmlns:a16="http://schemas.microsoft.com/office/drawing/2014/main" id="{FC9F312A-078D-87ED-CA28-546F9C91CB32}"/>
                </a:ext>
              </a:extLst>
            </p:cNvPr>
            <p:cNvSpPr/>
            <p:nvPr/>
          </p:nvSpPr>
          <p:spPr>
            <a:xfrm>
              <a:off x="1671100" y="3297057"/>
              <a:ext cx="67300" cy="57775"/>
            </a:xfrm>
            <a:custGeom>
              <a:avLst/>
              <a:gdLst/>
              <a:ahLst/>
              <a:cxnLst/>
              <a:rect l="l" t="t" r="r" b="b"/>
              <a:pathLst>
                <a:path w="2692" h="2311" extrusionOk="0">
                  <a:moveTo>
                    <a:pt x="747" y="0"/>
                  </a:moveTo>
                  <a:cubicBezTo>
                    <a:pt x="506" y="0"/>
                    <a:pt x="258" y="45"/>
                    <a:pt x="12" y="142"/>
                  </a:cubicBezTo>
                  <a:cubicBezTo>
                    <a:pt x="14" y="866"/>
                    <a:pt x="14" y="1588"/>
                    <a:pt x="0" y="2311"/>
                  </a:cubicBezTo>
                  <a:cubicBezTo>
                    <a:pt x="864" y="2191"/>
                    <a:pt x="1744" y="2126"/>
                    <a:pt x="2628" y="2092"/>
                  </a:cubicBezTo>
                  <a:cubicBezTo>
                    <a:pt x="2618" y="2071"/>
                    <a:pt x="2616" y="2048"/>
                    <a:pt x="2616" y="2022"/>
                  </a:cubicBezTo>
                  <a:cubicBezTo>
                    <a:pt x="2692" y="850"/>
                    <a:pt x="1791" y="0"/>
                    <a:pt x="7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23;p48">
              <a:extLst>
                <a:ext uri="{FF2B5EF4-FFF2-40B4-BE49-F238E27FC236}">
                  <a16:creationId xmlns:a16="http://schemas.microsoft.com/office/drawing/2014/main" id="{1EF6DDBF-967D-DD89-9D8D-507D7781045F}"/>
                </a:ext>
              </a:extLst>
            </p:cNvPr>
            <p:cNvSpPr/>
            <p:nvPr/>
          </p:nvSpPr>
          <p:spPr>
            <a:xfrm>
              <a:off x="1654700" y="3107932"/>
              <a:ext cx="856150" cy="255275"/>
            </a:xfrm>
            <a:custGeom>
              <a:avLst/>
              <a:gdLst/>
              <a:ahLst/>
              <a:cxnLst/>
              <a:rect l="l" t="t" r="r" b="b"/>
              <a:pathLst>
                <a:path w="34246" h="10211" extrusionOk="0">
                  <a:moveTo>
                    <a:pt x="20370" y="476"/>
                  </a:moveTo>
                  <a:lnTo>
                    <a:pt x="20370" y="476"/>
                  </a:lnTo>
                  <a:cubicBezTo>
                    <a:pt x="20086" y="1257"/>
                    <a:pt x="19689" y="1984"/>
                    <a:pt x="18717" y="2033"/>
                  </a:cubicBezTo>
                  <a:cubicBezTo>
                    <a:pt x="18690" y="2034"/>
                    <a:pt x="18664" y="2034"/>
                    <a:pt x="18638" y="2034"/>
                  </a:cubicBezTo>
                  <a:cubicBezTo>
                    <a:pt x="17758" y="2034"/>
                    <a:pt x="17058" y="1320"/>
                    <a:pt x="16872" y="500"/>
                  </a:cubicBezTo>
                  <a:cubicBezTo>
                    <a:pt x="16981" y="497"/>
                    <a:pt x="17092" y="497"/>
                    <a:pt x="17200" y="497"/>
                  </a:cubicBezTo>
                  <a:cubicBezTo>
                    <a:pt x="18257" y="490"/>
                    <a:pt x="19313" y="484"/>
                    <a:pt x="20370" y="476"/>
                  </a:cubicBezTo>
                  <a:close/>
                  <a:moveTo>
                    <a:pt x="10173" y="525"/>
                  </a:moveTo>
                  <a:lnTo>
                    <a:pt x="10173" y="525"/>
                  </a:lnTo>
                  <a:cubicBezTo>
                    <a:pt x="10056" y="1291"/>
                    <a:pt x="9809" y="2065"/>
                    <a:pt x="8966" y="2309"/>
                  </a:cubicBezTo>
                  <a:cubicBezTo>
                    <a:pt x="8835" y="2347"/>
                    <a:pt x="8707" y="2365"/>
                    <a:pt x="8581" y="2365"/>
                  </a:cubicBezTo>
                  <a:cubicBezTo>
                    <a:pt x="7690" y="2365"/>
                    <a:pt x="6981" y="1464"/>
                    <a:pt x="7012" y="585"/>
                  </a:cubicBezTo>
                  <a:cubicBezTo>
                    <a:pt x="7016" y="575"/>
                    <a:pt x="7010" y="569"/>
                    <a:pt x="7010" y="559"/>
                  </a:cubicBezTo>
                  <a:cubicBezTo>
                    <a:pt x="7569" y="545"/>
                    <a:pt x="8126" y="532"/>
                    <a:pt x="8678" y="532"/>
                  </a:cubicBezTo>
                  <a:cubicBezTo>
                    <a:pt x="9177" y="529"/>
                    <a:pt x="9675" y="527"/>
                    <a:pt x="10173" y="525"/>
                  </a:cubicBezTo>
                  <a:close/>
                  <a:moveTo>
                    <a:pt x="27098" y="426"/>
                  </a:moveTo>
                  <a:lnTo>
                    <a:pt x="27098" y="426"/>
                  </a:lnTo>
                  <a:cubicBezTo>
                    <a:pt x="27386" y="1513"/>
                    <a:pt x="26804" y="2787"/>
                    <a:pt x="25561" y="2787"/>
                  </a:cubicBezTo>
                  <a:cubicBezTo>
                    <a:pt x="25540" y="2787"/>
                    <a:pt x="25519" y="2786"/>
                    <a:pt x="25498" y="2786"/>
                  </a:cubicBezTo>
                  <a:cubicBezTo>
                    <a:pt x="24272" y="2743"/>
                    <a:pt x="23736" y="1241"/>
                    <a:pt x="24616" y="444"/>
                  </a:cubicBezTo>
                  <a:cubicBezTo>
                    <a:pt x="25442" y="440"/>
                    <a:pt x="26269" y="432"/>
                    <a:pt x="27098" y="426"/>
                  </a:cubicBezTo>
                  <a:close/>
                  <a:moveTo>
                    <a:pt x="30745" y="1729"/>
                  </a:moveTo>
                  <a:cubicBezTo>
                    <a:pt x="31234" y="1729"/>
                    <a:pt x="31728" y="1995"/>
                    <a:pt x="32071" y="2367"/>
                  </a:cubicBezTo>
                  <a:cubicBezTo>
                    <a:pt x="31619" y="2956"/>
                    <a:pt x="31184" y="3559"/>
                    <a:pt x="30792" y="4180"/>
                  </a:cubicBezTo>
                  <a:cubicBezTo>
                    <a:pt x="30751" y="4176"/>
                    <a:pt x="30707" y="4170"/>
                    <a:pt x="30665" y="4162"/>
                  </a:cubicBezTo>
                  <a:cubicBezTo>
                    <a:pt x="30681" y="4094"/>
                    <a:pt x="30645" y="4018"/>
                    <a:pt x="30550" y="4011"/>
                  </a:cubicBezTo>
                  <a:cubicBezTo>
                    <a:pt x="29506" y="3933"/>
                    <a:pt x="29132" y="2732"/>
                    <a:pt x="29906" y="2049"/>
                  </a:cubicBezTo>
                  <a:cubicBezTo>
                    <a:pt x="30162" y="1824"/>
                    <a:pt x="30452" y="1729"/>
                    <a:pt x="30745" y="1729"/>
                  </a:cubicBezTo>
                  <a:close/>
                  <a:moveTo>
                    <a:pt x="16819" y="7376"/>
                  </a:moveTo>
                  <a:cubicBezTo>
                    <a:pt x="17954" y="7376"/>
                    <a:pt x="18855" y="8347"/>
                    <a:pt x="18959" y="9437"/>
                  </a:cubicBezTo>
                  <a:cubicBezTo>
                    <a:pt x="18961" y="9470"/>
                    <a:pt x="18973" y="9497"/>
                    <a:pt x="18987" y="9520"/>
                  </a:cubicBezTo>
                  <a:cubicBezTo>
                    <a:pt x="18469" y="9519"/>
                    <a:pt x="17952" y="9517"/>
                    <a:pt x="17434" y="9517"/>
                  </a:cubicBezTo>
                  <a:cubicBezTo>
                    <a:pt x="17219" y="9517"/>
                    <a:pt x="17004" y="9517"/>
                    <a:pt x="16789" y="9518"/>
                  </a:cubicBezTo>
                  <a:cubicBezTo>
                    <a:pt x="16076" y="9520"/>
                    <a:pt x="15360" y="9528"/>
                    <a:pt x="14646" y="9532"/>
                  </a:cubicBezTo>
                  <a:cubicBezTo>
                    <a:pt x="14752" y="8437"/>
                    <a:pt x="15597" y="7415"/>
                    <a:pt x="16756" y="7377"/>
                  </a:cubicBezTo>
                  <a:cubicBezTo>
                    <a:pt x="16777" y="7377"/>
                    <a:pt x="16798" y="7376"/>
                    <a:pt x="16819" y="7376"/>
                  </a:cubicBezTo>
                  <a:close/>
                  <a:moveTo>
                    <a:pt x="26278" y="6703"/>
                  </a:moveTo>
                  <a:cubicBezTo>
                    <a:pt x="26949" y="6703"/>
                    <a:pt x="27574" y="7175"/>
                    <a:pt x="27745" y="7842"/>
                  </a:cubicBezTo>
                  <a:cubicBezTo>
                    <a:pt x="27938" y="8585"/>
                    <a:pt x="27492" y="9248"/>
                    <a:pt x="26862" y="9582"/>
                  </a:cubicBezTo>
                  <a:cubicBezTo>
                    <a:pt x="26599" y="9578"/>
                    <a:pt x="26339" y="9574"/>
                    <a:pt x="26075" y="9571"/>
                  </a:cubicBezTo>
                  <a:cubicBezTo>
                    <a:pt x="26066" y="9536"/>
                    <a:pt x="26045" y="9506"/>
                    <a:pt x="26009" y="9500"/>
                  </a:cubicBezTo>
                  <a:cubicBezTo>
                    <a:pt x="24399" y="9198"/>
                    <a:pt x="24470" y="6906"/>
                    <a:pt x="26112" y="6713"/>
                  </a:cubicBezTo>
                  <a:cubicBezTo>
                    <a:pt x="26168" y="6706"/>
                    <a:pt x="26223" y="6703"/>
                    <a:pt x="26278" y="6703"/>
                  </a:cubicBezTo>
                  <a:close/>
                  <a:moveTo>
                    <a:pt x="33660" y="377"/>
                  </a:moveTo>
                  <a:cubicBezTo>
                    <a:pt x="33212" y="931"/>
                    <a:pt x="32751" y="1492"/>
                    <a:pt x="32300" y="2067"/>
                  </a:cubicBezTo>
                  <a:cubicBezTo>
                    <a:pt x="31884" y="1633"/>
                    <a:pt x="31300" y="1369"/>
                    <a:pt x="30733" y="1369"/>
                  </a:cubicBezTo>
                  <a:cubicBezTo>
                    <a:pt x="30228" y="1369"/>
                    <a:pt x="29736" y="1579"/>
                    <a:pt x="29389" y="2065"/>
                  </a:cubicBezTo>
                  <a:cubicBezTo>
                    <a:pt x="28777" y="2923"/>
                    <a:pt x="29304" y="4273"/>
                    <a:pt x="30387" y="4273"/>
                  </a:cubicBezTo>
                  <a:cubicBezTo>
                    <a:pt x="30440" y="4273"/>
                    <a:pt x="30494" y="4270"/>
                    <a:pt x="30550" y="4263"/>
                  </a:cubicBezTo>
                  <a:cubicBezTo>
                    <a:pt x="30552" y="4263"/>
                    <a:pt x="30552" y="4261"/>
                    <a:pt x="30555" y="4261"/>
                  </a:cubicBezTo>
                  <a:cubicBezTo>
                    <a:pt x="30603" y="4279"/>
                    <a:pt x="30651" y="4302"/>
                    <a:pt x="30701" y="4323"/>
                  </a:cubicBezTo>
                  <a:cubicBezTo>
                    <a:pt x="30552" y="4563"/>
                    <a:pt x="30412" y="4803"/>
                    <a:pt x="30280" y="5048"/>
                  </a:cubicBezTo>
                  <a:cubicBezTo>
                    <a:pt x="30150" y="5085"/>
                    <a:pt x="30054" y="5214"/>
                    <a:pt x="30150" y="5362"/>
                  </a:cubicBezTo>
                  <a:cubicBezTo>
                    <a:pt x="30592" y="6027"/>
                    <a:pt x="31037" y="6703"/>
                    <a:pt x="31500" y="7373"/>
                  </a:cubicBezTo>
                  <a:cubicBezTo>
                    <a:pt x="30758" y="7854"/>
                    <a:pt x="30534" y="8918"/>
                    <a:pt x="30970" y="9671"/>
                  </a:cubicBezTo>
                  <a:cubicBezTo>
                    <a:pt x="29816" y="9640"/>
                    <a:pt x="28661" y="9615"/>
                    <a:pt x="27507" y="9594"/>
                  </a:cubicBezTo>
                  <a:cubicBezTo>
                    <a:pt x="28652" y="8597"/>
                    <a:pt x="28036" y="6335"/>
                    <a:pt x="26333" y="6335"/>
                  </a:cubicBezTo>
                  <a:cubicBezTo>
                    <a:pt x="26246" y="6335"/>
                    <a:pt x="26157" y="6340"/>
                    <a:pt x="26064" y="6353"/>
                  </a:cubicBezTo>
                  <a:cubicBezTo>
                    <a:pt x="25166" y="6472"/>
                    <a:pt x="24369" y="7301"/>
                    <a:pt x="24446" y="8234"/>
                  </a:cubicBezTo>
                  <a:cubicBezTo>
                    <a:pt x="24490" y="8777"/>
                    <a:pt x="24812" y="9315"/>
                    <a:pt x="25281" y="9562"/>
                  </a:cubicBezTo>
                  <a:cubicBezTo>
                    <a:pt x="23287" y="9536"/>
                    <a:pt x="21291" y="9522"/>
                    <a:pt x="19299" y="9520"/>
                  </a:cubicBezTo>
                  <a:cubicBezTo>
                    <a:pt x="19308" y="9498"/>
                    <a:pt x="19315" y="9470"/>
                    <a:pt x="19310" y="9437"/>
                  </a:cubicBezTo>
                  <a:cubicBezTo>
                    <a:pt x="19183" y="8160"/>
                    <a:pt x="18153" y="7040"/>
                    <a:pt x="16818" y="7040"/>
                  </a:cubicBezTo>
                  <a:cubicBezTo>
                    <a:pt x="16798" y="7040"/>
                    <a:pt x="16777" y="7040"/>
                    <a:pt x="16756" y="7041"/>
                  </a:cubicBezTo>
                  <a:cubicBezTo>
                    <a:pt x="15429" y="7075"/>
                    <a:pt x="14427" y="8257"/>
                    <a:pt x="14410" y="9532"/>
                  </a:cubicBezTo>
                  <a:cubicBezTo>
                    <a:pt x="12464" y="9546"/>
                    <a:pt x="10517" y="9566"/>
                    <a:pt x="8574" y="9599"/>
                  </a:cubicBezTo>
                  <a:cubicBezTo>
                    <a:pt x="7940" y="9610"/>
                    <a:pt x="7299" y="9611"/>
                    <a:pt x="6655" y="9611"/>
                  </a:cubicBezTo>
                  <a:cubicBezTo>
                    <a:pt x="6565" y="9611"/>
                    <a:pt x="6475" y="9611"/>
                    <a:pt x="6385" y="9611"/>
                  </a:cubicBezTo>
                  <a:cubicBezTo>
                    <a:pt x="5456" y="9611"/>
                    <a:pt x="4522" y="9612"/>
                    <a:pt x="3594" y="9643"/>
                  </a:cubicBezTo>
                  <a:cubicBezTo>
                    <a:pt x="3600" y="9624"/>
                    <a:pt x="3605" y="9608"/>
                    <a:pt x="3608" y="9587"/>
                  </a:cubicBezTo>
                  <a:cubicBezTo>
                    <a:pt x="3677" y="8268"/>
                    <a:pt x="2654" y="7291"/>
                    <a:pt x="1488" y="7291"/>
                  </a:cubicBezTo>
                  <a:cubicBezTo>
                    <a:pt x="1218" y="7291"/>
                    <a:pt x="940" y="7343"/>
                    <a:pt x="666" y="7456"/>
                  </a:cubicBezTo>
                  <a:cubicBezTo>
                    <a:pt x="650" y="5178"/>
                    <a:pt x="585" y="2896"/>
                    <a:pt x="642" y="615"/>
                  </a:cubicBezTo>
                  <a:cubicBezTo>
                    <a:pt x="645" y="591"/>
                    <a:pt x="638" y="575"/>
                    <a:pt x="634" y="555"/>
                  </a:cubicBezTo>
                  <a:lnTo>
                    <a:pt x="634" y="555"/>
                  </a:lnTo>
                  <a:cubicBezTo>
                    <a:pt x="1471" y="625"/>
                    <a:pt x="2319" y="649"/>
                    <a:pt x="3173" y="649"/>
                  </a:cubicBezTo>
                  <a:cubicBezTo>
                    <a:pt x="4371" y="649"/>
                    <a:pt x="5579" y="601"/>
                    <a:pt x="6775" y="566"/>
                  </a:cubicBezTo>
                  <a:lnTo>
                    <a:pt x="6775" y="566"/>
                  </a:lnTo>
                  <a:cubicBezTo>
                    <a:pt x="6773" y="573"/>
                    <a:pt x="6771" y="578"/>
                    <a:pt x="6768" y="585"/>
                  </a:cubicBezTo>
                  <a:cubicBezTo>
                    <a:pt x="6646" y="1649"/>
                    <a:pt x="7514" y="2713"/>
                    <a:pt x="8595" y="2713"/>
                  </a:cubicBezTo>
                  <a:cubicBezTo>
                    <a:pt x="8684" y="2713"/>
                    <a:pt x="8775" y="2706"/>
                    <a:pt x="8867" y="2691"/>
                  </a:cubicBezTo>
                  <a:cubicBezTo>
                    <a:pt x="9781" y="2538"/>
                    <a:pt x="10732" y="1466"/>
                    <a:pt x="10377" y="524"/>
                  </a:cubicBezTo>
                  <a:cubicBezTo>
                    <a:pt x="12453" y="518"/>
                    <a:pt x="14529" y="510"/>
                    <a:pt x="16605" y="500"/>
                  </a:cubicBezTo>
                  <a:cubicBezTo>
                    <a:pt x="16745" y="1523"/>
                    <a:pt x="17598" y="2376"/>
                    <a:pt x="18652" y="2376"/>
                  </a:cubicBezTo>
                  <a:cubicBezTo>
                    <a:pt x="18708" y="2376"/>
                    <a:pt x="18764" y="2374"/>
                    <a:pt x="18821" y="2369"/>
                  </a:cubicBezTo>
                  <a:cubicBezTo>
                    <a:pt x="19721" y="2291"/>
                    <a:pt x="20735" y="1430"/>
                    <a:pt x="20705" y="474"/>
                  </a:cubicBezTo>
                  <a:cubicBezTo>
                    <a:pt x="21894" y="466"/>
                    <a:pt x="23083" y="456"/>
                    <a:pt x="24275" y="448"/>
                  </a:cubicBezTo>
                  <a:lnTo>
                    <a:pt x="24275" y="448"/>
                  </a:lnTo>
                  <a:cubicBezTo>
                    <a:pt x="23446" y="1275"/>
                    <a:pt x="23951" y="2828"/>
                    <a:pt x="25154" y="3090"/>
                  </a:cubicBezTo>
                  <a:cubicBezTo>
                    <a:pt x="25307" y="3123"/>
                    <a:pt x="25455" y="3139"/>
                    <a:pt x="25597" y="3139"/>
                  </a:cubicBezTo>
                  <a:cubicBezTo>
                    <a:pt x="26951" y="3139"/>
                    <a:pt x="27763" y="1710"/>
                    <a:pt x="27452" y="423"/>
                  </a:cubicBezTo>
                  <a:cubicBezTo>
                    <a:pt x="29520" y="409"/>
                    <a:pt x="31591" y="395"/>
                    <a:pt x="33660" y="377"/>
                  </a:cubicBezTo>
                  <a:close/>
                  <a:moveTo>
                    <a:pt x="31642" y="7581"/>
                  </a:moveTo>
                  <a:cubicBezTo>
                    <a:pt x="32162" y="8322"/>
                    <a:pt x="32699" y="9049"/>
                    <a:pt x="33272" y="9733"/>
                  </a:cubicBezTo>
                  <a:cubicBezTo>
                    <a:pt x="32653" y="9715"/>
                    <a:pt x="32037" y="9698"/>
                    <a:pt x="31418" y="9681"/>
                  </a:cubicBezTo>
                  <a:cubicBezTo>
                    <a:pt x="30910" y="9054"/>
                    <a:pt x="31011" y="8082"/>
                    <a:pt x="31642" y="7581"/>
                  </a:cubicBezTo>
                  <a:close/>
                  <a:moveTo>
                    <a:pt x="1403" y="7565"/>
                  </a:moveTo>
                  <a:cubicBezTo>
                    <a:pt x="2447" y="7565"/>
                    <a:pt x="3348" y="8415"/>
                    <a:pt x="3272" y="9587"/>
                  </a:cubicBezTo>
                  <a:cubicBezTo>
                    <a:pt x="3272" y="9613"/>
                    <a:pt x="3274" y="9636"/>
                    <a:pt x="3284" y="9657"/>
                  </a:cubicBezTo>
                  <a:cubicBezTo>
                    <a:pt x="2400" y="9691"/>
                    <a:pt x="1520" y="9756"/>
                    <a:pt x="656" y="9876"/>
                  </a:cubicBezTo>
                  <a:cubicBezTo>
                    <a:pt x="670" y="9153"/>
                    <a:pt x="670" y="8431"/>
                    <a:pt x="668" y="7707"/>
                  </a:cubicBezTo>
                  <a:cubicBezTo>
                    <a:pt x="914" y="7610"/>
                    <a:pt x="1162" y="7565"/>
                    <a:pt x="1403" y="7565"/>
                  </a:cubicBezTo>
                  <a:close/>
                  <a:moveTo>
                    <a:pt x="34016" y="1"/>
                  </a:moveTo>
                  <a:cubicBezTo>
                    <a:pt x="34015" y="1"/>
                    <a:pt x="34014" y="1"/>
                    <a:pt x="34013" y="1"/>
                  </a:cubicBezTo>
                  <a:cubicBezTo>
                    <a:pt x="31753" y="21"/>
                    <a:pt x="29490" y="44"/>
                    <a:pt x="27230" y="67"/>
                  </a:cubicBezTo>
                  <a:lnTo>
                    <a:pt x="27220" y="67"/>
                  </a:lnTo>
                  <a:cubicBezTo>
                    <a:pt x="23880" y="102"/>
                    <a:pt x="20541" y="136"/>
                    <a:pt x="17200" y="169"/>
                  </a:cubicBezTo>
                  <a:cubicBezTo>
                    <a:pt x="14436" y="196"/>
                    <a:pt x="11672" y="227"/>
                    <a:pt x="8909" y="257"/>
                  </a:cubicBezTo>
                  <a:cubicBezTo>
                    <a:pt x="8721" y="259"/>
                    <a:pt x="8533" y="260"/>
                    <a:pt x="8344" y="260"/>
                  </a:cubicBezTo>
                  <a:cubicBezTo>
                    <a:pt x="6826" y="260"/>
                    <a:pt x="5276" y="198"/>
                    <a:pt x="3738" y="198"/>
                  </a:cubicBezTo>
                  <a:cubicBezTo>
                    <a:pt x="2609" y="198"/>
                    <a:pt x="1487" y="232"/>
                    <a:pt x="387" y="347"/>
                  </a:cubicBezTo>
                  <a:cubicBezTo>
                    <a:pt x="334" y="351"/>
                    <a:pt x="304" y="386"/>
                    <a:pt x="296" y="423"/>
                  </a:cubicBezTo>
                  <a:cubicBezTo>
                    <a:pt x="232" y="458"/>
                    <a:pt x="181" y="520"/>
                    <a:pt x="179" y="615"/>
                  </a:cubicBezTo>
                  <a:cubicBezTo>
                    <a:pt x="97" y="3689"/>
                    <a:pt x="0" y="6862"/>
                    <a:pt x="324" y="9926"/>
                  </a:cubicBezTo>
                  <a:cubicBezTo>
                    <a:pt x="335" y="10031"/>
                    <a:pt x="420" y="10083"/>
                    <a:pt x="502" y="10083"/>
                  </a:cubicBezTo>
                  <a:cubicBezTo>
                    <a:pt x="503" y="10083"/>
                    <a:pt x="505" y="10083"/>
                    <a:pt x="507" y="10083"/>
                  </a:cubicBezTo>
                  <a:cubicBezTo>
                    <a:pt x="527" y="10107"/>
                    <a:pt x="555" y="10125"/>
                    <a:pt x="587" y="10127"/>
                  </a:cubicBezTo>
                  <a:cubicBezTo>
                    <a:pt x="1323" y="10187"/>
                    <a:pt x="2066" y="10210"/>
                    <a:pt x="2812" y="10210"/>
                  </a:cubicBezTo>
                  <a:cubicBezTo>
                    <a:pt x="4808" y="10210"/>
                    <a:pt x="6828" y="10048"/>
                    <a:pt x="8802" y="10015"/>
                  </a:cubicBezTo>
                  <a:cubicBezTo>
                    <a:pt x="11541" y="9968"/>
                    <a:pt x="14279" y="9945"/>
                    <a:pt x="17018" y="9940"/>
                  </a:cubicBezTo>
                  <a:cubicBezTo>
                    <a:pt x="17243" y="9940"/>
                    <a:pt x="17468" y="9939"/>
                    <a:pt x="17692" y="9939"/>
                  </a:cubicBezTo>
                  <a:cubicBezTo>
                    <a:pt x="22945" y="9939"/>
                    <a:pt x="28196" y="10034"/>
                    <a:pt x="33448" y="10153"/>
                  </a:cubicBezTo>
                  <a:cubicBezTo>
                    <a:pt x="33451" y="10153"/>
                    <a:pt x="33455" y="10153"/>
                    <a:pt x="33458" y="10153"/>
                  </a:cubicBezTo>
                  <a:cubicBezTo>
                    <a:pt x="33587" y="10153"/>
                    <a:pt x="33649" y="10051"/>
                    <a:pt x="33649" y="9947"/>
                  </a:cubicBezTo>
                  <a:cubicBezTo>
                    <a:pt x="33703" y="9902"/>
                    <a:pt x="33731" y="9822"/>
                    <a:pt x="33690" y="9749"/>
                  </a:cubicBezTo>
                  <a:cubicBezTo>
                    <a:pt x="32796" y="8156"/>
                    <a:pt x="31656" y="6634"/>
                    <a:pt x="30566" y="5168"/>
                  </a:cubicBezTo>
                  <a:cubicBezTo>
                    <a:pt x="31804" y="3691"/>
                    <a:pt x="32858" y="2042"/>
                    <a:pt x="34071" y="541"/>
                  </a:cubicBezTo>
                  <a:cubicBezTo>
                    <a:pt x="34121" y="478"/>
                    <a:pt x="34129" y="407"/>
                    <a:pt x="34110" y="345"/>
                  </a:cubicBezTo>
                  <a:cubicBezTo>
                    <a:pt x="34246" y="257"/>
                    <a:pt x="34214" y="1"/>
                    <a:pt x="340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24;p48">
              <a:extLst>
                <a:ext uri="{FF2B5EF4-FFF2-40B4-BE49-F238E27FC236}">
                  <a16:creationId xmlns:a16="http://schemas.microsoft.com/office/drawing/2014/main" id="{435CC6C0-57A0-EBFF-0323-859617438673}"/>
                </a:ext>
              </a:extLst>
            </p:cNvPr>
            <p:cNvSpPr/>
            <p:nvPr/>
          </p:nvSpPr>
          <p:spPr>
            <a:xfrm>
              <a:off x="1669300" y="3117332"/>
              <a:ext cx="826900" cy="232375"/>
            </a:xfrm>
            <a:custGeom>
              <a:avLst/>
              <a:gdLst/>
              <a:ahLst/>
              <a:cxnLst/>
              <a:rect l="l" t="t" r="r" b="b"/>
              <a:pathLst>
                <a:path w="33076" h="9295" extrusionOk="0">
                  <a:moveTo>
                    <a:pt x="3056" y="1686"/>
                  </a:moveTo>
                  <a:cubicBezTo>
                    <a:pt x="3570" y="1686"/>
                    <a:pt x="4094" y="1891"/>
                    <a:pt x="4432" y="2263"/>
                  </a:cubicBezTo>
                  <a:cubicBezTo>
                    <a:pt x="5136" y="3040"/>
                    <a:pt x="4857" y="4311"/>
                    <a:pt x="4062" y="4915"/>
                  </a:cubicBezTo>
                  <a:cubicBezTo>
                    <a:pt x="3753" y="5149"/>
                    <a:pt x="3399" y="5254"/>
                    <a:pt x="3045" y="5254"/>
                  </a:cubicBezTo>
                  <a:cubicBezTo>
                    <a:pt x="2342" y="5254"/>
                    <a:pt x="1638" y="4841"/>
                    <a:pt x="1280" y="4201"/>
                  </a:cubicBezTo>
                  <a:cubicBezTo>
                    <a:pt x="851" y="3438"/>
                    <a:pt x="1086" y="2201"/>
                    <a:pt x="2016" y="2035"/>
                  </a:cubicBezTo>
                  <a:cubicBezTo>
                    <a:pt x="2305" y="1797"/>
                    <a:pt x="2678" y="1686"/>
                    <a:pt x="3056" y="1686"/>
                  </a:cubicBezTo>
                  <a:close/>
                  <a:moveTo>
                    <a:pt x="13253" y="2014"/>
                  </a:moveTo>
                  <a:cubicBezTo>
                    <a:pt x="14089" y="2014"/>
                    <a:pt x="14909" y="2361"/>
                    <a:pt x="15200" y="3227"/>
                  </a:cubicBezTo>
                  <a:cubicBezTo>
                    <a:pt x="15568" y="4323"/>
                    <a:pt x="14579" y="5358"/>
                    <a:pt x="13550" y="5526"/>
                  </a:cubicBezTo>
                  <a:cubicBezTo>
                    <a:pt x="13440" y="5544"/>
                    <a:pt x="13331" y="5553"/>
                    <a:pt x="13223" y="5553"/>
                  </a:cubicBezTo>
                  <a:cubicBezTo>
                    <a:pt x="12307" y="5553"/>
                    <a:pt x="11515" y="4917"/>
                    <a:pt x="11407" y="3954"/>
                  </a:cubicBezTo>
                  <a:cubicBezTo>
                    <a:pt x="11347" y="3418"/>
                    <a:pt x="11578" y="2795"/>
                    <a:pt x="11989" y="2478"/>
                  </a:cubicBezTo>
                  <a:cubicBezTo>
                    <a:pt x="11945" y="2402"/>
                    <a:pt x="11963" y="2287"/>
                    <a:pt x="12072" y="2243"/>
                  </a:cubicBezTo>
                  <a:cubicBezTo>
                    <a:pt x="12430" y="2097"/>
                    <a:pt x="12843" y="2014"/>
                    <a:pt x="13253" y="2014"/>
                  </a:cubicBezTo>
                  <a:close/>
                  <a:moveTo>
                    <a:pt x="20950" y="3089"/>
                  </a:moveTo>
                  <a:cubicBezTo>
                    <a:pt x="21705" y="3089"/>
                    <a:pt x="22417" y="3659"/>
                    <a:pt x="22568" y="4428"/>
                  </a:cubicBezTo>
                  <a:cubicBezTo>
                    <a:pt x="22739" y="5291"/>
                    <a:pt x="22057" y="6021"/>
                    <a:pt x="21248" y="6186"/>
                  </a:cubicBezTo>
                  <a:cubicBezTo>
                    <a:pt x="21135" y="6209"/>
                    <a:pt x="21022" y="6220"/>
                    <a:pt x="20911" y="6220"/>
                  </a:cubicBezTo>
                  <a:cubicBezTo>
                    <a:pt x="20202" y="6220"/>
                    <a:pt x="19569" y="5761"/>
                    <a:pt x="19435" y="5018"/>
                  </a:cubicBezTo>
                  <a:cubicBezTo>
                    <a:pt x="19299" y="4265"/>
                    <a:pt x="19682" y="3335"/>
                    <a:pt x="20467" y="3120"/>
                  </a:cubicBezTo>
                  <a:cubicBezTo>
                    <a:pt x="20480" y="3116"/>
                    <a:pt x="20493" y="3114"/>
                    <a:pt x="20506" y="3114"/>
                  </a:cubicBezTo>
                  <a:cubicBezTo>
                    <a:pt x="20533" y="3114"/>
                    <a:pt x="20558" y="3122"/>
                    <a:pt x="20578" y="3136"/>
                  </a:cubicBezTo>
                  <a:cubicBezTo>
                    <a:pt x="20701" y="3104"/>
                    <a:pt x="20826" y="3089"/>
                    <a:pt x="20950" y="3089"/>
                  </a:cubicBezTo>
                  <a:close/>
                  <a:moveTo>
                    <a:pt x="7910" y="4951"/>
                  </a:moveTo>
                  <a:cubicBezTo>
                    <a:pt x="7969" y="4951"/>
                    <a:pt x="8028" y="4955"/>
                    <a:pt x="8089" y="4963"/>
                  </a:cubicBezTo>
                  <a:cubicBezTo>
                    <a:pt x="8128" y="4967"/>
                    <a:pt x="8156" y="4989"/>
                    <a:pt x="8174" y="5013"/>
                  </a:cubicBezTo>
                  <a:cubicBezTo>
                    <a:pt x="8286" y="4992"/>
                    <a:pt x="8400" y="4981"/>
                    <a:pt x="8514" y="4981"/>
                  </a:cubicBezTo>
                  <a:cubicBezTo>
                    <a:pt x="9153" y="4981"/>
                    <a:pt x="9784" y="5313"/>
                    <a:pt x="10019" y="5955"/>
                  </a:cubicBezTo>
                  <a:cubicBezTo>
                    <a:pt x="10370" y="6916"/>
                    <a:pt x="9724" y="7832"/>
                    <a:pt x="8760" y="7983"/>
                  </a:cubicBezTo>
                  <a:cubicBezTo>
                    <a:pt x="8622" y="8004"/>
                    <a:pt x="8480" y="8016"/>
                    <a:pt x="8339" y="8016"/>
                  </a:cubicBezTo>
                  <a:cubicBezTo>
                    <a:pt x="7479" y="8016"/>
                    <a:pt x="6626" y="7606"/>
                    <a:pt x="6478" y="6660"/>
                  </a:cubicBezTo>
                  <a:cubicBezTo>
                    <a:pt x="6339" y="5780"/>
                    <a:pt x="7036" y="4951"/>
                    <a:pt x="7910" y="4951"/>
                  </a:cubicBezTo>
                  <a:close/>
                  <a:moveTo>
                    <a:pt x="33076" y="1"/>
                  </a:moveTo>
                  <a:cubicBezTo>
                    <a:pt x="31007" y="19"/>
                    <a:pt x="28936" y="34"/>
                    <a:pt x="26868" y="48"/>
                  </a:cubicBezTo>
                  <a:cubicBezTo>
                    <a:pt x="27179" y="1335"/>
                    <a:pt x="26367" y="2763"/>
                    <a:pt x="25013" y="2763"/>
                  </a:cubicBezTo>
                  <a:cubicBezTo>
                    <a:pt x="24871" y="2763"/>
                    <a:pt x="24723" y="2747"/>
                    <a:pt x="24570" y="2714"/>
                  </a:cubicBezTo>
                  <a:cubicBezTo>
                    <a:pt x="23367" y="2453"/>
                    <a:pt x="22862" y="899"/>
                    <a:pt x="23691" y="72"/>
                  </a:cubicBezTo>
                  <a:lnTo>
                    <a:pt x="23691" y="72"/>
                  </a:lnTo>
                  <a:cubicBezTo>
                    <a:pt x="22499" y="80"/>
                    <a:pt x="21310" y="92"/>
                    <a:pt x="20121" y="98"/>
                  </a:cubicBezTo>
                  <a:cubicBezTo>
                    <a:pt x="20151" y="1054"/>
                    <a:pt x="19137" y="1915"/>
                    <a:pt x="18236" y="1994"/>
                  </a:cubicBezTo>
                  <a:cubicBezTo>
                    <a:pt x="18180" y="1999"/>
                    <a:pt x="18124" y="2001"/>
                    <a:pt x="18069" y="2001"/>
                  </a:cubicBezTo>
                  <a:cubicBezTo>
                    <a:pt x="17013" y="2001"/>
                    <a:pt x="16161" y="1148"/>
                    <a:pt x="16021" y="124"/>
                  </a:cubicBezTo>
                  <a:cubicBezTo>
                    <a:pt x="13945" y="135"/>
                    <a:pt x="11869" y="142"/>
                    <a:pt x="9793" y="149"/>
                  </a:cubicBezTo>
                  <a:cubicBezTo>
                    <a:pt x="10148" y="1091"/>
                    <a:pt x="9197" y="2162"/>
                    <a:pt x="8283" y="2315"/>
                  </a:cubicBezTo>
                  <a:cubicBezTo>
                    <a:pt x="8191" y="2330"/>
                    <a:pt x="8100" y="2337"/>
                    <a:pt x="8011" y="2337"/>
                  </a:cubicBezTo>
                  <a:cubicBezTo>
                    <a:pt x="6930" y="2337"/>
                    <a:pt x="6062" y="1273"/>
                    <a:pt x="6184" y="209"/>
                  </a:cubicBezTo>
                  <a:cubicBezTo>
                    <a:pt x="6187" y="202"/>
                    <a:pt x="6189" y="197"/>
                    <a:pt x="6191" y="191"/>
                  </a:cubicBezTo>
                  <a:lnTo>
                    <a:pt x="6191" y="191"/>
                  </a:lnTo>
                  <a:cubicBezTo>
                    <a:pt x="4995" y="226"/>
                    <a:pt x="3788" y="273"/>
                    <a:pt x="2589" y="273"/>
                  </a:cubicBezTo>
                  <a:cubicBezTo>
                    <a:pt x="1736" y="273"/>
                    <a:pt x="887" y="249"/>
                    <a:pt x="50" y="179"/>
                  </a:cubicBezTo>
                  <a:lnTo>
                    <a:pt x="50" y="179"/>
                  </a:lnTo>
                  <a:cubicBezTo>
                    <a:pt x="54" y="199"/>
                    <a:pt x="61" y="216"/>
                    <a:pt x="58" y="239"/>
                  </a:cubicBezTo>
                  <a:cubicBezTo>
                    <a:pt x="1" y="2521"/>
                    <a:pt x="66" y="4802"/>
                    <a:pt x="82" y="7080"/>
                  </a:cubicBezTo>
                  <a:cubicBezTo>
                    <a:pt x="356" y="6967"/>
                    <a:pt x="634" y="6915"/>
                    <a:pt x="904" y="6915"/>
                  </a:cubicBezTo>
                  <a:cubicBezTo>
                    <a:pt x="2070" y="6915"/>
                    <a:pt x="3093" y="7892"/>
                    <a:pt x="3024" y="9211"/>
                  </a:cubicBezTo>
                  <a:cubicBezTo>
                    <a:pt x="3021" y="9233"/>
                    <a:pt x="3016" y="9249"/>
                    <a:pt x="3010" y="9267"/>
                  </a:cubicBezTo>
                  <a:cubicBezTo>
                    <a:pt x="3938" y="9236"/>
                    <a:pt x="4872" y="9235"/>
                    <a:pt x="5801" y="9235"/>
                  </a:cubicBezTo>
                  <a:cubicBezTo>
                    <a:pt x="5891" y="9235"/>
                    <a:pt x="5981" y="9235"/>
                    <a:pt x="6071" y="9235"/>
                  </a:cubicBezTo>
                  <a:cubicBezTo>
                    <a:pt x="6715" y="9235"/>
                    <a:pt x="7356" y="9234"/>
                    <a:pt x="7990" y="9223"/>
                  </a:cubicBezTo>
                  <a:cubicBezTo>
                    <a:pt x="9933" y="9191"/>
                    <a:pt x="11880" y="9170"/>
                    <a:pt x="13826" y="9156"/>
                  </a:cubicBezTo>
                  <a:cubicBezTo>
                    <a:pt x="13843" y="7881"/>
                    <a:pt x="14845" y="6699"/>
                    <a:pt x="16172" y="6665"/>
                  </a:cubicBezTo>
                  <a:cubicBezTo>
                    <a:pt x="16192" y="6664"/>
                    <a:pt x="16212" y="6664"/>
                    <a:pt x="16232" y="6664"/>
                  </a:cubicBezTo>
                  <a:cubicBezTo>
                    <a:pt x="17569" y="6664"/>
                    <a:pt x="18599" y="7783"/>
                    <a:pt x="18726" y="9062"/>
                  </a:cubicBezTo>
                  <a:cubicBezTo>
                    <a:pt x="18731" y="9094"/>
                    <a:pt x="18724" y="9122"/>
                    <a:pt x="18715" y="9144"/>
                  </a:cubicBezTo>
                  <a:cubicBezTo>
                    <a:pt x="20707" y="9146"/>
                    <a:pt x="22703" y="9160"/>
                    <a:pt x="24697" y="9186"/>
                  </a:cubicBezTo>
                  <a:cubicBezTo>
                    <a:pt x="24228" y="8939"/>
                    <a:pt x="23906" y="8401"/>
                    <a:pt x="23862" y="7858"/>
                  </a:cubicBezTo>
                  <a:cubicBezTo>
                    <a:pt x="23785" y="6925"/>
                    <a:pt x="24582" y="6096"/>
                    <a:pt x="25480" y="5977"/>
                  </a:cubicBezTo>
                  <a:cubicBezTo>
                    <a:pt x="25573" y="5964"/>
                    <a:pt x="25662" y="5959"/>
                    <a:pt x="25749" y="5959"/>
                  </a:cubicBezTo>
                  <a:cubicBezTo>
                    <a:pt x="27452" y="5959"/>
                    <a:pt x="28068" y="8221"/>
                    <a:pt x="26923" y="9218"/>
                  </a:cubicBezTo>
                  <a:cubicBezTo>
                    <a:pt x="28077" y="9239"/>
                    <a:pt x="29232" y="9265"/>
                    <a:pt x="30386" y="9295"/>
                  </a:cubicBezTo>
                  <a:cubicBezTo>
                    <a:pt x="29950" y="8542"/>
                    <a:pt x="30174" y="7478"/>
                    <a:pt x="30916" y="6997"/>
                  </a:cubicBezTo>
                  <a:cubicBezTo>
                    <a:pt x="30453" y="6328"/>
                    <a:pt x="30008" y="5651"/>
                    <a:pt x="29566" y="4986"/>
                  </a:cubicBezTo>
                  <a:cubicBezTo>
                    <a:pt x="29470" y="4838"/>
                    <a:pt x="29566" y="4709"/>
                    <a:pt x="29696" y="4672"/>
                  </a:cubicBezTo>
                  <a:cubicBezTo>
                    <a:pt x="29828" y="4428"/>
                    <a:pt x="29968" y="4187"/>
                    <a:pt x="30117" y="3947"/>
                  </a:cubicBezTo>
                  <a:cubicBezTo>
                    <a:pt x="30067" y="3927"/>
                    <a:pt x="30019" y="3903"/>
                    <a:pt x="29971" y="3885"/>
                  </a:cubicBezTo>
                  <a:cubicBezTo>
                    <a:pt x="29968" y="3885"/>
                    <a:pt x="29968" y="3887"/>
                    <a:pt x="29966" y="3887"/>
                  </a:cubicBezTo>
                  <a:cubicBezTo>
                    <a:pt x="29910" y="3894"/>
                    <a:pt x="29856" y="3897"/>
                    <a:pt x="29803" y="3897"/>
                  </a:cubicBezTo>
                  <a:cubicBezTo>
                    <a:pt x="28720" y="3897"/>
                    <a:pt x="28193" y="2547"/>
                    <a:pt x="28805" y="1689"/>
                  </a:cubicBezTo>
                  <a:cubicBezTo>
                    <a:pt x="29152" y="1203"/>
                    <a:pt x="29644" y="993"/>
                    <a:pt x="30149" y="993"/>
                  </a:cubicBezTo>
                  <a:cubicBezTo>
                    <a:pt x="30716" y="993"/>
                    <a:pt x="31300" y="1257"/>
                    <a:pt x="31716" y="1691"/>
                  </a:cubicBezTo>
                  <a:cubicBezTo>
                    <a:pt x="32167" y="1116"/>
                    <a:pt x="32628" y="555"/>
                    <a:pt x="330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25;p48">
              <a:extLst>
                <a:ext uri="{FF2B5EF4-FFF2-40B4-BE49-F238E27FC236}">
                  <a16:creationId xmlns:a16="http://schemas.microsoft.com/office/drawing/2014/main" id="{1C0CE9BD-E236-0F95-DBCF-1C7AB86A6262}"/>
                </a:ext>
              </a:extLst>
            </p:cNvPr>
            <p:cNvSpPr/>
            <p:nvPr/>
          </p:nvSpPr>
          <p:spPr>
            <a:xfrm>
              <a:off x="2151775" y="3194532"/>
              <a:ext cx="86000" cy="78325"/>
            </a:xfrm>
            <a:custGeom>
              <a:avLst/>
              <a:gdLst/>
              <a:ahLst/>
              <a:cxnLst/>
              <a:rect l="l" t="t" r="r" b="b"/>
              <a:pathLst>
                <a:path w="3440" h="3133" extrusionOk="0">
                  <a:moveTo>
                    <a:pt x="1496" y="246"/>
                  </a:moveTo>
                  <a:cubicBezTo>
                    <a:pt x="2209" y="246"/>
                    <a:pt x="2931" y="832"/>
                    <a:pt x="2939" y="1577"/>
                  </a:cubicBezTo>
                  <a:cubicBezTo>
                    <a:pt x="2946" y="2233"/>
                    <a:pt x="2341" y="2692"/>
                    <a:pt x="1734" y="2759"/>
                  </a:cubicBezTo>
                  <a:cubicBezTo>
                    <a:pt x="1686" y="2765"/>
                    <a:pt x="1638" y="2767"/>
                    <a:pt x="1591" y="2767"/>
                  </a:cubicBezTo>
                  <a:cubicBezTo>
                    <a:pt x="1035" y="2767"/>
                    <a:pt x="566" y="2413"/>
                    <a:pt x="468" y="1838"/>
                  </a:cubicBezTo>
                  <a:cubicBezTo>
                    <a:pt x="358" y="1175"/>
                    <a:pt x="704" y="598"/>
                    <a:pt x="1281" y="300"/>
                  </a:cubicBezTo>
                  <a:cubicBezTo>
                    <a:pt x="1304" y="288"/>
                    <a:pt x="1318" y="272"/>
                    <a:pt x="1330" y="256"/>
                  </a:cubicBezTo>
                  <a:cubicBezTo>
                    <a:pt x="1385" y="249"/>
                    <a:pt x="1441" y="246"/>
                    <a:pt x="1496" y="246"/>
                  </a:cubicBezTo>
                  <a:close/>
                  <a:moveTo>
                    <a:pt x="1651" y="1"/>
                  </a:moveTo>
                  <a:cubicBezTo>
                    <a:pt x="1527" y="1"/>
                    <a:pt x="1403" y="16"/>
                    <a:pt x="1279" y="48"/>
                  </a:cubicBezTo>
                  <a:cubicBezTo>
                    <a:pt x="1259" y="34"/>
                    <a:pt x="1234" y="26"/>
                    <a:pt x="1207" y="26"/>
                  </a:cubicBezTo>
                  <a:cubicBezTo>
                    <a:pt x="1194" y="26"/>
                    <a:pt x="1181" y="28"/>
                    <a:pt x="1168" y="32"/>
                  </a:cubicBezTo>
                  <a:cubicBezTo>
                    <a:pt x="384" y="247"/>
                    <a:pt x="0" y="1177"/>
                    <a:pt x="136" y="1930"/>
                  </a:cubicBezTo>
                  <a:cubicBezTo>
                    <a:pt x="270" y="2673"/>
                    <a:pt x="903" y="3132"/>
                    <a:pt x="1612" y="3132"/>
                  </a:cubicBezTo>
                  <a:cubicBezTo>
                    <a:pt x="1723" y="3132"/>
                    <a:pt x="1836" y="3121"/>
                    <a:pt x="1949" y="3098"/>
                  </a:cubicBezTo>
                  <a:cubicBezTo>
                    <a:pt x="2759" y="2933"/>
                    <a:pt x="3440" y="2203"/>
                    <a:pt x="3269" y="1340"/>
                  </a:cubicBezTo>
                  <a:cubicBezTo>
                    <a:pt x="3118" y="571"/>
                    <a:pt x="2407" y="1"/>
                    <a:pt x="1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26;p48">
              <a:extLst>
                <a:ext uri="{FF2B5EF4-FFF2-40B4-BE49-F238E27FC236}">
                  <a16:creationId xmlns:a16="http://schemas.microsoft.com/office/drawing/2014/main" id="{9ED520CC-4E42-8922-DFAD-35FC27712909}"/>
                </a:ext>
              </a:extLst>
            </p:cNvPr>
            <p:cNvSpPr/>
            <p:nvPr/>
          </p:nvSpPr>
          <p:spPr>
            <a:xfrm>
              <a:off x="1952950" y="3167682"/>
              <a:ext cx="105550" cy="88475"/>
            </a:xfrm>
            <a:custGeom>
              <a:avLst/>
              <a:gdLst/>
              <a:ahLst/>
              <a:cxnLst/>
              <a:rect l="l" t="t" r="r" b="b"/>
              <a:pathLst>
                <a:path w="4222" h="3539" extrusionOk="0">
                  <a:moveTo>
                    <a:pt x="1962" y="345"/>
                  </a:moveTo>
                  <a:cubicBezTo>
                    <a:pt x="2413" y="345"/>
                    <a:pt x="2847" y="464"/>
                    <a:pt x="3196" y="825"/>
                  </a:cubicBezTo>
                  <a:cubicBezTo>
                    <a:pt x="3933" y="1579"/>
                    <a:pt x="3418" y="2663"/>
                    <a:pt x="2555" y="3025"/>
                  </a:cubicBezTo>
                  <a:cubicBezTo>
                    <a:pt x="2331" y="3119"/>
                    <a:pt x="2090" y="3168"/>
                    <a:pt x="1854" y="3168"/>
                  </a:cubicBezTo>
                  <a:cubicBezTo>
                    <a:pt x="1355" y="3168"/>
                    <a:pt x="875" y="2951"/>
                    <a:pt x="605" y="2483"/>
                  </a:cubicBezTo>
                  <a:cubicBezTo>
                    <a:pt x="250" y="1864"/>
                    <a:pt x="406" y="455"/>
                    <a:pt x="1312" y="455"/>
                  </a:cubicBezTo>
                  <a:cubicBezTo>
                    <a:pt x="1406" y="455"/>
                    <a:pt x="1508" y="471"/>
                    <a:pt x="1619" y="504"/>
                  </a:cubicBezTo>
                  <a:cubicBezTo>
                    <a:pt x="1626" y="506"/>
                    <a:pt x="1633" y="507"/>
                    <a:pt x="1639" y="507"/>
                  </a:cubicBezTo>
                  <a:cubicBezTo>
                    <a:pt x="1709" y="507"/>
                    <a:pt x="1751" y="399"/>
                    <a:pt x="1679" y="366"/>
                  </a:cubicBezTo>
                  <a:cubicBezTo>
                    <a:pt x="1675" y="363"/>
                    <a:pt x="1671" y="363"/>
                    <a:pt x="1668" y="360"/>
                  </a:cubicBezTo>
                  <a:cubicBezTo>
                    <a:pt x="1767" y="351"/>
                    <a:pt x="1865" y="345"/>
                    <a:pt x="1962" y="345"/>
                  </a:cubicBezTo>
                  <a:close/>
                  <a:moveTo>
                    <a:pt x="1908" y="0"/>
                  </a:moveTo>
                  <a:cubicBezTo>
                    <a:pt x="1498" y="0"/>
                    <a:pt x="1084" y="83"/>
                    <a:pt x="726" y="229"/>
                  </a:cubicBezTo>
                  <a:cubicBezTo>
                    <a:pt x="617" y="273"/>
                    <a:pt x="599" y="388"/>
                    <a:pt x="643" y="464"/>
                  </a:cubicBezTo>
                  <a:cubicBezTo>
                    <a:pt x="232" y="780"/>
                    <a:pt x="1" y="1404"/>
                    <a:pt x="61" y="1939"/>
                  </a:cubicBezTo>
                  <a:cubicBezTo>
                    <a:pt x="169" y="2903"/>
                    <a:pt x="961" y="3539"/>
                    <a:pt x="1877" y="3539"/>
                  </a:cubicBezTo>
                  <a:cubicBezTo>
                    <a:pt x="1985" y="3539"/>
                    <a:pt x="2094" y="3530"/>
                    <a:pt x="2204" y="3512"/>
                  </a:cubicBezTo>
                  <a:cubicBezTo>
                    <a:pt x="3233" y="3343"/>
                    <a:pt x="4222" y="2309"/>
                    <a:pt x="3854" y="1213"/>
                  </a:cubicBezTo>
                  <a:cubicBezTo>
                    <a:pt x="3563" y="346"/>
                    <a:pt x="2744"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27;p48">
              <a:extLst>
                <a:ext uri="{FF2B5EF4-FFF2-40B4-BE49-F238E27FC236}">
                  <a16:creationId xmlns:a16="http://schemas.microsoft.com/office/drawing/2014/main" id="{F6B979F5-A0FB-DA77-BBAD-8CC85266F591}"/>
                </a:ext>
              </a:extLst>
            </p:cNvPr>
            <p:cNvSpPr/>
            <p:nvPr/>
          </p:nvSpPr>
          <p:spPr>
            <a:xfrm>
              <a:off x="1827775" y="3241107"/>
              <a:ext cx="100800" cy="76625"/>
            </a:xfrm>
            <a:custGeom>
              <a:avLst/>
              <a:gdLst/>
              <a:ahLst/>
              <a:cxnLst/>
              <a:rect l="l" t="t" r="r" b="b"/>
              <a:pathLst>
                <a:path w="4032" h="3065" extrusionOk="0">
                  <a:moveTo>
                    <a:pt x="1353" y="328"/>
                  </a:moveTo>
                  <a:cubicBezTo>
                    <a:pt x="1357" y="408"/>
                    <a:pt x="1418" y="490"/>
                    <a:pt x="1501" y="490"/>
                  </a:cubicBezTo>
                  <a:cubicBezTo>
                    <a:pt x="1516" y="490"/>
                    <a:pt x="1532" y="487"/>
                    <a:pt x="1549" y="481"/>
                  </a:cubicBezTo>
                  <a:cubicBezTo>
                    <a:pt x="1742" y="410"/>
                    <a:pt x="1952" y="371"/>
                    <a:pt x="2160" y="371"/>
                  </a:cubicBezTo>
                  <a:cubicBezTo>
                    <a:pt x="2617" y="371"/>
                    <a:pt x="3063" y="560"/>
                    <a:pt x="3290" y="1010"/>
                  </a:cubicBezTo>
                  <a:cubicBezTo>
                    <a:pt x="3657" y="1741"/>
                    <a:pt x="3175" y="2510"/>
                    <a:pt x="2425" y="2667"/>
                  </a:cubicBezTo>
                  <a:cubicBezTo>
                    <a:pt x="2282" y="2697"/>
                    <a:pt x="2132" y="2713"/>
                    <a:pt x="1982" y="2713"/>
                  </a:cubicBezTo>
                  <a:cubicBezTo>
                    <a:pt x="1392" y="2713"/>
                    <a:pt x="790" y="2470"/>
                    <a:pt x="570" y="1898"/>
                  </a:cubicBezTo>
                  <a:cubicBezTo>
                    <a:pt x="290" y="1177"/>
                    <a:pt x="715" y="566"/>
                    <a:pt x="1353" y="328"/>
                  </a:cubicBezTo>
                  <a:close/>
                  <a:moveTo>
                    <a:pt x="1572" y="0"/>
                  </a:moveTo>
                  <a:cubicBezTo>
                    <a:pt x="697" y="0"/>
                    <a:pt x="0" y="829"/>
                    <a:pt x="139" y="1708"/>
                  </a:cubicBezTo>
                  <a:cubicBezTo>
                    <a:pt x="287" y="2654"/>
                    <a:pt x="1140" y="3065"/>
                    <a:pt x="2000" y="3065"/>
                  </a:cubicBezTo>
                  <a:cubicBezTo>
                    <a:pt x="2141" y="3065"/>
                    <a:pt x="2283" y="3053"/>
                    <a:pt x="2421" y="3032"/>
                  </a:cubicBezTo>
                  <a:cubicBezTo>
                    <a:pt x="3385" y="2881"/>
                    <a:pt x="4031" y="1965"/>
                    <a:pt x="3680" y="1004"/>
                  </a:cubicBezTo>
                  <a:cubicBezTo>
                    <a:pt x="3445" y="362"/>
                    <a:pt x="2814" y="30"/>
                    <a:pt x="2176" y="30"/>
                  </a:cubicBezTo>
                  <a:cubicBezTo>
                    <a:pt x="2062" y="30"/>
                    <a:pt x="1948" y="41"/>
                    <a:pt x="1836" y="62"/>
                  </a:cubicBezTo>
                  <a:cubicBezTo>
                    <a:pt x="1817" y="38"/>
                    <a:pt x="1789" y="16"/>
                    <a:pt x="1751" y="12"/>
                  </a:cubicBezTo>
                  <a:cubicBezTo>
                    <a:pt x="1690" y="4"/>
                    <a:pt x="1631" y="0"/>
                    <a:pt x="1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28;p48">
              <a:extLst>
                <a:ext uri="{FF2B5EF4-FFF2-40B4-BE49-F238E27FC236}">
                  <a16:creationId xmlns:a16="http://schemas.microsoft.com/office/drawing/2014/main" id="{A4B43FEE-3BE4-0881-AE94-8108511C0F81}"/>
                </a:ext>
              </a:extLst>
            </p:cNvPr>
            <p:cNvSpPr/>
            <p:nvPr/>
          </p:nvSpPr>
          <p:spPr>
            <a:xfrm>
              <a:off x="1690550" y="3159457"/>
              <a:ext cx="107150" cy="89250"/>
            </a:xfrm>
            <a:custGeom>
              <a:avLst/>
              <a:gdLst/>
              <a:ahLst/>
              <a:cxnLst/>
              <a:rect l="l" t="t" r="r" b="b"/>
              <a:pathLst>
                <a:path w="4286" h="3570" extrusionOk="0">
                  <a:moveTo>
                    <a:pt x="2241" y="321"/>
                  </a:moveTo>
                  <a:cubicBezTo>
                    <a:pt x="2553" y="321"/>
                    <a:pt x="2865" y="418"/>
                    <a:pt x="3141" y="627"/>
                  </a:cubicBezTo>
                  <a:cubicBezTo>
                    <a:pt x="3817" y="1142"/>
                    <a:pt x="3753" y="2133"/>
                    <a:pt x="3228" y="2735"/>
                  </a:cubicBezTo>
                  <a:cubicBezTo>
                    <a:pt x="2941" y="3066"/>
                    <a:pt x="2554" y="3222"/>
                    <a:pt x="2160" y="3222"/>
                  </a:cubicBezTo>
                  <a:cubicBezTo>
                    <a:pt x="1794" y="3222"/>
                    <a:pt x="1422" y="3087"/>
                    <a:pt x="1120" y="2830"/>
                  </a:cubicBezTo>
                  <a:cubicBezTo>
                    <a:pt x="568" y="2359"/>
                    <a:pt x="250" y="1126"/>
                    <a:pt x="936" y="697"/>
                  </a:cubicBezTo>
                  <a:lnTo>
                    <a:pt x="936" y="697"/>
                  </a:lnTo>
                  <a:cubicBezTo>
                    <a:pt x="955" y="744"/>
                    <a:pt x="1002" y="779"/>
                    <a:pt x="1055" y="779"/>
                  </a:cubicBezTo>
                  <a:cubicBezTo>
                    <a:pt x="1085" y="779"/>
                    <a:pt x="1116" y="768"/>
                    <a:pt x="1146" y="743"/>
                  </a:cubicBezTo>
                  <a:cubicBezTo>
                    <a:pt x="1463" y="472"/>
                    <a:pt x="1852" y="321"/>
                    <a:pt x="2241" y="321"/>
                  </a:cubicBezTo>
                  <a:close/>
                  <a:moveTo>
                    <a:pt x="2206" y="1"/>
                  </a:moveTo>
                  <a:cubicBezTo>
                    <a:pt x="1828" y="1"/>
                    <a:pt x="1455" y="112"/>
                    <a:pt x="1166" y="350"/>
                  </a:cubicBezTo>
                  <a:cubicBezTo>
                    <a:pt x="236" y="516"/>
                    <a:pt x="1" y="1753"/>
                    <a:pt x="430" y="2516"/>
                  </a:cubicBezTo>
                  <a:cubicBezTo>
                    <a:pt x="788" y="3156"/>
                    <a:pt x="1492" y="3569"/>
                    <a:pt x="2195" y="3569"/>
                  </a:cubicBezTo>
                  <a:cubicBezTo>
                    <a:pt x="2549" y="3569"/>
                    <a:pt x="2903" y="3464"/>
                    <a:pt x="3212" y="3230"/>
                  </a:cubicBezTo>
                  <a:cubicBezTo>
                    <a:pt x="4007" y="2626"/>
                    <a:pt x="4286" y="1355"/>
                    <a:pt x="3582" y="578"/>
                  </a:cubicBezTo>
                  <a:cubicBezTo>
                    <a:pt x="3244" y="206"/>
                    <a:pt x="2720" y="1"/>
                    <a:pt x="2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3" name="Google Shape;1584;p48">
            <a:extLst>
              <a:ext uri="{FF2B5EF4-FFF2-40B4-BE49-F238E27FC236}">
                <a16:creationId xmlns:a16="http://schemas.microsoft.com/office/drawing/2014/main" id="{4307438C-A858-D157-C49D-E9B7CCD954BC}"/>
              </a:ext>
            </a:extLst>
          </p:cNvPr>
          <p:cNvSpPr txBox="1">
            <a:spLocks/>
          </p:cNvSpPr>
          <p:nvPr/>
        </p:nvSpPr>
        <p:spPr>
          <a:xfrm>
            <a:off x="1167112" y="2988469"/>
            <a:ext cx="3206100" cy="9214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91440" lvl="0" indent="-304800" algn="l"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1pPr>
            <a:lvl2pPr marL="914400" marR="0" lvl="1"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2pPr>
            <a:lvl3pPr marL="1371600" marR="0" lvl="2"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3pPr>
            <a:lvl4pPr marL="1828800" marR="0" lvl="3"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4pPr>
            <a:lvl5pPr marL="2286000" marR="0" lvl="4"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5pPr>
            <a:lvl6pPr marL="2743200" marR="0" lvl="5"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6pPr>
            <a:lvl7pPr marL="3200400" marR="0" lvl="6"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7pPr>
            <a:lvl8pPr marL="3657600" marR="0" lvl="7"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8pPr>
            <a:lvl9pPr marL="4114800" marR="0" lvl="8" indent="-304800" algn="ctr" rtl="0">
              <a:lnSpc>
                <a:spcPct val="100000"/>
              </a:lnSpc>
              <a:spcBef>
                <a:spcPts val="0"/>
              </a:spcBef>
              <a:spcAft>
                <a:spcPts val="0"/>
              </a:spcAft>
              <a:buClr>
                <a:schemeClr val="dk1"/>
              </a:buClr>
              <a:buSzPts val="1400"/>
              <a:buFont typeface="Raleway SemiBold"/>
              <a:buNone/>
              <a:defRPr sz="1200" b="0" i="0" u="none" strike="noStrike" cap="none">
                <a:solidFill>
                  <a:schemeClr val="dk1"/>
                </a:solidFill>
                <a:latin typeface="Raleway SemiBold"/>
                <a:ea typeface="Raleway SemiBold"/>
                <a:cs typeface="Raleway SemiBold"/>
                <a:sym typeface="Raleway SemiBold"/>
              </a:defRPr>
            </a:lvl9pPr>
          </a:lstStyle>
          <a:p>
            <a:pPr marL="91440" indent="0"/>
            <a:r>
              <a:rPr lang="en-GB"/>
              <a:t>Lessons are always differentiated so that every child can access learning, make progress and be challenged further.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7" name="Google Shape;937;p38"/>
          <p:cNvSpPr/>
          <p:nvPr/>
        </p:nvSpPr>
        <p:spPr>
          <a:xfrm rot="-60166" flipH="1">
            <a:off x="4672376" y="1649583"/>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accent2"/>
          </a:solidFill>
          <a:ln w="19050" cap="flat" cmpd="sng">
            <a:solidFill>
              <a:schemeClr val="dk1"/>
            </a:solidFill>
            <a:prstDash val="solid"/>
            <a:round/>
            <a:headEnd type="none" w="med" len="med"/>
            <a:tailEnd type="none" w="med" len="med"/>
          </a:ln>
        </p:spPr>
        <p:txBody>
          <a:bodyPr/>
          <a:lstStyle/>
          <a:p>
            <a:endParaRPr lang="en-GB"/>
          </a:p>
        </p:txBody>
      </p:sp>
      <p:sp>
        <p:nvSpPr>
          <p:cNvPr id="938" name="Google Shape;938;p38"/>
          <p:cNvSpPr/>
          <p:nvPr/>
        </p:nvSpPr>
        <p:spPr>
          <a:xfrm rot="10709925" flipH="1">
            <a:off x="3305610" y="2935616"/>
            <a:ext cx="2470932" cy="735361"/>
          </a:xfrm>
          <a:custGeom>
            <a:avLst/>
            <a:gdLst/>
            <a:ahLst/>
            <a:cxnLst/>
            <a:rect l="l" t="t" r="r" b="b"/>
            <a:pathLst>
              <a:path w="98833" h="24747" extrusionOk="0">
                <a:moveTo>
                  <a:pt x="0" y="1867"/>
                </a:moveTo>
                <a:lnTo>
                  <a:pt x="2335" y="24747"/>
                </a:lnTo>
                <a:lnTo>
                  <a:pt x="98833" y="22879"/>
                </a:lnTo>
                <a:lnTo>
                  <a:pt x="97121" y="0"/>
                </a:lnTo>
                <a:close/>
              </a:path>
            </a:pathLst>
          </a:custGeom>
          <a:solidFill>
            <a:schemeClr val="lt2"/>
          </a:solidFill>
          <a:ln w="19050" cap="flat" cmpd="sng">
            <a:solidFill>
              <a:schemeClr val="dk1"/>
            </a:solidFill>
            <a:prstDash val="solid"/>
            <a:round/>
            <a:headEnd type="none" w="med" len="med"/>
            <a:tailEnd type="none" w="med" len="med"/>
          </a:ln>
        </p:spPr>
        <p:txBody>
          <a:bodyPr/>
          <a:lstStyle/>
          <a:p>
            <a:endParaRPr lang="en-GB"/>
          </a:p>
        </p:txBody>
      </p:sp>
      <p:sp>
        <p:nvSpPr>
          <p:cNvPr id="939" name="Google Shape;939;p38"/>
          <p:cNvSpPr/>
          <p:nvPr/>
        </p:nvSpPr>
        <p:spPr>
          <a:xfrm rot="60166">
            <a:off x="2068737" y="1652358"/>
            <a:ext cx="2470709" cy="735407"/>
          </a:xfrm>
          <a:custGeom>
            <a:avLst/>
            <a:gdLst/>
            <a:ahLst/>
            <a:cxnLst/>
            <a:rect l="l" t="t" r="r" b="b"/>
            <a:pathLst>
              <a:path w="98833" h="24747" extrusionOk="0">
                <a:moveTo>
                  <a:pt x="0" y="1867"/>
                </a:moveTo>
                <a:lnTo>
                  <a:pt x="2335" y="24747"/>
                </a:lnTo>
                <a:lnTo>
                  <a:pt x="98833" y="22879"/>
                </a:lnTo>
                <a:lnTo>
                  <a:pt x="97121" y="0"/>
                </a:lnTo>
                <a:close/>
              </a:path>
            </a:pathLst>
          </a:custGeom>
          <a:solidFill>
            <a:schemeClr val="dk2"/>
          </a:solidFill>
          <a:ln w="19050" cap="flat" cmpd="sng">
            <a:solidFill>
              <a:schemeClr val="dk1"/>
            </a:solidFill>
            <a:prstDash val="solid"/>
            <a:round/>
            <a:headEnd type="none" w="med" len="med"/>
            <a:tailEnd type="none" w="med" len="med"/>
          </a:ln>
        </p:spPr>
        <p:txBody>
          <a:bodyPr/>
          <a:lstStyle/>
          <a:p>
            <a:endParaRPr lang="en-GB"/>
          </a:p>
        </p:txBody>
      </p:sp>
      <p:grpSp>
        <p:nvGrpSpPr>
          <p:cNvPr id="941" name="Google Shape;941;p38"/>
          <p:cNvGrpSpPr/>
          <p:nvPr/>
        </p:nvGrpSpPr>
        <p:grpSpPr>
          <a:xfrm>
            <a:off x="1715630" y="672140"/>
            <a:ext cx="5713283" cy="735427"/>
            <a:chOff x="7728915" y="2370420"/>
            <a:chExt cx="1034472" cy="222546"/>
          </a:xfrm>
        </p:grpSpPr>
        <p:sp>
          <p:nvSpPr>
            <p:cNvPr id="942" name="Google Shape;942;p38"/>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8"/>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8"/>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8"/>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8"/>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8"/>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8"/>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38">
            <a:hlinkClick r:id="rId3" action="ppaction://hlinksldjump"/>
          </p:cNvPr>
          <p:cNvSpPr txBox="1">
            <a:spLocks noGrp="1"/>
          </p:cNvSpPr>
          <p:nvPr>
            <p:ph type="title" idx="5"/>
          </p:nvPr>
        </p:nvSpPr>
        <p:spPr>
          <a:xfrm>
            <a:off x="4713057" y="1728516"/>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a:latin typeface="Raleway" pitchFamily="2" charset="0"/>
              </a:rPr>
              <a:t>War memorial visit</a:t>
            </a:r>
            <a:endParaRPr b="1">
              <a:latin typeface="Raleway" pitchFamily="2" charset="0"/>
            </a:endParaRPr>
          </a:p>
        </p:txBody>
      </p:sp>
      <p:sp>
        <p:nvSpPr>
          <p:cNvPr id="950" name="Google Shape;950;p38"/>
          <p:cNvSpPr txBox="1">
            <a:spLocks noGrp="1"/>
          </p:cNvSpPr>
          <p:nvPr>
            <p:ph type="subTitle" idx="6"/>
          </p:nvPr>
        </p:nvSpPr>
        <p:spPr>
          <a:xfrm>
            <a:off x="4670269" y="2464184"/>
            <a:ext cx="24963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Friday 10th November</a:t>
            </a:r>
          </a:p>
        </p:txBody>
      </p:sp>
      <p:sp>
        <p:nvSpPr>
          <p:cNvPr id="951" name="Google Shape;951;p38"/>
          <p:cNvSpPr txBox="1">
            <a:spLocks noGrp="1"/>
          </p:cNvSpPr>
          <p:nvPr>
            <p:ph type="title"/>
          </p:nvPr>
        </p:nvSpPr>
        <p:spPr>
          <a:xfrm>
            <a:off x="2288175" y="573416"/>
            <a:ext cx="4567800" cy="6933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Freestyle Script" panose="030804020302050B0404" pitchFamily="66" charset="0"/>
              </a:rPr>
              <a:t>Visits and Visitors</a:t>
            </a:r>
            <a:endParaRPr sz="4400">
              <a:latin typeface="Freestyle Script" panose="030804020302050B0404" pitchFamily="66" charset="0"/>
            </a:endParaRPr>
          </a:p>
        </p:txBody>
      </p:sp>
      <p:sp>
        <p:nvSpPr>
          <p:cNvPr id="952" name="Google Shape;952;p38">
            <a:hlinkClick r:id="rId4" action="ppaction://hlinksldjump"/>
          </p:cNvPr>
          <p:cNvSpPr txBox="1">
            <a:spLocks noGrp="1"/>
          </p:cNvSpPr>
          <p:nvPr>
            <p:ph type="title" idx="2"/>
          </p:nvPr>
        </p:nvSpPr>
        <p:spPr>
          <a:xfrm>
            <a:off x="2140554" y="1755383"/>
            <a:ext cx="2305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Raleway" pitchFamily="2" charset="0"/>
              </a:rPr>
              <a:t>Natural History Museum</a:t>
            </a:r>
            <a:endParaRPr b="1">
              <a:latin typeface="Raleway" pitchFamily="2" charset="0"/>
            </a:endParaRPr>
          </a:p>
        </p:txBody>
      </p:sp>
      <p:sp>
        <p:nvSpPr>
          <p:cNvPr id="953" name="Google Shape;953;p38"/>
          <p:cNvSpPr txBox="1">
            <a:spLocks noGrp="1"/>
          </p:cNvSpPr>
          <p:nvPr>
            <p:ph type="subTitle" idx="1"/>
          </p:nvPr>
        </p:nvSpPr>
        <p:spPr>
          <a:xfrm>
            <a:off x="2049392" y="2457204"/>
            <a:ext cx="2496300" cy="484800"/>
          </a:xfrm>
          <a:prstGeom prst="rect">
            <a:avLst/>
          </a:prstGeom>
        </p:spPr>
        <p:txBody>
          <a:bodyPr spcFirstLastPara="1" wrap="square" lIns="91425" tIns="91425" rIns="91425" bIns="91425" anchor="ctr" anchorCtr="0">
            <a:noAutofit/>
          </a:bodyPr>
          <a:lstStyle/>
          <a:p>
            <a:pPr marL="0" indent="0"/>
            <a:r>
              <a:rPr lang="en" dirty="0"/>
              <a:t>Wednesday 4</a:t>
            </a:r>
            <a:r>
              <a:rPr lang="en" baseline="30000" dirty="0"/>
              <a:t>th</a:t>
            </a:r>
            <a:r>
              <a:rPr lang="en" dirty="0"/>
              <a:t> October</a:t>
            </a:r>
            <a:endParaRPr dirty="0"/>
          </a:p>
        </p:txBody>
      </p:sp>
      <p:sp>
        <p:nvSpPr>
          <p:cNvPr id="954" name="Google Shape;954;p38">
            <a:hlinkClick r:id="rId5" action="ppaction://hlinksldjump"/>
          </p:cNvPr>
          <p:cNvSpPr txBox="1">
            <a:spLocks noGrp="1"/>
          </p:cNvSpPr>
          <p:nvPr>
            <p:ph type="title" idx="3"/>
          </p:nvPr>
        </p:nvSpPr>
        <p:spPr>
          <a:xfrm>
            <a:off x="3388704" y="3038677"/>
            <a:ext cx="2305500" cy="527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Clr>
                <a:schemeClr val="dk1"/>
              </a:buClr>
              <a:buSzPts val="1100"/>
              <a:buFont typeface="Arial"/>
              <a:buNone/>
            </a:pPr>
            <a:r>
              <a:rPr lang="en-GB" b="1">
                <a:latin typeface="Raleway" pitchFamily="2" charset="0"/>
              </a:rPr>
              <a:t>Isle of Wight</a:t>
            </a:r>
            <a:endParaRPr b="1">
              <a:latin typeface="Raleway" pitchFamily="2" charset="0"/>
            </a:endParaRPr>
          </a:p>
        </p:txBody>
      </p:sp>
      <p:sp>
        <p:nvSpPr>
          <p:cNvPr id="955" name="Google Shape;955;p38"/>
          <p:cNvSpPr txBox="1">
            <a:spLocks noGrp="1"/>
          </p:cNvSpPr>
          <p:nvPr>
            <p:ph type="subTitle" idx="4"/>
          </p:nvPr>
        </p:nvSpPr>
        <p:spPr>
          <a:xfrm>
            <a:off x="2961873" y="3638008"/>
            <a:ext cx="320389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Monday 10</a:t>
            </a:r>
            <a:r>
              <a:rPr lang="en" baseline="30000" dirty="0"/>
              <a:t>th</a:t>
            </a:r>
            <a:r>
              <a:rPr lang="en" dirty="0"/>
              <a:t> June – Friday 14</a:t>
            </a:r>
            <a:r>
              <a:rPr lang="en" baseline="30000" dirty="0"/>
              <a:t>th</a:t>
            </a:r>
            <a:r>
              <a:rPr lang="en" dirty="0"/>
              <a:t> June</a:t>
            </a:r>
            <a:endParaRPr dirty="0"/>
          </a:p>
        </p:txBody>
      </p:sp>
      <p:sp>
        <p:nvSpPr>
          <p:cNvPr id="3" name="Google Shape;1647;p49">
            <a:extLst>
              <a:ext uri="{FF2B5EF4-FFF2-40B4-BE49-F238E27FC236}">
                <a16:creationId xmlns:a16="http://schemas.microsoft.com/office/drawing/2014/main" id="{3D1D75E5-95D5-35C2-60CF-B6DEA70011A9}"/>
              </a:ext>
            </a:extLst>
          </p:cNvPr>
          <p:cNvSpPr/>
          <p:nvPr/>
        </p:nvSpPr>
        <p:spPr>
          <a:xfrm>
            <a:off x="700588" y="4262381"/>
            <a:ext cx="7726459" cy="369843"/>
          </a:xfrm>
          <a:custGeom>
            <a:avLst/>
            <a:gdLst/>
            <a:ahLst/>
            <a:cxnLst/>
            <a:rect l="l" t="t" r="r" b="b"/>
            <a:pathLst>
              <a:path w="327323" h="15668" extrusionOk="0">
                <a:moveTo>
                  <a:pt x="0" y="0"/>
                </a:moveTo>
                <a:lnTo>
                  <a:pt x="135" y="14315"/>
                </a:lnTo>
                <a:lnTo>
                  <a:pt x="327323" y="15668"/>
                </a:lnTo>
                <a:lnTo>
                  <a:pt x="323601" y="780"/>
                </a:lnTo>
                <a:close/>
              </a:path>
            </a:pathLst>
          </a:custGeom>
          <a:solidFill>
            <a:schemeClr val="accent2"/>
          </a:solidFill>
          <a:ln w="19050" cap="flat" cmpd="sng">
            <a:solidFill>
              <a:schemeClr val="dk1"/>
            </a:solidFill>
            <a:prstDash val="solid"/>
            <a:round/>
            <a:headEnd type="none" w="med" len="med"/>
            <a:tailEnd type="none" w="med" len="med"/>
          </a:ln>
        </p:spPr>
        <p:txBody>
          <a:bodyPr/>
          <a:lstStyle/>
          <a:p>
            <a:endParaRPr lang="en-GB"/>
          </a:p>
        </p:txBody>
      </p:sp>
      <p:sp>
        <p:nvSpPr>
          <p:cNvPr id="7" name="TextBox 6">
            <a:extLst>
              <a:ext uri="{FF2B5EF4-FFF2-40B4-BE49-F238E27FC236}">
                <a16:creationId xmlns:a16="http://schemas.microsoft.com/office/drawing/2014/main" id="{11A649EA-6FBA-E783-8EEF-80C7069ABF2A}"/>
              </a:ext>
            </a:extLst>
          </p:cNvPr>
          <p:cNvSpPr txBox="1"/>
          <p:nvPr/>
        </p:nvSpPr>
        <p:spPr>
          <a:xfrm>
            <a:off x="1890206" y="4283922"/>
            <a:ext cx="5857122" cy="307777"/>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GB">
                <a:latin typeface="Raleway" pitchFamily="2" charset="0"/>
              </a:rPr>
              <a:t>We will be organising further visits and visitors throughout the year</a:t>
            </a:r>
          </a:p>
        </p:txBody>
      </p:sp>
    </p:spTree>
    <p:extLst>
      <p:ext uri="{BB962C8B-B14F-4D97-AF65-F5344CB8AC3E}">
        <p14:creationId xmlns:p14="http://schemas.microsoft.com/office/powerpoint/2010/main" val="238453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8217-32EB-EA14-E8D7-1E502CCF701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6AA1EA3-7F91-7134-1D89-373C42BE07C0}"/>
              </a:ext>
            </a:extLst>
          </p:cNvPr>
          <p:cNvSpPr>
            <a:spLocks noGrp="1"/>
          </p:cNvSpPr>
          <p:nvPr>
            <p:ph type="body" idx="1"/>
          </p:nvPr>
        </p:nvSpPr>
        <p:spPr>
          <a:xfrm>
            <a:off x="682053" y="1699927"/>
            <a:ext cx="7779844" cy="3205546"/>
          </a:xfrm>
        </p:spPr>
        <p:txBody>
          <a:bodyPr/>
          <a:lstStyle/>
          <a:p>
            <a:r>
              <a:rPr lang="en-GB" sz="1400" dirty="0"/>
              <a:t>Children may bring their phones into school.  They must be off and in school bags/pockets once children have entered school grounds (at the front gate) and not used until they have left the school through the front gate.  Children will be given named plastic wallets and all class phones will be centrally stored during the day.</a:t>
            </a:r>
          </a:p>
          <a:p>
            <a:endParaRPr lang="en-GB" sz="1400" dirty="0"/>
          </a:p>
          <a:p>
            <a:r>
              <a:rPr lang="en-GB" sz="1400" dirty="0"/>
              <a:t>Children can walk to and from school.  Before they can do this, please fill out a consent form which you can get from the office.  As a reminder, once children have been dismissed from the classroom they will not be supervised by a school adult.</a:t>
            </a:r>
          </a:p>
          <a:p>
            <a:endParaRPr lang="en-GB" sz="1400" dirty="0"/>
          </a:p>
          <a:p>
            <a:r>
              <a:rPr lang="en-GB" sz="1400" dirty="0"/>
              <a:t>Children will be completing end of KS2 SATs in May 2024.  Further information about this will be sent out closer to the time, as well as a meeting to give you more details.</a:t>
            </a:r>
            <a:endParaRPr lang="en-GB" dirty="0"/>
          </a:p>
        </p:txBody>
      </p:sp>
      <p:grpSp>
        <p:nvGrpSpPr>
          <p:cNvPr id="6" name="Google Shape;915;p36">
            <a:extLst>
              <a:ext uri="{FF2B5EF4-FFF2-40B4-BE49-F238E27FC236}">
                <a16:creationId xmlns:a16="http://schemas.microsoft.com/office/drawing/2014/main" id="{B6A1064F-D5CB-1CDC-196D-90997DC84EC5}"/>
              </a:ext>
            </a:extLst>
          </p:cNvPr>
          <p:cNvGrpSpPr/>
          <p:nvPr/>
        </p:nvGrpSpPr>
        <p:grpSpPr>
          <a:xfrm>
            <a:off x="909177" y="598485"/>
            <a:ext cx="7158440" cy="921454"/>
            <a:chOff x="7728915" y="2370420"/>
            <a:chExt cx="1034472" cy="222546"/>
          </a:xfrm>
        </p:grpSpPr>
        <p:sp>
          <p:nvSpPr>
            <p:cNvPr id="7" name="Google Shape;916;p36">
              <a:extLst>
                <a:ext uri="{FF2B5EF4-FFF2-40B4-BE49-F238E27FC236}">
                  <a16:creationId xmlns:a16="http://schemas.microsoft.com/office/drawing/2014/main" id="{ECB91130-5976-A529-0509-8AE02BD5B031}"/>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7;p36">
              <a:extLst>
                <a:ext uri="{FF2B5EF4-FFF2-40B4-BE49-F238E27FC236}">
                  <a16:creationId xmlns:a16="http://schemas.microsoft.com/office/drawing/2014/main" id="{EA57511B-5436-D4A5-363E-D2AB6A419E2A}"/>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8;p36">
              <a:extLst>
                <a:ext uri="{FF2B5EF4-FFF2-40B4-BE49-F238E27FC236}">
                  <a16:creationId xmlns:a16="http://schemas.microsoft.com/office/drawing/2014/main" id="{0B1530DD-5FE5-FA7D-9FDD-A4E664E4BD2B}"/>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9;p36">
              <a:extLst>
                <a:ext uri="{FF2B5EF4-FFF2-40B4-BE49-F238E27FC236}">
                  <a16:creationId xmlns:a16="http://schemas.microsoft.com/office/drawing/2014/main" id="{99D1CDB6-AA4C-18C0-ED93-3420F2560376}"/>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0;p36">
              <a:extLst>
                <a:ext uri="{FF2B5EF4-FFF2-40B4-BE49-F238E27FC236}">
                  <a16:creationId xmlns:a16="http://schemas.microsoft.com/office/drawing/2014/main" id="{C40F65D8-FB5E-4C21-2ECF-A840A17694B3}"/>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1;p36">
              <a:extLst>
                <a:ext uri="{FF2B5EF4-FFF2-40B4-BE49-F238E27FC236}">
                  <a16:creationId xmlns:a16="http://schemas.microsoft.com/office/drawing/2014/main" id="{428D26E4-6119-B3D5-CAC3-8B175CEBA714}"/>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2;p36">
              <a:extLst>
                <a:ext uri="{FF2B5EF4-FFF2-40B4-BE49-F238E27FC236}">
                  <a16:creationId xmlns:a16="http://schemas.microsoft.com/office/drawing/2014/main" id="{7B1FF804-0186-0946-F24C-FA5012C4C64D}"/>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23;p36">
            <a:extLst>
              <a:ext uri="{FF2B5EF4-FFF2-40B4-BE49-F238E27FC236}">
                <a16:creationId xmlns:a16="http://schemas.microsoft.com/office/drawing/2014/main" id="{177A7EFE-63C8-25B3-86EE-A3B8A3039BBB}"/>
              </a:ext>
            </a:extLst>
          </p:cNvPr>
          <p:cNvSpPr txBox="1">
            <a:spLocks/>
          </p:cNvSpPr>
          <p:nvPr/>
        </p:nvSpPr>
        <p:spPr>
          <a:xfrm>
            <a:off x="2085275" y="563736"/>
            <a:ext cx="4973400" cy="854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0" i="0" u="none" strike="noStrike" cap="none">
                <a:solidFill>
                  <a:schemeClr val="dk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9pPr>
          </a:lstStyle>
          <a:p>
            <a:r>
              <a:rPr lang="en-GB" sz="4800">
                <a:latin typeface="Freestyle Script" panose="030804020302050B0404" pitchFamily="66" charset="0"/>
              </a:rPr>
              <a:t>Year 6 information</a:t>
            </a:r>
          </a:p>
        </p:txBody>
      </p:sp>
    </p:spTree>
    <p:extLst>
      <p:ext uri="{BB962C8B-B14F-4D97-AF65-F5344CB8AC3E}">
        <p14:creationId xmlns:p14="http://schemas.microsoft.com/office/powerpoint/2010/main" val="252196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9B8BA-6327-F4EE-8F6B-91EF173D1389}"/>
              </a:ext>
            </a:extLst>
          </p:cNvPr>
          <p:cNvPicPr>
            <a:picLocks noChangeAspect="1"/>
          </p:cNvPicPr>
          <p:nvPr/>
        </p:nvPicPr>
        <p:blipFill>
          <a:blip r:embed="rId2"/>
          <a:stretch>
            <a:fillRect/>
          </a:stretch>
        </p:blipFill>
        <p:spPr>
          <a:xfrm>
            <a:off x="350729" y="218352"/>
            <a:ext cx="8442542" cy="4706795"/>
          </a:xfrm>
          <a:prstGeom prst="rect">
            <a:avLst/>
          </a:prstGeom>
        </p:spPr>
      </p:pic>
    </p:spTree>
    <p:extLst>
      <p:ext uri="{BB962C8B-B14F-4D97-AF65-F5344CB8AC3E}">
        <p14:creationId xmlns:p14="http://schemas.microsoft.com/office/powerpoint/2010/main" val="731186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8217-32EB-EA14-E8D7-1E502CCF701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F6AA1EA3-7F91-7134-1D89-373C42BE07C0}"/>
              </a:ext>
            </a:extLst>
          </p:cNvPr>
          <p:cNvSpPr>
            <a:spLocks noGrp="1"/>
          </p:cNvSpPr>
          <p:nvPr>
            <p:ph type="body" idx="1"/>
          </p:nvPr>
        </p:nvSpPr>
        <p:spPr>
          <a:xfrm>
            <a:off x="682053" y="1699927"/>
            <a:ext cx="7779844" cy="3205546"/>
          </a:xfrm>
        </p:spPr>
        <p:txBody>
          <a:bodyPr/>
          <a:lstStyle/>
          <a:p>
            <a:r>
              <a:rPr lang="en-GB" sz="1200" dirty="0"/>
              <a:t>VIP (Very Independent Person)</a:t>
            </a:r>
          </a:p>
          <a:p>
            <a:pPr marL="139700" indent="0">
              <a:buNone/>
            </a:pPr>
            <a:r>
              <a:rPr lang="en-GB" sz="1200" dirty="0"/>
              <a:t>The children will be working towards achieving their VIP badges this year.  </a:t>
            </a:r>
          </a:p>
          <a:p>
            <a:pPr marL="139700" indent="0">
              <a:buNone/>
            </a:pPr>
            <a:r>
              <a:rPr lang="en-GB" sz="1200" dirty="0"/>
              <a:t>Some attributes of a VIP include: being a role model to the rest of the school; independently solving problems and challenging yourself in lessons; learning from mistakes and acting responsibly. </a:t>
            </a:r>
          </a:p>
          <a:p>
            <a:endParaRPr lang="en-GB" sz="1200" dirty="0"/>
          </a:p>
          <a:p>
            <a:endParaRPr lang="en-GB" sz="1200" dirty="0"/>
          </a:p>
          <a:p>
            <a:r>
              <a:rPr lang="en-GB" sz="1200" dirty="0"/>
              <a:t>Thinking about Secondary Schools:</a:t>
            </a:r>
          </a:p>
          <a:p>
            <a:pPr marL="139700" indent="0">
              <a:buNone/>
            </a:pPr>
            <a:endParaRPr lang="en-GB" sz="1200" dirty="0">
              <a:hlinkClick r:id="rId2"/>
            </a:endParaRPr>
          </a:p>
          <a:p>
            <a:pPr marL="139700" indent="0">
              <a:buNone/>
            </a:pPr>
            <a:r>
              <a:rPr lang="en-GB" sz="1200" dirty="0">
                <a:hlinkClick r:id="rId2"/>
              </a:rPr>
              <a:t>https://www.bromley.gov.uk/secondary-school-admissions/secondary-school-places</a:t>
            </a:r>
            <a:r>
              <a:rPr lang="en-GB" sz="1200" dirty="0"/>
              <a:t> </a:t>
            </a:r>
          </a:p>
          <a:p>
            <a:endParaRPr lang="en-GB" sz="1200" dirty="0"/>
          </a:p>
          <a:p>
            <a:pPr marL="139700" indent="0">
              <a:buNone/>
            </a:pPr>
            <a:r>
              <a:rPr lang="en-GB" sz="1200" dirty="0"/>
              <a:t>It is important to visit the schools you are interested in and keep an open mind. Consider which school will be the best fit for your child. </a:t>
            </a:r>
          </a:p>
          <a:p>
            <a:endParaRPr lang="en-GB" sz="1200" dirty="0"/>
          </a:p>
          <a:p>
            <a:pPr marL="139700" indent="0">
              <a:buNone/>
            </a:pPr>
            <a:r>
              <a:rPr lang="en-GB" sz="1200" dirty="0"/>
              <a:t>Deadline: 31st October 2023</a:t>
            </a:r>
          </a:p>
          <a:p>
            <a:endParaRPr lang="en-GB" dirty="0"/>
          </a:p>
          <a:p>
            <a:endParaRPr lang="en-GB" dirty="0"/>
          </a:p>
        </p:txBody>
      </p:sp>
      <p:grpSp>
        <p:nvGrpSpPr>
          <p:cNvPr id="6" name="Google Shape;915;p36">
            <a:extLst>
              <a:ext uri="{FF2B5EF4-FFF2-40B4-BE49-F238E27FC236}">
                <a16:creationId xmlns:a16="http://schemas.microsoft.com/office/drawing/2014/main" id="{B6A1064F-D5CB-1CDC-196D-90997DC84EC5}"/>
              </a:ext>
            </a:extLst>
          </p:cNvPr>
          <p:cNvGrpSpPr/>
          <p:nvPr/>
        </p:nvGrpSpPr>
        <p:grpSpPr>
          <a:xfrm>
            <a:off x="909177" y="598485"/>
            <a:ext cx="7158440" cy="921454"/>
            <a:chOff x="7728915" y="2370420"/>
            <a:chExt cx="1034472" cy="222546"/>
          </a:xfrm>
        </p:grpSpPr>
        <p:sp>
          <p:nvSpPr>
            <p:cNvPr id="7" name="Google Shape;916;p36">
              <a:extLst>
                <a:ext uri="{FF2B5EF4-FFF2-40B4-BE49-F238E27FC236}">
                  <a16:creationId xmlns:a16="http://schemas.microsoft.com/office/drawing/2014/main" id="{ECB91130-5976-A529-0509-8AE02BD5B031}"/>
                </a:ext>
              </a:extLst>
            </p:cNvPr>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7;p36">
              <a:extLst>
                <a:ext uri="{FF2B5EF4-FFF2-40B4-BE49-F238E27FC236}">
                  <a16:creationId xmlns:a16="http://schemas.microsoft.com/office/drawing/2014/main" id="{EA57511B-5436-D4A5-363E-D2AB6A419E2A}"/>
                </a:ext>
              </a:extLst>
            </p:cNvPr>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8;p36">
              <a:extLst>
                <a:ext uri="{FF2B5EF4-FFF2-40B4-BE49-F238E27FC236}">
                  <a16:creationId xmlns:a16="http://schemas.microsoft.com/office/drawing/2014/main" id="{0B1530DD-5FE5-FA7D-9FDD-A4E664E4BD2B}"/>
                </a:ext>
              </a:extLst>
            </p:cNvPr>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9;p36">
              <a:extLst>
                <a:ext uri="{FF2B5EF4-FFF2-40B4-BE49-F238E27FC236}">
                  <a16:creationId xmlns:a16="http://schemas.microsoft.com/office/drawing/2014/main" id="{99D1CDB6-AA4C-18C0-ED93-3420F2560376}"/>
                </a:ext>
              </a:extLst>
            </p:cNvPr>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20;p36">
              <a:extLst>
                <a:ext uri="{FF2B5EF4-FFF2-40B4-BE49-F238E27FC236}">
                  <a16:creationId xmlns:a16="http://schemas.microsoft.com/office/drawing/2014/main" id="{C40F65D8-FB5E-4C21-2ECF-A840A17694B3}"/>
                </a:ext>
              </a:extLst>
            </p:cNvPr>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21;p36">
              <a:extLst>
                <a:ext uri="{FF2B5EF4-FFF2-40B4-BE49-F238E27FC236}">
                  <a16:creationId xmlns:a16="http://schemas.microsoft.com/office/drawing/2014/main" id="{428D26E4-6119-B3D5-CAC3-8B175CEBA714}"/>
                </a:ext>
              </a:extLst>
            </p:cNvPr>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22;p36">
              <a:extLst>
                <a:ext uri="{FF2B5EF4-FFF2-40B4-BE49-F238E27FC236}">
                  <a16:creationId xmlns:a16="http://schemas.microsoft.com/office/drawing/2014/main" id="{7B1FF804-0186-0946-F24C-FA5012C4C64D}"/>
                </a:ext>
              </a:extLst>
            </p:cNvPr>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23;p36">
            <a:extLst>
              <a:ext uri="{FF2B5EF4-FFF2-40B4-BE49-F238E27FC236}">
                <a16:creationId xmlns:a16="http://schemas.microsoft.com/office/drawing/2014/main" id="{177A7EFE-63C8-25B3-86EE-A3B8A3039BBB}"/>
              </a:ext>
            </a:extLst>
          </p:cNvPr>
          <p:cNvSpPr txBox="1">
            <a:spLocks/>
          </p:cNvSpPr>
          <p:nvPr/>
        </p:nvSpPr>
        <p:spPr>
          <a:xfrm>
            <a:off x="2085275" y="563736"/>
            <a:ext cx="4973400" cy="854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0" i="0" u="none" strike="noStrike" cap="none">
                <a:solidFill>
                  <a:schemeClr val="dk1"/>
                </a:solidFill>
                <a:latin typeface="Gloria Hallelujah"/>
                <a:ea typeface="Gloria Hallelujah"/>
                <a:cs typeface="Gloria Hallelujah"/>
                <a:sym typeface="Gloria Hallelujah"/>
              </a:defRPr>
            </a:lvl1pPr>
            <a:lvl2pPr marR="0" lvl="1"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2pPr>
            <a:lvl3pPr marR="0" lvl="2"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3pPr>
            <a:lvl4pPr marR="0" lvl="3"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4pPr>
            <a:lvl5pPr marR="0" lvl="4"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5pPr>
            <a:lvl6pPr marR="0" lvl="5"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6pPr>
            <a:lvl7pPr marR="0" lvl="6"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7pPr>
            <a:lvl8pPr marR="0" lvl="7"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8pPr>
            <a:lvl9pPr marR="0" lvl="8" algn="l" rtl="0">
              <a:lnSpc>
                <a:spcPct val="100000"/>
              </a:lnSpc>
              <a:spcBef>
                <a:spcPts val="0"/>
              </a:spcBef>
              <a:spcAft>
                <a:spcPts val="0"/>
              </a:spcAft>
              <a:buClr>
                <a:schemeClr val="dk1"/>
              </a:buClr>
              <a:buSzPts val="2800"/>
              <a:buFont typeface="Fira Sans Extra Condensed"/>
              <a:buNone/>
              <a:defRPr sz="2800" b="0" i="0" u="none" strike="noStrike" cap="none">
                <a:solidFill>
                  <a:schemeClr val="dk1"/>
                </a:solidFill>
                <a:latin typeface="Fira Sans Extra Condensed"/>
                <a:ea typeface="Fira Sans Extra Condensed"/>
                <a:cs typeface="Fira Sans Extra Condensed"/>
                <a:sym typeface="Fira Sans Extra Condensed"/>
              </a:defRPr>
            </a:lvl9pPr>
          </a:lstStyle>
          <a:p>
            <a:r>
              <a:rPr lang="en-GB" sz="4800">
                <a:latin typeface="Freestyle Script" panose="030804020302050B0404" pitchFamily="66" charset="0"/>
              </a:rPr>
              <a:t>Year 6 information</a:t>
            </a:r>
          </a:p>
        </p:txBody>
      </p:sp>
    </p:spTree>
    <p:extLst>
      <p:ext uri="{BB962C8B-B14F-4D97-AF65-F5344CB8AC3E}">
        <p14:creationId xmlns:p14="http://schemas.microsoft.com/office/powerpoint/2010/main" val="2932336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2742"/>
        <p:cNvGrpSpPr/>
        <p:nvPr/>
      </p:nvGrpSpPr>
      <p:grpSpPr>
        <a:xfrm>
          <a:off x="0" y="0"/>
          <a:ext cx="0" cy="0"/>
          <a:chOff x="0" y="0"/>
          <a:chExt cx="0" cy="0"/>
        </a:xfrm>
      </p:grpSpPr>
      <p:sp>
        <p:nvSpPr>
          <p:cNvPr id="2743" name="Google Shape;2743;p68"/>
          <p:cNvSpPr/>
          <p:nvPr/>
        </p:nvSpPr>
        <p:spPr>
          <a:xfrm>
            <a:off x="4926706" y="2967410"/>
            <a:ext cx="4109142" cy="2133417"/>
          </a:xfrm>
          <a:custGeom>
            <a:avLst/>
            <a:gdLst/>
            <a:ahLst/>
            <a:cxnLst/>
            <a:rect l="l" t="t" r="r" b="b"/>
            <a:pathLst>
              <a:path w="70021" h="55861" extrusionOk="0">
                <a:moveTo>
                  <a:pt x="21295" y="1"/>
                </a:moveTo>
                <a:cubicBezTo>
                  <a:pt x="16666" y="1"/>
                  <a:pt x="12338" y="1827"/>
                  <a:pt x="8855" y="4471"/>
                </a:cubicBezTo>
                <a:cubicBezTo>
                  <a:pt x="5211" y="7237"/>
                  <a:pt x="2249" y="10816"/>
                  <a:pt x="1125" y="14901"/>
                </a:cubicBezTo>
                <a:cubicBezTo>
                  <a:pt x="1" y="18984"/>
                  <a:pt x="903" y="23588"/>
                  <a:pt x="4091" y="26749"/>
                </a:cubicBezTo>
                <a:cubicBezTo>
                  <a:pt x="6577" y="29215"/>
                  <a:pt x="10292" y="30737"/>
                  <a:pt x="12141" y="33592"/>
                </a:cubicBezTo>
                <a:cubicBezTo>
                  <a:pt x="14538" y="37293"/>
                  <a:pt x="13047" y="41962"/>
                  <a:pt x="14175" y="46092"/>
                </a:cubicBezTo>
                <a:cubicBezTo>
                  <a:pt x="14861" y="48604"/>
                  <a:pt x="16528" y="50871"/>
                  <a:pt x="18665" y="52669"/>
                </a:cubicBezTo>
                <a:cubicBezTo>
                  <a:pt x="20621" y="54317"/>
                  <a:pt x="23091" y="55633"/>
                  <a:pt x="25809" y="55832"/>
                </a:cubicBezTo>
                <a:cubicBezTo>
                  <a:pt x="26066" y="55851"/>
                  <a:pt x="26321" y="55860"/>
                  <a:pt x="26574" y="55860"/>
                </a:cubicBezTo>
                <a:cubicBezTo>
                  <a:pt x="31588" y="55860"/>
                  <a:pt x="35964" y="52336"/>
                  <a:pt x="41020" y="51759"/>
                </a:cubicBezTo>
                <a:cubicBezTo>
                  <a:pt x="41562" y="51697"/>
                  <a:pt x="42104" y="51670"/>
                  <a:pt x="42645" y="51670"/>
                </a:cubicBezTo>
                <a:cubicBezTo>
                  <a:pt x="46593" y="51670"/>
                  <a:pt x="50517" y="53121"/>
                  <a:pt x="54489" y="53121"/>
                </a:cubicBezTo>
                <a:cubicBezTo>
                  <a:pt x="54796" y="53121"/>
                  <a:pt x="55103" y="53112"/>
                  <a:pt x="55411" y="53093"/>
                </a:cubicBezTo>
                <a:cubicBezTo>
                  <a:pt x="60902" y="52759"/>
                  <a:pt x="65644" y="49145"/>
                  <a:pt x="67832" y="44766"/>
                </a:cubicBezTo>
                <a:cubicBezTo>
                  <a:pt x="70020" y="40388"/>
                  <a:pt x="69984" y="35389"/>
                  <a:pt x="68969" y="30700"/>
                </a:cubicBezTo>
                <a:cubicBezTo>
                  <a:pt x="68378" y="27975"/>
                  <a:pt x="67438" y="25239"/>
                  <a:pt x="65538" y="23009"/>
                </a:cubicBezTo>
                <a:cubicBezTo>
                  <a:pt x="61796" y="18615"/>
                  <a:pt x="55195" y="17010"/>
                  <a:pt x="49117" y="15568"/>
                </a:cubicBezTo>
                <a:cubicBezTo>
                  <a:pt x="43040" y="14126"/>
                  <a:pt x="36453" y="12221"/>
                  <a:pt x="33163" y="7563"/>
                </a:cubicBezTo>
                <a:cubicBezTo>
                  <a:pt x="30152" y="3301"/>
                  <a:pt x="29141" y="612"/>
                  <a:pt x="22793" y="65"/>
                </a:cubicBezTo>
                <a:cubicBezTo>
                  <a:pt x="22291" y="22"/>
                  <a:pt x="21792" y="1"/>
                  <a:pt x="21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44" name="Google Shape;2744;p68"/>
          <p:cNvSpPr txBox="1">
            <a:spLocks noGrp="1"/>
          </p:cNvSpPr>
          <p:nvPr>
            <p:ph type="title"/>
          </p:nvPr>
        </p:nvSpPr>
        <p:spPr>
          <a:xfrm>
            <a:off x="5788195" y="4024650"/>
            <a:ext cx="3131878" cy="1018122"/>
          </a:xfrm>
          <a:prstGeom prst="rect">
            <a:avLst/>
          </a:prstGeom>
        </p:spPr>
        <p:txBody>
          <a:bodyPr spcFirstLastPara="1" wrap="square" lIns="91425" tIns="91425" rIns="91425" bIns="91425" anchor="t" anchorCtr="0">
            <a:noAutofit/>
          </a:bodyPr>
          <a:lstStyle/>
          <a:p>
            <a:pPr algn="ctr"/>
            <a:r>
              <a:rPr lang="en-GB" sz="1600" dirty="0">
                <a:solidFill>
                  <a:srgbClr val="7030A0"/>
                </a:solidFill>
                <a:latin typeface="Raleway" pitchFamily="2" charset="0"/>
              </a:rPr>
              <a:t>Let’s make it an incredibly positive experience by being the best we can be. </a:t>
            </a:r>
            <a:endParaRPr lang="en-US" sz="1800" dirty="0">
              <a:solidFill>
                <a:srgbClr val="7030A0"/>
              </a:solidFill>
              <a:latin typeface="Raleway" pitchFamily="2" charset="0"/>
            </a:endParaRPr>
          </a:p>
        </p:txBody>
      </p:sp>
      <p:grpSp>
        <p:nvGrpSpPr>
          <p:cNvPr id="2748" name="Google Shape;2748;p68"/>
          <p:cNvGrpSpPr/>
          <p:nvPr/>
        </p:nvGrpSpPr>
        <p:grpSpPr>
          <a:xfrm>
            <a:off x="764980" y="694815"/>
            <a:ext cx="395823" cy="325965"/>
            <a:chOff x="6441553" y="2480731"/>
            <a:chExt cx="253700" cy="208925"/>
          </a:xfrm>
        </p:grpSpPr>
        <p:sp>
          <p:nvSpPr>
            <p:cNvPr id="2749" name="Google Shape;2749;p68"/>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8"/>
            <p:cNvSpPr/>
            <p:nvPr/>
          </p:nvSpPr>
          <p:spPr>
            <a:xfrm>
              <a:off x="6441553" y="2480731"/>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68"/>
          <p:cNvGrpSpPr/>
          <p:nvPr/>
        </p:nvGrpSpPr>
        <p:grpSpPr>
          <a:xfrm>
            <a:off x="4805433" y="4533711"/>
            <a:ext cx="432682" cy="306501"/>
            <a:chOff x="6072450" y="2896632"/>
            <a:chExt cx="277325" cy="196450"/>
          </a:xfrm>
        </p:grpSpPr>
        <p:sp>
          <p:nvSpPr>
            <p:cNvPr id="2752" name="Google Shape;2752;p68"/>
            <p:cNvSpPr/>
            <p:nvPr/>
          </p:nvSpPr>
          <p:spPr>
            <a:xfrm>
              <a:off x="6178600" y="2974507"/>
              <a:ext cx="68175" cy="52475"/>
            </a:xfrm>
            <a:custGeom>
              <a:avLst/>
              <a:gdLst/>
              <a:ahLst/>
              <a:cxnLst/>
              <a:rect l="l" t="t" r="r" b="b"/>
              <a:pathLst>
                <a:path w="2727" h="2099" extrusionOk="0">
                  <a:moveTo>
                    <a:pt x="896" y="0"/>
                  </a:moveTo>
                  <a:cubicBezTo>
                    <a:pt x="343" y="263"/>
                    <a:pt x="1" y="884"/>
                    <a:pt x="246" y="1480"/>
                  </a:cubicBezTo>
                  <a:cubicBezTo>
                    <a:pt x="407" y="1878"/>
                    <a:pt x="763" y="2099"/>
                    <a:pt x="1150" y="2099"/>
                  </a:cubicBezTo>
                  <a:cubicBezTo>
                    <a:pt x="1278" y="2099"/>
                    <a:pt x="1409" y="2075"/>
                    <a:pt x="1538" y="2025"/>
                  </a:cubicBezTo>
                  <a:cubicBezTo>
                    <a:pt x="2726" y="1565"/>
                    <a:pt x="2195" y="9"/>
                    <a:pt x="1059" y="9"/>
                  </a:cubicBezTo>
                  <a:cubicBezTo>
                    <a:pt x="1031" y="9"/>
                    <a:pt x="1004" y="10"/>
                    <a:pt x="975" y="12"/>
                  </a:cubicBezTo>
                  <a:cubicBezTo>
                    <a:pt x="971" y="13"/>
                    <a:pt x="966" y="13"/>
                    <a:pt x="962" y="13"/>
                  </a:cubicBezTo>
                  <a:cubicBezTo>
                    <a:pt x="938" y="13"/>
                    <a:pt x="916" y="8"/>
                    <a:pt x="896" y="0"/>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8"/>
            <p:cNvSpPr/>
            <p:nvPr/>
          </p:nvSpPr>
          <p:spPr>
            <a:xfrm>
              <a:off x="6151025" y="2952457"/>
              <a:ext cx="120075" cy="100100"/>
            </a:xfrm>
            <a:custGeom>
              <a:avLst/>
              <a:gdLst/>
              <a:ahLst/>
              <a:cxnLst/>
              <a:rect l="l" t="t" r="r" b="b"/>
              <a:pathLst>
                <a:path w="4803" h="4004" extrusionOk="0">
                  <a:moveTo>
                    <a:pt x="2227" y="509"/>
                  </a:moveTo>
                  <a:cubicBezTo>
                    <a:pt x="2966" y="509"/>
                    <a:pt x="3650" y="1121"/>
                    <a:pt x="3717" y="1868"/>
                  </a:cubicBezTo>
                  <a:cubicBezTo>
                    <a:pt x="3780" y="2582"/>
                    <a:pt x="3219" y="3191"/>
                    <a:pt x="2542" y="3338"/>
                  </a:cubicBezTo>
                  <a:cubicBezTo>
                    <a:pt x="2443" y="3360"/>
                    <a:pt x="2345" y="3371"/>
                    <a:pt x="2248" y="3371"/>
                  </a:cubicBezTo>
                  <a:cubicBezTo>
                    <a:pt x="1597" y="3371"/>
                    <a:pt x="1027" y="2896"/>
                    <a:pt x="901" y="2228"/>
                  </a:cubicBezTo>
                  <a:cubicBezTo>
                    <a:pt x="762" y="1499"/>
                    <a:pt x="1224" y="875"/>
                    <a:pt x="1898" y="716"/>
                  </a:cubicBezTo>
                  <a:cubicBezTo>
                    <a:pt x="1903" y="624"/>
                    <a:pt x="1963" y="529"/>
                    <a:pt x="2078" y="517"/>
                  </a:cubicBezTo>
                  <a:cubicBezTo>
                    <a:pt x="2128" y="511"/>
                    <a:pt x="2178" y="509"/>
                    <a:pt x="2227" y="509"/>
                  </a:cubicBezTo>
                  <a:close/>
                  <a:moveTo>
                    <a:pt x="2687" y="1"/>
                  </a:moveTo>
                  <a:cubicBezTo>
                    <a:pt x="2374" y="1"/>
                    <a:pt x="2059" y="78"/>
                    <a:pt x="1780" y="240"/>
                  </a:cubicBezTo>
                  <a:cubicBezTo>
                    <a:pt x="1744" y="261"/>
                    <a:pt x="1708" y="270"/>
                    <a:pt x="1675" y="270"/>
                  </a:cubicBezTo>
                  <a:cubicBezTo>
                    <a:pt x="1628" y="270"/>
                    <a:pt x="1585" y="252"/>
                    <a:pt x="1552" y="224"/>
                  </a:cubicBezTo>
                  <a:cubicBezTo>
                    <a:pt x="598" y="718"/>
                    <a:pt x="0" y="1845"/>
                    <a:pt x="517" y="2881"/>
                  </a:cubicBezTo>
                  <a:cubicBezTo>
                    <a:pt x="882" y="3609"/>
                    <a:pt x="1580" y="4003"/>
                    <a:pt x="2313" y="4003"/>
                  </a:cubicBezTo>
                  <a:cubicBezTo>
                    <a:pt x="2701" y="4003"/>
                    <a:pt x="3098" y="3893"/>
                    <a:pt x="3461" y="3664"/>
                  </a:cubicBezTo>
                  <a:cubicBezTo>
                    <a:pt x="4319" y="3119"/>
                    <a:pt x="4802" y="1855"/>
                    <a:pt x="4295" y="924"/>
                  </a:cubicBezTo>
                  <a:cubicBezTo>
                    <a:pt x="3969" y="328"/>
                    <a:pt x="3330" y="1"/>
                    <a:pt x="2687"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8"/>
            <p:cNvSpPr/>
            <p:nvPr/>
          </p:nvSpPr>
          <p:spPr>
            <a:xfrm>
              <a:off x="6123750" y="2903807"/>
              <a:ext cx="38075" cy="16550"/>
            </a:xfrm>
            <a:custGeom>
              <a:avLst/>
              <a:gdLst/>
              <a:ahLst/>
              <a:cxnLst/>
              <a:rect l="l" t="t" r="r" b="b"/>
              <a:pathLst>
                <a:path w="1523" h="662" extrusionOk="0">
                  <a:moveTo>
                    <a:pt x="935" y="1"/>
                  </a:moveTo>
                  <a:cubicBezTo>
                    <a:pt x="882" y="1"/>
                    <a:pt x="829" y="4"/>
                    <a:pt x="777" y="9"/>
                  </a:cubicBezTo>
                  <a:cubicBezTo>
                    <a:pt x="579" y="30"/>
                    <a:pt x="102" y="164"/>
                    <a:pt x="1" y="413"/>
                  </a:cubicBezTo>
                  <a:cubicBezTo>
                    <a:pt x="50" y="407"/>
                    <a:pt x="99" y="403"/>
                    <a:pt x="149" y="403"/>
                  </a:cubicBezTo>
                  <a:cubicBezTo>
                    <a:pt x="388" y="403"/>
                    <a:pt x="630" y="481"/>
                    <a:pt x="855" y="662"/>
                  </a:cubicBezTo>
                  <a:cubicBezTo>
                    <a:pt x="1068" y="651"/>
                    <a:pt x="1283" y="642"/>
                    <a:pt x="1497" y="632"/>
                  </a:cubicBezTo>
                  <a:cubicBezTo>
                    <a:pt x="1495" y="630"/>
                    <a:pt x="1495" y="630"/>
                    <a:pt x="1495" y="628"/>
                  </a:cubicBezTo>
                  <a:cubicBezTo>
                    <a:pt x="1477" y="427"/>
                    <a:pt x="1523" y="258"/>
                    <a:pt x="1340" y="115"/>
                  </a:cubicBezTo>
                  <a:cubicBezTo>
                    <a:pt x="1226" y="26"/>
                    <a:pt x="1080" y="1"/>
                    <a:pt x="935" y="1"/>
                  </a:cubicBezTo>
                  <a:close/>
                </a:path>
              </a:pathLst>
            </a:custGeom>
            <a:solidFill>
              <a:srgbClr val="FAF4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8"/>
            <p:cNvSpPr/>
            <p:nvPr/>
          </p:nvSpPr>
          <p:spPr>
            <a:xfrm>
              <a:off x="6211850" y="2930582"/>
              <a:ext cx="114775" cy="147100"/>
            </a:xfrm>
            <a:custGeom>
              <a:avLst/>
              <a:gdLst/>
              <a:ahLst/>
              <a:cxnLst/>
              <a:rect l="l" t="t" r="r" b="b"/>
              <a:pathLst>
                <a:path w="4591" h="5884" extrusionOk="0">
                  <a:moveTo>
                    <a:pt x="264" y="0"/>
                  </a:moveTo>
                  <a:lnTo>
                    <a:pt x="252" y="441"/>
                  </a:lnTo>
                  <a:cubicBezTo>
                    <a:pt x="1116" y="441"/>
                    <a:pt x="1975" y="940"/>
                    <a:pt x="2333" y="1776"/>
                  </a:cubicBezTo>
                  <a:cubicBezTo>
                    <a:pt x="2866" y="3030"/>
                    <a:pt x="2123" y="4547"/>
                    <a:pt x="926" y="5092"/>
                  </a:cubicBezTo>
                  <a:cubicBezTo>
                    <a:pt x="626" y="5227"/>
                    <a:pt x="312" y="5301"/>
                    <a:pt x="1" y="5318"/>
                  </a:cubicBezTo>
                  <a:lnTo>
                    <a:pt x="29" y="5883"/>
                  </a:lnTo>
                  <a:cubicBezTo>
                    <a:pt x="1141" y="5825"/>
                    <a:pt x="2252" y="5730"/>
                    <a:pt x="3355" y="5597"/>
                  </a:cubicBezTo>
                  <a:cubicBezTo>
                    <a:pt x="3651" y="5565"/>
                    <a:pt x="3944" y="5523"/>
                    <a:pt x="4238" y="5472"/>
                  </a:cubicBezTo>
                  <a:cubicBezTo>
                    <a:pt x="4482" y="5076"/>
                    <a:pt x="4584" y="4652"/>
                    <a:pt x="4540" y="4203"/>
                  </a:cubicBezTo>
                  <a:cubicBezTo>
                    <a:pt x="4590" y="3627"/>
                    <a:pt x="4542" y="3020"/>
                    <a:pt x="4530" y="2443"/>
                  </a:cubicBezTo>
                  <a:cubicBezTo>
                    <a:pt x="4524" y="2034"/>
                    <a:pt x="4586" y="1523"/>
                    <a:pt x="4494" y="1122"/>
                  </a:cubicBezTo>
                  <a:cubicBezTo>
                    <a:pt x="4584" y="665"/>
                    <a:pt x="4385" y="339"/>
                    <a:pt x="3898" y="145"/>
                  </a:cubicBezTo>
                  <a:cubicBezTo>
                    <a:pt x="3607" y="127"/>
                    <a:pt x="3318" y="113"/>
                    <a:pt x="3030" y="97"/>
                  </a:cubicBezTo>
                  <a:cubicBezTo>
                    <a:pt x="2109" y="54"/>
                    <a:pt x="1185" y="20"/>
                    <a:pt x="264" y="0"/>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68"/>
            <p:cNvSpPr/>
            <p:nvPr/>
          </p:nvSpPr>
          <p:spPr>
            <a:xfrm>
              <a:off x="6095250" y="2926982"/>
              <a:ext cx="123200" cy="152525"/>
            </a:xfrm>
            <a:custGeom>
              <a:avLst/>
              <a:gdLst/>
              <a:ahLst/>
              <a:cxnLst/>
              <a:rect l="l" t="t" r="r" b="b"/>
              <a:pathLst>
                <a:path w="4928" h="6101" extrusionOk="0">
                  <a:moveTo>
                    <a:pt x="1023" y="1"/>
                  </a:moveTo>
                  <a:cubicBezTo>
                    <a:pt x="206" y="202"/>
                    <a:pt x="93" y="1641"/>
                    <a:pt x="47" y="2238"/>
                  </a:cubicBezTo>
                  <a:cubicBezTo>
                    <a:pt x="3" y="2788"/>
                    <a:pt x="1" y="3339"/>
                    <a:pt x="23" y="3890"/>
                  </a:cubicBezTo>
                  <a:cubicBezTo>
                    <a:pt x="45" y="4377"/>
                    <a:pt x="29" y="4991"/>
                    <a:pt x="176" y="5460"/>
                  </a:cubicBezTo>
                  <a:cubicBezTo>
                    <a:pt x="360" y="6041"/>
                    <a:pt x="553" y="6100"/>
                    <a:pt x="991" y="6100"/>
                  </a:cubicBezTo>
                  <a:cubicBezTo>
                    <a:pt x="1104" y="6100"/>
                    <a:pt x="1233" y="6096"/>
                    <a:pt x="1383" y="6096"/>
                  </a:cubicBezTo>
                  <a:cubicBezTo>
                    <a:pt x="1398" y="6096"/>
                    <a:pt x="1413" y="6097"/>
                    <a:pt x="1428" y="6097"/>
                  </a:cubicBezTo>
                  <a:cubicBezTo>
                    <a:pt x="1595" y="6098"/>
                    <a:pt x="1761" y="6099"/>
                    <a:pt x="1928" y="6099"/>
                  </a:cubicBezTo>
                  <a:cubicBezTo>
                    <a:pt x="2849" y="6099"/>
                    <a:pt x="3772" y="6076"/>
                    <a:pt x="4693" y="6027"/>
                  </a:cubicBezTo>
                  <a:lnTo>
                    <a:pt x="4665" y="5462"/>
                  </a:lnTo>
                  <a:cubicBezTo>
                    <a:pt x="4619" y="5465"/>
                    <a:pt x="4574" y="5466"/>
                    <a:pt x="4528" y="5466"/>
                  </a:cubicBezTo>
                  <a:cubicBezTo>
                    <a:pt x="3522" y="5466"/>
                    <a:pt x="2571" y="4860"/>
                    <a:pt x="2222" y="3820"/>
                  </a:cubicBezTo>
                  <a:cubicBezTo>
                    <a:pt x="1797" y="2546"/>
                    <a:pt x="2564" y="1331"/>
                    <a:pt x="3743" y="953"/>
                  </a:cubicBezTo>
                  <a:cubicBezTo>
                    <a:pt x="3757" y="931"/>
                    <a:pt x="3776" y="913"/>
                    <a:pt x="3801" y="899"/>
                  </a:cubicBezTo>
                  <a:cubicBezTo>
                    <a:pt x="4143" y="685"/>
                    <a:pt x="4530" y="585"/>
                    <a:pt x="4916" y="585"/>
                  </a:cubicBezTo>
                  <a:lnTo>
                    <a:pt x="4928" y="144"/>
                  </a:lnTo>
                  <a:cubicBezTo>
                    <a:pt x="3991" y="126"/>
                    <a:pt x="3051" y="116"/>
                    <a:pt x="2113" y="112"/>
                  </a:cubicBezTo>
                  <a:cubicBezTo>
                    <a:pt x="2073" y="153"/>
                    <a:pt x="2018" y="180"/>
                    <a:pt x="1958" y="180"/>
                  </a:cubicBezTo>
                  <a:cubicBezTo>
                    <a:pt x="1928" y="180"/>
                    <a:pt x="1896" y="173"/>
                    <a:pt x="1864" y="158"/>
                  </a:cubicBezTo>
                  <a:cubicBezTo>
                    <a:pt x="1830" y="140"/>
                    <a:pt x="1797" y="126"/>
                    <a:pt x="1762" y="110"/>
                  </a:cubicBezTo>
                  <a:lnTo>
                    <a:pt x="1174" y="110"/>
                  </a:lnTo>
                  <a:cubicBezTo>
                    <a:pt x="1090" y="110"/>
                    <a:pt x="1042" y="61"/>
                    <a:pt x="1023" y="1"/>
                  </a:cubicBezTo>
                  <a:close/>
                </a:path>
              </a:pathLst>
            </a:custGeom>
            <a:solidFill>
              <a:srgbClr val="FCF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68"/>
            <p:cNvSpPr/>
            <p:nvPr/>
          </p:nvSpPr>
          <p:spPr>
            <a:xfrm>
              <a:off x="6072450" y="2896632"/>
              <a:ext cx="277325" cy="196450"/>
            </a:xfrm>
            <a:custGeom>
              <a:avLst/>
              <a:gdLst/>
              <a:ahLst/>
              <a:cxnLst/>
              <a:rect l="l" t="t" r="r" b="b"/>
              <a:pathLst>
                <a:path w="11093" h="7858" extrusionOk="0">
                  <a:moveTo>
                    <a:pt x="2988" y="287"/>
                  </a:moveTo>
                  <a:cubicBezTo>
                    <a:pt x="3133" y="287"/>
                    <a:pt x="3278" y="313"/>
                    <a:pt x="3392" y="402"/>
                  </a:cubicBezTo>
                  <a:cubicBezTo>
                    <a:pt x="3575" y="545"/>
                    <a:pt x="3529" y="714"/>
                    <a:pt x="3547" y="915"/>
                  </a:cubicBezTo>
                  <a:cubicBezTo>
                    <a:pt x="3547" y="917"/>
                    <a:pt x="3547" y="917"/>
                    <a:pt x="3549" y="919"/>
                  </a:cubicBezTo>
                  <a:cubicBezTo>
                    <a:pt x="3335" y="929"/>
                    <a:pt x="3120" y="938"/>
                    <a:pt x="2907" y="949"/>
                  </a:cubicBezTo>
                  <a:cubicBezTo>
                    <a:pt x="2682" y="768"/>
                    <a:pt x="2441" y="690"/>
                    <a:pt x="2202" y="690"/>
                  </a:cubicBezTo>
                  <a:cubicBezTo>
                    <a:pt x="2152" y="690"/>
                    <a:pt x="2103" y="694"/>
                    <a:pt x="2054" y="700"/>
                  </a:cubicBezTo>
                  <a:cubicBezTo>
                    <a:pt x="2155" y="451"/>
                    <a:pt x="2631" y="317"/>
                    <a:pt x="2829" y="296"/>
                  </a:cubicBezTo>
                  <a:cubicBezTo>
                    <a:pt x="2881" y="291"/>
                    <a:pt x="2935" y="287"/>
                    <a:pt x="2988" y="287"/>
                  </a:cubicBezTo>
                  <a:close/>
                  <a:moveTo>
                    <a:pt x="1935" y="1215"/>
                  </a:moveTo>
                  <a:cubicBezTo>
                    <a:pt x="1954" y="1275"/>
                    <a:pt x="2002" y="1324"/>
                    <a:pt x="2086" y="1324"/>
                  </a:cubicBezTo>
                  <a:lnTo>
                    <a:pt x="2674" y="1324"/>
                  </a:lnTo>
                  <a:cubicBezTo>
                    <a:pt x="2709" y="1340"/>
                    <a:pt x="2742" y="1354"/>
                    <a:pt x="2776" y="1372"/>
                  </a:cubicBezTo>
                  <a:cubicBezTo>
                    <a:pt x="2808" y="1387"/>
                    <a:pt x="2840" y="1394"/>
                    <a:pt x="2870" y="1394"/>
                  </a:cubicBezTo>
                  <a:cubicBezTo>
                    <a:pt x="2930" y="1394"/>
                    <a:pt x="2985" y="1367"/>
                    <a:pt x="3025" y="1326"/>
                  </a:cubicBezTo>
                  <a:cubicBezTo>
                    <a:pt x="3963" y="1330"/>
                    <a:pt x="4903" y="1340"/>
                    <a:pt x="5840" y="1358"/>
                  </a:cubicBezTo>
                  <a:cubicBezTo>
                    <a:pt x="6761" y="1378"/>
                    <a:pt x="7685" y="1412"/>
                    <a:pt x="8606" y="1455"/>
                  </a:cubicBezTo>
                  <a:cubicBezTo>
                    <a:pt x="8894" y="1471"/>
                    <a:pt x="9183" y="1485"/>
                    <a:pt x="9474" y="1503"/>
                  </a:cubicBezTo>
                  <a:cubicBezTo>
                    <a:pt x="9961" y="1698"/>
                    <a:pt x="10160" y="2023"/>
                    <a:pt x="10070" y="2480"/>
                  </a:cubicBezTo>
                  <a:cubicBezTo>
                    <a:pt x="10162" y="2881"/>
                    <a:pt x="10100" y="3392"/>
                    <a:pt x="10106" y="3801"/>
                  </a:cubicBezTo>
                  <a:cubicBezTo>
                    <a:pt x="10118" y="4378"/>
                    <a:pt x="10166" y="4985"/>
                    <a:pt x="10116" y="5561"/>
                  </a:cubicBezTo>
                  <a:cubicBezTo>
                    <a:pt x="10160" y="6010"/>
                    <a:pt x="10058" y="6434"/>
                    <a:pt x="9814" y="6830"/>
                  </a:cubicBezTo>
                  <a:cubicBezTo>
                    <a:pt x="9520" y="6881"/>
                    <a:pt x="9227" y="6923"/>
                    <a:pt x="8931" y="6955"/>
                  </a:cubicBezTo>
                  <a:cubicBezTo>
                    <a:pt x="7828" y="7089"/>
                    <a:pt x="6717" y="7183"/>
                    <a:pt x="5605" y="7241"/>
                  </a:cubicBezTo>
                  <a:cubicBezTo>
                    <a:pt x="4684" y="7290"/>
                    <a:pt x="3761" y="7313"/>
                    <a:pt x="2840" y="7313"/>
                  </a:cubicBezTo>
                  <a:cubicBezTo>
                    <a:pt x="2673" y="7313"/>
                    <a:pt x="2507" y="7312"/>
                    <a:pt x="2340" y="7311"/>
                  </a:cubicBezTo>
                  <a:cubicBezTo>
                    <a:pt x="2325" y="7311"/>
                    <a:pt x="2310" y="7310"/>
                    <a:pt x="2295" y="7310"/>
                  </a:cubicBezTo>
                  <a:cubicBezTo>
                    <a:pt x="2145" y="7310"/>
                    <a:pt x="2016" y="7314"/>
                    <a:pt x="1903" y="7314"/>
                  </a:cubicBezTo>
                  <a:cubicBezTo>
                    <a:pt x="1465" y="7314"/>
                    <a:pt x="1272" y="7255"/>
                    <a:pt x="1088" y="6674"/>
                  </a:cubicBezTo>
                  <a:cubicBezTo>
                    <a:pt x="941" y="6205"/>
                    <a:pt x="957" y="5591"/>
                    <a:pt x="935" y="5104"/>
                  </a:cubicBezTo>
                  <a:cubicBezTo>
                    <a:pt x="913" y="4553"/>
                    <a:pt x="915" y="4002"/>
                    <a:pt x="959" y="3452"/>
                  </a:cubicBezTo>
                  <a:cubicBezTo>
                    <a:pt x="1005" y="2855"/>
                    <a:pt x="1118" y="1416"/>
                    <a:pt x="1935" y="1215"/>
                  </a:cubicBezTo>
                  <a:close/>
                  <a:moveTo>
                    <a:pt x="2998" y="1"/>
                  </a:moveTo>
                  <a:cubicBezTo>
                    <a:pt x="2936" y="1"/>
                    <a:pt x="2873" y="5"/>
                    <a:pt x="2811" y="12"/>
                  </a:cubicBezTo>
                  <a:cubicBezTo>
                    <a:pt x="2434" y="54"/>
                    <a:pt x="1813" y="336"/>
                    <a:pt x="1806" y="758"/>
                  </a:cubicBezTo>
                  <a:cubicBezTo>
                    <a:pt x="1310" y="924"/>
                    <a:pt x="869" y="1384"/>
                    <a:pt x="666" y="1905"/>
                  </a:cubicBezTo>
                  <a:cubicBezTo>
                    <a:pt x="0" y="3603"/>
                    <a:pt x="364" y="5897"/>
                    <a:pt x="708" y="7631"/>
                  </a:cubicBezTo>
                  <a:cubicBezTo>
                    <a:pt x="730" y="7752"/>
                    <a:pt x="857" y="7830"/>
                    <a:pt x="973" y="7832"/>
                  </a:cubicBezTo>
                  <a:cubicBezTo>
                    <a:pt x="1552" y="7849"/>
                    <a:pt x="2132" y="7858"/>
                    <a:pt x="2711" y="7858"/>
                  </a:cubicBezTo>
                  <a:cubicBezTo>
                    <a:pt x="4638" y="7858"/>
                    <a:pt x="6562" y="7761"/>
                    <a:pt x="8479" y="7555"/>
                  </a:cubicBezTo>
                  <a:cubicBezTo>
                    <a:pt x="9063" y="7493"/>
                    <a:pt x="10122" y="7571"/>
                    <a:pt x="10508" y="6997"/>
                  </a:cubicBezTo>
                  <a:cubicBezTo>
                    <a:pt x="10906" y="6408"/>
                    <a:pt x="10669" y="5112"/>
                    <a:pt x="10661" y="4461"/>
                  </a:cubicBezTo>
                  <a:cubicBezTo>
                    <a:pt x="10645" y="3219"/>
                    <a:pt x="11092" y="1215"/>
                    <a:pt x="9474" y="1024"/>
                  </a:cubicBezTo>
                  <a:cubicBezTo>
                    <a:pt x="8405" y="897"/>
                    <a:pt x="7309" y="853"/>
                    <a:pt x="6209" y="853"/>
                  </a:cubicBezTo>
                  <a:cubicBezTo>
                    <a:pt x="5418" y="853"/>
                    <a:pt x="4624" y="876"/>
                    <a:pt x="3838" y="907"/>
                  </a:cubicBezTo>
                  <a:cubicBezTo>
                    <a:pt x="3945" y="726"/>
                    <a:pt x="3852" y="464"/>
                    <a:pt x="3722" y="305"/>
                  </a:cubicBezTo>
                  <a:cubicBezTo>
                    <a:pt x="3540" y="79"/>
                    <a:pt x="3272" y="1"/>
                    <a:pt x="2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68"/>
            <p:cNvSpPr/>
            <p:nvPr/>
          </p:nvSpPr>
          <p:spPr>
            <a:xfrm>
              <a:off x="6140150" y="2941607"/>
              <a:ext cx="143375" cy="122025"/>
            </a:xfrm>
            <a:custGeom>
              <a:avLst/>
              <a:gdLst/>
              <a:ahLst/>
              <a:cxnLst/>
              <a:rect l="l" t="t" r="r" b="b"/>
              <a:pathLst>
                <a:path w="5735" h="4881" extrusionOk="0">
                  <a:moveTo>
                    <a:pt x="3122" y="435"/>
                  </a:moveTo>
                  <a:cubicBezTo>
                    <a:pt x="3765" y="435"/>
                    <a:pt x="4404" y="762"/>
                    <a:pt x="4730" y="1358"/>
                  </a:cubicBezTo>
                  <a:cubicBezTo>
                    <a:pt x="5237" y="2289"/>
                    <a:pt x="4754" y="3553"/>
                    <a:pt x="3896" y="4098"/>
                  </a:cubicBezTo>
                  <a:cubicBezTo>
                    <a:pt x="3533" y="4327"/>
                    <a:pt x="3136" y="4437"/>
                    <a:pt x="2748" y="4437"/>
                  </a:cubicBezTo>
                  <a:cubicBezTo>
                    <a:pt x="2015" y="4437"/>
                    <a:pt x="1317" y="4044"/>
                    <a:pt x="952" y="3316"/>
                  </a:cubicBezTo>
                  <a:cubicBezTo>
                    <a:pt x="435" y="2279"/>
                    <a:pt x="1033" y="1152"/>
                    <a:pt x="1987" y="658"/>
                  </a:cubicBezTo>
                  <a:cubicBezTo>
                    <a:pt x="2020" y="686"/>
                    <a:pt x="2063" y="704"/>
                    <a:pt x="2110" y="704"/>
                  </a:cubicBezTo>
                  <a:cubicBezTo>
                    <a:pt x="2143" y="704"/>
                    <a:pt x="2179" y="695"/>
                    <a:pt x="2215" y="674"/>
                  </a:cubicBezTo>
                  <a:cubicBezTo>
                    <a:pt x="2494" y="512"/>
                    <a:pt x="2809" y="435"/>
                    <a:pt x="3122" y="435"/>
                  </a:cubicBezTo>
                  <a:close/>
                  <a:moveTo>
                    <a:pt x="3120" y="0"/>
                  </a:moveTo>
                  <a:cubicBezTo>
                    <a:pt x="2734" y="0"/>
                    <a:pt x="2347" y="100"/>
                    <a:pt x="2005" y="314"/>
                  </a:cubicBezTo>
                  <a:cubicBezTo>
                    <a:pt x="1979" y="328"/>
                    <a:pt x="1961" y="346"/>
                    <a:pt x="1947" y="367"/>
                  </a:cubicBezTo>
                  <a:cubicBezTo>
                    <a:pt x="768" y="746"/>
                    <a:pt x="1" y="1961"/>
                    <a:pt x="426" y="3235"/>
                  </a:cubicBezTo>
                  <a:cubicBezTo>
                    <a:pt x="774" y="4275"/>
                    <a:pt x="1726" y="4881"/>
                    <a:pt x="2732" y="4881"/>
                  </a:cubicBezTo>
                  <a:cubicBezTo>
                    <a:pt x="2778" y="4881"/>
                    <a:pt x="2823" y="4880"/>
                    <a:pt x="2869" y="4877"/>
                  </a:cubicBezTo>
                  <a:cubicBezTo>
                    <a:pt x="3180" y="4860"/>
                    <a:pt x="3494" y="4786"/>
                    <a:pt x="3794" y="4651"/>
                  </a:cubicBezTo>
                  <a:cubicBezTo>
                    <a:pt x="4991" y="4106"/>
                    <a:pt x="5734" y="2589"/>
                    <a:pt x="5201" y="1335"/>
                  </a:cubicBezTo>
                  <a:cubicBezTo>
                    <a:pt x="4843" y="499"/>
                    <a:pt x="3984" y="0"/>
                    <a:pt x="3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68"/>
            <p:cNvSpPr/>
            <p:nvPr/>
          </p:nvSpPr>
          <p:spPr>
            <a:xfrm>
              <a:off x="6170075" y="2965157"/>
              <a:ext cx="76700" cy="71575"/>
            </a:xfrm>
            <a:custGeom>
              <a:avLst/>
              <a:gdLst/>
              <a:ahLst/>
              <a:cxnLst/>
              <a:rect l="l" t="t" r="r" b="b"/>
              <a:pathLst>
                <a:path w="3068" h="2863" extrusionOk="0">
                  <a:moveTo>
                    <a:pt x="1237" y="374"/>
                  </a:moveTo>
                  <a:cubicBezTo>
                    <a:pt x="1256" y="381"/>
                    <a:pt x="1276" y="386"/>
                    <a:pt x="1299" y="386"/>
                  </a:cubicBezTo>
                  <a:cubicBezTo>
                    <a:pt x="1304" y="386"/>
                    <a:pt x="1310" y="386"/>
                    <a:pt x="1316" y="385"/>
                  </a:cubicBezTo>
                  <a:cubicBezTo>
                    <a:pt x="1344" y="383"/>
                    <a:pt x="1372" y="382"/>
                    <a:pt x="1399" y="382"/>
                  </a:cubicBezTo>
                  <a:cubicBezTo>
                    <a:pt x="2536" y="382"/>
                    <a:pt x="3067" y="1939"/>
                    <a:pt x="1879" y="2399"/>
                  </a:cubicBezTo>
                  <a:cubicBezTo>
                    <a:pt x="1750" y="2449"/>
                    <a:pt x="1619" y="2473"/>
                    <a:pt x="1491" y="2473"/>
                  </a:cubicBezTo>
                  <a:cubicBezTo>
                    <a:pt x="1104" y="2473"/>
                    <a:pt x="748" y="2252"/>
                    <a:pt x="587" y="1854"/>
                  </a:cubicBezTo>
                  <a:cubicBezTo>
                    <a:pt x="342" y="1258"/>
                    <a:pt x="684" y="637"/>
                    <a:pt x="1237" y="374"/>
                  </a:cubicBezTo>
                  <a:close/>
                  <a:moveTo>
                    <a:pt x="1465" y="1"/>
                  </a:moveTo>
                  <a:cubicBezTo>
                    <a:pt x="1416" y="1"/>
                    <a:pt x="1366" y="3"/>
                    <a:pt x="1316" y="9"/>
                  </a:cubicBezTo>
                  <a:cubicBezTo>
                    <a:pt x="1201" y="21"/>
                    <a:pt x="1141" y="116"/>
                    <a:pt x="1136" y="208"/>
                  </a:cubicBezTo>
                  <a:cubicBezTo>
                    <a:pt x="462" y="367"/>
                    <a:pt x="0" y="991"/>
                    <a:pt x="138" y="1720"/>
                  </a:cubicBezTo>
                  <a:cubicBezTo>
                    <a:pt x="265" y="2388"/>
                    <a:pt x="835" y="2863"/>
                    <a:pt x="1486" y="2863"/>
                  </a:cubicBezTo>
                  <a:cubicBezTo>
                    <a:pt x="1583" y="2863"/>
                    <a:pt x="1681" y="2852"/>
                    <a:pt x="1780" y="2830"/>
                  </a:cubicBezTo>
                  <a:cubicBezTo>
                    <a:pt x="2456" y="2683"/>
                    <a:pt x="3018" y="2073"/>
                    <a:pt x="2955" y="1360"/>
                  </a:cubicBezTo>
                  <a:cubicBezTo>
                    <a:pt x="2888" y="613"/>
                    <a:pt x="2204" y="1"/>
                    <a:pt x="1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0" name="Google Shape;2760;p68"/>
          <p:cNvSpPr/>
          <p:nvPr/>
        </p:nvSpPr>
        <p:spPr>
          <a:xfrm>
            <a:off x="583252" y="2967410"/>
            <a:ext cx="390281" cy="300590"/>
          </a:xfrm>
          <a:custGeom>
            <a:avLst/>
            <a:gdLst/>
            <a:ahLst/>
            <a:cxnLst/>
            <a:rect l="l" t="t" r="r" b="b"/>
            <a:pathLst>
              <a:path w="10278" h="7916" extrusionOk="0">
                <a:moveTo>
                  <a:pt x="7357" y="528"/>
                </a:moveTo>
                <a:cubicBezTo>
                  <a:pt x="8886" y="528"/>
                  <a:pt x="8922" y="2740"/>
                  <a:pt x="8396" y="3792"/>
                </a:cubicBezTo>
                <a:cubicBezTo>
                  <a:pt x="7578" y="5426"/>
                  <a:pt x="6108" y="6456"/>
                  <a:pt x="4602" y="7389"/>
                </a:cubicBezTo>
                <a:cubicBezTo>
                  <a:pt x="4522" y="7437"/>
                  <a:pt x="4492" y="7506"/>
                  <a:pt x="4490" y="7573"/>
                </a:cubicBezTo>
                <a:cubicBezTo>
                  <a:pt x="3361" y="6492"/>
                  <a:pt x="2315" y="5241"/>
                  <a:pt x="1806" y="3740"/>
                </a:cubicBezTo>
                <a:cubicBezTo>
                  <a:pt x="1504" y="2849"/>
                  <a:pt x="1365" y="1667"/>
                  <a:pt x="2125" y="949"/>
                </a:cubicBezTo>
                <a:cubicBezTo>
                  <a:pt x="2364" y="723"/>
                  <a:pt x="2666" y="625"/>
                  <a:pt x="2977" y="625"/>
                </a:cubicBezTo>
                <a:cubicBezTo>
                  <a:pt x="3565" y="625"/>
                  <a:pt x="4183" y="977"/>
                  <a:pt x="4464" y="1480"/>
                </a:cubicBezTo>
                <a:cubicBezTo>
                  <a:pt x="4681" y="1868"/>
                  <a:pt x="4759" y="2335"/>
                  <a:pt x="4836" y="2766"/>
                </a:cubicBezTo>
                <a:cubicBezTo>
                  <a:pt x="4857" y="2889"/>
                  <a:pt x="4963" y="2946"/>
                  <a:pt x="5072" y="2946"/>
                </a:cubicBezTo>
                <a:cubicBezTo>
                  <a:pt x="5208" y="2946"/>
                  <a:pt x="5348" y="2857"/>
                  <a:pt x="5332" y="2700"/>
                </a:cubicBezTo>
                <a:cubicBezTo>
                  <a:pt x="5332" y="2688"/>
                  <a:pt x="5330" y="2678"/>
                  <a:pt x="5330" y="2667"/>
                </a:cubicBezTo>
                <a:cubicBezTo>
                  <a:pt x="5526" y="1806"/>
                  <a:pt x="5948" y="818"/>
                  <a:pt x="6886" y="589"/>
                </a:cubicBezTo>
                <a:cubicBezTo>
                  <a:pt x="7057" y="547"/>
                  <a:pt x="7213" y="528"/>
                  <a:pt x="7357" y="528"/>
                </a:cubicBezTo>
                <a:close/>
                <a:moveTo>
                  <a:pt x="3085" y="0"/>
                </a:moveTo>
                <a:cubicBezTo>
                  <a:pt x="2364" y="0"/>
                  <a:pt x="1702" y="444"/>
                  <a:pt x="1326" y="1106"/>
                </a:cubicBezTo>
                <a:cubicBezTo>
                  <a:pt x="1" y="3440"/>
                  <a:pt x="2522" y="6659"/>
                  <a:pt x="4355" y="7890"/>
                </a:cubicBezTo>
                <a:cubicBezTo>
                  <a:pt x="4382" y="7907"/>
                  <a:pt x="4409" y="7915"/>
                  <a:pt x="4435" y="7915"/>
                </a:cubicBezTo>
                <a:cubicBezTo>
                  <a:pt x="4510" y="7915"/>
                  <a:pt x="4576" y="7850"/>
                  <a:pt x="4594" y="7774"/>
                </a:cubicBezTo>
                <a:cubicBezTo>
                  <a:pt x="4634" y="7805"/>
                  <a:pt x="4684" y="7824"/>
                  <a:pt x="4740" y="7824"/>
                </a:cubicBezTo>
                <a:cubicBezTo>
                  <a:pt x="4773" y="7824"/>
                  <a:pt x="4808" y="7817"/>
                  <a:pt x="4845" y="7802"/>
                </a:cubicBezTo>
                <a:cubicBezTo>
                  <a:pt x="6960" y="6909"/>
                  <a:pt x="10278" y="3867"/>
                  <a:pt x="9031" y="1275"/>
                </a:cubicBezTo>
                <a:cubicBezTo>
                  <a:pt x="8680" y="547"/>
                  <a:pt x="7983" y="6"/>
                  <a:pt x="7205" y="6"/>
                </a:cubicBezTo>
                <a:cubicBezTo>
                  <a:pt x="7000" y="6"/>
                  <a:pt x="6790" y="44"/>
                  <a:pt x="6578" y="125"/>
                </a:cubicBezTo>
                <a:cubicBezTo>
                  <a:pt x="5831" y="414"/>
                  <a:pt x="5399" y="1092"/>
                  <a:pt x="5163" y="1829"/>
                </a:cubicBezTo>
                <a:cubicBezTo>
                  <a:pt x="4944" y="1092"/>
                  <a:pt x="4514" y="430"/>
                  <a:pt x="3753" y="130"/>
                </a:cubicBezTo>
                <a:cubicBezTo>
                  <a:pt x="3529" y="41"/>
                  <a:pt x="3304" y="0"/>
                  <a:pt x="3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748;p68">
            <a:extLst>
              <a:ext uri="{FF2B5EF4-FFF2-40B4-BE49-F238E27FC236}">
                <a16:creationId xmlns:a16="http://schemas.microsoft.com/office/drawing/2014/main" id="{2CAEDDD3-DC5D-C028-481A-28A3E5D64F59}"/>
              </a:ext>
            </a:extLst>
          </p:cNvPr>
          <p:cNvGrpSpPr/>
          <p:nvPr/>
        </p:nvGrpSpPr>
        <p:grpSpPr>
          <a:xfrm>
            <a:off x="3692683" y="718687"/>
            <a:ext cx="395823" cy="325965"/>
            <a:chOff x="6441550" y="2480732"/>
            <a:chExt cx="253700" cy="208925"/>
          </a:xfrm>
        </p:grpSpPr>
        <p:sp>
          <p:nvSpPr>
            <p:cNvPr id="3" name="Google Shape;2749;p68">
              <a:extLst>
                <a:ext uri="{FF2B5EF4-FFF2-40B4-BE49-F238E27FC236}">
                  <a16:creationId xmlns:a16="http://schemas.microsoft.com/office/drawing/2014/main" id="{3C19B741-0380-8BA3-BDD5-D533077FA9C5}"/>
                </a:ext>
              </a:extLst>
            </p:cNvPr>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50;p68">
              <a:extLst>
                <a:ext uri="{FF2B5EF4-FFF2-40B4-BE49-F238E27FC236}">
                  <a16:creationId xmlns:a16="http://schemas.microsoft.com/office/drawing/2014/main" id="{F9C4A144-D1E9-0772-3AE1-B0D7F5591C40}"/>
                </a:ext>
              </a:extLst>
            </p:cNvPr>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2748;p68">
            <a:extLst>
              <a:ext uri="{FF2B5EF4-FFF2-40B4-BE49-F238E27FC236}">
                <a16:creationId xmlns:a16="http://schemas.microsoft.com/office/drawing/2014/main" id="{73A0869A-7478-F317-E9A0-241BAA7D5568}"/>
              </a:ext>
            </a:extLst>
          </p:cNvPr>
          <p:cNvGrpSpPr/>
          <p:nvPr/>
        </p:nvGrpSpPr>
        <p:grpSpPr>
          <a:xfrm>
            <a:off x="7931308" y="0"/>
            <a:ext cx="395823" cy="325965"/>
            <a:chOff x="6441550" y="2480732"/>
            <a:chExt cx="253700" cy="208925"/>
          </a:xfrm>
        </p:grpSpPr>
        <p:sp>
          <p:nvSpPr>
            <p:cNvPr id="6" name="Google Shape;2749;p68">
              <a:extLst>
                <a:ext uri="{FF2B5EF4-FFF2-40B4-BE49-F238E27FC236}">
                  <a16:creationId xmlns:a16="http://schemas.microsoft.com/office/drawing/2014/main" id="{25884318-B186-D8CD-E17D-1129F0BF64D6}"/>
                </a:ext>
              </a:extLst>
            </p:cNvPr>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50;p68">
              <a:extLst>
                <a:ext uri="{FF2B5EF4-FFF2-40B4-BE49-F238E27FC236}">
                  <a16:creationId xmlns:a16="http://schemas.microsoft.com/office/drawing/2014/main" id="{9E96FF1B-9AAE-7D3A-8F16-B47AEABE5323}"/>
                </a:ext>
              </a:extLst>
            </p:cNvPr>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748;p68">
            <a:extLst>
              <a:ext uri="{FF2B5EF4-FFF2-40B4-BE49-F238E27FC236}">
                <a16:creationId xmlns:a16="http://schemas.microsoft.com/office/drawing/2014/main" id="{8C019E8B-27C2-13BF-2E1D-CE3A2FA69C83}"/>
              </a:ext>
            </a:extLst>
          </p:cNvPr>
          <p:cNvGrpSpPr/>
          <p:nvPr/>
        </p:nvGrpSpPr>
        <p:grpSpPr>
          <a:xfrm>
            <a:off x="7124064" y="718687"/>
            <a:ext cx="395823" cy="325965"/>
            <a:chOff x="6441550" y="2480732"/>
            <a:chExt cx="253700" cy="208925"/>
          </a:xfrm>
        </p:grpSpPr>
        <p:sp>
          <p:nvSpPr>
            <p:cNvPr id="9" name="Google Shape;2749;p68">
              <a:extLst>
                <a:ext uri="{FF2B5EF4-FFF2-40B4-BE49-F238E27FC236}">
                  <a16:creationId xmlns:a16="http://schemas.microsoft.com/office/drawing/2014/main" id="{1A8C048D-F769-E05A-45D2-BD12D9DCA133}"/>
                </a:ext>
              </a:extLst>
            </p:cNvPr>
            <p:cNvSpPr/>
            <p:nvPr/>
          </p:nvSpPr>
          <p:spPr>
            <a:xfrm>
              <a:off x="6450150" y="2496032"/>
              <a:ext cx="234200" cy="178350"/>
            </a:xfrm>
            <a:custGeom>
              <a:avLst/>
              <a:gdLst/>
              <a:ahLst/>
              <a:cxnLst/>
              <a:rect l="l" t="t" r="r" b="b"/>
              <a:pathLst>
                <a:path w="9368" h="7134" extrusionOk="0">
                  <a:moveTo>
                    <a:pt x="4659" y="0"/>
                  </a:moveTo>
                  <a:cubicBezTo>
                    <a:pt x="4607" y="0"/>
                    <a:pt x="4541" y="13"/>
                    <a:pt x="4450" y="37"/>
                  </a:cubicBezTo>
                  <a:cubicBezTo>
                    <a:pt x="3877" y="190"/>
                    <a:pt x="3484" y="1286"/>
                    <a:pt x="3251" y="1912"/>
                  </a:cubicBezTo>
                  <a:cubicBezTo>
                    <a:pt x="3320" y="1989"/>
                    <a:pt x="3277" y="2134"/>
                    <a:pt x="3165" y="2176"/>
                  </a:cubicBezTo>
                  <a:lnTo>
                    <a:pt x="3168" y="2185"/>
                  </a:lnTo>
                  <a:cubicBezTo>
                    <a:pt x="3113" y="2194"/>
                    <a:pt x="3054" y="2199"/>
                    <a:pt x="2997" y="2208"/>
                  </a:cubicBezTo>
                  <a:cubicBezTo>
                    <a:pt x="2928" y="2224"/>
                    <a:pt x="2859" y="2242"/>
                    <a:pt x="2789" y="2262"/>
                  </a:cubicBezTo>
                  <a:cubicBezTo>
                    <a:pt x="2774" y="2272"/>
                    <a:pt x="2758" y="2277"/>
                    <a:pt x="2742" y="2277"/>
                  </a:cubicBezTo>
                  <a:cubicBezTo>
                    <a:pt x="2715" y="2277"/>
                    <a:pt x="2691" y="2262"/>
                    <a:pt x="2674" y="2240"/>
                  </a:cubicBezTo>
                  <a:cubicBezTo>
                    <a:pt x="2334" y="2266"/>
                    <a:pt x="1995" y="2268"/>
                    <a:pt x="1658" y="2272"/>
                  </a:cubicBezTo>
                  <a:cubicBezTo>
                    <a:pt x="1653" y="2272"/>
                    <a:pt x="1647" y="2272"/>
                    <a:pt x="1641" y="2272"/>
                  </a:cubicBezTo>
                  <a:cubicBezTo>
                    <a:pt x="1500" y="2272"/>
                    <a:pt x="1246" y="2244"/>
                    <a:pt x="999" y="2244"/>
                  </a:cubicBezTo>
                  <a:cubicBezTo>
                    <a:pt x="731" y="2244"/>
                    <a:pt x="469" y="2277"/>
                    <a:pt x="366" y="2418"/>
                  </a:cubicBezTo>
                  <a:cubicBezTo>
                    <a:pt x="0" y="2908"/>
                    <a:pt x="2213" y="3958"/>
                    <a:pt x="2559" y="4145"/>
                  </a:cubicBezTo>
                  <a:cubicBezTo>
                    <a:pt x="2583" y="4161"/>
                    <a:pt x="2605" y="4177"/>
                    <a:pt x="2621" y="4198"/>
                  </a:cubicBezTo>
                  <a:cubicBezTo>
                    <a:pt x="2684" y="4214"/>
                    <a:pt x="2732" y="4270"/>
                    <a:pt x="2706" y="4346"/>
                  </a:cubicBezTo>
                  <a:cubicBezTo>
                    <a:pt x="2554" y="4801"/>
                    <a:pt x="2408" y="5258"/>
                    <a:pt x="2295" y="5725"/>
                  </a:cubicBezTo>
                  <a:cubicBezTo>
                    <a:pt x="2237" y="5970"/>
                    <a:pt x="2191" y="6212"/>
                    <a:pt x="2161" y="6461"/>
                  </a:cubicBezTo>
                  <a:cubicBezTo>
                    <a:pt x="2127" y="6731"/>
                    <a:pt x="1993" y="7041"/>
                    <a:pt x="2272" y="7123"/>
                  </a:cubicBezTo>
                  <a:cubicBezTo>
                    <a:pt x="2295" y="7130"/>
                    <a:pt x="2320" y="7133"/>
                    <a:pt x="2345" y="7133"/>
                  </a:cubicBezTo>
                  <a:cubicBezTo>
                    <a:pt x="2715" y="7133"/>
                    <a:pt x="3335" y="6449"/>
                    <a:pt x="3602" y="6214"/>
                  </a:cubicBezTo>
                  <a:cubicBezTo>
                    <a:pt x="3939" y="5918"/>
                    <a:pt x="4255" y="5606"/>
                    <a:pt x="4577" y="5298"/>
                  </a:cubicBezTo>
                  <a:cubicBezTo>
                    <a:pt x="4624" y="5252"/>
                    <a:pt x="4676" y="5232"/>
                    <a:pt x="4726" y="5232"/>
                  </a:cubicBezTo>
                  <a:cubicBezTo>
                    <a:pt x="4823" y="5232"/>
                    <a:pt x="4912" y="5304"/>
                    <a:pt x="4943" y="5395"/>
                  </a:cubicBezTo>
                  <a:cubicBezTo>
                    <a:pt x="5748" y="6083"/>
                    <a:pt x="6641" y="6590"/>
                    <a:pt x="7652" y="6886"/>
                  </a:cubicBezTo>
                  <a:cubicBezTo>
                    <a:pt x="7611" y="6433"/>
                    <a:pt x="7534" y="5990"/>
                    <a:pt x="7408" y="5552"/>
                  </a:cubicBezTo>
                  <a:cubicBezTo>
                    <a:pt x="7269" y="5069"/>
                    <a:pt x="7001" y="4628"/>
                    <a:pt x="6887" y="4143"/>
                  </a:cubicBezTo>
                  <a:cubicBezTo>
                    <a:pt x="6863" y="4039"/>
                    <a:pt x="6937" y="3942"/>
                    <a:pt x="7024" y="3914"/>
                  </a:cubicBezTo>
                  <a:cubicBezTo>
                    <a:pt x="7026" y="3866"/>
                    <a:pt x="7050" y="3815"/>
                    <a:pt x="7107" y="3781"/>
                  </a:cubicBezTo>
                  <a:cubicBezTo>
                    <a:pt x="7386" y="3602"/>
                    <a:pt x="9368" y="2256"/>
                    <a:pt x="9139" y="1904"/>
                  </a:cubicBezTo>
                  <a:cubicBezTo>
                    <a:pt x="9087" y="1823"/>
                    <a:pt x="8893" y="1797"/>
                    <a:pt x="8659" y="1797"/>
                  </a:cubicBezTo>
                  <a:cubicBezTo>
                    <a:pt x="8282" y="1797"/>
                    <a:pt x="7801" y="1864"/>
                    <a:pt x="7633" y="1875"/>
                  </a:cubicBezTo>
                  <a:cubicBezTo>
                    <a:pt x="7146" y="1908"/>
                    <a:pt x="6661" y="1988"/>
                    <a:pt x="6177" y="2002"/>
                  </a:cubicBezTo>
                  <a:cubicBezTo>
                    <a:pt x="6173" y="2002"/>
                    <a:pt x="6170" y="2002"/>
                    <a:pt x="6166" y="2002"/>
                  </a:cubicBezTo>
                  <a:cubicBezTo>
                    <a:pt x="6063" y="2002"/>
                    <a:pt x="6000" y="1931"/>
                    <a:pt x="5976" y="1848"/>
                  </a:cubicBezTo>
                  <a:cubicBezTo>
                    <a:pt x="5937" y="1836"/>
                    <a:pt x="5899" y="1815"/>
                    <a:pt x="5874" y="1781"/>
                  </a:cubicBezTo>
                  <a:cubicBezTo>
                    <a:pt x="5664" y="1476"/>
                    <a:pt x="5549" y="1118"/>
                    <a:pt x="5354" y="802"/>
                  </a:cubicBezTo>
                  <a:cubicBezTo>
                    <a:pt x="5241" y="617"/>
                    <a:pt x="5117" y="437"/>
                    <a:pt x="4980" y="270"/>
                  </a:cubicBezTo>
                  <a:cubicBezTo>
                    <a:pt x="4832" y="88"/>
                    <a:pt x="4795" y="0"/>
                    <a:pt x="4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50;p68">
              <a:extLst>
                <a:ext uri="{FF2B5EF4-FFF2-40B4-BE49-F238E27FC236}">
                  <a16:creationId xmlns:a16="http://schemas.microsoft.com/office/drawing/2014/main" id="{816618D1-4B99-2634-2B2A-2641776787D2}"/>
                </a:ext>
              </a:extLst>
            </p:cNvPr>
            <p:cNvSpPr/>
            <p:nvPr/>
          </p:nvSpPr>
          <p:spPr>
            <a:xfrm>
              <a:off x="6441550" y="2480732"/>
              <a:ext cx="253700" cy="208925"/>
            </a:xfrm>
            <a:custGeom>
              <a:avLst/>
              <a:gdLst/>
              <a:ahLst/>
              <a:cxnLst/>
              <a:rect l="l" t="t" r="r" b="b"/>
              <a:pathLst>
                <a:path w="10148" h="8357" extrusionOk="0">
                  <a:moveTo>
                    <a:pt x="5002" y="612"/>
                  </a:moveTo>
                  <a:cubicBezTo>
                    <a:pt x="5139" y="612"/>
                    <a:pt x="5176" y="700"/>
                    <a:pt x="5324" y="883"/>
                  </a:cubicBezTo>
                  <a:cubicBezTo>
                    <a:pt x="5461" y="1049"/>
                    <a:pt x="5585" y="1229"/>
                    <a:pt x="5698" y="1414"/>
                  </a:cubicBezTo>
                  <a:cubicBezTo>
                    <a:pt x="5893" y="1730"/>
                    <a:pt x="6008" y="2088"/>
                    <a:pt x="6219" y="2393"/>
                  </a:cubicBezTo>
                  <a:cubicBezTo>
                    <a:pt x="6243" y="2428"/>
                    <a:pt x="6281" y="2448"/>
                    <a:pt x="6320" y="2460"/>
                  </a:cubicBezTo>
                  <a:cubicBezTo>
                    <a:pt x="6344" y="2543"/>
                    <a:pt x="6408" y="2615"/>
                    <a:pt x="6512" y="2615"/>
                  </a:cubicBezTo>
                  <a:cubicBezTo>
                    <a:pt x="6515" y="2615"/>
                    <a:pt x="6518" y="2615"/>
                    <a:pt x="6521" y="2615"/>
                  </a:cubicBezTo>
                  <a:cubicBezTo>
                    <a:pt x="7006" y="2601"/>
                    <a:pt x="7490" y="2520"/>
                    <a:pt x="7977" y="2488"/>
                  </a:cubicBezTo>
                  <a:cubicBezTo>
                    <a:pt x="8145" y="2476"/>
                    <a:pt x="8627" y="2409"/>
                    <a:pt x="9004" y="2409"/>
                  </a:cubicBezTo>
                  <a:cubicBezTo>
                    <a:pt x="9238" y="2409"/>
                    <a:pt x="9431" y="2435"/>
                    <a:pt x="9483" y="2516"/>
                  </a:cubicBezTo>
                  <a:cubicBezTo>
                    <a:pt x="9711" y="2868"/>
                    <a:pt x="7730" y="4214"/>
                    <a:pt x="7451" y="4393"/>
                  </a:cubicBezTo>
                  <a:cubicBezTo>
                    <a:pt x="7394" y="4427"/>
                    <a:pt x="7370" y="4478"/>
                    <a:pt x="7368" y="4526"/>
                  </a:cubicBezTo>
                  <a:cubicBezTo>
                    <a:pt x="7281" y="4554"/>
                    <a:pt x="7207" y="4651"/>
                    <a:pt x="7231" y="4755"/>
                  </a:cubicBezTo>
                  <a:cubicBezTo>
                    <a:pt x="7345" y="5240"/>
                    <a:pt x="7613" y="5681"/>
                    <a:pt x="7752" y="6164"/>
                  </a:cubicBezTo>
                  <a:cubicBezTo>
                    <a:pt x="7878" y="6602"/>
                    <a:pt x="7955" y="7045"/>
                    <a:pt x="7996" y="7498"/>
                  </a:cubicBezTo>
                  <a:cubicBezTo>
                    <a:pt x="6985" y="7202"/>
                    <a:pt x="6092" y="6695"/>
                    <a:pt x="5287" y="6007"/>
                  </a:cubicBezTo>
                  <a:cubicBezTo>
                    <a:pt x="5256" y="5916"/>
                    <a:pt x="5167" y="5845"/>
                    <a:pt x="5070" y="5845"/>
                  </a:cubicBezTo>
                  <a:cubicBezTo>
                    <a:pt x="5020" y="5845"/>
                    <a:pt x="4968" y="5864"/>
                    <a:pt x="4921" y="5910"/>
                  </a:cubicBezTo>
                  <a:cubicBezTo>
                    <a:pt x="4599" y="6219"/>
                    <a:pt x="4283" y="6530"/>
                    <a:pt x="3946" y="6826"/>
                  </a:cubicBezTo>
                  <a:cubicBezTo>
                    <a:pt x="3678" y="7061"/>
                    <a:pt x="3059" y="7746"/>
                    <a:pt x="2689" y="7746"/>
                  </a:cubicBezTo>
                  <a:cubicBezTo>
                    <a:pt x="2663" y="7746"/>
                    <a:pt x="2639" y="7743"/>
                    <a:pt x="2616" y="7736"/>
                  </a:cubicBezTo>
                  <a:cubicBezTo>
                    <a:pt x="2337" y="7653"/>
                    <a:pt x="2471" y="7343"/>
                    <a:pt x="2505" y="7073"/>
                  </a:cubicBezTo>
                  <a:cubicBezTo>
                    <a:pt x="2535" y="6824"/>
                    <a:pt x="2581" y="6582"/>
                    <a:pt x="2639" y="6337"/>
                  </a:cubicBezTo>
                  <a:cubicBezTo>
                    <a:pt x="2752" y="5870"/>
                    <a:pt x="2898" y="5413"/>
                    <a:pt x="3050" y="4958"/>
                  </a:cubicBezTo>
                  <a:cubicBezTo>
                    <a:pt x="3076" y="4882"/>
                    <a:pt x="3028" y="4826"/>
                    <a:pt x="2965" y="4810"/>
                  </a:cubicBezTo>
                  <a:cubicBezTo>
                    <a:pt x="2949" y="4790"/>
                    <a:pt x="2928" y="4773"/>
                    <a:pt x="2903" y="4757"/>
                  </a:cubicBezTo>
                  <a:cubicBezTo>
                    <a:pt x="2557" y="4570"/>
                    <a:pt x="344" y="3520"/>
                    <a:pt x="710" y="3031"/>
                  </a:cubicBezTo>
                  <a:cubicBezTo>
                    <a:pt x="813" y="2890"/>
                    <a:pt x="1076" y="2857"/>
                    <a:pt x="1345" y="2857"/>
                  </a:cubicBezTo>
                  <a:cubicBezTo>
                    <a:pt x="1593" y="2857"/>
                    <a:pt x="1848" y="2885"/>
                    <a:pt x="1988" y="2885"/>
                  </a:cubicBezTo>
                  <a:cubicBezTo>
                    <a:pt x="1993" y="2885"/>
                    <a:pt x="1998" y="2885"/>
                    <a:pt x="2002" y="2885"/>
                  </a:cubicBezTo>
                  <a:cubicBezTo>
                    <a:pt x="2340" y="2880"/>
                    <a:pt x="2678" y="2878"/>
                    <a:pt x="3018" y="2852"/>
                  </a:cubicBezTo>
                  <a:cubicBezTo>
                    <a:pt x="3034" y="2875"/>
                    <a:pt x="3059" y="2889"/>
                    <a:pt x="3086" y="2889"/>
                  </a:cubicBezTo>
                  <a:cubicBezTo>
                    <a:pt x="3101" y="2889"/>
                    <a:pt x="3118" y="2884"/>
                    <a:pt x="3133" y="2874"/>
                  </a:cubicBezTo>
                  <a:cubicBezTo>
                    <a:pt x="3203" y="2854"/>
                    <a:pt x="3272" y="2836"/>
                    <a:pt x="3342" y="2820"/>
                  </a:cubicBezTo>
                  <a:cubicBezTo>
                    <a:pt x="3399" y="2811"/>
                    <a:pt x="3457" y="2806"/>
                    <a:pt x="3512" y="2797"/>
                  </a:cubicBezTo>
                  <a:lnTo>
                    <a:pt x="3509" y="2788"/>
                  </a:lnTo>
                  <a:cubicBezTo>
                    <a:pt x="3621" y="2746"/>
                    <a:pt x="3664" y="2601"/>
                    <a:pt x="3595" y="2524"/>
                  </a:cubicBezTo>
                  <a:cubicBezTo>
                    <a:pt x="3829" y="1899"/>
                    <a:pt x="4221" y="802"/>
                    <a:pt x="4794" y="649"/>
                  </a:cubicBezTo>
                  <a:cubicBezTo>
                    <a:pt x="4885" y="625"/>
                    <a:pt x="4951" y="612"/>
                    <a:pt x="5002" y="612"/>
                  </a:cubicBezTo>
                  <a:close/>
                  <a:moveTo>
                    <a:pt x="4825" y="1"/>
                  </a:moveTo>
                  <a:cubicBezTo>
                    <a:pt x="4820" y="1"/>
                    <a:pt x="4815" y="1"/>
                    <a:pt x="4810" y="1"/>
                  </a:cubicBezTo>
                  <a:cubicBezTo>
                    <a:pt x="4376" y="15"/>
                    <a:pt x="4159" y="546"/>
                    <a:pt x="3978" y="872"/>
                  </a:cubicBezTo>
                  <a:cubicBezTo>
                    <a:pt x="3696" y="1377"/>
                    <a:pt x="3470" y="1908"/>
                    <a:pt x="3281" y="2455"/>
                  </a:cubicBezTo>
                  <a:cubicBezTo>
                    <a:pt x="2890" y="2406"/>
                    <a:pt x="2477" y="2382"/>
                    <a:pt x="2068" y="2382"/>
                  </a:cubicBezTo>
                  <a:cubicBezTo>
                    <a:pt x="1748" y="2382"/>
                    <a:pt x="1430" y="2397"/>
                    <a:pt x="1129" y="2425"/>
                  </a:cubicBezTo>
                  <a:cubicBezTo>
                    <a:pt x="760" y="2460"/>
                    <a:pt x="289" y="2585"/>
                    <a:pt x="157" y="2979"/>
                  </a:cubicBezTo>
                  <a:cubicBezTo>
                    <a:pt x="0" y="3455"/>
                    <a:pt x="455" y="3774"/>
                    <a:pt x="785" y="4025"/>
                  </a:cubicBezTo>
                  <a:cubicBezTo>
                    <a:pt x="1360" y="4464"/>
                    <a:pt x="1988" y="4852"/>
                    <a:pt x="2662" y="5120"/>
                  </a:cubicBezTo>
                  <a:cubicBezTo>
                    <a:pt x="2334" y="5695"/>
                    <a:pt x="2145" y="6316"/>
                    <a:pt x="2056" y="6981"/>
                  </a:cubicBezTo>
                  <a:cubicBezTo>
                    <a:pt x="2004" y="7339"/>
                    <a:pt x="1847" y="7993"/>
                    <a:pt x="2203" y="8258"/>
                  </a:cubicBezTo>
                  <a:cubicBezTo>
                    <a:pt x="2296" y="8328"/>
                    <a:pt x="2395" y="8357"/>
                    <a:pt x="2495" y="8357"/>
                  </a:cubicBezTo>
                  <a:cubicBezTo>
                    <a:pt x="2829" y="8357"/>
                    <a:pt x="3181" y="8034"/>
                    <a:pt x="3410" y="7856"/>
                  </a:cubicBezTo>
                  <a:cubicBezTo>
                    <a:pt x="4013" y="7389"/>
                    <a:pt x="4591" y="6886"/>
                    <a:pt x="5124" y="6341"/>
                  </a:cubicBezTo>
                  <a:cubicBezTo>
                    <a:pt x="5978" y="7172"/>
                    <a:pt x="7028" y="7731"/>
                    <a:pt x="8185" y="8019"/>
                  </a:cubicBezTo>
                  <a:cubicBezTo>
                    <a:pt x="8204" y="8024"/>
                    <a:pt x="8222" y="8027"/>
                    <a:pt x="8241" y="8027"/>
                  </a:cubicBezTo>
                  <a:cubicBezTo>
                    <a:pt x="8360" y="8027"/>
                    <a:pt x="8477" y="7933"/>
                    <a:pt x="8472" y="7803"/>
                  </a:cubicBezTo>
                  <a:cubicBezTo>
                    <a:pt x="8428" y="6819"/>
                    <a:pt x="8267" y="5508"/>
                    <a:pt x="7633" y="4693"/>
                  </a:cubicBezTo>
                  <a:cubicBezTo>
                    <a:pt x="8239" y="4381"/>
                    <a:pt x="8806" y="3997"/>
                    <a:pt x="9305" y="3534"/>
                  </a:cubicBezTo>
                  <a:cubicBezTo>
                    <a:pt x="9585" y="3273"/>
                    <a:pt x="10148" y="2813"/>
                    <a:pt x="10051" y="2359"/>
                  </a:cubicBezTo>
                  <a:cubicBezTo>
                    <a:pt x="9976" y="2005"/>
                    <a:pt x="9624" y="1951"/>
                    <a:pt x="9300" y="1951"/>
                  </a:cubicBezTo>
                  <a:cubicBezTo>
                    <a:pt x="9174" y="1951"/>
                    <a:pt x="9052" y="1959"/>
                    <a:pt x="8952" y="1961"/>
                  </a:cubicBezTo>
                  <a:cubicBezTo>
                    <a:pt x="8153" y="1973"/>
                    <a:pt x="7303" y="1989"/>
                    <a:pt x="6523" y="2174"/>
                  </a:cubicBezTo>
                  <a:cubicBezTo>
                    <a:pt x="6424" y="1661"/>
                    <a:pt x="6102" y="1186"/>
                    <a:pt x="5793" y="777"/>
                  </a:cubicBezTo>
                  <a:cubicBezTo>
                    <a:pt x="5568" y="480"/>
                    <a:pt x="5245" y="1"/>
                    <a:pt x="4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5F97C640-8836-115D-9A29-6EDFF97691C5}"/>
              </a:ext>
            </a:extLst>
          </p:cNvPr>
          <p:cNvSpPr txBox="1"/>
          <p:nvPr/>
        </p:nvSpPr>
        <p:spPr>
          <a:xfrm>
            <a:off x="5186826" y="3427395"/>
            <a:ext cx="2494655" cy="646331"/>
          </a:xfrm>
          <a:prstGeom prst="rect">
            <a:avLst/>
          </a:prstGeom>
          <a:noFill/>
        </p:spPr>
        <p:txBody>
          <a:bodyPr wrap="square">
            <a:spAutoFit/>
          </a:bodyPr>
          <a:lstStyle/>
          <a:p>
            <a:r>
              <a:rPr lang="en-GB" sz="1800" dirty="0">
                <a:solidFill>
                  <a:srgbClr val="7030A0"/>
                </a:solidFill>
                <a:latin typeface="Raleway" pitchFamily="2" charset="0"/>
              </a:rPr>
              <a:t>This is our last year at Farnborough. </a:t>
            </a:r>
            <a:endParaRPr lang="en-GB"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5" name="Google Shape;915;p36"/>
          <p:cNvGrpSpPr/>
          <p:nvPr/>
        </p:nvGrpSpPr>
        <p:grpSpPr>
          <a:xfrm>
            <a:off x="909177" y="598485"/>
            <a:ext cx="7158440" cy="921454"/>
            <a:chOff x="7728915" y="2370420"/>
            <a:chExt cx="1034472" cy="222546"/>
          </a:xfrm>
        </p:grpSpPr>
        <p:sp>
          <p:nvSpPr>
            <p:cNvPr id="916" name="Google Shape;916;p36"/>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36"/>
          <p:cNvSpPr txBox="1">
            <a:spLocks noGrp="1"/>
          </p:cNvSpPr>
          <p:nvPr>
            <p:ph type="title"/>
          </p:nvPr>
        </p:nvSpPr>
        <p:spPr>
          <a:xfrm>
            <a:off x="2085275" y="563736"/>
            <a:ext cx="4973400" cy="8545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Freestyle Script" panose="030804020302050B0404" pitchFamily="66" charset="0"/>
              </a:rPr>
              <a:t>Weekly timetable</a:t>
            </a:r>
            <a:endParaRPr sz="4800">
              <a:latin typeface="Freestyle Script" panose="030804020302050B0404" pitchFamily="66" charset="0"/>
            </a:endParaRPr>
          </a:p>
        </p:txBody>
      </p:sp>
      <p:sp>
        <p:nvSpPr>
          <p:cNvPr id="3" name="Text Placeholder 2">
            <a:extLst>
              <a:ext uri="{FF2B5EF4-FFF2-40B4-BE49-F238E27FC236}">
                <a16:creationId xmlns:a16="http://schemas.microsoft.com/office/drawing/2014/main" id="{7F30C709-F4C2-73EC-A3B5-C7DB91B755CF}"/>
              </a:ext>
            </a:extLst>
          </p:cNvPr>
          <p:cNvSpPr>
            <a:spLocks noGrp="1"/>
          </p:cNvSpPr>
          <p:nvPr>
            <p:ph type="body" idx="1"/>
          </p:nvPr>
        </p:nvSpPr>
        <p:spPr>
          <a:xfrm>
            <a:off x="713225" y="1699927"/>
            <a:ext cx="7717500" cy="3043500"/>
          </a:xfrm>
        </p:spPr>
        <p:txBody>
          <a:bodyPr/>
          <a:lstStyle/>
          <a:p>
            <a:r>
              <a:rPr lang="en-GB" sz="1400" dirty="0"/>
              <a:t>Every morning, children will complete maths and English lessons, including arithmetic practise, reasoning work, guided reading, writing and grammar.</a:t>
            </a:r>
          </a:p>
          <a:p>
            <a:endParaRPr lang="en-GB" sz="1400" dirty="0"/>
          </a:p>
          <a:p>
            <a:r>
              <a:rPr lang="en-GB" sz="1400" dirty="0"/>
              <a:t>Children will be taught French, music and some P.E. lessons by specialist teachers.</a:t>
            </a:r>
          </a:p>
          <a:p>
            <a:endParaRPr lang="en-GB" sz="1400" dirty="0"/>
          </a:p>
          <a:p>
            <a:r>
              <a:rPr lang="en-GB" sz="1400" dirty="0"/>
              <a:t>Children need their P.E. kit in school every day, as P.E. lessons might be changed due to weather/other school events taking place but </a:t>
            </a:r>
            <a:r>
              <a:rPr lang="en-GB" sz="1400" b="1" dirty="0"/>
              <a:t>usually</a:t>
            </a:r>
            <a:r>
              <a:rPr lang="en-GB" sz="1400" dirty="0"/>
              <a:t> our P.E. days are Mondays and Fridays.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94" name="Google Shape;2694;p66"/>
          <p:cNvSpPr/>
          <p:nvPr/>
        </p:nvSpPr>
        <p:spPr>
          <a:xfrm rot="2885595">
            <a:off x="7428077" y="850993"/>
            <a:ext cx="718914" cy="59175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6"/>
          <p:cNvSpPr/>
          <p:nvPr/>
        </p:nvSpPr>
        <p:spPr>
          <a:xfrm>
            <a:off x="1242749" y="3537563"/>
            <a:ext cx="608906" cy="257327"/>
          </a:xfrm>
          <a:custGeom>
            <a:avLst/>
            <a:gdLst/>
            <a:ahLst/>
            <a:cxnLst/>
            <a:rect l="l" t="t" r="r" b="b"/>
            <a:pathLst>
              <a:path w="7503" h="3171" extrusionOk="0">
                <a:moveTo>
                  <a:pt x="320" y="2560"/>
                </a:moveTo>
                <a:cubicBezTo>
                  <a:pt x="327" y="2630"/>
                  <a:pt x="337" y="2702"/>
                  <a:pt x="348" y="2773"/>
                </a:cubicBezTo>
                <a:lnTo>
                  <a:pt x="348" y="2773"/>
                </a:lnTo>
                <a:cubicBezTo>
                  <a:pt x="341" y="2721"/>
                  <a:pt x="325" y="2595"/>
                  <a:pt x="320" y="2560"/>
                </a:cubicBezTo>
                <a:close/>
                <a:moveTo>
                  <a:pt x="348" y="2773"/>
                </a:moveTo>
                <a:cubicBezTo>
                  <a:pt x="350" y="2787"/>
                  <a:pt x="351" y="2796"/>
                  <a:pt x="351" y="2796"/>
                </a:cubicBezTo>
                <a:cubicBezTo>
                  <a:pt x="351" y="2796"/>
                  <a:pt x="351" y="2796"/>
                  <a:pt x="351" y="2796"/>
                </a:cubicBezTo>
                <a:lnTo>
                  <a:pt x="351" y="2792"/>
                </a:lnTo>
                <a:cubicBezTo>
                  <a:pt x="350" y="2786"/>
                  <a:pt x="349" y="2779"/>
                  <a:pt x="348" y="2773"/>
                </a:cubicBezTo>
                <a:close/>
                <a:moveTo>
                  <a:pt x="3055" y="307"/>
                </a:moveTo>
                <a:cubicBezTo>
                  <a:pt x="3305" y="307"/>
                  <a:pt x="3388" y="390"/>
                  <a:pt x="3604" y="624"/>
                </a:cubicBezTo>
                <a:cubicBezTo>
                  <a:pt x="3826" y="864"/>
                  <a:pt x="4182" y="1235"/>
                  <a:pt x="4145" y="1518"/>
                </a:cubicBezTo>
                <a:cubicBezTo>
                  <a:pt x="4136" y="1583"/>
                  <a:pt x="4169" y="1646"/>
                  <a:pt x="4228" y="1676"/>
                </a:cubicBezTo>
                <a:cubicBezTo>
                  <a:pt x="4234" y="1679"/>
                  <a:pt x="4241" y="1681"/>
                  <a:pt x="4249" y="1681"/>
                </a:cubicBezTo>
                <a:cubicBezTo>
                  <a:pt x="4308" y="1681"/>
                  <a:pt x="4393" y="1583"/>
                  <a:pt x="4435" y="1542"/>
                </a:cubicBezTo>
                <a:cubicBezTo>
                  <a:pt x="4550" y="1431"/>
                  <a:pt x="4694" y="1388"/>
                  <a:pt x="4846" y="1388"/>
                </a:cubicBezTo>
                <a:cubicBezTo>
                  <a:pt x="4982" y="1388"/>
                  <a:pt x="5124" y="1423"/>
                  <a:pt x="5258" y="1473"/>
                </a:cubicBezTo>
                <a:cubicBezTo>
                  <a:pt x="5542" y="1581"/>
                  <a:pt x="5665" y="1859"/>
                  <a:pt x="5689" y="2161"/>
                </a:cubicBezTo>
                <a:cubicBezTo>
                  <a:pt x="5695" y="2222"/>
                  <a:pt x="5828" y="2283"/>
                  <a:pt x="5886" y="2302"/>
                </a:cubicBezTo>
                <a:cubicBezTo>
                  <a:pt x="5891" y="2304"/>
                  <a:pt x="5895" y="2304"/>
                  <a:pt x="5899" y="2304"/>
                </a:cubicBezTo>
                <a:cubicBezTo>
                  <a:pt x="5947" y="2304"/>
                  <a:pt x="5969" y="2202"/>
                  <a:pt x="6008" y="2161"/>
                </a:cubicBezTo>
                <a:cubicBezTo>
                  <a:pt x="6096" y="2066"/>
                  <a:pt x="6225" y="2026"/>
                  <a:pt x="6363" y="2026"/>
                </a:cubicBezTo>
                <a:cubicBezTo>
                  <a:pt x="6533" y="2026"/>
                  <a:pt x="6716" y="2087"/>
                  <a:pt x="6846" y="2180"/>
                </a:cubicBezTo>
                <a:cubicBezTo>
                  <a:pt x="7028" y="2311"/>
                  <a:pt x="7277" y="2694"/>
                  <a:pt x="7064" y="2791"/>
                </a:cubicBezTo>
                <a:cubicBezTo>
                  <a:pt x="6666" y="2974"/>
                  <a:pt x="5468" y="3007"/>
                  <a:pt x="4636" y="3007"/>
                </a:cubicBezTo>
                <a:cubicBezTo>
                  <a:pt x="4159" y="3007"/>
                  <a:pt x="3803" y="2996"/>
                  <a:pt x="3787" y="2996"/>
                </a:cubicBezTo>
                <a:lnTo>
                  <a:pt x="540" y="2950"/>
                </a:lnTo>
                <a:cubicBezTo>
                  <a:pt x="510" y="2956"/>
                  <a:pt x="482" y="2958"/>
                  <a:pt x="458" y="2958"/>
                </a:cubicBezTo>
                <a:cubicBezTo>
                  <a:pt x="167" y="2958"/>
                  <a:pt x="326" y="2594"/>
                  <a:pt x="319" y="2551"/>
                </a:cubicBezTo>
                <a:cubicBezTo>
                  <a:pt x="319" y="2551"/>
                  <a:pt x="319" y="2551"/>
                  <a:pt x="319" y="2551"/>
                </a:cubicBezTo>
                <a:cubicBezTo>
                  <a:pt x="319" y="2551"/>
                  <a:pt x="320" y="2554"/>
                  <a:pt x="320" y="2560"/>
                </a:cubicBezTo>
                <a:lnTo>
                  <a:pt x="320" y="2560"/>
                </a:lnTo>
                <a:cubicBezTo>
                  <a:pt x="315" y="2501"/>
                  <a:pt x="312" y="2442"/>
                  <a:pt x="314" y="2387"/>
                </a:cubicBezTo>
                <a:cubicBezTo>
                  <a:pt x="321" y="2207"/>
                  <a:pt x="374" y="1770"/>
                  <a:pt x="698" y="1604"/>
                </a:cubicBezTo>
                <a:cubicBezTo>
                  <a:pt x="796" y="1555"/>
                  <a:pt x="905" y="1531"/>
                  <a:pt x="1016" y="1531"/>
                </a:cubicBezTo>
                <a:cubicBezTo>
                  <a:pt x="1207" y="1531"/>
                  <a:pt x="1400" y="1602"/>
                  <a:pt x="1534" y="1735"/>
                </a:cubicBezTo>
                <a:cubicBezTo>
                  <a:pt x="1564" y="1765"/>
                  <a:pt x="1603" y="1780"/>
                  <a:pt x="1643" y="1780"/>
                </a:cubicBezTo>
                <a:cubicBezTo>
                  <a:pt x="1663" y="1780"/>
                  <a:pt x="1683" y="1776"/>
                  <a:pt x="1703" y="1768"/>
                </a:cubicBezTo>
                <a:cubicBezTo>
                  <a:pt x="1760" y="1743"/>
                  <a:pt x="1701" y="1657"/>
                  <a:pt x="1701" y="1595"/>
                </a:cubicBezTo>
                <a:cubicBezTo>
                  <a:pt x="1694" y="927"/>
                  <a:pt x="2341" y="343"/>
                  <a:pt x="2977" y="310"/>
                </a:cubicBezTo>
                <a:cubicBezTo>
                  <a:pt x="3005" y="308"/>
                  <a:pt x="3031" y="307"/>
                  <a:pt x="3055" y="307"/>
                </a:cubicBezTo>
                <a:close/>
                <a:moveTo>
                  <a:pt x="3009" y="1"/>
                </a:moveTo>
                <a:cubicBezTo>
                  <a:pt x="2993" y="1"/>
                  <a:pt x="2978" y="1"/>
                  <a:pt x="2962" y="2"/>
                </a:cubicBezTo>
                <a:cubicBezTo>
                  <a:pt x="2611" y="21"/>
                  <a:pt x="2266" y="180"/>
                  <a:pt x="1991" y="451"/>
                </a:cubicBezTo>
                <a:cubicBezTo>
                  <a:pt x="1816" y="624"/>
                  <a:pt x="1644" y="1040"/>
                  <a:pt x="1566" y="1294"/>
                </a:cubicBezTo>
                <a:cubicBezTo>
                  <a:pt x="1543" y="1366"/>
                  <a:pt x="1506" y="1390"/>
                  <a:pt x="1457" y="1390"/>
                </a:cubicBezTo>
                <a:cubicBezTo>
                  <a:pt x="1399" y="1390"/>
                  <a:pt x="1324" y="1356"/>
                  <a:pt x="1239" y="1328"/>
                </a:cubicBezTo>
                <a:cubicBezTo>
                  <a:pt x="1104" y="1284"/>
                  <a:pt x="946" y="1235"/>
                  <a:pt x="809" y="1235"/>
                </a:cubicBezTo>
                <a:cubicBezTo>
                  <a:pt x="710" y="1235"/>
                  <a:pt x="621" y="1260"/>
                  <a:pt x="558" y="1330"/>
                </a:cubicBezTo>
                <a:cubicBezTo>
                  <a:pt x="411" y="1495"/>
                  <a:pt x="138" y="1472"/>
                  <a:pt x="117" y="1968"/>
                </a:cubicBezTo>
                <a:lnTo>
                  <a:pt x="7" y="2376"/>
                </a:lnTo>
                <a:cubicBezTo>
                  <a:pt x="1" y="2530"/>
                  <a:pt x="24" y="2687"/>
                  <a:pt x="47" y="2838"/>
                </a:cubicBezTo>
                <a:cubicBezTo>
                  <a:pt x="57" y="2912"/>
                  <a:pt x="68" y="2982"/>
                  <a:pt x="74" y="3048"/>
                </a:cubicBezTo>
                <a:cubicBezTo>
                  <a:pt x="82" y="3128"/>
                  <a:pt x="367" y="3140"/>
                  <a:pt x="447" y="3140"/>
                </a:cubicBezTo>
                <a:lnTo>
                  <a:pt x="750" y="3074"/>
                </a:lnTo>
                <a:cubicBezTo>
                  <a:pt x="814" y="3078"/>
                  <a:pt x="878" y="3080"/>
                  <a:pt x="942" y="3081"/>
                </a:cubicBezTo>
                <a:lnTo>
                  <a:pt x="6680" y="3171"/>
                </a:lnTo>
                <a:cubicBezTo>
                  <a:pt x="6736" y="3169"/>
                  <a:pt x="7260" y="3005"/>
                  <a:pt x="7286" y="2955"/>
                </a:cubicBezTo>
                <a:cubicBezTo>
                  <a:pt x="7502" y="2556"/>
                  <a:pt x="7245" y="2339"/>
                  <a:pt x="6980" y="1989"/>
                </a:cubicBezTo>
                <a:cubicBezTo>
                  <a:pt x="6859" y="1829"/>
                  <a:pt x="6680" y="1763"/>
                  <a:pt x="6493" y="1763"/>
                </a:cubicBezTo>
                <a:cubicBezTo>
                  <a:pt x="6369" y="1763"/>
                  <a:pt x="6242" y="1792"/>
                  <a:pt x="6125" y="1842"/>
                </a:cubicBezTo>
                <a:cubicBezTo>
                  <a:pt x="6113" y="1847"/>
                  <a:pt x="6100" y="1849"/>
                  <a:pt x="6087" y="1849"/>
                </a:cubicBezTo>
                <a:cubicBezTo>
                  <a:pt x="6051" y="1849"/>
                  <a:pt x="6015" y="1828"/>
                  <a:pt x="5999" y="1792"/>
                </a:cubicBezTo>
                <a:cubicBezTo>
                  <a:pt x="5877" y="1516"/>
                  <a:pt x="5616" y="1372"/>
                  <a:pt x="5337" y="1266"/>
                </a:cubicBezTo>
                <a:cubicBezTo>
                  <a:pt x="5165" y="1201"/>
                  <a:pt x="4992" y="1147"/>
                  <a:pt x="4819" y="1147"/>
                </a:cubicBezTo>
                <a:cubicBezTo>
                  <a:pt x="4729" y="1147"/>
                  <a:pt x="4639" y="1162"/>
                  <a:pt x="4550" y="1197"/>
                </a:cubicBezTo>
                <a:cubicBezTo>
                  <a:pt x="4538" y="1202"/>
                  <a:pt x="4526" y="1205"/>
                  <a:pt x="4514" y="1205"/>
                </a:cubicBezTo>
                <a:cubicBezTo>
                  <a:pt x="4475" y="1205"/>
                  <a:pt x="4438" y="1181"/>
                  <a:pt x="4425" y="1143"/>
                </a:cubicBezTo>
                <a:cubicBezTo>
                  <a:pt x="4342" y="922"/>
                  <a:pt x="4105" y="751"/>
                  <a:pt x="3929" y="560"/>
                </a:cubicBezTo>
                <a:cubicBezTo>
                  <a:pt x="3641" y="249"/>
                  <a:pt x="3386" y="1"/>
                  <a:pt x="3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66"/>
          <p:cNvGrpSpPr/>
          <p:nvPr/>
        </p:nvGrpSpPr>
        <p:grpSpPr>
          <a:xfrm rot="-1178588">
            <a:off x="1783375" y="3918174"/>
            <a:ext cx="271725" cy="633593"/>
            <a:chOff x="2281125" y="2925999"/>
            <a:chExt cx="175390" cy="408965"/>
          </a:xfrm>
        </p:grpSpPr>
        <p:sp>
          <p:nvSpPr>
            <p:cNvPr id="2697" name="Google Shape;2697;p66"/>
            <p:cNvSpPr/>
            <p:nvPr/>
          </p:nvSpPr>
          <p:spPr>
            <a:xfrm>
              <a:off x="2281125" y="2925999"/>
              <a:ext cx="175390" cy="408965"/>
            </a:xfrm>
            <a:custGeom>
              <a:avLst/>
              <a:gdLst/>
              <a:ahLst/>
              <a:cxnLst/>
              <a:rect l="l" t="t" r="r" b="b"/>
              <a:pathLst>
                <a:path w="9441" h="22014" extrusionOk="0">
                  <a:moveTo>
                    <a:pt x="468" y="548"/>
                  </a:moveTo>
                  <a:lnTo>
                    <a:pt x="468" y="548"/>
                  </a:lnTo>
                  <a:cubicBezTo>
                    <a:pt x="1980" y="637"/>
                    <a:pt x="3507" y="652"/>
                    <a:pt x="5039" y="652"/>
                  </a:cubicBezTo>
                  <a:cubicBezTo>
                    <a:pt x="5805" y="652"/>
                    <a:pt x="6572" y="648"/>
                    <a:pt x="7339" y="648"/>
                  </a:cubicBezTo>
                  <a:cubicBezTo>
                    <a:pt x="6005" y="3417"/>
                    <a:pt x="4671" y="6185"/>
                    <a:pt x="3370" y="8987"/>
                  </a:cubicBezTo>
                  <a:cubicBezTo>
                    <a:pt x="3237" y="9187"/>
                    <a:pt x="3370" y="9421"/>
                    <a:pt x="3637" y="9454"/>
                  </a:cubicBezTo>
                  <a:cubicBezTo>
                    <a:pt x="4793" y="9478"/>
                    <a:pt x="5965" y="9501"/>
                    <a:pt x="7142" y="9501"/>
                  </a:cubicBezTo>
                  <a:cubicBezTo>
                    <a:pt x="7630" y="9501"/>
                    <a:pt x="8119" y="9497"/>
                    <a:pt x="8607" y="9488"/>
                  </a:cubicBezTo>
                  <a:lnTo>
                    <a:pt x="8607" y="9488"/>
                  </a:lnTo>
                  <a:lnTo>
                    <a:pt x="3770" y="20329"/>
                  </a:lnTo>
                  <a:cubicBezTo>
                    <a:pt x="4070" y="17560"/>
                    <a:pt x="4137" y="14758"/>
                    <a:pt x="4070" y="11989"/>
                  </a:cubicBezTo>
                  <a:cubicBezTo>
                    <a:pt x="4070" y="11823"/>
                    <a:pt x="3937" y="11689"/>
                    <a:pt x="3737" y="11689"/>
                  </a:cubicBezTo>
                  <a:lnTo>
                    <a:pt x="768" y="11622"/>
                  </a:lnTo>
                  <a:cubicBezTo>
                    <a:pt x="801" y="7920"/>
                    <a:pt x="801" y="4217"/>
                    <a:pt x="468" y="548"/>
                  </a:cubicBezTo>
                  <a:close/>
                  <a:moveTo>
                    <a:pt x="4549" y="1"/>
                  </a:moveTo>
                  <a:cubicBezTo>
                    <a:pt x="3177" y="1"/>
                    <a:pt x="1806" y="22"/>
                    <a:pt x="435" y="114"/>
                  </a:cubicBezTo>
                  <a:cubicBezTo>
                    <a:pt x="368" y="114"/>
                    <a:pt x="334" y="148"/>
                    <a:pt x="301" y="181"/>
                  </a:cubicBezTo>
                  <a:cubicBezTo>
                    <a:pt x="279" y="175"/>
                    <a:pt x="256" y="173"/>
                    <a:pt x="233" y="173"/>
                  </a:cubicBezTo>
                  <a:cubicBezTo>
                    <a:pt x="117" y="173"/>
                    <a:pt x="1" y="242"/>
                    <a:pt x="1" y="381"/>
                  </a:cubicBezTo>
                  <a:cubicBezTo>
                    <a:pt x="34" y="4217"/>
                    <a:pt x="201" y="8087"/>
                    <a:pt x="134" y="11923"/>
                  </a:cubicBezTo>
                  <a:cubicBezTo>
                    <a:pt x="134" y="12089"/>
                    <a:pt x="268" y="12223"/>
                    <a:pt x="435" y="12223"/>
                  </a:cubicBezTo>
                  <a:cubicBezTo>
                    <a:pt x="1435" y="12256"/>
                    <a:pt x="2436" y="12256"/>
                    <a:pt x="3437" y="12290"/>
                  </a:cubicBezTo>
                  <a:cubicBezTo>
                    <a:pt x="3537" y="15459"/>
                    <a:pt x="3337" y="18561"/>
                    <a:pt x="3003" y="21696"/>
                  </a:cubicBezTo>
                  <a:cubicBezTo>
                    <a:pt x="2975" y="21889"/>
                    <a:pt x="3153" y="22014"/>
                    <a:pt x="3309" y="22014"/>
                  </a:cubicBezTo>
                  <a:cubicBezTo>
                    <a:pt x="3342" y="22014"/>
                    <a:pt x="3374" y="22008"/>
                    <a:pt x="3403" y="21997"/>
                  </a:cubicBezTo>
                  <a:cubicBezTo>
                    <a:pt x="3433" y="22004"/>
                    <a:pt x="3465" y="22008"/>
                    <a:pt x="3497" y="22008"/>
                  </a:cubicBezTo>
                  <a:cubicBezTo>
                    <a:pt x="3607" y="22008"/>
                    <a:pt x="3719" y="21959"/>
                    <a:pt x="3770" y="21830"/>
                  </a:cubicBezTo>
                  <a:cubicBezTo>
                    <a:pt x="5638" y="17660"/>
                    <a:pt x="7506" y="13490"/>
                    <a:pt x="9341" y="9321"/>
                  </a:cubicBezTo>
                  <a:cubicBezTo>
                    <a:pt x="9441" y="9121"/>
                    <a:pt x="9341" y="8854"/>
                    <a:pt x="9074" y="8854"/>
                  </a:cubicBezTo>
                  <a:cubicBezTo>
                    <a:pt x="8397" y="8868"/>
                    <a:pt x="7714" y="8876"/>
                    <a:pt x="7028" y="8876"/>
                  </a:cubicBezTo>
                  <a:cubicBezTo>
                    <a:pt x="6058" y="8876"/>
                    <a:pt x="5081" y="8860"/>
                    <a:pt x="4104" y="8820"/>
                  </a:cubicBezTo>
                  <a:lnTo>
                    <a:pt x="8107" y="481"/>
                  </a:lnTo>
                  <a:cubicBezTo>
                    <a:pt x="8207" y="281"/>
                    <a:pt x="8073" y="14"/>
                    <a:pt x="7840" y="14"/>
                  </a:cubicBezTo>
                  <a:cubicBezTo>
                    <a:pt x="6743" y="14"/>
                    <a:pt x="5646" y="1"/>
                    <a:pt x="4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6"/>
            <p:cNvSpPr/>
            <p:nvPr/>
          </p:nvSpPr>
          <p:spPr>
            <a:xfrm>
              <a:off x="2289801" y="2936161"/>
              <a:ext cx="151239" cy="367500"/>
            </a:xfrm>
            <a:custGeom>
              <a:avLst/>
              <a:gdLst/>
              <a:ahLst/>
              <a:cxnLst/>
              <a:rect l="l" t="t" r="r" b="b"/>
              <a:pathLst>
                <a:path w="8141" h="19782" extrusionOk="0">
                  <a:moveTo>
                    <a:pt x="1" y="1"/>
                  </a:moveTo>
                  <a:lnTo>
                    <a:pt x="1" y="1"/>
                  </a:lnTo>
                  <a:cubicBezTo>
                    <a:pt x="334" y="3670"/>
                    <a:pt x="334" y="7373"/>
                    <a:pt x="301" y="11075"/>
                  </a:cubicBezTo>
                  <a:lnTo>
                    <a:pt x="3270" y="11142"/>
                  </a:lnTo>
                  <a:cubicBezTo>
                    <a:pt x="3437" y="11142"/>
                    <a:pt x="3570" y="11276"/>
                    <a:pt x="3603" y="11442"/>
                  </a:cubicBezTo>
                  <a:cubicBezTo>
                    <a:pt x="3670" y="14211"/>
                    <a:pt x="3603" y="17013"/>
                    <a:pt x="3303" y="19782"/>
                  </a:cubicBezTo>
                  <a:lnTo>
                    <a:pt x="8140" y="8941"/>
                  </a:lnTo>
                  <a:lnTo>
                    <a:pt x="8140" y="8941"/>
                  </a:lnTo>
                  <a:cubicBezTo>
                    <a:pt x="7652" y="8950"/>
                    <a:pt x="7163" y="8954"/>
                    <a:pt x="6674" y="8954"/>
                  </a:cubicBezTo>
                  <a:cubicBezTo>
                    <a:pt x="5495" y="8954"/>
                    <a:pt x="4316" y="8931"/>
                    <a:pt x="3136" y="8907"/>
                  </a:cubicBezTo>
                  <a:cubicBezTo>
                    <a:pt x="2903" y="8874"/>
                    <a:pt x="2770" y="8640"/>
                    <a:pt x="2870" y="8440"/>
                  </a:cubicBezTo>
                  <a:cubicBezTo>
                    <a:pt x="4204" y="5638"/>
                    <a:pt x="5538" y="2870"/>
                    <a:pt x="6872" y="101"/>
                  </a:cubicBezTo>
                  <a:cubicBezTo>
                    <a:pt x="6105" y="101"/>
                    <a:pt x="5338" y="105"/>
                    <a:pt x="4572" y="105"/>
                  </a:cubicBezTo>
                  <a:cubicBezTo>
                    <a:pt x="3040" y="105"/>
                    <a:pt x="1513" y="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865;p70">
            <a:extLst>
              <a:ext uri="{FF2B5EF4-FFF2-40B4-BE49-F238E27FC236}">
                <a16:creationId xmlns:a16="http://schemas.microsoft.com/office/drawing/2014/main" id="{526A49A8-D993-D581-FEF4-68B78E3A744C}"/>
              </a:ext>
            </a:extLst>
          </p:cNvPr>
          <p:cNvGrpSpPr/>
          <p:nvPr/>
        </p:nvGrpSpPr>
        <p:grpSpPr>
          <a:xfrm>
            <a:off x="2883617" y="518581"/>
            <a:ext cx="3376812" cy="1632063"/>
            <a:chOff x="3689050" y="1721707"/>
            <a:chExt cx="1419425" cy="686000"/>
          </a:xfrm>
        </p:grpSpPr>
        <p:sp>
          <p:nvSpPr>
            <p:cNvPr id="5" name="Google Shape;2866;p70">
              <a:extLst>
                <a:ext uri="{FF2B5EF4-FFF2-40B4-BE49-F238E27FC236}">
                  <a16:creationId xmlns:a16="http://schemas.microsoft.com/office/drawing/2014/main" id="{C483713D-3E2A-66F5-27E4-0B941A472904}"/>
                </a:ext>
              </a:extLst>
            </p:cNvPr>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67;p70">
              <a:extLst>
                <a:ext uri="{FF2B5EF4-FFF2-40B4-BE49-F238E27FC236}">
                  <a16:creationId xmlns:a16="http://schemas.microsoft.com/office/drawing/2014/main" id="{8AFCA19B-1FA3-3951-A5F6-A2C58D72642D}"/>
                </a:ext>
              </a:extLst>
            </p:cNvPr>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8;p70">
              <a:extLst>
                <a:ext uri="{FF2B5EF4-FFF2-40B4-BE49-F238E27FC236}">
                  <a16:creationId xmlns:a16="http://schemas.microsoft.com/office/drawing/2014/main" id="{964E8B27-5AC0-7B05-66ED-B7B670E70AB1}"/>
                </a:ext>
              </a:extLst>
            </p:cNvPr>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9;p70">
              <a:extLst>
                <a:ext uri="{FF2B5EF4-FFF2-40B4-BE49-F238E27FC236}">
                  <a16:creationId xmlns:a16="http://schemas.microsoft.com/office/drawing/2014/main" id="{69BC63E0-A10C-77FC-C43E-5CCC912078BD}"/>
                </a:ext>
              </a:extLst>
            </p:cNvPr>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70;p70">
              <a:extLst>
                <a:ext uri="{FF2B5EF4-FFF2-40B4-BE49-F238E27FC236}">
                  <a16:creationId xmlns:a16="http://schemas.microsoft.com/office/drawing/2014/main" id="{852C22A6-6A72-87A4-4B0D-E79599A89E84}"/>
                </a:ext>
              </a:extLst>
            </p:cNvPr>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71;p70">
              <a:extLst>
                <a:ext uri="{FF2B5EF4-FFF2-40B4-BE49-F238E27FC236}">
                  <a16:creationId xmlns:a16="http://schemas.microsoft.com/office/drawing/2014/main" id="{53326763-3785-75C4-4BA0-CB3F33180533}"/>
                </a:ext>
              </a:extLst>
            </p:cNvPr>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72;p70">
              <a:extLst>
                <a:ext uri="{FF2B5EF4-FFF2-40B4-BE49-F238E27FC236}">
                  <a16:creationId xmlns:a16="http://schemas.microsoft.com/office/drawing/2014/main" id="{BA3F2B9D-3F8F-9BB0-8644-A3A23160C9F4}"/>
                </a:ext>
              </a:extLst>
            </p:cNvPr>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3;p70">
              <a:extLst>
                <a:ext uri="{FF2B5EF4-FFF2-40B4-BE49-F238E27FC236}">
                  <a16:creationId xmlns:a16="http://schemas.microsoft.com/office/drawing/2014/main" id="{291BF6D6-B9B6-657A-531E-687209EA330F}"/>
                </a:ext>
              </a:extLst>
            </p:cNvPr>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74;p70">
              <a:extLst>
                <a:ext uri="{FF2B5EF4-FFF2-40B4-BE49-F238E27FC236}">
                  <a16:creationId xmlns:a16="http://schemas.microsoft.com/office/drawing/2014/main" id="{46C0BD40-6FED-16A1-B709-A9869BA4CD09}"/>
                </a:ext>
              </a:extLst>
            </p:cNvPr>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75;p70">
              <a:extLst>
                <a:ext uri="{FF2B5EF4-FFF2-40B4-BE49-F238E27FC236}">
                  <a16:creationId xmlns:a16="http://schemas.microsoft.com/office/drawing/2014/main" id="{F9C778B0-7237-AEA2-6AC0-D0C3540D62D2}"/>
                </a:ext>
              </a:extLst>
            </p:cNvPr>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76;p70">
              <a:extLst>
                <a:ext uri="{FF2B5EF4-FFF2-40B4-BE49-F238E27FC236}">
                  <a16:creationId xmlns:a16="http://schemas.microsoft.com/office/drawing/2014/main" id="{E3540A79-8DAF-66D8-1388-08074D0E991B}"/>
                </a:ext>
              </a:extLst>
            </p:cNvPr>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77;p70">
              <a:extLst>
                <a:ext uri="{FF2B5EF4-FFF2-40B4-BE49-F238E27FC236}">
                  <a16:creationId xmlns:a16="http://schemas.microsoft.com/office/drawing/2014/main" id="{569464CC-7BD4-D7BA-B685-AF97A62D66CE}"/>
                </a:ext>
              </a:extLst>
            </p:cNvPr>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8;p70">
              <a:extLst>
                <a:ext uri="{FF2B5EF4-FFF2-40B4-BE49-F238E27FC236}">
                  <a16:creationId xmlns:a16="http://schemas.microsoft.com/office/drawing/2014/main" id="{908DEE67-3D45-1670-25C2-002013B55EB8}"/>
                </a:ext>
              </a:extLst>
            </p:cNvPr>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9;p70">
              <a:extLst>
                <a:ext uri="{FF2B5EF4-FFF2-40B4-BE49-F238E27FC236}">
                  <a16:creationId xmlns:a16="http://schemas.microsoft.com/office/drawing/2014/main" id="{D5FDE235-3E00-AD24-F7B9-2023FE418A12}"/>
                </a:ext>
              </a:extLst>
            </p:cNvPr>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70">
              <a:extLst>
                <a:ext uri="{FF2B5EF4-FFF2-40B4-BE49-F238E27FC236}">
                  <a16:creationId xmlns:a16="http://schemas.microsoft.com/office/drawing/2014/main" id="{E530BFD6-3897-8E4C-2C71-E646F0F58094}"/>
                </a:ext>
              </a:extLst>
            </p:cNvPr>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70">
              <a:extLst>
                <a:ext uri="{FF2B5EF4-FFF2-40B4-BE49-F238E27FC236}">
                  <a16:creationId xmlns:a16="http://schemas.microsoft.com/office/drawing/2014/main" id="{CE288923-2536-C067-55FC-7E2E34BD7915}"/>
                </a:ext>
              </a:extLst>
            </p:cNvPr>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70">
              <a:extLst>
                <a:ext uri="{FF2B5EF4-FFF2-40B4-BE49-F238E27FC236}">
                  <a16:creationId xmlns:a16="http://schemas.microsoft.com/office/drawing/2014/main" id="{58BAD025-0FA7-0529-3825-A750A684F871}"/>
                </a:ext>
              </a:extLst>
            </p:cNvPr>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70">
              <a:extLst>
                <a:ext uri="{FF2B5EF4-FFF2-40B4-BE49-F238E27FC236}">
                  <a16:creationId xmlns:a16="http://schemas.microsoft.com/office/drawing/2014/main" id="{9A028EB7-2475-3B46-0553-DF98B845A8B7}"/>
                </a:ext>
              </a:extLst>
            </p:cNvPr>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70">
              <a:extLst>
                <a:ext uri="{FF2B5EF4-FFF2-40B4-BE49-F238E27FC236}">
                  <a16:creationId xmlns:a16="http://schemas.microsoft.com/office/drawing/2014/main" id="{33D66F95-5C0B-E3A8-26AB-7B675EC4B1BE}"/>
                </a:ext>
              </a:extLst>
            </p:cNvPr>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70">
              <a:extLst>
                <a:ext uri="{FF2B5EF4-FFF2-40B4-BE49-F238E27FC236}">
                  <a16:creationId xmlns:a16="http://schemas.microsoft.com/office/drawing/2014/main" id="{BB46FEAA-FE49-EE5C-9861-50460158CECD}"/>
                </a:ext>
              </a:extLst>
            </p:cNvPr>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70">
              <a:extLst>
                <a:ext uri="{FF2B5EF4-FFF2-40B4-BE49-F238E27FC236}">
                  <a16:creationId xmlns:a16="http://schemas.microsoft.com/office/drawing/2014/main" id="{94F088E2-F010-14EC-5997-D719FDBDC60B}"/>
                </a:ext>
              </a:extLst>
            </p:cNvPr>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70">
              <a:extLst>
                <a:ext uri="{FF2B5EF4-FFF2-40B4-BE49-F238E27FC236}">
                  <a16:creationId xmlns:a16="http://schemas.microsoft.com/office/drawing/2014/main" id="{AE4931B9-9667-39B7-1DFB-BFC6352F570A}"/>
                </a:ext>
              </a:extLst>
            </p:cNvPr>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70">
              <a:extLst>
                <a:ext uri="{FF2B5EF4-FFF2-40B4-BE49-F238E27FC236}">
                  <a16:creationId xmlns:a16="http://schemas.microsoft.com/office/drawing/2014/main" id="{C129D842-C99A-7503-CB11-D67A1A1BB936}"/>
                </a:ext>
              </a:extLst>
            </p:cNvPr>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70">
              <a:extLst>
                <a:ext uri="{FF2B5EF4-FFF2-40B4-BE49-F238E27FC236}">
                  <a16:creationId xmlns:a16="http://schemas.microsoft.com/office/drawing/2014/main" id="{2F0E95CB-6868-CC22-3DB8-8C6DFC405710}"/>
                </a:ext>
              </a:extLst>
            </p:cNvPr>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70">
              <a:extLst>
                <a:ext uri="{FF2B5EF4-FFF2-40B4-BE49-F238E27FC236}">
                  <a16:creationId xmlns:a16="http://schemas.microsoft.com/office/drawing/2014/main" id="{74C6F6F7-9679-3B09-BF09-59A2CCEC4785}"/>
                </a:ext>
              </a:extLst>
            </p:cNvPr>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70">
              <a:extLst>
                <a:ext uri="{FF2B5EF4-FFF2-40B4-BE49-F238E27FC236}">
                  <a16:creationId xmlns:a16="http://schemas.microsoft.com/office/drawing/2014/main" id="{4FF05DE4-489D-0F1F-D233-32444D2BFF49}"/>
                </a:ext>
              </a:extLst>
            </p:cNvPr>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70">
              <a:extLst>
                <a:ext uri="{FF2B5EF4-FFF2-40B4-BE49-F238E27FC236}">
                  <a16:creationId xmlns:a16="http://schemas.microsoft.com/office/drawing/2014/main" id="{967D319A-D1DB-262E-E672-D1CDC0831273}"/>
                </a:ext>
              </a:extLst>
            </p:cNvPr>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893;p70">
              <a:extLst>
                <a:ext uri="{FF2B5EF4-FFF2-40B4-BE49-F238E27FC236}">
                  <a16:creationId xmlns:a16="http://schemas.microsoft.com/office/drawing/2014/main" id="{576BE045-1A59-3946-C1F9-99B6DC0CE2BC}"/>
                </a:ext>
              </a:extLst>
            </p:cNvPr>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894;p70">
              <a:extLst>
                <a:ext uri="{FF2B5EF4-FFF2-40B4-BE49-F238E27FC236}">
                  <a16:creationId xmlns:a16="http://schemas.microsoft.com/office/drawing/2014/main" id="{DFEC6642-DF62-1145-E6D8-CDA79B8D8A51}"/>
                </a:ext>
              </a:extLst>
            </p:cNvPr>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895;p70">
              <a:extLst>
                <a:ext uri="{FF2B5EF4-FFF2-40B4-BE49-F238E27FC236}">
                  <a16:creationId xmlns:a16="http://schemas.microsoft.com/office/drawing/2014/main" id="{CC19E2AA-55AF-A923-B408-6D1ED6F6975D}"/>
                </a:ext>
              </a:extLst>
            </p:cNvPr>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896;p70">
              <a:extLst>
                <a:ext uri="{FF2B5EF4-FFF2-40B4-BE49-F238E27FC236}">
                  <a16:creationId xmlns:a16="http://schemas.microsoft.com/office/drawing/2014/main" id="{0C8C66FC-4847-4546-33BF-0B9159680D65}"/>
                </a:ext>
              </a:extLst>
            </p:cNvPr>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897;p70">
              <a:extLst>
                <a:ext uri="{FF2B5EF4-FFF2-40B4-BE49-F238E27FC236}">
                  <a16:creationId xmlns:a16="http://schemas.microsoft.com/office/drawing/2014/main" id="{3B0C76DF-2152-8092-9B83-489874AB8F72}"/>
                </a:ext>
              </a:extLst>
            </p:cNvPr>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898;p70">
              <a:extLst>
                <a:ext uri="{FF2B5EF4-FFF2-40B4-BE49-F238E27FC236}">
                  <a16:creationId xmlns:a16="http://schemas.microsoft.com/office/drawing/2014/main" id="{7188A402-257F-8BE4-CB29-F526D5E2DAA7}"/>
                </a:ext>
              </a:extLst>
            </p:cNvPr>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899;p70">
              <a:extLst>
                <a:ext uri="{FF2B5EF4-FFF2-40B4-BE49-F238E27FC236}">
                  <a16:creationId xmlns:a16="http://schemas.microsoft.com/office/drawing/2014/main" id="{1179B988-4AC7-76FA-34CB-EE17DE2F53E5}"/>
                </a:ext>
              </a:extLst>
            </p:cNvPr>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900;p70">
              <a:extLst>
                <a:ext uri="{FF2B5EF4-FFF2-40B4-BE49-F238E27FC236}">
                  <a16:creationId xmlns:a16="http://schemas.microsoft.com/office/drawing/2014/main" id="{C4026253-DDE8-0481-32CB-FAAA0B5828F8}"/>
                </a:ext>
              </a:extLst>
            </p:cNvPr>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901;p70">
              <a:extLst>
                <a:ext uri="{FF2B5EF4-FFF2-40B4-BE49-F238E27FC236}">
                  <a16:creationId xmlns:a16="http://schemas.microsoft.com/office/drawing/2014/main" id="{E752F6C3-D7F5-6E51-35B1-4D1EB186C3E7}"/>
                </a:ext>
              </a:extLst>
            </p:cNvPr>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902;p70">
              <a:extLst>
                <a:ext uri="{FF2B5EF4-FFF2-40B4-BE49-F238E27FC236}">
                  <a16:creationId xmlns:a16="http://schemas.microsoft.com/office/drawing/2014/main" id="{FD637DF0-433E-D5BD-1369-775D56B60D19}"/>
                </a:ext>
              </a:extLst>
            </p:cNvPr>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903;p70">
              <a:extLst>
                <a:ext uri="{FF2B5EF4-FFF2-40B4-BE49-F238E27FC236}">
                  <a16:creationId xmlns:a16="http://schemas.microsoft.com/office/drawing/2014/main" id="{FA6FF756-B5D3-4B6B-E187-A5C68726B6C5}"/>
                </a:ext>
              </a:extLst>
            </p:cNvPr>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904;p70">
              <a:extLst>
                <a:ext uri="{FF2B5EF4-FFF2-40B4-BE49-F238E27FC236}">
                  <a16:creationId xmlns:a16="http://schemas.microsoft.com/office/drawing/2014/main" id="{09CD14BB-3650-E4DB-49E1-F891CCA633DA}"/>
                </a:ext>
              </a:extLst>
            </p:cNvPr>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905;p70">
              <a:extLst>
                <a:ext uri="{FF2B5EF4-FFF2-40B4-BE49-F238E27FC236}">
                  <a16:creationId xmlns:a16="http://schemas.microsoft.com/office/drawing/2014/main" id="{F62567CB-6709-8906-5A65-F98D5A78D09C}"/>
                </a:ext>
              </a:extLst>
            </p:cNvPr>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906;p70">
              <a:extLst>
                <a:ext uri="{FF2B5EF4-FFF2-40B4-BE49-F238E27FC236}">
                  <a16:creationId xmlns:a16="http://schemas.microsoft.com/office/drawing/2014/main" id="{268DAD61-8120-FFAC-54CE-2BF37F58FBFF}"/>
                </a:ext>
              </a:extLst>
            </p:cNvPr>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907;p70">
              <a:extLst>
                <a:ext uri="{FF2B5EF4-FFF2-40B4-BE49-F238E27FC236}">
                  <a16:creationId xmlns:a16="http://schemas.microsoft.com/office/drawing/2014/main" id="{02C887F6-3461-BB4A-5CA3-1E3D03D7ACEA}"/>
                </a:ext>
              </a:extLst>
            </p:cNvPr>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908;p70">
              <a:extLst>
                <a:ext uri="{FF2B5EF4-FFF2-40B4-BE49-F238E27FC236}">
                  <a16:creationId xmlns:a16="http://schemas.microsoft.com/office/drawing/2014/main" id="{6438DB7A-1851-742E-29A7-16F5458FA868}"/>
                </a:ext>
              </a:extLst>
            </p:cNvPr>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909;p70">
              <a:extLst>
                <a:ext uri="{FF2B5EF4-FFF2-40B4-BE49-F238E27FC236}">
                  <a16:creationId xmlns:a16="http://schemas.microsoft.com/office/drawing/2014/main" id="{8AB19757-F8A5-8D6B-CEBD-2BA7ABA73896}"/>
                </a:ext>
              </a:extLst>
            </p:cNvPr>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910;p70">
              <a:extLst>
                <a:ext uri="{FF2B5EF4-FFF2-40B4-BE49-F238E27FC236}">
                  <a16:creationId xmlns:a16="http://schemas.microsoft.com/office/drawing/2014/main" id="{70F4E40F-2A94-AF20-5A64-FA26732E2F2B}"/>
                </a:ext>
              </a:extLst>
            </p:cNvPr>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911;p70">
              <a:extLst>
                <a:ext uri="{FF2B5EF4-FFF2-40B4-BE49-F238E27FC236}">
                  <a16:creationId xmlns:a16="http://schemas.microsoft.com/office/drawing/2014/main" id="{487624E7-75CE-1192-8D6C-A4604149DD36}"/>
                </a:ext>
              </a:extLst>
            </p:cNvPr>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 name="Google Shape;2912;p70">
            <a:extLst>
              <a:ext uri="{FF2B5EF4-FFF2-40B4-BE49-F238E27FC236}">
                <a16:creationId xmlns:a16="http://schemas.microsoft.com/office/drawing/2014/main" id="{7A559230-9F09-DE00-B64D-6BD5CD807212}"/>
              </a:ext>
            </a:extLst>
          </p:cNvPr>
          <p:cNvSpPr txBox="1">
            <a:spLocks noGrp="1"/>
          </p:cNvSpPr>
          <p:nvPr>
            <p:ph type="title"/>
          </p:nvPr>
        </p:nvSpPr>
        <p:spPr>
          <a:xfrm>
            <a:off x="3102443" y="886274"/>
            <a:ext cx="2984100" cy="11347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latin typeface="Freestyle Script" panose="030804020302050B0404" pitchFamily="66" charset="0"/>
              </a:rPr>
              <a:t>Reading</a:t>
            </a:r>
            <a:endParaRPr sz="8000">
              <a:latin typeface="Freestyle Script" panose="030804020302050B0404" pitchFamily="66" charset="0"/>
            </a:endParaRPr>
          </a:p>
        </p:txBody>
      </p:sp>
      <p:pic>
        <p:nvPicPr>
          <p:cNvPr id="2720" name="Picture 2719">
            <a:extLst>
              <a:ext uri="{FF2B5EF4-FFF2-40B4-BE49-F238E27FC236}">
                <a16:creationId xmlns:a16="http://schemas.microsoft.com/office/drawing/2014/main" id="{47797986-9BC8-51A2-B916-84AB3CAB110F}"/>
              </a:ext>
            </a:extLst>
          </p:cNvPr>
          <p:cNvPicPr>
            <a:picLocks noChangeAspect="1"/>
          </p:cNvPicPr>
          <p:nvPr/>
        </p:nvPicPr>
        <p:blipFill rotWithShape="1">
          <a:blip r:embed="rId3">
            <a:clrChange>
              <a:clrFrom>
                <a:srgbClr val="FEFEFE"/>
              </a:clrFrom>
              <a:clrTo>
                <a:srgbClr val="FEFEFE">
                  <a:alpha val="0"/>
                </a:srgbClr>
              </a:clrTo>
            </a:clrChange>
          </a:blip>
          <a:srcRect l="19742" t="25454" r="9697"/>
          <a:stretch/>
        </p:blipFill>
        <p:spPr>
          <a:xfrm>
            <a:off x="6619553" y="169351"/>
            <a:ext cx="2465913" cy="1953874"/>
          </a:xfrm>
          <a:prstGeom prst="rect">
            <a:avLst/>
          </a:prstGeom>
        </p:spPr>
      </p:pic>
      <p:pic>
        <p:nvPicPr>
          <p:cNvPr id="2722" name="Picture 2721">
            <a:extLst>
              <a:ext uri="{FF2B5EF4-FFF2-40B4-BE49-F238E27FC236}">
                <a16:creationId xmlns:a16="http://schemas.microsoft.com/office/drawing/2014/main" id="{BAA09061-3187-BFDE-F76E-25528A47F31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924" y="235482"/>
            <a:ext cx="2391137" cy="3095070"/>
          </a:xfrm>
          <a:prstGeom prst="rect">
            <a:avLst/>
          </a:prstGeom>
        </p:spPr>
      </p:pic>
      <p:sp>
        <p:nvSpPr>
          <p:cNvPr id="2723" name="Text Placeholder 2">
            <a:extLst>
              <a:ext uri="{FF2B5EF4-FFF2-40B4-BE49-F238E27FC236}">
                <a16:creationId xmlns:a16="http://schemas.microsoft.com/office/drawing/2014/main" id="{B8EAB9F8-8775-6C63-A56F-4C6FA2496AE7}"/>
              </a:ext>
            </a:extLst>
          </p:cNvPr>
          <p:cNvSpPr txBox="1">
            <a:spLocks/>
          </p:cNvSpPr>
          <p:nvPr/>
        </p:nvSpPr>
        <p:spPr>
          <a:xfrm>
            <a:off x="1615441" y="2253897"/>
            <a:ext cx="5785472" cy="28896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ctr">
              <a:buFont typeface="Arial" panose="020B0604020202020204" pitchFamily="34" charset="0"/>
              <a:buChar char="•"/>
            </a:pPr>
            <a:r>
              <a:rPr lang="en-GB">
                <a:latin typeface="Raleway" pitchFamily="2" charset="0"/>
              </a:rPr>
              <a:t>In school, children will have guided reading sessions three times a week.  In these sessions, we will focus on different skills (vocabulary, inference, prediction, explaining, retrieval and summarising) that the children need to develop to become fluent readers.</a:t>
            </a:r>
          </a:p>
          <a:p>
            <a:pPr marL="285750" indent="-285750" algn="ctr">
              <a:buFont typeface="Arial" panose="020B0604020202020204" pitchFamily="34" charset="0"/>
              <a:buChar char="•"/>
            </a:pPr>
            <a:r>
              <a:rPr lang="en-GB">
                <a:latin typeface="Raleway" pitchFamily="2" charset="0"/>
              </a:rPr>
              <a:t>Children should read at home everyday.  Reading is an important life skill and can also be an incredibly enjoyable activity.  Many children last year identified reading as a mindfulness tool they used to help their wellbeing.</a:t>
            </a:r>
          </a:p>
          <a:p>
            <a:pPr marL="285750" indent="-285750" algn="ctr">
              <a:buFont typeface="Arial" panose="020B0604020202020204" pitchFamily="34" charset="0"/>
              <a:buChar char="•"/>
            </a:pPr>
            <a:r>
              <a:rPr lang="en-GB">
                <a:latin typeface="Raleway" pitchFamily="2" charset="0"/>
              </a:rPr>
              <a:t>Children should read a variety of text types which interest them and gives them pleasure to read.</a:t>
            </a:r>
          </a:p>
          <a:p>
            <a:pPr marL="285750" indent="-285750" algn="ctr">
              <a:buFont typeface="Arial" panose="020B0604020202020204" pitchFamily="34" charset="0"/>
              <a:buChar char="•"/>
            </a:pPr>
            <a:r>
              <a:rPr lang="en-GB">
                <a:latin typeface="Raleway" pitchFamily="2" charset="0"/>
              </a:rPr>
              <a:t>Children might also use appropriate texts to support them in learning to read, which will be sent home with them if required.</a:t>
            </a:r>
          </a:p>
        </p:txBody>
      </p:sp>
      <p:pic>
        <p:nvPicPr>
          <p:cNvPr id="2725" name="Picture 2724">
            <a:extLst>
              <a:ext uri="{FF2B5EF4-FFF2-40B4-BE49-F238E27FC236}">
                <a16:creationId xmlns:a16="http://schemas.microsoft.com/office/drawing/2014/main" id="{09131D16-F98E-89AD-C8BB-81FD22F1A110}"/>
              </a:ext>
            </a:extLst>
          </p:cNvPr>
          <p:cNvPicPr>
            <a:picLocks noChangeAspect="1"/>
          </p:cNvPicPr>
          <p:nvPr/>
        </p:nvPicPr>
        <p:blipFill rotWithShape="1">
          <a:blip r:embed="rId5">
            <a:clrChange>
              <a:clrFrom>
                <a:srgbClr val="FFFFFF"/>
              </a:clrFrom>
              <a:clrTo>
                <a:srgbClr val="FFFFFF">
                  <a:alpha val="0"/>
                </a:srgbClr>
              </a:clrTo>
            </a:clrChange>
          </a:blip>
          <a:srcRect t="13069" b="23195"/>
          <a:stretch/>
        </p:blipFill>
        <p:spPr>
          <a:xfrm>
            <a:off x="7071359" y="3622338"/>
            <a:ext cx="2209876" cy="1521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grpSp>
        <p:nvGrpSpPr>
          <p:cNvPr id="915" name="Google Shape;915;p36"/>
          <p:cNvGrpSpPr/>
          <p:nvPr/>
        </p:nvGrpSpPr>
        <p:grpSpPr>
          <a:xfrm>
            <a:off x="909177" y="598485"/>
            <a:ext cx="7158440" cy="921454"/>
            <a:chOff x="7728915" y="2370420"/>
            <a:chExt cx="1034472" cy="222546"/>
          </a:xfrm>
        </p:grpSpPr>
        <p:sp>
          <p:nvSpPr>
            <p:cNvPr id="916" name="Google Shape;916;p36"/>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36"/>
          <p:cNvSpPr txBox="1">
            <a:spLocks noGrp="1"/>
          </p:cNvSpPr>
          <p:nvPr>
            <p:ph type="title"/>
          </p:nvPr>
        </p:nvSpPr>
        <p:spPr>
          <a:xfrm>
            <a:off x="2085275" y="563736"/>
            <a:ext cx="4973400" cy="8545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Freestyle Script" panose="030804020302050B0404" pitchFamily="66" charset="0"/>
              </a:rPr>
              <a:t>Reading Spine</a:t>
            </a:r>
            <a:endParaRPr sz="4800">
              <a:latin typeface="Freestyle Script" panose="030804020302050B0404" pitchFamily="66" charset="0"/>
            </a:endParaRPr>
          </a:p>
        </p:txBody>
      </p:sp>
      <p:sp>
        <p:nvSpPr>
          <p:cNvPr id="3" name="Text Placeholder 2">
            <a:extLst>
              <a:ext uri="{FF2B5EF4-FFF2-40B4-BE49-F238E27FC236}">
                <a16:creationId xmlns:a16="http://schemas.microsoft.com/office/drawing/2014/main" id="{7F30C709-F4C2-73EC-A3B5-C7DB91B755CF}"/>
              </a:ext>
            </a:extLst>
          </p:cNvPr>
          <p:cNvSpPr>
            <a:spLocks noGrp="1"/>
          </p:cNvSpPr>
          <p:nvPr>
            <p:ph type="body" idx="1"/>
          </p:nvPr>
        </p:nvSpPr>
        <p:spPr>
          <a:xfrm>
            <a:off x="713225" y="1699926"/>
            <a:ext cx="7717500" cy="3443574"/>
          </a:xfrm>
        </p:spPr>
        <p:txBody>
          <a:bodyPr/>
          <a:lstStyle/>
          <a:p>
            <a:r>
              <a:rPr lang="en-GB" sz="1400" dirty="0"/>
              <a:t>These are the books we will be reading for pleasure during the year with the children.  We will read to the children every afternoon.  </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To help encourage reading for pleasure, you could: read books to and with your child, visit the library and let them choose books; let children re-read favourite books; create artwork etc linked to their favourite stories; complete the reading challenge, have discussions with your child about what they are reading etc.</a:t>
            </a:r>
          </a:p>
        </p:txBody>
      </p:sp>
      <p:pic>
        <p:nvPicPr>
          <p:cNvPr id="1026" name="Picture 2" descr="Image result for holes louis sachar">
            <a:extLst>
              <a:ext uri="{FF2B5EF4-FFF2-40B4-BE49-F238E27FC236}">
                <a16:creationId xmlns:a16="http://schemas.microsoft.com/office/drawing/2014/main" id="{CCDC0EFD-5A93-F53E-2A37-4539C3934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501" y="2301240"/>
            <a:ext cx="1060724" cy="1695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3">
            <a:extLst>
              <a:ext uri="{FF2B5EF4-FFF2-40B4-BE49-F238E27FC236}">
                <a16:creationId xmlns:a16="http://schemas.microsoft.com/office/drawing/2014/main" id="{00C0ADAB-554F-4E24-535D-50F2B37B3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445" y="2305924"/>
            <a:ext cx="1081260" cy="16957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descr="Image result for clockwork philip pullman">
            <a:extLst>
              <a:ext uri="{FF2B5EF4-FFF2-40B4-BE49-F238E27FC236}">
                <a16:creationId xmlns:a16="http://schemas.microsoft.com/office/drawing/2014/main" id="{39E254B8-FEDC-1E76-6991-0548912B1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1096" y="2305924"/>
            <a:ext cx="1101540" cy="169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0" name="Picture 6" descr="Image result for stormbreaker anthony horowitz">
            <a:extLst>
              <a:ext uri="{FF2B5EF4-FFF2-40B4-BE49-F238E27FC236}">
                <a16:creationId xmlns:a16="http://schemas.microsoft.com/office/drawing/2014/main" id="{69021B74-C06C-8C6C-F040-309391C299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4849" y="2297603"/>
            <a:ext cx="1129731" cy="1699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
            <a:extLst>
              <a:ext uri="{FF2B5EF4-FFF2-40B4-BE49-F238E27FC236}">
                <a16:creationId xmlns:a16="http://schemas.microsoft.com/office/drawing/2014/main" id="{A1917A30-83C4-D363-E3A8-DAB1A2401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5320" y="2297603"/>
            <a:ext cx="1101540" cy="16914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 name="Picture 3">
            <a:extLst>
              <a:ext uri="{FF2B5EF4-FFF2-40B4-BE49-F238E27FC236}">
                <a16:creationId xmlns:a16="http://schemas.microsoft.com/office/drawing/2014/main" id="{BE605661-E250-F46D-EF34-71A32C41DD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665" r="1665"/>
          <a:stretch>
            <a:fillRect/>
          </a:stretch>
        </p:blipFill>
        <p:spPr bwMode="auto">
          <a:xfrm>
            <a:off x="6938389" y="2305924"/>
            <a:ext cx="1108497" cy="16911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2186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94" name="Google Shape;2694;p66"/>
          <p:cNvSpPr/>
          <p:nvPr/>
        </p:nvSpPr>
        <p:spPr>
          <a:xfrm rot="2885595">
            <a:off x="7428077" y="850993"/>
            <a:ext cx="718914" cy="59175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6"/>
          <p:cNvSpPr/>
          <p:nvPr/>
        </p:nvSpPr>
        <p:spPr>
          <a:xfrm>
            <a:off x="319385" y="4092653"/>
            <a:ext cx="608906" cy="257327"/>
          </a:xfrm>
          <a:custGeom>
            <a:avLst/>
            <a:gdLst/>
            <a:ahLst/>
            <a:cxnLst/>
            <a:rect l="l" t="t" r="r" b="b"/>
            <a:pathLst>
              <a:path w="7503" h="3171" extrusionOk="0">
                <a:moveTo>
                  <a:pt x="320" y="2560"/>
                </a:moveTo>
                <a:cubicBezTo>
                  <a:pt x="327" y="2630"/>
                  <a:pt x="337" y="2702"/>
                  <a:pt x="348" y="2773"/>
                </a:cubicBezTo>
                <a:lnTo>
                  <a:pt x="348" y="2773"/>
                </a:lnTo>
                <a:cubicBezTo>
                  <a:pt x="341" y="2721"/>
                  <a:pt x="325" y="2595"/>
                  <a:pt x="320" y="2560"/>
                </a:cubicBezTo>
                <a:close/>
                <a:moveTo>
                  <a:pt x="348" y="2773"/>
                </a:moveTo>
                <a:cubicBezTo>
                  <a:pt x="350" y="2787"/>
                  <a:pt x="351" y="2796"/>
                  <a:pt x="351" y="2796"/>
                </a:cubicBezTo>
                <a:cubicBezTo>
                  <a:pt x="351" y="2796"/>
                  <a:pt x="351" y="2796"/>
                  <a:pt x="351" y="2796"/>
                </a:cubicBezTo>
                <a:lnTo>
                  <a:pt x="351" y="2792"/>
                </a:lnTo>
                <a:cubicBezTo>
                  <a:pt x="350" y="2786"/>
                  <a:pt x="349" y="2779"/>
                  <a:pt x="348" y="2773"/>
                </a:cubicBezTo>
                <a:close/>
                <a:moveTo>
                  <a:pt x="3055" y="307"/>
                </a:moveTo>
                <a:cubicBezTo>
                  <a:pt x="3305" y="307"/>
                  <a:pt x="3388" y="390"/>
                  <a:pt x="3604" y="624"/>
                </a:cubicBezTo>
                <a:cubicBezTo>
                  <a:pt x="3826" y="864"/>
                  <a:pt x="4182" y="1235"/>
                  <a:pt x="4145" y="1518"/>
                </a:cubicBezTo>
                <a:cubicBezTo>
                  <a:pt x="4136" y="1583"/>
                  <a:pt x="4169" y="1646"/>
                  <a:pt x="4228" y="1676"/>
                </a:cubicBezTo>
                <a:cubicBezTo>
                  <a:pt x="4234" y="1679"/>
                  <a:pt x="4241" y="1681"/>
                  <a:pt x="4249" y="1681"/>
                </a:cubicBezTo>
                <a:cubicBezTo>
                  <a:pt x="4308" y="1681"/>
                  <a:pt x="4393" y="1583"/>
                  <a:pt x="4435" y="1542"/>
                </a:cubicBezTo>
                <a:cubicBezTo>
                  <a:pt x="4550" y="1431"/>
                  <a:pt x="4694" y="1388"/>
                  <a:pt x="4846" y="1388"/>
                </a:cubicBezTo>
                <a:cubicBezTo>
                  <a:pt x="4982" y="1388"/>
                  <a:pt x="5124" y="1423"/>
                  <a:pt x="5258" y="1473"/>
                </a:cubicBezTo>
                <a:cubicBezTo>
                  <a:pt x="5542" y="1581"/>
                  <a:pt x="5665" y="1859"/>
                  <a:pt x="5689" y="2161"/>
                </a:cubicBezTo>
                <a:cubicBezTo>
                  <a:pt x="5695" y="2222"/>
                  <a:pt x="5828" y="2283"/>
                  <a:pt x="5886" y="2302"/>
                </a:cubicBezTo>
                <a:cubicBezTo>
                  <a:pt x="5891" y="2304"/>
                  <a:pt x="5895" y="2304"/>
                  <a:pt x="5899" y="2304"/>
                </a:cubicBezTo>
                <a:cubicBezTo>
                  <a:pt x="5947" y="2304"/>
                  <a:pt x="5969" y="2202"/>
                  <a:pt x="6008" y="2161"/>
                </a:cubicBezTo>
                <a:cubicBezTo>
                  <a:pt x="6096" y="2066"/>
                  <a:pt x="6225" y="2026"/>
                  <a:pt x="6363" y="2026"/>
                </a:cubicBezTo>
                <a:cubicBezTo>
                  <a:pt x="6533" y="2026"/>
                  <a:pt x="6716" y="2087"/>
                  <a:pt x="6846" y="2180"/>
                </a:cubicBezTo>
                <a:cubicBezTo>
                  <a:pt x="7028" y="2311"/>
                  <a:pt x="7277" y="2694"/>
                  <a:pt x="7064" y="2791"/>
                </a:cubicBezTo>
                <a:cubicBezTo>
                  <a:pt x="6666" y="2974"/>
                  <a:pt x="5468" y="3007"/>
                  <a:pt x="4636" y="3007"/>
                </a:cubicBezTo>
                <a:cubicBezTo>
                  <a:pt x="4159" y="3007"/>
                  <a:pt x="3803" y="2996"/>
                  <a:pt x="3787" y="2996"/>
                </a:cubicBezTo>
                <a:lnTo>
                  <a:pt x="540" y="2950"/>
                </a:lnTo>
                <a:cubicBezTo>
                  <a:pt x="510" y="2956"/>
                  <a:pt x="482" y="2958"/>
                  <a:pt x="458" y="2958"/>
                </a:cubicBezTo>
                <a:cubicBezTo>
                  <a:pt x="167" y="2958"/>
                  <a:pt x="326" y="2594"/>
                  <a:pt x="319" y="2551"/>
                </a:cubicBezTo>
                <a:cubicBezTo>
                  <a:pt x="319" y="2551"/>
                  <a:pt x="319" y="2551"/>
                  <a:pt x="319" y="2551"/>
                </a:cubicBezTo>
                <a:cubicBezTo>
                  <a:pt x="319" y="2551"/>
                  <a:pt x="320" y="2554"/>
                  <a:pt x="320" y="2560"/>
                </a:cubicBezTo>
                <a:lnTo>
                  <a:pt x="320" y="2560"/>
                </a:lnTo>
                <a:cubicBezTo>
                  <a:pt x="315" y="2501"/>
                  <a:pt x="312" y="2442"/>
                  <a:pt x="314" y="2387"/>
                </a:cubicBezTo>
                <a:cubicBezTo>
                  <a:pt x="321" y="2207"/>
                  <a:pt x="374" y="1770"/>
                  <a:pt x="698" y="1604"/>
                </a:cubicBezTo>
                <a:cubicBezTo>
                  <a:pt x="796" y="1555"/>
                  <a:pt x="905" y="1531"/>
                  <a:pt x="1016" y="1531"/>
                </a:cubicBezTo>
                <a:cubicBezTo>
                  <a:pt x="1207" y="1531"/>
                  <a:pt x="1400" y="1602"/>
                  <a:pt x="1534" y="1735"/>
                </a:cubicBezTo>
                <a:cubicBezTo>
                  <a:pt x="1564" y="1765"/>
                  <a:pt x="1603" y="1780"/>
                  <a:pt x="1643" y="1780"/>
                </a:cubicBezTo>
                <a:cubicBezTo>
                  <a:pt x="1663" y="1780"/>
                  <a:pt x="1683" y="1776"/>
                  <a:pt x="1703" y="1768"/>
                </a:cubicBezTo>
                <a:cubicBezTo>
                  <a:pt x="1760" y="1743"/>
                  <a:pt x="1701" y="1657"/>
                  <a:pt x="1701" y="1595"/>
                </a:cubicBezTo>
                <a:cubicBezTo>
                  <a:pt x="1694" y="927"/>
                  <a:pt x="2341" y="343"/>
                  <a:pt x="2977" y="310"/>
                </a:cubicBezTo>
                <a:cubicBezTo>
                  <a:pt x="3005" y="308"/>
                  <a:pt x="3031" y="307"/>
                  <a:pt x="3055" y="307"/>
                </a:cubicBezTo>
                <a:close/>
                <a:moveTo>
                  <a:pt x="3009" y="1"/>
                </a:moveTo>
                <a:cubicBezTo>
                  <a:pt x="2993" y="1"/>
                  <a:pt x="2978" y="1"/>
                  <a:pt x="2962" y="2"/>
                </a:cubicBezTo>
                <a:cubicBezTo>
                  <a:pt x="2611" y="21"/>
                  <a:pt x="2266" y="180"/>
                  <a:pt x="1991" y="451"/>
                </a:cubicBezTo>
                <a:cubicBezTo>
                  <a:pt x="1816" y="624"/>
                  <a:pt x="1644" y="1040"/>
                  <a:pt x="1566" y="1294"/>
                </a:cubicBezTo>
                <a:cubicBezTo>
                  <a:pt x="1543" y="1366"/>
                  <a:pt x="1506" y="1390"/>
                  <a:pt x="1457" y="1390"/>
                </a:cubicBezTo>
                <a:cubicBezTo>
                  <a:pt x="1399" y="1390"/>
                  <a:pt x="1324" y="1356"/>
                  <a:pt x="1239" y="1328"/>
                </a:cubicBezTo>
                <a:cubicBezTo>
                  <a:pt x="1104" y="1284"/>
                  <a:pt x="946" y="1235"/>
                  <a:pt x="809" y="1235"/>
                </a:cubicBezTo>
                <a:cubicBezTo>
                  <a:pt x="710" y="1235"/>
                  <a:pt x="621" y="1260"/>
                  <a:pt x="558" y="1330"/>
                </a:cubicBezTo>
                <a:cubicBezTo>
                  <a:pt x="411" y="1495"/>
                  <a:pt x="138" y="1472"/>
                  <a:pt x="117" y="1968"/>
                </a:cubicBezTo>
                <a:lnTo>
                  <a:pt x="7" y="2376"/>
                </a:lnTo>
                <a:cubicBezTo>
                  <a:pt x="1" y="2530"/>
                  <a:pt x="24" y="2687"/>
                  <a:pt x="47" y="2838"/>
                </a:cubicBezTo>
                <a:cubicBezTo>
                  <a:pt x="57" y="2912"/>
                  <a:pt x="68" y="2982"/>
                  <a:pt x="74" y="3048"/>
                </a:cubicBezTo>
                <a:cubicBezTo>
                  <a:pt x="82" y="3128"/>
                  <a:pt x="367" y="3140"/>
                  <a:pt x="447" y="3140"/>
                </a:cubicBezTo>
                <a:lnTo>
                  <a:pt x="750" y="3074"/>
                </a:lnTo>
                <a:cubicBezTo>
                  <a:pt x="814" y="3078"/>
                  <a:pt x="878" y="3080"/>
                  <a:pt x="942" y="3081"/>
                </a:cubicBezTo>
                <a:lnTo>
                  <a:pt x="6680" y="3171"/>
                </a:lnTo>
                <a:cubicBezTo>
                  <a:pt x="6736" y="3169"/>
                  <a:pt x="7260" y="3005"/>
                  <a:pt x="7286" y="2955"/>
                </a:cubicBezTo>
                <a:cubicBezTo>
                  <a:pt x="7502" y="2556"/>
                  <a:pt x="7245" y="2339"/>
                  <a:pt x="6980" y="1989"/>
                </a:cubicBezTo>
                <a:cubicBezTo>
                  <a:pt x="6859" y="1829"/>
                  <a:pt x="6680" y="1763"/>
                  <a:pt x="6493" y="1763"/>
                </a:cubicBezTo>
                <a:cubicBezTo>
                  <a:pt x="6369" y="1763"/>
                  <a:pt x="6242" y="1792"/>
                  <a:pt x="6125" y="1842"/>
                </a:cubicBezTo>
                <a:cubicBezTo>
                  <a:pt x="6113" y="1847"/>
                  <a:pt x="6100" y="1849"/>
                  <a:pt x="6087" y="1849"/>
                </a:cubicBezTo>
                <a:cubicBezTo>
                  <a:pt x="6051" y="1849"/>
                  <a:pt x="6015" y="1828"/>
                  <a:pt x="5999" y="1792"/>
                </a:cubicBezTo>
                <a:cubicBezTo>
                  <a:pt x="5877" y="1516"/>
                  <a:pt x="5616" y="1372"/>
                  <a:pt x="5337" y="1266"/>
                </a:cubicBezTo>
                <a:cubicBezTo>
                  <a:pt x="5165" y="1201"/>
                  <a:pt x="4992" y="1147"/>
                  <a:pt x="4819" y="1147"/>
                </a:cubicBezTo>
                <a:cubicBezTo>
                  <a:pt x="4729" y="1147"/>
                  <a:pt x="4639" y="1162"/>
                  <a:pt x="4550" y="1197"/>
                </a:cubicBezTo>
                <a:cubicBezTo>
                  <a:pt x="4538" y="1202"/>
                  <a:pt x="4526" y="1205"/>
                  <a:pt x="4514" y="1205"/>
                </a:cubicBezTo>
                <a:cubicBezTo>
                  <a:pt x="4475" y="1205"/>
                  <a:pt x="4438" y="1181"/>
                  <a:pt x="4425" y="1143"/>
                </a:cubicBezTo>
                <a:cubicBezTo>
                  <a:pt x="4342" y="922"/>
                  <a:pt x="4105" y="751"/>
                  <a:pt x="3929" y="560"/>
                </a:cubicBezTo>
                <a:cubicBezTo>
                  <a:pt x="3641" y="249"/>
                  <a:pt x="3386" y="1"/>
                  <a:pt x="3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66"/>
          <p:cNvGrpSpPr/>
          <p:nvPr/>
        </p:nvGrpSpPr>
        <p:grpSpPr>
          <a:xfrm rot="-1178588">
            <a:off x="494297" y="1418754"/>
            <a:ext cx="271725" cy="633593"/>
            <a:chOff x="2281125" y="2925999"/>
            <a:chExt cx="175390" cy="408965"/>
          </a:xfrm>
        </p:grpSpPr>
        <p:sp>
          <p:nvSpPr>
            <p:cNvPr id="2697" name="Google Shape;2697;p66"/>
            <p:cNvSpPr/>
            <p:nvPr/>
          </p:nvSpPr>
          <p:spPr>
            <a:xfrm>
              <a:off x="2281125" y="2925999"/>
              <a:ext cx="175390" cy="408965"/>
            </a:xfrm>
            <a:custGeom>
              <a:avLst/>
              <a:gdLst/>
              <a:ahLst/>
              <a:cxnLst/>
              <a:rect l="l" t="t" r="r" b="b"/>
              <a:pathLst>
                <a:path w="9441" h="22014" extrusionOk="0">
                  <a:moveTo>
                    <a:pt x="468" y="548"/>
                  </a:moveTo>
                  <a:lnTo>
                    <a:pt x="468" y="548"/>
                  </a:lnTo>
                  <a:cubicBezTo>
                    <a:pt x="1980" y="637"/>
                    <a:pt x="3507" y="652"/>
                    <a:pt x="5039" y="652"/>
                  </a:cubicBezTo>
                  <a:cubicBezTo>
                    <a:pt x="5805" y="652"/>
                    <a:pt x="6572" y="648"/>
                    <a:pt x="7339" y="648"/>
                  </a:cubicBezTo>
                  <a:cubicBezTo>
                    <a:pt x="6005" y="3417"/>
                    <a:pt x="4671" y="6185"/>
                    <a:pt x="3370" y="8987"/>
                  </a:cubicBezTo>
                  <a:cubicBezTo>
                    <a:pt x="3237" y="9187"/>
                    <a:pt x="3370" y="9421"/>
                    <a:pt x="3637" y="9454"/>
                  </a:cubicBezTo>
                  <a:cubicBezTo>
                    <a:pt x="4793" y="9478"/>
                    <a:pt x="5965" y="9501"/>
                    <a:pt x="7142" y="9501"/>
                  </a:cubicBezTo>
                  <a:cubicBezTo>
                    <a:pt x="7630" y="9501"/>
                    <a:pt x="8119" y="9497"/>
                    <a:pt x="8607" y="9488"/>
                  </a:cubicBezTo>
                  <a:lnTo>
                    <a:pt x="8607" y="9488"/>
                  </a:lnTo>
                  <a:lnTo>
                    <a:pt x="3770" y="20329"/>
                  </a:lnTo>
                  <a:cubicBezTo>
                    <a:pt x="4070" y="17560"/>
                    <a:pt x="4137" y="14758"/>
                    <a:pt x="4070" y="11989"/>
                  </a:cubicBezTo>
                  <a:cubicBezTo>
                    <a:pt x="4070" y="11823"/>
                    <a:pt x="3937" y="11689"/>
                    <a:pt x="3737" y="11689"/>
                  </a:cubicBezTo>
                  <a:lnTo>
                    <a:pt x="768" y="11622"/>
                  </a:lnTo>
                  <a:cubicBezTo>
                    <a:pt x="801" y="7920"/>
                    <a:pt x="801" y="4217"/>
                    <a:pt x="468" y="548"/>
                  </a:cubicBezTo>
                  <a:close/>
                  <a:moveTo>
                    <a:pt x="4549" y="1"/>
                  </a:moveTo>
                  <a:cubicBezTo>
                    <a:pt x="3177" y="1"/>
                    <a:pt x="1806" y="22"/>
                    <a:pt x="435" y="114"/>
                  </a:cubicBezTo>
                  <a:cubicBezTo>
                    <a:pt x="368" y="114"/>
                    <a:pt x="334" y="148"/>
                    <a:pt x="301" y="181"/>
                  </a:cubicBezTo>
                  <a:cubicBezTo>
                    <a:pt x="279" y="175"/>
                    <a:pt x="256" y="173"/>
                    <a:pt x="233" y="173"/>
                  </a:cubicBezTo>
                  <a:cubicBezTo>
                    <a:pt x="117" y="173"/>
                    <a:pt x="1" y="242"/>
                    <a:pt x="1" y="381"/>
                  </a:cubicBezTo>
                  <a:cubicBezTo>
                    <a:pt x="34" y="4217"/>
                    <a:pt x="201" y="8087"/>
                    <a:pt x="134" y="11923"/>
                  </a:cubicBezTo>
                  <a:cubicBezTo>
                    <a:pt x="134" y="12089"/>
                    <a:pt x="268" y="12223"/>
                    <a:pt x="435" y="12223"/>
                  </a:cubicBezTo>
                  <a:cubicBezTo>
                    <a:pt x="1435" y="12256"/>
                    <a:pt x="2436" y="12256"/>
                    <a:pt x="3437" y="12290"/>
                  </a:cubicBezTo>
                  <a:cubicBezTo>
                    <a:pt x="3537" y="15459"/>
                    <a:pt x="3337" y="18561"/>
                    <a:pt x="3003" y="21696"/>
                  </a:cubicBezTo>
                  <a:cubicBezTo>
                    <a:pt x="2975" y="21889"/>
                    <a:pt x="3153" y="22014"/>
                    <a:pt x="3309" y="22014"/>
                  </a:cubicBezTo>
                  <a:cubicBezTo>
                    <a:pt x="3342" y="22014"/>
                    <a:pt x="3374" y="22008"/>
                    <a:pt x="3403" y="21997"/>
                  </a:cubicBezTo>
                  <a:cubicBezTo>
                    <a:pt x="3433" y="22004"/>
                    <a:pt x="3465" y="22008"/>
                    <a:pt x="3497" y="22008"/>
                  </a:cubicBezTo>
                  <a:cubicBezTo>
                    <a:pt x="3607" y="22008"/>
                    <a:pt x="3719" y="21959"/>
                    <a:pt x="3770" y="21830"/>
                  </a:cubicBezTo>
                  <a:cubicBezTo>
                    <a:pt x="5638" y="17660"/>
                    <a:pt x="7506" y="13490"/>
                    <a:pt x="9341" y="9321"/>
                  </a:cubicBezTo>
                  <a:cubicBezTo>
                    <a:pt x="9441" y="9121"/>
                    <a:pt x="9341" y="8854"/>
                    <a:pt x="9074" y="8854"/>
                  </a:cubicBezTo>
                  <a:cubicBezTo>
                    <a:pt x="8397" y="8868"/>
                    <a:pt x="7714" y="8876"/>
                    <a:pt x="7028" y="8876"/>
                  </a:cubicBezTo>
                  <a:cubicBezTo>
                    <a:pt x="6058" y="8876"/>
                    <a:pt x="5081" y="8860"/>
                    <a:pt x="4104" y="8820"/>
                  </a:cubicBezTo>
                  <a:lnTo>
                    <a:pt x="8107" y="481"/>
                  </a:lnTo>
                  <a:cubicBezTo>
                    <a:pt x="8207" y="281"/>
                    <a:pt x="8073" y="14"/>
                    <a:pt x="7840" y="14"/>
                  </a:cubicBezTo>
                  <a:cubicBezTo>
                    <a:pt x="6743" y="14"/>
                    <a:pt x="5646" y="1"/>
                    <a:pt x="4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6"/>
            <p:cNvSpPr/>
            <p:nvPr/>
          </p:nvSpPr>
          <p:spPr>
            <a:xfrm>
              <a:off x="2289801" y="2936161"/>
              <a:ext cx="151239" cy="367500"/>
            </a:xfrm>
            <a:custGeom>
              <a:avLst/>
              <a:gdLst/>
              <a:ahLst/>
              <a:cxnLst/>
              <a:rect l="l" t="t" r="r" b="b"/>
              <a:pathLst>
                <a:path w="8141" h="19782" extrusionOk="0">
                  <a:moveTo>
                    <a:pt x="1" y="1"/>
                  </a:moveTo>
                  <a:lnTo>
                    <a:pt x="1" y="1"/>
                  </a:lnTo>
                  <a:cubicBezTo>
                    <a:pt x="334" y="3670"/>
                    <a:pt x="334" y="7373"/>
                    <a:pt x="301" y="11075"/>
                  </a:cubicBezTo>
                  <a:lnTo>
                    <a:pt x="3270" y="11142"/>
                  </a:lnTo>
                  <a:cubicBezTo>
                    <a:pt x="3437" y="11142"/>
                    <a:pt x="3570" y="11276"/>
                    <a:pt x="3603" y="11442"/>
                  </a:cubicBezTo>
                  <a:cubicBezTo>
                    <a:pt x="3670" y="14211"/>
                    <a:pt x="3603" y="17013"/>
                    <a:pt x="3303" y="19782"/>
                  </a:cubicBezTo>
                  <a:lnTo>
                    <a:pt x="8140" y="8941"/>
                  </a:lnTo>
                  <a:lnTo>
                    <a:pt x="8140" y="8941"/>
                  </a:lnTo>
                  <a:cubicBezTo>
                    <a:pt x="7652" y="8950"/>
                    <a:pt x="7163" y="8954"/>
                    <a:pt x="6674" y="8954"/>
                  </a:cubicBezTo>
                  <a:cubicBezTo>
                    <a:pt x="5495" y="8954"/>
                    <a:pt x="4316" y="8931"/>
                    <a:pt x="3136" y="8907"/>
                  </a:cubicBezTo>
                  <a:cubicBezTo>
                    <a:pt x="2903" y="8874"/>
                    <a:pt x="2770" y="8640"/>
                    <a:pt x="2870" y="8440"/>
                  </a:cubicBezTo>
                  <a:cubicBezTo>
                    <a:pt x="4204" y="5638"/>
                    <a:pt x="5538" y="2870"/>
                    <a:pt x="6872" y="101"/>
                  </a:cubicBezTo>
                  <a:cubicBezTo>
                    <a:pt x="6105" y="101"/>
                    <a:pt x="5338" y="105"/>
                    <a:pt x="4572" y="105"/>
                  </a:cubicBezTo>
                  <a:cubicBezTo>
                    <a:pt x="3040" y="105"/>
                    <a:pt x="1513" y="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865;p70">
            <a:extLst>
              <a:ext uri="{FF2B5EF4-FFF2-40B4-BE49-F238E27FC236}">
                <a16:creationId xmlns:a16="http://schemas.microsoft.com/office/drawing/2014/main" id="{526A49A8-D993-D581-FEF4-68B78E3A744C}"/>
              </a:ext>
            </a:extLst>
          </p:cNvPr>
          <p:cNvGrpSpPr/>
          <p:nvPr/>
        </p:nvGrpSpPr>
        <p:grpSpPr>
          <a:xfrm>
            <a:off x="2883617" y="518581"/>
            <a:ext cx="3376812" cy="1632063"/>
            <a:chOff x="3689050" y="1721707"/>
            <a:chExt cx="1419425" cy="686000"/>
          </a:xfrm>
        </p:grpSpPr>
        <p:sp>
          <p:nvSpPr>
            <p:cNvPr id="5" name="Google Shape;2866;p70">
              <a:extLst>
                <a:ext uri="{FF2B5EF4-FFF2-40B4-BE49-F238E27FC236}">
                  <a16:creationId xmlns:a16="http://schemas.microsoft.com/office/drawing/2014/main" id="{C483713D-3E2A-66F5-27E4-0B941A472904}"/>
                </a:ext>
              </a:extLst>
            </p:cNvPr>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67;p70">
              <a:extLst>
                <a:ext uri="{FF2B5EF4-FFF2-40B4-BE49-F238E27FC236}">
                  <a16:creationId xmlns:a16="http://schemas.microsoft.com/office/drawing/2014/main" id="{8AFCA19B-1FA3-3951-A5F6-A2C58D72642D}"/>
                </a:ext>
              </a:extLst>
            </p:cNvPr>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8;p70">
              <a:extLst>
                <a:ext uri="{FF2B5EF4-FFF2-40B4-BE49-F238E27FC236}">
                  <a16:creationId xmlns:a16="http://schemas.microsoft.com/office/drawing/2014/main" id="{964E8B27-5AC0-7B05-66ED-B7B670E70AB1}"/>
                </a:ext>
              </a:extLst>
            </p:cNvPr>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9;p70">
              <a:extLst>
                <a:ext uri="{FF2B5EF4-FFF2-40B4-BE49-F238E27FC236}">
                  <a16:creationId xmlns:a16="http://schemas.microsoft.com/office/drawing/2014/main" id="{69BC63E0-A10C-77FC-C43E-5CCC912078BD}"/>
                </a:ext>
              </a:extLst>
            </p:cNvPr>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70;p70">
              <a:extLst>
                <a:ext uri="{FF2B5EF4-FFF2-40B4-BE49-F238E27FC236}">
                  <a16:creationId xmlns:a16="http://schemas.microsoft.com/office/drawing/2014/main" id="{852C22A6-6A72-87A4-4B0D-E79599A89E84}"/>
                </a:ext>
              </a:extLst>
            </p:cNvPr>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71;p70">
              <a:extLst>
                <a:ext uri="{FF2B5EF4-FFF2-40B4-BE49-F238E27FC236}">
                  <a16:creationId xmlns:a16="http://schemas.microsoft.com/office/drawing/2014/main" id="{53326763-3785-75C4-4BA0-CB3F33180533}"/>
                </a:ext>
              </a:extLst>
            </p:cNvPr>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72;p70">
              <a:extLst>
                <a:ext uri="{FF2B5EF4-FFF2-40B4-BE49-F238E27FC236}">
                  <a16:creationId xmlns:a16="http://schemas.microsoft.com/office/drawing/2014/main" id="{BA3F2B9D-3F8F-9BB0-8644-A3A23160C9F4}"/>
                </a:ext>
              </a:extLst>
            </p:cNvPr>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3;p70">
              <a:extLst>
                <a:ext uri="{FF2B5EF4-FFF2-40B4-BE49-F238E27FC236}">
                  <a16:creationId xmlns:a16="http://schemas.microsoft.com/office/drawing/2014/main" id="{291BF6D6-B9B6-657A-531E-687209EA330F}"/>
                </a:ext>
              </a:extLst>
            </p:cNvPr>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74;p70">
              <a:extLst>
                <a:ext uri="{FF2B5EF4-FFF2-40B4-BE49-F238E27FC236}">
                  <a16:creationId xmlns:a16="http://schemas.microsoft.com/office/drawing/2014/main" id="{46C0BD40-6FED-16A1-B709-A9869BA4CD09}"/>
                </a:ext>
              </a:extLst>
            </p:cNvPr>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75;p70">
              <a:extLst>
                <a:ext uri="{FF2B5EF4-FFF2-40B4-BE49-F238E27FC236}">
                  <a16:creationId xmlns:a16="http://schemas.microsoft.com/office/drawing/2014/main" id="{F9C778B0-7237-AEA2-6AC0-D0C3540D62D2}"/>
                </a:ext>
              </a:extLst>
            </p:cNvPr>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76;p70">
              <a:extLst>
                <a:ext uri="{FF2B5EF4-FFF2-40B4-BE49-F238E27FC236}">
                  <a16:creationId xmlns:a16="http://schemas.microsoft.com/office/drawing/2014/main" id="{E3540A79-8DAF-66D8-1388-08074D0E991B}"/>
                </a:ext>
              </a:extLst>
            </p:cNvPr>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77;p70">
              <a:extLst>
                <a:ext uri="{FF2B5EF4-FFF2-40B4-BE49-F238E27FC236}">
                  <a16:creationId xmlns:a16="http://schemas.microsoft.com/office/drawing/2014/main" id="{569464CC-7BD4-D7BA-B685-AF97A62D66CE}"/>
                </a:ext>
              </a:extLst>
            </p:cNvPr>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8;p70">
              <a:extLst>
                <a:ext uri="{FF2B5EF4-FFF2-40B4-BE49-F238E27FC236}">
                  <a16:creationId xmlns:a16="http://schemas.microsoft.com/office/drawing/2014/main" id="{908DEE67-3D45-1670-25C2-002013B55EB8}"/>
                </a:ext>
              </a:extLst>
            </p:cNvPr>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9;p70">
              <a:extLst>
                <a:ext uri="{FF2B5EF4-FFF2-40B4-BE49-F238E27FC236}">
                  <a16:creationId xmlns:a16="http://schemas.microsoft.com/office/drawing/2014/main" id="{D5FDE235-3E00-AD24-F7B9-2023FE418A12}"/>
                </a:ext>
              </a:extLst>
            </p:cNvPr>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70">
              <a:extLst>
                <a:ext uri="{FF2B5EF4-FFF2-40B4-BE49-F238E27FC236}">
                  <a16:creationId xmlns:a16="http://schemas.microsoft.com/office/drawing/2014/main" id="{E530BFD6-3897-8E4C-2C71-E646F0F58094}"/>
                </a:ext>
              </a:extLst>
            </p:cNvPr>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70">
              <a:extLst>
                <a:ext uri="{FF2B5EF4-FFF2-40B4-BE49-F238E27FC236}">
                  <a16:creationId xmlns:a16="http://schemas.microsoft.com/office/drawing/2014/main" id="{CE288923-2536-C067-55FC-7E2E34BD7915}"/>
                </a:ext>
              </a:extLst>
            </p:cNvPr>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70">
              <a:extLst>
                <a:ext uri="{FF2B5EF4-FFF2-40B4-BE49-F238E27FC236}">
                  <a16:creationId xmlns:a16="http://schemas.microsoft.com/office/drawing/2014/main" id="{58BAD025-0FA7-0529-3825-A750A684F871}"/>
                </a:ext>
              </a:extLst>
            </p:cNvPr>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70">
              <a:extLst>
                <a:ext uri="{FF2B5EF4-FFF2-40B4-BE49-F238E27FC236}">
                  <a16:creationId xmlns:a16="http://schemas.microsoft.com/office/drawing/2014/main" id="{9A028EB7-2475-3B46-0553-DF98B845A8B7}"/>
                </a:ext>
              </a:extLst>
            </p:cNvPr>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70">
              <a:extLst>
                <a:ext uri="{FF2B5EF4-FFF2-40B4-BE49-F238E27FC236}">
                  <a16:creationId xmlns:a16="http://schemas.microsoft.com/office/drawing/2014/main" id="{33D66F95-5C0B-E3A8-26AB-7B675EC4B1BE}"/>
                </a:ext>
              </a:extLst>
            </p:cNvPr>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70">
              <a:extLst>
                <a:ext uri="{FF2B5EF4-FFF2-40B4-BE49-F238E27FC236}">
                  <a16:creationId xmlns:a16="http://schemas.microsoft.com/office/drawing/2014/main" id="{BB46FEAA-FE49-EE5C-9861-50460158CECD}"/>
                </a:ext>
              </a:extLst>
            </p:cNvPr>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70">
              <a:extLst>
                <a:ext uri="{FF2B5EF4-FFF2-40B4-BE49-F238E27FC236}">
                  <a16:creationId xmlns:a16="http://schemas.microsoft.com/office/drawing/2014/main" id="{94F088E2-F010-14EC-5997-D719FDBDC60B}"/>
                </a:ext>
              </a:extLst>
            </p:cNvPr>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70">
              <a:extLst>
                <a:ext uri="{FF2B5EF4-FFF2-40B4-BE49-F238E27FC236}">
                  <a16:creationId xmlns:a16="http://schemas.microsoft.com/office/drawing/2014/main" id="{AE4931B9-9667-39B7-1DFB-BFC6352F570A}"/>
                </a:ext>
              </a:extLst>
            </p:cNvPr>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70">
              <a:extLst>
                <a:ext uri="{FF2B5EF4-FFF2-40B4-BE49-F238E27FC236}">
                  <a16:creationId xmlns:a16="http://schemas.microsoft.com/office/drawing/2014/main" id="{C129D842-C99A-7503-CB11-D67A1A1BB936}"/>
                </a:ext>
              </a:extLst>
            </p:cNvPr>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70">
              <a:extLst>
                <a:ext uri="{FF2B5EF4-FFF2-40B4-BE49-F238E27FC236}">
                  <a16:creationId xmlns:a16="http://schemas.microsoft.com/office/drawing/2014/main" id="{2F0E95CB-6868-CC22-3DB8-8C6DFC405710}"/>
                </a:ext>
              </a:extLst>
            </p:cNvPr>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70">
              <a:extLst>
                <a:ext uri="{FF2B5EF4-FFF2-40B4-BE49-F238E27FC236}">
                  <a16:creationId xmlns:a16="http://schemas.microsoft.com/office/drawing/2014/main" id="{74C6F6F7-9679-3B09-BF09-59A2CCEC4785}"/>
                </a:ext>
              </a:extLst>
            </p:cNvPr>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70">
              <a:extLst>
                <a:ext uri="{FF2B5EF4-FFF2-40B4-BE49-F238E27FC236}">
                  <a16:creationId xmlns:a16="http://schemas.microsoft.com/office/drawing/2014/main" id="{4FF05DE4-489D-0F1F-D233-32444D2BFF49}"/>
                </a:ext>
              </a:extLst>
            </p:cNvPr>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70">
              <a:extLst>
                <a:ext uri="{FF2B5EF4-FFF2-40B4-BE49-F238E27FC236}">
                  <a16:creationId xmlns:a16="http://schemas.microsoft.com/office/drawing/2014/main" id="{967D319A-D1DB-262E-E672-D1CDC0831273}"/>
                </a:ext>
              </a:extLst>
            </p:cNvPr>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893;p70">
              <a:extLst>
                <a:ext uri="{FF2B5EF4-FFF2-40B4-BE49-F238E27FC236}">
                  <a16:creationId xmlns:a16="http://schemas.microsoft.com/office/drawing/2014/main" id="{576BE045-1A59-3946-C1F9-99B6DC0CE2BC}"/>
                </a:ext>
              </a:extLst>
            </p:cNvPr>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894;p70">
              <a:extLst>
                <a:ext uri="{FF2B5EF4-FFF2-40B4-BE49-F238E27FC236}">
                  <a16:creationId xmlns:a16="http://schemas.microsoft.com/office/drawing/2014/main" id="{DFEC6642-DF62-1145-E6D8-CDA79B8D8A51}"/>
                </a:ext>
              </a:extLst>
            </p:cNvPr>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895;p70">
              <a:extLst>
                <a:ext uri="{FF2B5EF4-FFF2-40B4-BE49-F238E27FC236}">
                  <a16:creationId xmlns:a16="http://schemas.microsoft.com/office/drawing/2014/main" id="{CC19E2AA-55AF-A923-B408-6D1ED6F6975D}"/>
                </a:ext>
              </a:extLst>
            </p:cNvPr>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896;p70">
              <a:extLst>
                <a:ext uri="{FF2B5EF4-FFF2-40B4-BE49-F238E27FC236}">
                  <a16:creationId xmlns:a16="http://schemas.microsoft.com/office/drawing/2014/main" id="{0C8C66FC-4847-4546-33BF-0B9159680D65}"/>
                </a:ext>
              </a:extLst>
            </p:cNvPr>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897;p70">
              <a:extLst>
                <a:ext uri="{FF2B5EF4-FFF2-40B4-BE49-F238E27FC236}">
                  <a16:creationId xmlns:a16="http://schemas.microsoft.com/office/drawing/2014/main" id="{3B0C76DF-2152-8092-9B83-489874AB8F72}"/>
                </a:ext>
              </a:extLst>
            </p:cNvPr>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898;p70">
              <a:extLst>
                <a:ext uri="{FF2B5EF4-FFF2-40B4-BE49-F238E27FC236}">
                  <a16:creationId xmlns:a16="http://schemas.microsoft.com/office/drawing/2014/main" id="{7188A402-257F-8BE4-CB29-F526D5E2DAA7}"/>
                </a:ext>
              </a:extLst>
            </p:cNvPr>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899;p70">
              <a:extLst>
                <a:ext uri="{FF2B5EF4-FFF2-40B4-BE49-F238E27FC236}">
                  <a16:creationId xmlns:a16="http://schemas.microsoft.com/office/drawing/2014/main" id="{1179B988-4AC7-76FA-34CB-EE17DE2F53E5}"/>
                </a:ext>
              </a:extLst>
            </p:cNvPr>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900;p70">
              <a:extLst>
                <a:ext uri="{FF2B5EF4-FFF2-40B4-BE49-F238E27FC236}">
                  <a16:creationId xmlns:a16="http://schemas.microsoft.com/office/drawing/2014/main" id="{C4026253-DDE8-0481-32CB-FAAA0B5828F8}"/>
                </a:ext>
              </a:extLst>
            </p:cNvPr>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901;p70">
              <a:extLst>
                <a:ext uri="{FF2B5EF4-FFF2-40B4-BE49-F238E27FC236}">
                  <a16:creationId xmlns:a16="http://schemas.microsoft.com/office/drawing/2014/main" id="{E752F6C3-D7F5-6E51-35B1-4D1EB186C3E7}"/>
                </a:ext>
              </a:extLst>
            </p:cNvPr>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902;p70">
              <a:extLst>
                <a:ext uri="{FF2B5EF4-FFF2-40B4-BE49-F238E27FC236}">
                  <a16:creationId xmlns:a16="http://schemas.microsoft.com/office/drawing/2014/main" id="{FD637DF0-433E-D5BD-1369-775D56B60D19}"/>
                </a:ext>
              </a:extLst>
            </p:cNvPr>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903;p70">
              <a:extLst>
                <a:ext uri="{FF2B5EF4-FFF2-40B4-BE49-F238E27FC236}">
                  <a16:creationId xmlns:a16="http://schemas.microsoft.com/office/drawing/2014/main" id="{FA6FF756-B5D3-4B6B-E187-A5C68726B6C5}"/>
                </a:ext>
              </a:extLst>
            </p:cNvPr>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904;p70">
              <a:extLst>
                <a:ext uri="{FF2B5EF4-FFF2-40B4-BE49-F238E27FC236}">
                  <a16:creationId xmlns:a16="http://schemas.microsoft.com/office/drawing/2014/main" id="{09CD14BB-3650-E4DB-49E1-F891CCA633DA}"/>
                </a:ext>
              </a:extLst>
            </p:cNvPr>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905;p70">
              <a:extLst>
                <a:ext uri="{FF2B5EF4-FFF2-40B4-BE49-F238E27FC236}">
                  <a16:creationId xmlns:a16="http://schemas.microsoft.com/office/drawing/2014/main" id="{F62567CB-6709-8906-5A65-F98D5A78D09C}"/>
                </a:ext>
              </a:extLst>
            </p:cNvPr>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906;p70">
              <a:extLst>
                <a:ext uri="{FF2B5EF4-FFF2-40B4-BE49-F238E27FC236}">
                  <a16:creationId xmlns:a16="http://schemas.microsoft.com/office/drawing/2014/main" id="{268DAD61-8120-FFAC-54CE-2BF37F58FBFF}"/>
                </a:ext>
              </a:extLst>
            </p:cNvPr>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907;p70">
              <a:extLst>
                <a:ext uri="{FF2B5EF4-FFF2-40B4-BE49-F238E27FC236}">
                  <a16:creationId xmlns:a16="http://schemas.microsoft.com/office/drawing/2014/main" id="{02C887F6-3461-BB4A-5CA3-1E3D03D7ACEA}"/>
                </a:ext>
              </a:extLst>
            </p:cNvPr>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908;p70">
              <a:extLst>
                <a:ext uri="{FF2B5EF4-FFF2-40B4-BE49-F238E27FC236}">
                  <a16:creationId xmlns:a16="http://schemas.microsoft.com/office/drawing/2014/main" id="{6438DB7A-1851-742E-29A7-16F5458FA868}"/>
                </a:ext>
              </a:extLst>
            </p:cNvPr>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909;p70">
              <a:extLst>
                <a:ext uri="{FF2B5EF4-FFF2-40B4-BE49-F238E27FC236}">
                  <a16:creationId xmlns:a16="http://schemas.microsoft.com/office/drawing/2014/main" id="{8AB19757-F8A5-8D6B-CEBD-2BA7ABA73896}"/>
                </a:ext>
              </a:extLst>
            </p:cNvPr>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910;p70">
              <a:extLst>
                <a:ext uri="{FF2B5EF4-FFF2-40B4-BE49-F238E27FC236}">
                  <a16:creationId xmlns:a16="http://schemas.microsoft.com/office/drawing/2014/main" id="{70F4E40F-2A94-AF20-5A64-FA26732E2F2B}"/>
                </a:ext>
              </a:extLst>
            </p:cNvPr>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911;p70">
              <a:extLst>
                <a:ext uri="{FF2B5EF4-FFF2-40B4-BE49-F238E27FC236}">
                  <a16:creationId xmlns:a16="http://schemas.microsoft.com/office/drawing/2014/main" id="{487624E7-75CE-1192-8D6C-A4604149DD36}"/>
                </a:ext>
              </a:extLst>
            </p:cNvPr>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 name="Google Shape;2912;p70">
            <a:extLst>
              <a:ext uri="{FF2B5EF4-FFF2-40B4-BE49-F238E27FC236}">
                <a16:creationId xmlns:a16="http://schemas.microsoft.com/office/drawing/2014/main" id="{7A559230-9F09-DE00-B64D-6BD5CD807212}"/>
              </a:ext>
            </a:extLst>
          </p:cNvPr>
          <p:cNvSpPr txBox="1">
            <a:spLocks noGrp="1"/>
          </p:cNvSpPr>
          <p:nvPr>
            <p:ph type="title"/>
          </p:nvPr>
        </p:nvSpPr>
        <p:spPr>
          <a:xfrm>
            <a:off x="3102443" y="886274"/>
            <a:ext cx="2984100" cy="11347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latin typeface="Freestyle Script" panose="030804020302050B0404" pitchFamily="66" charset="0"/>
              </a:rPr>
              <a:t>Writing</a:t>
            </a:r>
            <a:endParaRPr sz="8000">
              <a:latin typeface="Freestyle Script" panose="030804020302050B0404" pitchFamily="66" charset="0"/>
            </a:endParaRPr>
          </a:p>
        </p:txBody>
      </p:sp>
      <p:sp>
        <p:nvSpPr>
          <p:cNvPr id="2723" name="Text Placeholder 2">
            <a:extLst>
              <a:ext uri="{FF2B5EF4-FFF2-40B4-BE49-F238E27FC236}">
                <a16:creationId xmlns:a16="http://schemas.microsoft.com/office/drawing/2014/main" id="{B8EAB9F8-8775-6C63-A56F-4C6FA2496AE7}"/>
              </a:ext>
            </a:extLst>
          </p:cNvPr>
          <p:cNvSpPr txBox="1">
            <a:spLocks/>
          </p:cNvSpPr>
          <p:nvPr/>
        </p:nvSpPr>
        <p:spPr>
          <a:xfrm>
            <a:off x="1615441" y="2253897"/>
            <a:ext cx="5785472" cy="28896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ctr">
              <a:buFont typeface="Arial" panose="020B0604020202020204" pitchFamily="34" charset="0"/>
              <a:buChar char="•"/>
            </a:pPr>
            <a:endParaRPr lang="en-GB">
              <a:latin typeface="Raleway" pitchFamily="2" charset="0"/>
            </a:endParaRPr>
          </a:p>
        </p:txBody>
      </p:sp>
      <p:sp>
        <p:nvSpPr>
          <p:cNvPr id="3" name="Text Placeholder 2">
            <a:extLst>
              <a:ext uri="{FF2B5EF4-FFF2-40B4-BE49-F238E27FC236}">
                <a16:creationId xmlns:a16="http://schemas.microsoft.com/office/drawing/2014/main" id="{A6BE5B2F-663E-20A3-3A0F-7A68D897AC86}"/>
              </a:ext>
            </a:extLst>
          </p:cNvPr>
          <p:cNvSpPr txBox="1">
            <a:spLocks/>
          </p:cNvSpPr>
          <p:nvPr/>
        </p:nvSpPr>
        <p:spPr>
          <a:xfrm>
            <a:off x="1198133" y="2190913"/>
            <a:ext cx="7064484" cy="26410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ctr">
              <a:buFont typeface="Arial" panose="020B0604020202020204" pitchFamily="34" charset="0"/>
              <a:buChar char="•"/>
            </a:pPr>
            <a:r>
              <a:rPr lang="en-GB">
                <a:latin typeface="Raleway" pitchFamily="2" charset="0"/>
              </a:rPr>
              <a:t>We use Talk for Writing, which is a scheme of work which aims to teach the children to become fluent writers.  </a:t>
            </a:r>
          </a:p>
          <a:p>
            <a:pPr marL="285750" indent="-285750" algn="ctr">
              <a:buFont typeface="Arial" panose="020B0604020202020204" pitchFamily="34" charset="0"/>
              <a:buChar char="•"/>
            </a:pPr>
            <a:endParaRPr lang="en-GB">
              <a:latin typeface="Raleway" pitchFamily="2" charset="0"/>
            </a:endParaRPr>
          </a:p>
          <a:p>
            <a:pPr marL="285750" indent="-285750" algn="ctr">
              <a:buFont typeface="Arial" panose="020B0604020202020204" pitchFamily="34" charset="0"/>
              <a:buChar char="•"/>
            </a:pPr>
            <a:r>
              <a:rPr lang="en-GB">
                <a:latin typeface="Raleway" pitchFamily="2" charset="0"/>
              </a:rPr>
              <a:t>One of the key elements is the model text, which is a short piece of writing which we learn together as a class.  It models key grammar, sentence structure and style features that we be explicitly taught.  </a:t>
            </a:r>
          </a:p>
          <a:p>
            <a:pPr marL="285750" indent="-285750" algn="ctr">
              <a:buFont typeface="Arial" panose="020B0604020202020204" pitchFamily="34" charset="0"/>
              <a:buChar char="•"/>
            </a:pPr>
            <a:endParaRPr lang="en-GB">
              <a:latin typeface="Raleway" pitchFamily="2" charset="0"/>
            </a:endParaRPr>
          </a:p>
          <a:p>
            <a:pPr marL="285750" indent="-285750" algn="ctr">
              <a:buFont typeface="Arial" panose="020B0604020202020204" pitchFamily="34" charset="0"/>
              <a:buChar char="•"/>
            </a:pPr>
            <a:r>
              <a:rPr lang="en-GB">
                <a:latin typeface="Raleway" pitchFamily="2" charset="0"/>
              </a:rPr>
              <a:t>In lessons, we use ‘short burst writing’ and shared writing to practise the key skills. These are short writing activities which are completed within a lesson. Over a series of lessons, the children build up these skills before then applying them in longer pieces of work.</a:t>
            </a:r>
          </a:p>
          <a:p>
            <a:pPr algn="ctr"/>
            <a:endParaRPr lang="en-GB">
              <a:latin typeface="Raleway" pitchFamily="2" charset="0"/>
            </a:endParaRPr>
          </a:p>
        </p:txBody>
      </p:sp>
    </p:spTree>
    <p:extLst>
      <p:ext uri="{BB962C8B-B14F-4D97-AF65-F5344CB8AC3E}">
        <p14:creationId xmlns:p14="http://schemas.microsoft.com/office/powerpoint/2010/main" val="124452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94" name="Google Shape;2694;p66"/>
          <p:cNvSpPr/>
          <p:nvPr/>
        </p:nvSpPr>
        <p:spPr>
          <a:xfrm rot="2885595">
            <a:off x="7428077" y="850993"/>
            <a:ext cx="718914" cy="59175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6"/>
          <p:cNvSpPr/>
          <p:nvPr/>
        </p:nvSpPr>
        <p:spPr>
          <a:xfrm>
            <a:off x="319385" y="4092653"/>
            <a:ext cx="608906" cy="257327"/>
          </a:xfrm>
          <a:custGeom>
            <a:avLst/>
            <a:gdLst/>
            <a:ahLst/>
            <a:cxnLst/>
            <a:rect l="l" t="t" r="r" b="b"/>
            <a:pathLst>
              <a:path w="7503" h="3171" extrusionOk="0">
                <a:moveTo>
                  <a:pt x="320" y="2560"/>
                </a:moveTo>
                <a:cubicBezTo>
                  <a:pt x="327" y="2630"/>
                  <a:pt x="337" y="2702"/>
                  <a:pt x="348" y="2773"/>
                </a:cubicBezTo>
                <a:lnTo>
                  <a:pt x="348" y="2773"/>
                </a:lnTo>
                <a:cubicBezTo>
                  <a:pt x="341" y="2721"/>
                  <a:pt x="325" y="2595"/>
                  <a:pt x="320" y="2560"/>
                </a:cubicBezTo>
                <a:close/>
                <a:moveTo>
                  <a:pt x="348" y="2773"/>
                </a:moveTo>
                <a:cubicBezTo>
                  <a:pt x="350" y="2787"/>
                  <a:pt x="351" y="2796"/>
                  <a:pt x="351" y="2796"/>
                </a:cubicBezTo>
                <a:cubicBezTo>
                  <a:pt x="351" y="2796"/>
                  <a:pt x="351" y="2796"/>
                  <a:pt x="351" y="2796"/>
                </a:cubicBezTo>
                <a:lnTo>
                  <a:pt x="351" y="2792"/>
                </a:lnTo>
                <a:cubicBezTo>
                  <a:pt x="350" y="2786"/>
                  <a:pt x="349" y="2779"/>
                  <a:pt x="348" y="2773"/>
                </a:cubicBezTo>
                <a:close/>
                <a:moveTo>
                  <a:pt x="3055" y="307"/>
                </a:moveTo>
                <a:cubicBezTo>
                  <a:pt x="3305" y="307"/>
                  <a:pt x="3388" y="390"/>
                  <a:pt x="3604" y="624"/>
                </a:cubicBezTo>
                <a:cubicBezTo>
                  <a:pt x="3826" y="864"/>
                  <a:pt x="4182" y="1235"/>
                  <a:pt x="4145" y="1518"/>
                </a:cubicBezTo>
                <a:cubicBezTo>
                  <a:pt x="4136" y="1583"/>
                  <a:pt x="4169" y="1646"/>
                  <a:pt x="4228" y="1676"/>
                </a:cubicBezTo>
                <a:cubicBezTo>
                  <a:pt x="4234" y="1679"/>
                  <a:pt x="4241" y="1681"/>
                  <a:pt x="4249" y="1681"/>
                </a:cubicBezTo>
                <a:cubicBezTo>
                  <a:pt x="4308" y="1681"/>
                  <a:pt x="4393" y="1583"/>
                  <a:pt x="4435" y="1542"/>
                </a:cubicBezTo>
                <a:cubicBezTo>
                  <a:pt x="4550" y="1431"/>
                  <a:pt x="4694" y="1388"/>
                  <a:pt x="4846" y="1388"/>
                </a:cubicBezTo>
                <a:cubicBezTo>
                  <a:pt x="4982" y="1388"/>
                  <a:pt x="5124" y="1423"/>
                  <a:pt x="5258" y="1473"/>
                </a:cubicBezTo>
                <a:cubicBezTo>
                  <a:pt x="5542" y="1581"/>
                  <a:pt x="5665" y="1859"/>
                  <a:pt x="5689" y="2161"/>
                </a:cubicBezTo>
                <a:cubicBezTo>
                  <a:pt x="5695" y="2222"/>
                  <a:pt x="5828" y="2283"/>
                  <a:pt x="5886" y="2302"/>
                </a:cubicBezTo>
                <a:cubicBezTo>
                  <a:pt x="5891" y="2304"/>
                  <a:pt x="5895" y="2304"/>
                  <a:pt x="5899" y="2304"/>
                </a:cubicBezTo>
                <a:cubicBezTo>
                  <a:pt x="5947" y="2304"/>
                  <a:pt x="5969" y="2202"/>
                  <a:pt x="6008" y="2161"/>
                </a:cubicBezTo>
                <a:cubicBezTo>
                  <a:pt x="6096" y="2066"/>
                  <a:pt x="6225" y="2026"/>
                  <a:pt x="6363" y="2026"/>
                </a:cubicBezTo>
                <a:cubicBezTo>
                  <a:pt x="6533" y="2026"/>
                  <a:pt x="6716" y="2087"/>
                  <a:pt x="6846" y="2180"/>
                </a:cubicBezTo>
                <a:cubicBezTo>
                  <a:pt x="7028" y="2311"/>
                  <a:pt x="7277" y="2694"/>
                  <a:pt x="7064" y="2791"/>
                </a:cubicBezTo>
                <a:cubicBezTo>
                  <a:pt x="6666" y="2974"/>
                  <a:pt x="5468" y="3007"/>
                  <a:pt x="4636" y="3007"/>
                </a:cubicBezTo>
                <a:cubicBezTo>
                  <a:pt x="4159" y="3007"/>
                  <a:pt x="3803" y="2996"/>
                  <a:pt x="3787" y="2996"/>
                </a:cubicBezTo>
                <a:lnTo>
                  <a:pt x="540" y="2950"/>
                </a:lnTo>
                <a:cubicBezTo>
                  <a:pt x="510" y="2956"/>
                  <a:pt x="482" y="2958"/>
                  <a:pt x="458" y="2958"/>
                </a:cubicBezTo>
                <a:cubicBezTo>
                  <a:pt x="167" y="2958"/>
                  <a:pt x="326" y="2594"/>
                  <a:pt x="319" y="2551"/>
                </a:cubicBezTo>
                <a:cubicBezTo>
                  <a:pt x="319" y="2551"/>
                  <a:pt x="319" y="2551"/>
                  <a:pt x="319" y="2551"/>
                </a:cubicBezTo>
                <a:cubicBezTo>
                  <a:pt x="319" y="2551"/>
                  <a:pt x="320" y="2554"/>
                  <a:pt x="320" y="2560"/>
                </a:cubicBezTo>
                <a:lnTo>
                  <a:pt x="320" y="2560"/>
                </a:lnTo>
                <a:cubicBezTo>
                  <a:pt x="315" y="2501"/>
                  <a:pt x="312" y="2442"/>
                  <a:pt x="314" y="2387"/>
                </a:cubicBezTo>
                <a:cubicBezTo>
                  <a:pt x="321" y="2207"/>
                  <a:pt x="374" y="1770"/>
                  <a:pt x="698" y="1604"/>
                </a:cubicBezTo>
                <a:cubicBezTo>
                  <a:pt x="796" y="1555"/>
                  <a:pt x="905" y="1531"/>
                  <a:pt x="1016" y="1531"/>
                </a:cubicBezTo>
                <a:cubicBezTo>
                  <a:pt x="1207" y="1531"/>
                  <a:pt x="1400" y="1602"/>
                  <a:pt x="1534" y="1735"/>
                </a:cubicBezTo>
                <a:cubicBezTo>
                  <a:pt x="1564" y="1765"/>
                  <a:pt x="1603" y="1780"/>
                  <a:pt x="1643" y="1780"/>
                </a:cubicBezTo>
                <a:cubicBezTo>
                  <a:pt x="1663" y="1780"/>
                  <a:pt x="1683" y="1776"/>
                  <a:pt x="1703" y="1768"/>
                </a:cubicBezTo>
                <a:cubicBezTo>
                  <a:pt x="1760" y="1743"/>
                  <a:pt x="1701" y="1657"/>
                  <a:pt x="1701" y="1595"/>
                </a:cubicBezTo>
                <a:cubicBezTo>
                  <a:pt x="1694" y="927"/>
                  <a:pt x="2341" y="343"/>
                  <a:pt x="2977" y="310"/>
                </a:cubicBezTo>
                <a:cubicBezTo>
                  <a:pt x="3005" y="308"/>
                  <a:pt x="3031" y="307"/>
                  <a:pt x="3055" y="307"/>
                </a:cubicBezTo>
                <a:close/>
                <a:moveTo>
                  <a:pt x="3009" y="1"/>
                </a:moveTo>
                <a:cubicBezTo>
                  <a:pt x="2993" y="1"/>
                  <a:pt x="2978" y="1"/>
                  <a:pt x="2962" y="2"/>
                </a:cubicBezTo>
                <a:cubicBezTo>
                  <a:pt x="2611" y="21"/>
                  <a:pt x="2266" y="180"/>
                  <a:pt x="1991" y="451"/>
                </a:cubicBezTo>
                <a:cubicBezTo>
                  <a:pt x="1816" y="624"/>
                  <a:pt x="1644" y="1040"/>
                  <a:pt x="1566" y="1294"/>
                </a:cubicBezTo>
                <a:cubicBezTo>
                  <a:pt x="1543" y="1366"/>
                  <a:pt x="1506" y="1390"/>
                  <a:pt x="1457" y="1390"/>
                </a:cubicBezTo>
                <a:cubicBezTo>
                  <a:pt x="1399" y="1390"/>
                  <a:pt x="1324" y="1356"/>
                  <a:pt x="1239" y="1328"/>
                </a:cubicBezTo>
                <a:cubicBezTo>
                  <a:pt x="1104" y="1284"/>
                  <a:pt x="946" y="1235"/>
                  <a:pt x="809" y="1235"/>
                </a:cubicBezTo>
                <a:cubicBezTo>
                  <a:pt x="710" y="1235"/>
                  <a:pt x="621" y="1260"/>
                  <a:pt x="558" y="1330"/>
                </a:cubicBezTo>
                <a:cubicBezTo>
                  <a:pt x="411" y="1495"/>
                  <a:pt x="138" y="1472"/>
                  <a:pt x="117" y="1968"/>
                </a:cubicBezTo>
                <a:lnTo>
                  <a:pt x="7" y="2376"/>
                </a:lnTo>
                <a:cubicBezTo>
                  <a:pt x="1" y="2530"/>
                  <a:pt x="24" y="2687"/>
                  <a:pt x="47" y="2838"/>
                </a:cubicBezTo>
                <a:cubicBezTo>
                  <a:pt x="57" y="2912"/>
                  <a:pt x="68" y="2982"/>
                  <a:pt x="74" y="3048"/>
                </a:cubicBezTo>
                <a:cubicBezTo>
                  <a:pt x="82" y="3128"/>
                  <a:pt x="367" y="3140"/>
                  <a:pt x="447" y="3140"/>
                </a:cubicBezTo>
                <a:lnTo>
                  <a:pt x="750" y="3074"/>
                </a:lnTo>
                <a:cubicBezTo>
                  <a:pt x="814" y="3078"/>
                  <a:pt x="878" y="3080"/>
                  <a:pt x="942" y="3081"/>
                </a:cubicBezTo>
                <a:lnTo>
                  <a:pt x="6680" y="3171"/>
                </a:lnTo>
                <a:cubicBezTo>
                  <a:pt x="6736" y="3169"/>
                  <a:pt x="7260" y="3005"/>
                  <a:pt x="7286" y="2955"/>
                </a:cubicBezTo>
                <a:cubicBezTo>
                  <a:pt x="7502" y="2556"/>
                  <a:pt x="7245" y="2339"/>
                  <a:pt x="6980" y="1989"/>
                </a:cubicBezTo>
                <a:cubicBezTo>
                  <a:pt x="6859" y="1829"/>
                  <a:pt x="6680" y="1763"/>
                  <a:pt x="6493" y="1763"/>
                </a:cubicBezTo>
                <a:cubicBezTo>
                  <a:pt x="6369" y="1763"/>
                  <a:pt x="6242" y="1792"/>
                  <a:pt x="6125" y="1842"/>
                </a:cubicBezTo>
                <a:cubicBezTo>
                  <a:pt x="6113" y="1847"/>
                  <a:pt x="6100" y="1849"/>
                  <a:pt x="6087" y="1849"/>
                </a:cubicBezTo>
                <a:cubicBezTo>
                  <a:pt x="6051" y="1849"/>
                  <a:pt x="6015" y="1828"/>
                  <a:pt x="5999" y="1792"/>
                </a:cubicBezTo>
                <a:cubicBezTo>
                  <a:pt x="5877" y="1516"/>
                  <a:pt x="5616" y="1372"/>
                  <a:pt x="5337" y="1266"/>
                </a:cubicBezTo>
                <a:cubicBezTo>
                  <a:pt x="5165" y="1201"/>
                  <a:pt x="4992" y="1147"/>
                  <a:pt x="4819" y="1147"/>
                </a:cubicBezTo>
                <a:cubicBezTo>
                  <a:pt x="4729" y="1147"/>
                  <a:pt x="4639" y="1162"/>
                  <a:pt x="4550" y="1197"/>
                </a:cubicBezTo>
                <a:cubicBezTo>
                  <a:pt x="4538" y="1202"/>
                  <a:pt x="4526" y="1205"/>
                  <a:pt x="4514" y="1205"/>
                </a:cubicBezTo>
                <a:cubicBezTo>
                  <a:pt x="4475" y="1205"/>
                  <a:pt x="4438" y="1181"/>
                  <a:pt x="4425" y="1143"/>
                </a:cubicBezTo>
                <a:cubicBezTo>
                  <a:pt x="4342" y="922"/>
                  <a:pt x="4105" y="751"/>
                  <a:pt x="3929" y="560"/>
                </a:cubicBezTo>
                <a:cubicBezTo>
                  <a:pt x="3641" y="249"/>
                  <a:pt x="3386" y="1"/>
                  <a:pt x="3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66"/>
          <p:cNvGrpSpPr/>
          <p:nvPr/>
        </p:nvGrpSpPr>
        <p:grpSpPr>
          <a:xfrm rot="-1178588">
            <a:off x="494297" y="1418754"/>
            <a:ext cx="271725" cy="633593"/>
            <a:chOff x="2281125" y="2925999"/>
            <a:chExt cx="175390" cy="408965"/>
          </a:xfrm>
        </p:grpSpPr>
        <p:sp>
          <p:nvSpPr>
            <p:cNvPr id="2697" name="Google Shape;2697;p66"/>
            <p:cNvSpPr/>
            <p:nvPr/>
          </p:nvSpPr>
          <p:spPr>
            <a:xfrm>
              <a:off x="2281125" y="2925999"/>
              <a:ext cx="175390" cy="408965"/>
            </a:xfrm>
            <a:custGeom>
              <a:avLst/>
              <a:gdLst/>
              <a:ahLst/>
              <a:cxnLst/>
              <a:rect l="l" t="t" r="r" b="b"/>
              <a:pathLst>
                <a:path w="9441" h="22014" extrusionOk="0">
                  <a:moveTo>
                    <a:pt x="468" y="548"/>
                  </a:moveTo>
                  <a:lnTo>
                    <a:pt x="468" y="548"/>
                  </a:lnTo>
                  <a:cubicBezTo>
                    <a:pt x="1980" y="637"/>
                    <a:pt x="3507" y="652"/>
                    <a:pt x="5039" y="652"/>
                  </a:cubicBezTo>
                  <a:cubicBezTo>
                    <a:pt x="5805" y="652"/>
                    <a:pt x="6572" y="648"/>
                    <a:pt x="7339" y="648"/>
                  </a:cubicBezTo>
                  <a:cubicBezTo>
                    <a:pt x="6005" y="3417"/>
                    <a:pt x="4671" y="6185"/>
                    <a:pt x="3370" y="8987"/>
                  </a:cubicBezTo>
                  <a:cubicBezTo>
                    <a:pt x="3237" y="9187"/>
                    <a:pt x="3370" y="9421"/>
                    <a:pt x="3637" y="9454"/>
                  </a:cubicBezTo>
                  <a:cubicBezTo>
                    <a:pt x="4793" y="9478"/>
                    <a:pt x="5965" y="9501"/>
                    <a:pt x="7142" y="9501"/>
                  </a:cubicBezTo>
                  <a:cubicBezTo>
                    <a:pt x="7630" y="9501"/>
                    <a:pt x="8119" y="9497"/>
                    <a:pt x="8607" y="9488"/>
                  </a:cubicBezTo>
                  <a:lnTo>
                    <a:pt x="8607" y="9488"/>
                  </a:lnTo>
                  <a:lnTo>
                    <a:pt x="3770" y="20329"/>
                  </a:lnTo>
                  <a:cubicBezTo>
                    <a:pt x="4070" y="17560"/>
                    <a:pt x="4137" y="14758"/>
                    <a:pt x="4070" y="11989"/>
                  </a:cubicBezTo>
                  <a:cubicBezTo>
                    <a:pt x="4070" y="11823"/>
                    <a:pt x="3937" y="11689"/>
                    <a:pt x="3737" y="11689"/>
                  </a:cubicBezTo>
                  <a:lnTo>
                    <a:pt x="768" y="11622"/>
                  </a:lnTo>
                  <a:cubicBezTo>
                    <a:pt x="801" y="7920"/>
                    <a:pt x="801" y="4217"/>
                    <a:pt x="468" y="548"/>
                  </a:cubicBezTo>
                  <a:close/>
                  <a:moveTo>
                    <a:pt x="4549" y="1"/>
                  </a:moveTo>
                  <a:cubicBezTo>
                    <a:pt x="3177" y="1"/>
                    <a:pt x="1806" y="22"/>
                    <a:pt x="435" y="114"/>
                  </a:cubicBezTo>
                  <a:cubicBezTo>
                    <a:pt x="368" y="114"/>
                    <a:pt x="334" y="148"/>
                    <a:pt x="301" y="181"/>
                  </a:cubicBezTo>
                  <a:cubicBezTo>
                    <a:pt x="279" y="175"/>
                    <a:pt x="256" y="173"/>
                    <a:pt x="233" y="173"/>
                  </a:cubicBezTo>
                  <a:cubicBezTo>
                    <a:pt x="117" y="173"/>
                    <a:pt x="1" y="242"/>
                    <a:pt x="1" y="381"/>
                  </a:cubicBezTo>
                  <a:cubicBezTo>
                    <a:pt x="34" y="4217"/>
                    <a:pt x="201" y="8087"/>
                    <a:pt x="134" y="11923"/>
                  </a:cubicBezTo>
                  <a:cubicBezTo>
                    <a:pt x="134" y="12089"/>
                    <a:pt x="268" y="12223"/>
                    <a:pt x="435" y="12223"/>
                  </a:cubicBezTo>
                  <a:cubicBezTo>
                    <a:pt x="1435" y="12256"/>
                    <a:pt x="2436" y="12256"/>
                    <a:pt x="3437" y="12290"/>
                  </a:cubicBezTo>
                  <a:cubicBezTo>
                    <a:pt x="3537" y="15459"/>
                    <a:pt x="3337" y="18561"/>
                    <a:pt x="3003" y="21696"/>
                  </a:cubicBezTo>
                  <a:cubicBezTo>
                    <a:pt x="2975" y="21889"/>
                    <a:pt x="3153" y="22014"/>
                    <a:pt x="3309" y="22014"/>
                  </a:cubicBezTo>
                  <a:cubicBezTo>
                    <a:pt x="3342" y="22014"/>
                    <a:pt x="3374" y="22008"/>
                    <a:pt x="3403" y="21997"/>
                  </a:cubicBezTo>
                  <a:cubicBezTo>
                    <a:pt x="3433" y="22004"/>
                    <a:pt x="3465" y="22008"/>
                    <a:pt x="3497" y="22008"/>
                  </a:cubicBezTo>
                  <a:cubicBezTo>
                    <a:pt x="3607" y="22008"/>
                    <a:pt x="3719" y="21959"/>
                    <a:pt x="3770" y="21830"/>
                  </a:cubicBezTo>
                  <a:cubicBezTo>
                    <a:pt x="5638" y="17660"/>
                    <a:pt x="7506" y="13490"/>
                    <a:pt x="9341" y="9321"/>
                  </a:cubicBezTo>
                  <a:cubicBezTo>
                    <a:pt x="9441" y="9121"/>
                    <a:pt x="9341" y="8854"/>
                    <a:pt x="9074" y="8854"/>
                  </a:cubicBezTo>
                  <a:cubicBezTo>
                    <a:pt x="8397" y="8868"/>
                    <a:pt x="7714" y="8876"/>
                    <a:pt x="7028" y="8876"/>
                  </a:cubicBezTo>
                  <a:cubicBezTo>
                    <a:pt x="6058" y="8876"/>
                    <a:pt x="5081" y="8860"/>
                    <a:pt x="4104" y="8820"/>
                  </a:cubicBezTo>
                  <a:lnTo>
                    <a:pt x="8107" y="481"/>
                  </a:lnTo>
                  <a:cubicBezTo>
                    <a:pt x="8207" y="281"/>
                    <a:pt x="8073" y="14"/>
                    <a:pt x="7840" y="14"/>
                  </a:cubicBezTo>
                  <a:cubicBezTo>
                    <a:pt x="6743" y="14"/>
                    <a:pt x="5646" y="1"/>
                    <a:pt x="4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6"/>
            <p:cNvSpPr/>
            <p:nvPr/>
          </p:nvSpPr>
          <p:spPr>
            <a:xfrm>
              <a:off x="2289801" y="2936161"/>
              <a:ext cx="151239" cy="367500"/>
            </a:xfrm>
            <a:custGeom>
              <a:avLst/>
              <a:gdLst/>
              <a:ahLst/>
              <a:cxnLst/>
              <a:rect l="l" t="t" r="r" b="b"/>
              <a:pathLst>
                <a:path w="8141" h="19782" extrusionOk="0">
                  <a:moveTo>
                    <a:pt x="1" y="1"/>
                  </a:moveTo>
                  <a:lnTo>
                    <a:pt x="1" y="1"/>
                  </a:lnTo>
                  <a:cubicBezTo>
                    <a:pt x="334" y="3670"/>
                    <a:pt x="334" y="7373"/>
                    <a:pt x="301" y="11075"/>
                  </a:cubicBezTo>
                  <a:lnTo>
                    <a:pt x="3270" y="11142"/>
                  </a:lnTo>
                  <a:cubicBezTo>
                    <a:pt x="3437" y="11142"/>
                    <a:pt x="3570" y="11276"/>
                    <a:pt x="3603" y="11442"/>
                  </a:cubicBezTo>
                  <a:cubicBezTo>
                    <a:pt x="3670" y="14211"/>
                    <a:pt x="3603" y="17013"/>
                    <a:pt x="3303" y="19782"/>
                  </a:cubicBezTo>
                  <a:lnTo>
                    <a:pt x="8140" y="8941"/>
                  </a:lnTo>
                  <a:lnTo>
                    <a:pt x="8140" y="8941"/>
                  </a:lnTo>
                  <a:cubicBezTo>
                    <a:pt x="7652" y="8950"/>
                    <a:pt x="7163" y="8954"/>
                    <a:pt x="6674" y="8954"/>
                  </a:cubicBezTo>
                  <a:cubicBezTo>
                    <a:pt x="5495" y="8954"/>
                    <a:pt x="4316" y="8931"/>
                    <a:pt x="3136" y="8907"/>
                  </a:cubicBezTo>
                  <a:cubicBezTo>
                    <a:pt x="2903" y="8874"/>
                    <a:pt x="2770" y="8640"/>
                    <a:pt x="2870" y="8440"/>
                  </a:cubicBezTo>
                  <a:cubicBezTo>
                    <a:pt x="4204" y="5638"/>
                    <a:pt x="5538" y="2870"/>
                    <a:pt x="6872" y="101"/>
                  </a:cubicBezTo>
                  <a:cubicBezTo>
                    <a:pt x="6105" y="101"/>
                    <a:pt x="5338" y="105"/>
                    <a:pt x="4572" y="105"/>
                  </a:cubicBezTo>
                  <a:cubicBezTo>
                    <a:pt x="3040" y="105"/>
                    <a:pt x="1513" y="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865;p70">
            <a:extLst>
              <a:ext uri="{FF2B5EF4-FFF2-40B4-BE49-F238E27FC236}">
                <a16:creationId xmlns:a16="http://schemas.microsoft.com/office/drawing/2014/main" id="{526A49A8-D993-D581-FEF4-68B78E3A744C}"/>
              </a:ext>
            </a:extLst>
          </p:cNvPr>
          <p:cNvGrpSpPr/>
          <p:nvPr/>
        </p:nvGrpSpPr>
        <p:grpSpPr>
          <a:xfrm>
            <a:off x="2883617" y="518581"/>
            <a:ext cx="3376812" cy="1632063"/>
            <a:chOff x="3689050" y="1721707"/>
            <a:chExt cx="1419425" cy="686000"/>
          </a:xfrm>
        </p:grpSpPr>
        <p:sp>
          <p:nvSpPr>
            <p:cNvPr id="5" name="Google Shape;2866;p70">
              <a:extLst>
                <a:ext uri="{FF2B5EF4-FFF2-40B4-BE49-F238E27FC236}">
                  <a16:creationId xmlns:a16="http://schemas.microsoft.com/office/drawing/2014/main" id="{C483713D-3E2A-66F5-27E4-0B941A472904}"/>
                </a:ext>
              </a:extLst>
            </p:cNvPr>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67;p70">
              <a:extLst>
                <a:ext uri="{FF2B5EF4-FFF2-40B4-BE49-F238E27FC236}">
                  <a16:creationId xmlns:a16="http://schemas.microsoft.com/office/drawing/2014/main" id="{8AFCA19B-1FA3-3951-A5F6-A2C58D72642D}"/>
                </a:ext>
              </a:extLst>
            </p:cNvPr>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8;p70">
              <a:extLst>
                <a:ext uri="{FF2B5EF4-FFF2-40B4-BE49-F238E27FC236}">
                  <a16:creationId xmlns:a16="http://schemas.microsoft.com/office/drawing/2014/main" id="{964E8B27-5AC0-7B05-66ED-B7B670E70AB1}"/>
                </a:ext>
              </a:extLst>
            </p:cNvPr>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9;p70">
              <a:extLst>
                <a:ext uri="{FF2B5EF4-FFF2-40B4-BE49-F238E27FC236}">
                  <a16:creationId xmlns:a16="http://schemas.microsoft.com/office/drawing/2014/main" id="{69BC63E0-A10C-77FC-C43E-5CCC912078BD}"/>
                </a:ext>
              </a:extLst>
            </p:cNvPr>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70;p70">
              <a:extLst>
                <a:ext uri="{FF2B5EF4-FFF2-40B4-BE49-F238E27FC236}">
                  <a16:creationId xmlns:a16="http://schemas.microsoft.com/office/drawing/2014/main" id="{852C22A6-6A72-87A4-4B0D-E79599A89E84}"/>
                </a:ext>
              </a:extLst>
            </p:cNvPr>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71;p70">
              <a:extLst>
                <a:ext uri="{FF2B5EF4-FFF2-40B4-BE49-F238E27FC236}">
                  <a16:creationId xmlns:a16="http://schemas.microsoft.com/office/drawing/2014/main" id="{53326763-3785-75C4-4BA0-CB3F33180533}"/>
                </a:ext>
              </a:extLst>
            </p:cNvPr>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72;p70">
              <a:extLst>
                <a:ext uri="{FF2B5EF4-FFF2-40B4-BE49-F238E27FC236}">
                  <a16:creationId xmlns:a16="http://schemas.microsoft.com/office/drawing/2014/main" id="{BA3F2B9D-3F8F-9BB0-8644-A3A23160C9F4}"/>
                </a:ext>
              </a:extLst>
            </p:cNvPr>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3;p70">
              <a:extLst>
                <a:ext uri="{FF2B5EF4-FFF2-40B4-BE49-F238E27FC236}">
                  <a16:creationId xmlns:a16="http://schemas.microsoft.com/office/drawing/2014/main" id="{291BF6D6-B9B6-657A-531E-687209EA330F}"/>
                </a:ext>
              </a:extLst>
            </p:cNvPr>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74;p70">
              <a:extLst>
                <a:ext uri="{FF2B5EF4-FFF2-40B4-BE49-F238E27FC236}">
                  <a16:creationId xmlns:a16="http://schemas.microsoft.com/office/drawing/2014/main" id="{46C0BD40-6FED-16A1-B709-A9869BA4CD09}"/>
                </a:ext>
              </a:extLst>
            </p:cNvPr>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75;p70">
              <a:extLst>
                <a:ext uri="{FF2B5EF4-FFF2-40B4-BE49-F238E27FC236}">
                  <a16:creationId xmlns:a16="http://schemas.microsoft.com/office/drawing/2014/main" id="{F9C778B0-7237-AEA2-6AC0-D0C3540D62D2}"/>
                </a:ext>
              </a:extLst>
            </p:cNvPr>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76;p70">
              <a:extLst>
                <a:ext uri="{FF2B5EF4-FFF2-40B4-BE49-F238E27FC236}">
                  <a16:creationId xmlns:a16="http://schemas.microsoft.com/office/drawing/2014/main" id="{E3540A79-8DAF-66D8-1388-08074D0E991B}"/>
                </a:ext>
              </a:extLst>
            </p:cNvPr>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77;p70">
              <a:extLst>
                <a:ext uri="{FF2B5EF4-FFF2-40B4-BE49-F238E27FC236}">
                  <a16:creationId xmlns:a16="http://schemas.microsoft.com/office/drawing/2014/main" id="{569464CC-7BD4-D7BA-B685-AF97A62D66CE}"/>
                </a:ext>
              </a:extLst>
            </p:cNvPr>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8;p70">
              <a:extLst>
                <a:ext uri="{FF2B5EF4-FFF2-40B4-BE49-F238E27FC236}">
                  <a16:creationId xmlns:a16="http://schemas.microsoft.com/office/drawing/2014/main" id="{908DEE67-3D45-1670-25C2-002013B55EB8}"/>
                </a:ext>
              </a:extLst>
            </p:cNvPr>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9;p70">
              <a:extLst>
                <a:ext uri="{FF2B5EF4-FFF2-40B4-BE49-F238E27FC236}">
                  <a16:creationId xmlns:a16="http://schemas.microsoft.com/office/drawing/2014/main" id="{D5FDE235-3E00-AD24-F7B9-2023FE418A12}"/>
                </a:ext>
              </a:extLst>
            </p:cNvPr>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70">
              <a:extLst>
                <a:ext uri="{FF2B5EF4-FFF2-40B4-BE49-F238E27FC236}">
                  <a16:creationId xmlns:a16="http://schemas.microsoft.com/office/drawing/2014/main" id="{E530BFD6-3897-8E4C-2C71-E646F0F58094}"/>
                </a:ext>
              </a:extLst>
            </p:cNvPr>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70">
              <a:extLst>
                <a:ext uri="{FF2B5EF4-FFF2-40B4-BE49-F238E27FC236}">
                  <a16:creationId xmlns:a16="http://schemas.microsoft.com/office/drawing/2014/main" id="{CE288923-2536-C067-55FC-7E2E34BD7915}"/>
                </a:ext>
              </a:extLst>
            </p:cNvPr>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70">
              <a:extLst>
                <a:ext uri="{FF2B5EF4-FFF2-40B4-BE49-F238E27FC236}">
                  <a16:creationId xmlns:a16="http://schemas.microsoft.com/office/drawing/2014/main" id="{58BAD025-0FA7-0529-3825-A750A684F871}"/>
                </a:ext>
              </a:extLst>
            </p:cNvPr>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70">
              <a:extLst>
                <a:ext uri="{FF2B5EF4-FFF2-40B4-BE49-F238E27FC236}">
                  <a16:creationId xmlns:a16="http://schemas.microsoft.com/office/drawing/2014/main" id="{9A028EB7-2475-3B46-0553-DF98B845A8B7}"/>
                </a:ext>
              </a:extLst>
            </p:cNvPr>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70">
              <a:extLst>
                <a:ext uri="{FF2B5EF4-FFF2-40B4-BE49-F238E27FC236}">
                  <a16:creationId xmlns:a16="http://schemas.microsoft.com/office/drawing/2014/main" id="{33D66F95-5C0B-E3A8-26AB-7B675EC4B1BE}"/>
                </a:ext>
              </a:extLst>
            </p:cNvPr>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70">
              <a:extLst>
                <a:ext uri="{FF2B5EF4-FFF2-40B4-BE49-F238E27FC236}">
                  <a16:creationId xmlns:a16="http://schemas.microsoft.com/office/drawing/2014/main" id="{BB46FEAA-FE49-EE5C-9861-50460158CECD}"/>
                </a:ext>
              </a:extLst>
            </p:cNvPr>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70">
              <a:extLst>
                <a:ext uri="{FF2B5EF4-FFF2-40B4-BE49-F238E27FC236}">
                  <a16:creationId xmlns:a16="http://schemas.microsoft.com/office/drawing/2014/main" id="{94F088E2-F010-14EC-5997-D719FDBDC60B}"/>
                </a:ext>
              </a:extLst>
            </p:cNvPr>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70">
              <a:extLst>
                <a:ext uri="{FF2B5EF4-FFF2-40B4-BE49-F238E27FC236}">
                  <a16:creationId xmlns:a16="http://schemas.microsoft.com/office/drawing/2014/main" id="{AE4931B9-9667-39B7-1DFB-BFC6352F570A}"/>
                </a:ext>
              </a:extLst>
            </p:cNvPr>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70">
              <a:extLst>
                <a:ext uri="{FF2B5EF4-FFF2-40B4-BE49-F238E27FC236}">
                  <a16:creationId xmlns:a16="http://schemas.microsoft.com/office/drawing/2014/main" id="{C129D842-C99A-7503-CB11-D67A1A1BB936}"/>
                </a:ext>
              </a:extLst>
            </p:cNvPr>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70">
              <a:extLst>
                <a:ext uri="{FF2B5EF4-FFF2-40B4-BE49-F238E27FC236}">
                  <a16:creationId xmlns:a16="http://schemas.microsoft.com/office/drawing/2014/main" id="{2F0E95CB-6868-CC22-3DB8-8C6DFC405710}"/>
                </a:ext>
              </a:extLst>
            </p:cNvPr>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70">
              <a:extLst>
                <a:ext uri="{FF2B5EF4-FFF2-40B4-BE49-F238E27FC236}">
                  <a16:creationId xmlns:a16="http://schemas.microsoft.com/office/drawing/2014/main" id="{74C6F6F7-9679-3B09-BF09-59A2CCEC4785}"/>
                </a:ext>
              </a:extLst>
            </p:cNvPr>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70">
              <a:extLst>
                <a:ext uri="{FF2B5EF4-FFF2-40B4-BE49-F238E27FC236}">
                  <a16:creationId xmlns:a16="http://schemas.microsoft.com/office/drawing/2014/main" id="{4FF05DE4-489D-0F1F-D233-32444D2BFF49}"/>
                </a:ext>
              </a:extLst>
            </p:cNvPr>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70">
              <a:extLst>
                <a:ext uri="{FF2B5EF4-FFF2-40B4-BE49-F238E27FC236}">
                  <a16:creationId xmlns:a16="http://schemas.microsoft.com/office/drawing/2014/main" id="{967D319A-D1DB-262E-E672-D1CDC0831273}"/>
                </a:ext>
              </a:extLst>
            </p:cNvPr>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893;p70">
              <a:extLst>
                <a:ext uri="{FF2B5EF4-FFF2-40B4-BE49-F238E27FC236}">
                  <a16:creationId xmlns:a16="http://schemas.microsoft.com/office/drawing/2014/main" id="{576BE045-1A59-3946-C1F9-99B6DC0CE2BC}"/>
                </a:ext>
              </a:extLst>
            </p:cNvPr>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894;p70">
              <a:extLst>
                <a:ext uri="{FF2B5EF4-FFF2-40B4-BE49-F238E27FC236}">
                  <a16:creationId xmlns:a16="http://schemas.microsoft.com/office/drawing/2014/main" id="{DFEC6642-DF62-1145-E6D8-CDA79B8D8A51}"/>
                </a:ext>
              </a:extLst>
            </p:cNvPr>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895;p70">
              <a:extLst>
                <a:ext uri="{FF2B5EF4-FFF2-40B4-BE49-F238E27FC236}">
                  <a16:creationId xmlns:a16="http://schemas.microsoft.com/office/drawing/2014/main" id="{CC19E2AA-55AF-A923-B408-6D1ED6F6975D}"/>
                </a:ext>
              </a:extLst>
            </p:cNvPr>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896;p70">
              <a:extLst>
                <a:ext uri="{FF2B5EF4-FFF2-40B4-BE49-F238E27FC236}">
                  <a16:creationId xmlns:a16="http://schemas.microsoft.com/office/drawing/2014/main" id="{0C8C66FC-4847-4546-33BF-0B9159680D65}"/>
                </a:ext>
              </a:extLst>
            </p:cNvPr>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897;p70">
              <a:extLst>
                <a:ext uri="{FF2B5EF4-FFF2-40B4-BE49-F238E27FC236}">
                  <a16:creationId xmlns:a16="http://schemas.microsoft.com/office/drawing/2014/main" id="{3B0C76DF-2152-8092-9B83-489874AB8F72}"/>
                </a:ext>
              </a:extLst>
            </p:cNvPr>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898;p70">
              <a:extLst>
                <a:ext uri="{FF2B5EF4-FFF2-40B4-BE49-F238E27FC236}">
                  <a16:creationId xmlns:a16="http://schemas.microsoft.com/office/drawing/2014/main" id="{7188A402-257F-8BE4-CB29-F526D5E2DAA7}"/>
                </a:ext>
              </a:extLst>
            </p:cNvPr>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899;p70">
              <a:extLst>
                <a:ext uri="{FF2B5EF4-FFF2-40B4-BE49-F238E27FC236}">
                  <a16:creationId xmlns:a16="http://schemas.microsoft.com/office/drawing/2014/main" id="{1179B988-4AC7-76FA-34CB-EE17DE2F53E5}"/>
                </a:ext>
              </a:extLst>
            </p:cNvPr>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900;p70">
              <a:extLst>
                <a:ext uri="{FF2B5EF4-FFF2-40B4-BE49-F238E27FC236}">
                  <a16:creationId xmlns:a16="http://schemas.microsoft.com/office/drawing/2014/main" id="{C4026253-DDE8-0481-32CB-FAAA0B5828F8}"/>
                </a:ext>
              </a:extLst>
            </p:cNvPr>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901;p70">
              <a:extLst>
                <a:ext uri="{FF2B5EF4-FFF2-40B4-BE49-F238E27FC236}">
                  <a16:creationId xmlns:a16="http://schemas.microsoft.com/office/drawing/2014/main" id="{E752F6C3-D7F5-6E51-35B1-4D1EB186C3E7}"/>
                </a:ext>
              </a:extLst>
            </p:cNvPr>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902;p70">
              <a:extLst>
                <a:ext uri="{FF2B5EF4-FFF2-40B4-BE49-F238E27FC236}">
                  <a16:creationId xmlns:a16="http://schemas.microsoft.com/office/drawing/2014/main" id="{FD637DF0-433E-D5BD-1369-775D56B60D19}"/>
                </a:ext>
              </a:extLst>
            </p:cNvPr>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903;p70">
              <a:extLst>
                <a:ext uri="{FF2B5EF4-FFF2-40B4-BE49-F238E27FC236}">
                  <a16:creationId xmlns:a16="http://schemas.microsoft.com/office/drawing/2014/main" id="{FA6FF756-B5D3-4B6B-E187-A5C68726B6C5}"/>
                </a:ext>
              </a:extLst>
            </p:cNvPr>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904;p70">
              <a:extLst>
                <a:ext uri="{FF2B5EF4-FFF2-40B4-BE49-F238E27FC236}">
                  <a16:creationId xmlns:a16="http://schemas.microsoft.com/office/drawing/2014/main" id="{09CD14BB-3650-E4DB-49E1-F891CCA633DA}"/>
                </a:ext>
              </a:extLst>
            </p:cNvPr>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905;p70">
              <a:extLst>
                <a:ext uri="{FF2B5EF4-FFF2-40B4-BE49-F238E27FC236}">
                  <a16:creationId xmlns:a16="http://schemas.microsoft.com/office/drawing/2014/main" id="{F62567CB-6709-8906-5A65-F98D5A78D09C}"/>
                </a:ext>
              </a:extLst>
            </p:cNvPr>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906;p70">
              <a:extLst>
                <a:ext uri="{FF2B5EF4-FFF2-40B4-BE49-F238E27FC236}">
                  <a16:creationId xmlns:a16="http://schemas.microsoft.com/office/drawing/2014/main" id="{268DAD61-8120-FFAC-54CE-2BF37F58FBFF}"/>
                </a:ext>
              </a:extLst>
            </p:cNvPr>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907;p70">
              <a:extLst>
                <a:ext uri="{FF2B5EF4-FFF2-40B4-BE49-F238E27FC236}">
                  <a16:creationId xmlns:a16="http://schemas.microsoft.com/office/drawing/2014/main" id="{02C887F6-3461-BB4A-5CA3-1E3D03D7ACEA}"/>
                </a:ext>
              </a:extLst>
            </p:cNvPr>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908;p70">
              <a:extLst>
                <a:ext uri="{FF2B5EF4-FFF2-40B4-BE49-F238E27FC236}">
                  <a16:creationId xmlns:a16="http://schemas.microsoft.com/office/drawing/2014/main" id="{6438DB7A-1851-742E-29A7-16F5458FA868}"/>
                </a:ext>
              </a:extLst>
            </p:cNvPr>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909;p70">
              <a:extLst>
                <a:ext uri="{FF2B5EF4-FFF2-40B4-BE49-F238E27FC236}">
                  <a16:creationId xmlns:a16="http://schemas.microsoft.com/office/drawing/2014/main" id="{8AB19757-F8A5-8D6B-CEBD-2BA7ABA73896}"/>
                </a:ext>
              </a:extLst>
            </p:cNvPr>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910;p70">
              <a:extLst>
                <a:ext uri="{FF2B5EF4-FFF2-40B4-BE49-F238E27FC236}">
                  <a16:creationId xmlns:a16="http://schemas.microsoft.com/office/drawing/2014/main" id="{70F4E40F-2A94-AF20-5A64-FA26732E2F2B}"/>
                </a:ext>
              </a:extLst>
            </p:cNvPr>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911;p70">
              <a:extLst>
                <a:ext uri="{FF2B5EF4-FFF2-40B4-BE49-F238E27FC236}">
                  <a16:creationId xmlns:a16="http://schemas.microsoft.com/office/drawing/2014/main" id="{487624E7-75CE-1192-8D6C-A4604149DD36}"/>
                </a:ext>
              </a:extLst>
            </p:cNvPr>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 name="Google Shape;2912;p70">
            <a:extLst>
              <a:ext uri="{FF2B5EF4-FFF2-40B4-BE49-F238E27FC236}">
                <a16:creationId xmlns:a16="http://schemas.microsoft.com/office/drawing/2014/main" id="{7A559230-9F09-DE00-B64D-6BD5CD807212}"/>
              </a:ext>
            </a:extLst>
          </p:cNvPr>
          <p:cNvSpPr txBox="1">
            <a:spLocks noGrp="1"/>
          </p:cNvSpPr>
          <p:nvPr>
            <p:ph type="title"/>
          </p:nvPr>
        </p:nvSpPr>
        <p:spPr>
          <a:xfrm>
            <a:off x="3102443" y="886274"/>
            <a:ext cx="2984100" cy="11347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latin typeface="Freestyle Script" panose="030804020302050B0404" pitchFamily="66" charset="0"/>
              </a:rPr>
              <a:t>Spelling</a:t>
            </a:r>
            <a:endParaRPr sz="8000">
              <a:latin typeface="Freestyle Script" panose="030804020302050B0404" pitchFamily="66" charset="0"/>
            </a:endParaRPr>
          </a:p>
        </p:txBody>
      </p:sp>
      <p:sp>
        <p:nvSpPr>
          <p:cNvPr id="2723" name="Text Placeholder 2">
            <a:extLst>
              <a:ext uri="{FF2B5EF4-FFF2-40B4-BE49-F238E27FC236}">
                <a16:creationId xmlns:a16="http://schemas.microsoft.com/office/drawing/2014/main" id="{B8EAB9F8-8775-6C63-A56F-4C6FA2496AE7}"/>
              </a:ext>
            </a:extLst>
          </p:cNvPr>
          <p:cNvSpPr txBox="1">
            <a:spLocks/>
          </p:cNvSpPr>
          <p:nvPr/>
        </p:nvSpPr>
        <p:spPr>
          <a:xfrm>
            <a:off x="1615441" y="2253897"/>
            <a:ext cx="5785472" cy="28896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ctr">
              <a:buFont typeface="Arial" panose="020B0604020202020204" pitchFamily="34" charset="0"/>
              <a:buChar char="•"/>
            </a:pPr>
            <a:endParaRPr lang="en-GB">
              <a:latin typeface="Raleway" pitchFamily="2" charset="0"/>
            </a:endParaRPr>
          </a:p>
        </p:txBody>
      </p:sp>
      <p:sp>
        <p:nvSpPr>
          <p:cNvPr id="3" name="Text Placeholder 2">
            <a:extLst>
              <a:ext uri="{FF2B5EF4-FFF2-40B4-BE49-F238E27FC236}">
                <a16:creationId xmlns:a16="http://schemas.microsoft.com/office/drawing/2014/main" id="{A6BE5B2F-663E-20A3-3A0F-7A68D897AC86}"/>
              </a:ext>
            </a:extLst>
          </p:cNvPr>
          <p:cNvSpPr txBox="1">
            <a:spLocks/>
          </p:cNvSpPr>
          <p:nvPr/>
        </p:nvSpPr>
        <p:spPr>
          <a:xfrm>
            <a:off x="1198133" y="2190913"/>
            <a:ext cx="7064484" cy="26410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GB">
                <a:latin typeface="Raleway" pitchFamily="2" charset="0"/>
              </a:rPr>
              <a:t>Each week, we will focus on a different spelling pattern (e.g. –</a:t>
            </a:r>
            <a:r>
              <a:rPr lang="en-GB" err="1">
                <a:latin typeface="Raleway" pitchFamily="2" charset="0"/>
              </a:rPr>
              <a:t>ing</a:t>
            </a:r>
            <a:r>
              <a:rPr lang="en-GB">
                <a:latin typeface="Raleway" pitchFamily="2" charset="0"/>
              </a:rPr>
              <a:t> on words ending in ‘e’. We will study these patterns in class during the week, with a spelling test on Friday.  </a:t>
            </a:r>
          </a:p>
          <a:p>
            <a:pPr marL="285750" indent="-285750">
              <a:buFont typeface="Arial" panose="020B0604020202020204" pitchFamily="34" charset="0"/>
              <a:buChar char="•"/>
            </a:pPr>
            <a:endParaRPr lang="en-GB">
              <a:latin typeface="Raleway" pitchFamily="2" charset="0"/>
            </a:endParaRPr>
          </a:p>
          <a:p>
            <a:pPr marL="285750" indent="-285750">
              <a:buFont typeface="Arial" panose="020B0604020202020204" pitchFamily="34" charset="0"/>
              <a:buChar char="•"/>
            </a:pPr>
            <a:r>
              <a:rPr lang="en-GB">
                <a:latin typeface="Raleway" pitchFamily="2" charset="0"/>
              </a:rPr>
              <a:t>There will be two lists of spellings: one which focuses on the spelling pattern with familiar words and another which uses slightly higher-level vocabulary.  It is vital that your child knows the meaning of any of the words on the second list if they choose to learn them so that they can apply and use them in their own writing independently.</a:t>
            </a:r>
          </a:p>
          <a:p>
            <a:pPr marL="285750" indent="-285750">
              <a:buFont typeface="Arial" panose="020B0604020202020204" pitchFamily="34" charset="0"/>
              <a:buChar char="•"/>
            </a:pPr>
            <a:endParaRPr lang="en-GB">
              <a:latin typeface="Raleway" pitchFamily="2" charset="0"/>
            </a:endParaRPr>
          </a:p>
          <a:p>
            <a:pPr marL="285750" indent="-285750">
              <a:buFont typeface="Arial" panose="020B0604020202020204" pitchFamily="34" charset="0"/>
              <a:buChar char="•"/>
            </a:pPr>
            <a:r>
              <a:rPr lang="en-GB">
                <a:latin typeface="Raleway" pitchFamily="2" charset="0"/>
              </a:rPr>
              <a:t>Spelling test results are useful, but the main way spelling is assessed is through correct use of the taught spelling patterns within independent writing.</a:t>
            </a:r>
          </a:p>
        </p:txBody>
      </p:sp>
    </p:spTree>
    <p:extLst>
      <p:ext uri="{BB962C8B-B14F-4D97-AF65-F5344CB8AC3E}">
        <p14:creationId xmlns:p14="http://schemas.microsoft.com/office/powerpoint/2010/main" val="360902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7"/>
        <p:cNvGrpSpPr/>
        <p:nvPr/>
      </p:nvGrpSpPr>
      <p:grpSpPr>
        <a:xfrm>
          <a:off x="0" y="0"/>
          <a:ext cx="0" cy="0"/>
          <a:chOff x="0" y="0"/>
          <a:chExt cx="0" cy="0"/>
        </a:xfrm>
      </p:grpSpPr>
      <p:sp>
        <p:nvSpPr>
          <p:cNvPr id="2694" name="Google Shape;2694;p66"/>
          <p:cNvSpPr/>
          <p:nvPr/>
        </p:nvSpPr>
        <p:spPr>
          <a:xfrm rot="2885595">
            <a:off x="7428077" y="850993"/>
            <a:ext cx="718914" cy="591756"/>
          </a:xfrm>
          <a:custGeom>
            <a:avLst/>
            <a:gdLst/>
            <a:ahLst/>
            <a:cxnLst/>
            <a:rect l="l" t="t" r="r" b="b"/>
            <a:pathLst>
              <a:path w="11248" h="9258" extrusionOk="0">
                <a:moveTo>
                  <a:pt x="5937" y="3388"/>
                </a:moveTo>
                <a:cubicBezTo>
                  <a:pt x="6793" y="3388"/>
                  <a:pt x="7627" y="3826"/>
                  <a:pt x="8094" y="4613"/>
                </a:cubicBezTo>
                <a:cubicBezTo>
                  <a:pt x="8122" y="4659"/>
                  <a:pt x="8149" y="4707"/>
                  <a:pt x="8173" y="4756"/>
                </a:cubicBezTo>
                <a:lnTo>
                  <a:pt x="7540" y="5109"/>
                </a:lnTo>
                <a:cubicBezTo>
                  <a:pt x="7519" y="5066"/>
                  <a:pt x="7496" y="5023"/>
                  <a:pt x="7472" y="4983"/>
                </a:cubicBezTo>
                <a:cubicBezTo>
                  <a:pt x="7159" y="4455"/>
                  <a:pt x="6768" y="4186"/>
                  <a:pt x="6242" y="4138"/>
                </a:cubicBezTo>
                <a:cubicBezTo>
                  <a:pt x="6180" y="4132"/>
                  <a:pt x="6113" y="4129"/>
                  <a:pt x="6043" y="4129"/>
                </a:cubicBezTo>
                <a:cubicBezTo>
                  <a:pt x="5710" y="4129"/>
                  <a:pt x="5311" y="4196"/>
                  <a:pt x="5033" y="4361"/>
                </a:cubicBezTo>
                <a:cubicBezTo>
                  <a:pt x="4625" y="4603"/>
                  <a:pt x="4335" y="4990"/>
                  <a:pt x="4218" y="5452"/>
                </a:cubicBezTo>
                <a:cubicBezTo>
                  <a:pt x="4100" y="5913"/>
                  <a:pt x="4170" y="6392"/>
                  <a:pt x="4412" y="6800"/>
                </a:cubicBezTo>
                <a:cubicBezTo>
                  <a:pt x="4454" y="6871"/>
                  <a:pt x="4502" y="6940"/>
                  <a:pt x="4555" y="7005"/>
                </a:cubicBezTo>
                <a:lnTo>
                  <a:pt x="3914" y="7361"/>
                </a:lnTo>
                <a:cubicBezTo>
                  <a:pt x="3869" y="7299"/>
                  <a:pt x="3828" y="7235"/>
                  <a:pt x="3788" y="7169"/>
                </a:cubicBezTo>
                <a:cubicBezTo>
                  <a:pt x="3524" y="6725"/>
                  <a:pt x="3517" y="6183"/>
                  <a:pt x="3545" y="5711"/>
                </a:cubicBezTo>
                <a:cubicBezTo>
                  <a:pt x="3582" y="5093"/>
                  <a:pt x="3805" y="4249"/>
                  <a:pt x="4663" y="3738"/>
                </a:cubicBezTo>
                <a:cubicBezTo>
                  <a:pt x="5063" y="3501"/>
                  <a:pt x="5503" y="3388"/>
                  <a:pt x="5937" y="3388"/>
                </a:cubicBezTo>
                <a:close/>
                <a:moveTo>
                  <a:pt x="6046" y="2426"/>
                </a:moveTo>
                <a:cubicBezTo>
                  <a:pt x="6333" y="2426"/>
                  <a:pt x="6616" y="2450"/>
                  <a:pt x="6875" y="2498"/>
                </a:cubicBezTo>
                <a:cubicBezTo>
                  <a:pt x="7789" y="2666"/>
                  <a:pt x="8396" y="3128"/>
                  <a:pt x="8969" y="4093"/>
                </a:cubicBezTo>
                <a:cubicBezTo>
                  <a:pt x="9004" y="4150"/>
                  <a:pt x="9034" y="4206"/>
                  <a:pt x="9063" y="4260"/>
                </a:cubicBezTo>
                <a:lnTo>
                  <a:pt x="8392" y="4634"/>
                </a:lnTo>
                <a:cubicBezTo>
                  <a:pt x="8367" y="4584"/>
                  <a:pt x="8339" y="4534"/>
                  <a:pt x="8310" y="4485"/>
                </a:cubicBezTo>
                <a:cubicBezTo>
                  <a:pt x="7854" y="3716"/>
                  <a:pt x="6836" y="3250"/>
                  <a:pt x="6084" y="3142"/>
                </a:cubicBezTo>
                <a:cubicBezTo>
                  <a:pt x="5965" y="3125"/>
                  <a:pt x="5854" y="3117"/>
                  <a:pt x="5750" y="3117"/>
                </a:cubicBezTo>
                <a:cubicBezTo>
                  <a:pt x="5311" y="3117"/>
                  <a:pt x="4974" y="3263"/>
                  <a:pt x="4535" y="3522"/>
                </a:cubicBezTo>
                <a:cubicBezTo>
                  <a:pt x="3904" y="3898"/>
                  <a:pt x="3455" y="4498"/>
                  <a:pt x="3273" y="5211"/>
                </a:cubicBezTo>
                <a:cubicBezTo>
                  <a:pt x="3092" y="5925"/>
                  <a:pt x="3198" y="6666"/>
                  <a:pt x="3573" y="7298"/>
                </a:cubicBezTo>
                <a:cubicBezTo>
                  <a:pt x="3612" y="7363"/>
                  <a:pt x="3652" y="7425"/>
                  <a:pt x="3694" y="7483"/>
                </a:cubicBezTo>
                <a:lnTo>
                  <a:pt x="3020" y="7856"/>
                </a:lnTo>
                <a:cubicBezTo>
                  <a:pt x="2985" y="7804"/>
                  <a:pt x="2950" y="7748"/>
                  <a:pt x="2914" y="7689"/>
                </a:cubicBezTo>
                <a:cubicBezTo>
                  <a:pt x="2435" y="6881"/>
                  <a:pt x="2298" y="5934"/>
                  <a:pt x="2531" y="5022"/>
                </a:cubicBezTo>
                <a:cubicBezTo>
                  <a:pt x="2764" y="4110"/>
                  <a:pt x="3336" y="3343"/>
                  <a:pt x="4144" y="2863"/>
                </a:cubicBezTo>
                <a:cubicBezTo>
                  <a:pt x="4493" y="2656"/>
                  <a:pt x="4959" y="2515"/>
                  <a:pt x="5489" y="2456"/>
                </a:cubicBezTo>
                <a:cubicBezTo>
                  <a:pt x="5673" y="2436"/>
                  <a:pt x="5860" y="2426"/>
                  <a:pt x="6046" y="2426"/>
                </a:cubicBezTo>
                <a:close/>
                <a:moveTo>
                  <a:pt x="6085" y="1484"/>
                </a:moveTo>
                <a:cubicBezTo>
                  <a:pt x="6298" y="1484"/>
                  <a:pt x="6540" y="1490"/>
                  <a:pt x="6804" y="1507"/>
                </a:cubicBezTo>
                <a:lnTo>
                  <a:pt x="6819" y="1509"/>
                </a:lnTo>
                <a:cubicBezTo>
                  <a:pt x="7235" y="1535"/>
                  <a:pt x="7871" y="1773"/>
                  <a:pt x="8436" y="2116"/>
                </a:cubicBezTo>
                <a:cubicBezTo>
                  <a:pt x="9116" y="2526"/>
                  <a:pt x="9627" y="3034"/>
                  <a:pt x="9879" y="3548"/>
                </a:cubicBezTo>
                <a:cubicBezTo>
                  <a:pt x="9905" y="3599"/>
                  <a:pt x="9933" y="3648"/>
                  <a:pt x="9961" y="3696"/>
                </a:cubicBezTo>
                <a:cubicBezTo>
                  <a:pt x="9970" y="3712"/>
                  <a:pt x="9980" y="3728"/>
                  <a:pt x="9988" y="3746"/>
                </a:cubicBezTo>
                <a:lnTo>
                  <a:pt x="9282" y="4139"/>
                </a:lnTo>
                <a:cubicBezTo>
                  <a:pt x="9252" y="4081"/>
                  <a:pt x="9220" y="4023"/>
                  <a:pt x="9186" y="3965"/>
                </a:cubicBezTo>
                <a:cubicBezTo>
                  <a:pt x="8481" y="2779"/>
                  <a:pt x="7224" y="2119"/>
                  <a:pt x="5936" y="2119"/>
                </a:cubicBezTo>
                <a:cubicBezTo>
                  <a:pt x="5281" y="2119"/>
                  <a:pt x="4618" y="2290"/>
                  <a:pt x="4016" y="2647"/>
                </a:cubicBezTo>
                <a:cubicBezTo>
                  <a:pt x="3471" y="2970"/>
                  <a:pt x="3158" y="3216"/>
                  <a:pt x="2844" y="3737"/>
                </a:cubicBezTo>
                <a:cubicBezTo>
                  <a:pt x="2494" y="4320"/>
                  <a:pt x="2279" y="5033"/>
                  <a:pt x="2237" y="5743"/>
                </a:cubicBezTo>
                <a:cubicBezTo>
                  <a:pt x="2192" y="6517"/>
                  <a:pt x="2351" y="7234"/>
                  <a:pt x="2699" y="7817"/>
                </a:cubicBezTo>
                <a:cubicBezTo>
                  <a:pt x="2732" y="7873"/>
                  <a:pt x="2766" y="7927"/>
                  <a:pt x="2800" y="7978"/>
                </a:cubicBezTo>
                <a:lnTo>
                  <a:pt x="2090" y="8372"/>
                </a:lnTo>
                <a:cubicBezTo>
                  <a:pt x="2060" y="8325"/>
                  <a:pt x="2031" y="8278"/>
                  <a:pt x="2002" y="8230"/>
                </a:cubicBezTo>
                <a:cubicBezTo>
                  <a:pt x="1687" y="7699"/>
                  <a:pt x="1485" y="7122"/>
                  <a:pt x="1403" y="6515"/>
                </a:cubicBezTo>
                <a:cubicBezTo>
                  <a:pt x="1323" y="5927"/>
                  <a:pt x="1357" y="5337"/>
                  <a:pt x="1504" y="4760"/>
                </a:cubicBezTo>
                <a:cubicBezTo>
                  <a:pt x="1651" y="4184"/>
                  <a:pt x="1904" y="3649"/>
                  <a:pt x="2254" y="3172"/>
                </a:cubicBezTo>
                <a:cubicBezTo>
                  <a:pt x="2618" y="2678"/>
                  <a:pt x="3071" y="2267"/>
                  <a:pt x="3602" y="1952"/>
                </a:cubicBezTo>
                <a:cubicBezTo>
                  <a:pt x="4019" y="1705"/>
                  <a:pt x="4648" y="1553"/>
                  <a:pt x="5471" y="1502"/>
                </a:cubicBezTo>
                <a:cubicBezTo>
                  <a:pt x="5629" y="1492"/>
                  <a:pt x="5837" y="1484"/>
                  <a:pt x="6085" y="1484"/>
                </a:cubicBezTo>
                <a:close/>
                <a:moveTo>
                  <a:pt x="5917" y="242"/>
                </a:moveTo>
                <a:cubicBezTo>
                  <a:pt x="6363" y="242"/>
                  <a:pt x="6810" y="298"/>
                  <a:pt x="7249" y="410"/>
                </a:cubicBezTo>
                <a:cubicBezTo>
                  <a:pt x="8655" y="771"/>
                  <a:pt x="9854" y="1683"/>
                  <a:pt x="10623" y="2977"/>
                </a:cubicBezTo>
                <a:cubicBezTo>
                  <a:pt x="10653" y="3029"/>
                  <a:pt x="10720" y="3082"/>
                  <a:pt x="10792" y="3139"/>
                </a:cubicBezTo>
                <a:cubicBezTo>
                  <a:pt x="10832" y="3170"/>
                  <a:pt x="10875" y="3204"/>
                  <a:pt x="10906" y="3235"/>
                </a:cubicBezTo>
                <a:lnTo>
                  <a:pt x="10209" y="3623"/>
                </a:lnTo>
                <a:cubicBezTo>
                  <a:pt x="10173" y="3556"/>
                  <a:pt x="10136" y="3489"/>
                  <a:pt x="10096" y="3424"/>
                </a:cubicBezTo>
                <a:cubicBezTo>
                  <a:pt x="9765" y="2866"/>
                  <a:pt x="9337" y="2395"/>
                  <a:pt x="8822" y="2025"/>
                </a:cubicBezTo>
                <a:cubicBezTo>
                  <a:pt x="8329" y="1670"/>
                  <a:pt x="7772" y="1417"/>
                  <a:pt x="7166" y="1271"/>
                </a:cubicBezTo>
                <a:cubicBezTo>
                  <a:pt x="6776" y="1178"/>
                  <a:pt x="6375" y="1131"/>
                  <a:pt x="5971" y="1131"/>
                </a:cubicBezTo>
                <a:cubicBezTo>
                  <a:pt x="5125" y="1131"/>
                  <a:pt x="4269" y="1335"/>
                  <a:pt x="3477" y="1734"/>
                </a:cubicBezTo>
                <a:cubicBezTo>
                  <a:pt x="2915" y="2018"/>
                  <a:pt x="2337" y="2672"/>
                  <a:pt x="2044" y="3037"/>
                </a:cubicBezTo>
                <a:cubicBezTo>
                  <a:pt x="1441" y="3785"/>
                  <a:pt x="1099" y="4673"/>
                  <a:pt x="1057" y="5603"/>
                </a:cubicBezTo>
                <a:cubicBezTo>
                  <a:pt x="1013" y="6530"/>
                  <a:pt x="1266" y="7482"/>
                  <a:pt x="1786" y="8358"/>
                </a:cubicBezTo>
                <a:cubicBezTo>
                  <a:pt x="1813" y="8404"/>
                  <a:pt x="1841" y="8449"/>
                  <a:pt x="1870" y="8494"/>
                </a:cubicBezTo>
                <a:lnTo>
                  <a:pt x="1389" y="8761"/>
                </a:lnTo>
                <a:lnTo>
                  <a:pt x="1382" y="8764"/>
                </a:lnTo>
                <a:lnTo>
                  <a:pt x="1200" y="8946"/>
                </a:lnTo>
                <a:cubicBezTo>
                  <a:pt x="1163" y="8890"/>
                  <a:pt x="1127" y="8832"/>
                  <a:pt x="1091" y="8771"/>
                </a:cubicBezTo>
                <a:cubicBezTo>
                  <a:pt x="630" y="7996"/>
                  <a:pt x="373" y="7183"/>
                  <a:pt x="325" y="6354"/>
                </a:cubicBezTo>
                <a:cubicBezTo>
                  <a:pt x="279" y="5560"/>
                  <a:pt x="425" y="4745"/>
                  <a:pt x="761" y="3938"/>
                </a:cubicBezTo>
                <a:cubicBezTo>
                  <a:pt x="1075" y="3179"/>
                  <a:pt x="1792" y="1794"/>
                  <a:pt x="3061" y="1041"/>
                </a:cubicBezTo>
                <a:cubicBezTo>
                  <a:pt x="3950" y="513"/>
                  <a:pt x="4932" y="242"/>
                  <a:pt x="5917" y="242"/>
                </a:cubicBezTo>
                <a:close/>
                <a:moveTo>
                  <a:pt x="5928" y="0"/>
                </a:moveTo>
                <a:cubicBezTo>
                  <a:pt x="4873" y="0"/>
                  <a:pt x="3844" y="283"/>
                  <a:pt x="2932" y="825"/>
                </a:cubicBezTo>
                <a:cubicBezTo>
                  <a:pt x="2250" y="1230"/>
                  <a:pt x="1667" y="1759"/>
                  <a:pt x="1199" y="2394"/>
                </a:cubicBezTo>
                <a:cubicBezTo>
                  <a:pt x="747" y="3007"/>
                  <a:pt x="422" y="3695"/>
                  <a:pt x="233" y="4437"/>
                </a:cubicBezTo>
                <a:cubicBezTo>
                  <a:pt x="44" y="5179"/>
                  <a:pt x="0" y="5938"/>
                  <a:pt x="104" y="6693"/>
                </a:cubicBezTo>
                <a:cubicBezTo>
                  <a:pt x="209" y="7474"/>
                  <a:pt x="469" y="8217"/>
                  <a:pt x="875" y="8900"/>
                </a:cubicBezTo>
                <a:cubicBezTo>
                  <a:pt x="922" y="8980"/>
                  <a:pt x="970" y="9056"/>
                  <a:pt x="1017" y="9128"/>
                </a:cubicBezTo>
                <a:lnTo>
                  <a:pt x="1042" y="9164"/>
                </a:lnTo>
                <a:cubicBezTo>
                  <a:pt x="1069" y="9206"/>
                  <a:pt x="1125" y="9211"/>
                  <a:pt x="1179" y="9214"/>
                </a:cubicBezTo>
                <a:cubicBezTo>
                  <a:pt x="1198" y="9216"/>
                  <a:pt x="1227" y="9218"/>
                  <a:pt x="1239" y="9223"/>
                </a:cubicBezTo>
                <a:lnTo>
                  <a:pt x="1264" y="9258"/>
                </a:lnTo>
                <a:lnTo>
                  <a:pt x="1513" y="9109"/>
                </a:lnTo>
                <a:lnTo>
                  <a:pt x="2067" y="8780"/>
                </a:lnTo>
                <a:lnTo>
                  <a:pt x="2244" y="8676"/>
                </a:lnTo>
                <a:lnTo>
                  <a:pt x="3149" y="8138"/>
                </a:lnTo>
                <a:lnTo>
                  <a:pt x="3205" y="8105"/>
                </a:lnTo>
                <a:lnTo>
                  <a:pt x="4735" y="7197"/>
                </a:lnTo>
                <a:lnTo>
                  <a:pt x="4898" y="7100"/>
                </a:lnTo>
                <a:lnTo>
                  <a:pt x="4959" y="7064"/>
                </a:lnTo>
                <a:lnTo>
                  <a:pt x="4907" y="7015"/>
                </a:lnTo>
                <a:cubicBezTo>
                  <a:pt x="4900" y="7009"/>
                  <a:pt x="4894" y="7003"/>
                  <a:pt x="4887" y="6997"/>
                </a:cubicBezTo>
                <a:cubicBezTo>
                  <a:pt x="4856" y="6968"/>
                  <a:pt x="4830" y="6941"/>
                  <a:pt x="4806" y="6913"/>
                </a:cubicBezTo>
                <a:cubicBezTo>
                  <a:pt x="4777" y="6881"/>
                  <a:pt x="4758" y="6802"/>
                  <a:pt x="4741" y="6732"/>
                </a:cubicBezTo>
                <a:cubicBezTo>
                  <a:pt x="4725" y="6663"/>
                  <a:pt x="4709" y="6597"/>
                  <a:pt x="4680" y="6549"/>
                </a:cubicBezTo>
                <a:cubicBezTo>
                  <a:pt x="4471" y="6196"/>
                  <a:pt x="4402" y="5807"/>
                  <a:pt x="4488" y="5452"/>
                </a:cubicBezTo>
                <a:cubicBezTo>
                  <a:pt x="4574" y="5089"/>
                  <a:pt x="4807" y="4786"/>
                  <a:pt x="5161" y="4577"/>
                </a:cubicBezTo>
                <a:cubicBezTo>
                  <a:pt x="5405" y="4432"/>
                  <a:pt x="5674" y="4363"/>
                  <a:pt x="5939" y="4363"/>
                </a:cubicBezTo>
                <a:cubicBezTo>
                  <a:pt x="6461" y="4363"/>
                  <a:pt x="6970" y="4630"/>
                  <a:pt x="7256" y="5111"/>
                </a:cubicBezTo>
                <a:cubicBezTo>
                  <a:pt x="7307" y="5196"/>
                  <a:pt x="7350" y="5288"/>
                  <a:pt x="7383" y="5383"/>
                </a:cubicBezTo>
                <a:cubicBezTo>
                  <a:pt x="7388" y="5397"/>
                  <a:pt x="7394" y="5412"/>
                  <a:pt x="7398" y="5427"/>
                </a:cubicBezTo>
                <a:cubicBezTo>
                  <a:pt x="7410" y="5467"/>
                  <a:pt x="7420" y="5502"/>
                  <a:pt x="7425" y="5520"/>
                </a:cubicBezTo>
                <a:lnTo>
                  <a:pt x="7442" y="5589"/>
                </a:lnTo>
                <a:lnTo>
                  <a:pt x="7499" y="5555"/>
                </a:lnTo>
                <a:lnTo>
                  <a:pt x="8310" y="5073"/>
                </a:lnTo>
                <a:lnTo>
                  <a:pt x="8481" y="4972"/>
                </a:lnTo>
                <a:lnTo>
                  <a:pt x="9229" y="4529"/>
                </a:lnTo>
                <a:lnTo>
                  <a:pt x="9416" y="4418"/>
                </a:lnTo>
                <a:lnTo>
                  <a:pt x="10116" y="4002"/>
                </a:lnTo>
                <a:lnTo>
                  <a:pt x="10243" y="3926"/>
                </a:lnTo>
                <a:lnTo>
                  <a:pt x="11248" y="3330"/>
                </a:lnTo>
                <a:lnTo>
                  <a:pt x="11227" y="3285"/>
                </a:lnTo>
                <a:cubicBezTo>
                  <a:pt x="11206" y="3242"/>
                  <a:pt x="11184" y="3199"/>
                  <a:pt x="11161" y="3156"/>
                </a:cubicBezTo>
                <a:cubicBezTo>
                  <a:pt x="11161" y="3156"/>
                  <a:pt x="11161" y="3155"/>
                  <a:pt x="11161" y="3155"/>
                </a:cubicBezTo>
                <a:lnTo>
                  <a:pt x="11136" y="3107"/>
                </a:lnTo>
                <a:cubicBezTo>
                  <a:pt x="11096" y="3035"/>
                  <a:pt x="11055" y="2959"/>
                  <a:pt x="11009" y="2882"/>
                </a:cubicBezTo>
                <a:cubicBezTo>
                  <a:pt x="10001" y="1187"/>
                  <a:pt x="8219" y="112"/>
                  <a:pt x="6242" y="9"/>
                </a:cubicBezTo>
                <a:cubicBezTo>
                  <a:pt x="6137" y="3"/>
                  <a:pt x="6032" y="0"/>
                  <a:pt x="5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6"/>
          <p:cNvSpPr/>
          <p:nvPr/>
        </p:nvSpPr>
        <p:spPr>
          <a:xfrm>
            <a:off x="117709" y="2253897"/>
            <a:ext cx="608906" cy="257327"/>
          </a:xfrm>
          <a:custGeom>
            <a:avLst/>
            <a:gdLst/>
            <a:ahLst/>
            <a:cxnLst/>
            <a:rect l="l" t="t" r="r" b="b"/>
            <a:pathLst>
              <a:path w="7503" h="3171" extrusionOk="0">
                <a:moveTo>
                  <a:pt x="320" y="2560"/>
                </a:moveTo>
                <a:cubicBezTo>
                  <a:pt x="327" y="2630"/>
                  <a:pt x="337" y="2702"/>
                  <a:pt x="348" y="2773"/>
                </a:cubicBezTo>
                <a:lnTo>
                  <a:pt x="348" y="2773"/>
                </a:lnTo>
                <a:cubicBezTo>
                  <a:pt x="341" y="2721"/>
                  <a:pt x="325" y="2595"/>
                  <a:pt x="320" y="2560"/>
                </a:cubicBezTo>
                <a:close/>
                <a:moveTo>
                  <a:pt x="348" y="2773"/>
                </a:moveTo>
                <a:cubicBezTo>
                  <a:pt x="350" y="2787"/>
                  <a:pt x="351" y="2796"/>
                  <a:pt x="351" y="2796"/>
                </a:cubicBezTo>
                <a:cubicBezTo>
                  <a:pt x="351" y="2796"/>
                  <a:pt x="351" y="2796"/>
                  <a:pt x="351" y="2796"/>
                </a:cubicBezTo>
                <a:lnTo>
                  <a:pt x="351" y="2792"/>
                </a:lnTo>
                <a:cubicBezTo>
                  <a:pt x="350" y="2786"/>
                  <a:pt x="349" y="2779"/>
                  <a:pt x="348" y="2773"/>
                </a:cubicBezTo>
                <a:close/>
                <a:moveTo>
                  <a:pt x="3055" y="307"/>
                </a:moveTo>
                <a:cubicBezTo>
                  <a:pt x="3305" y="307"/>
                  <a:pt x="3388" y="390"/>
                  <a:pt x="3604" y="624"/>
                </a:cubicBezTo>
                <a:cubicBezTo>
                  <a:pt x="3826" y="864"/>
                  <a:pt x="4182" y="1235"/>
                  <a:pt x="4145" y="1518"/>
                </a:cubicBezTo>
                <a:cubicBezTo>
                  <a:pt x="4136" y="1583"/>
                  <a:pt x="4169" y="1646"/>
                  <a:pt x="4228" y="1676"/>
                </a:cubicBezTo>
                <a:cubicBezTo>
                  <a:pt x="4234" y="1679"/>
                  <a:pt x="4241" y="1681"/>
                  <a:pt x="4249" y="1681"/>
                </a:cubicBezTo>
                <a:cubicBezTo>
                  <a:pt x="4308" y="1681"/>
                  <a:pt x="4393" y="1583"/>
                  <a:pt x="4435" y="1542"/>
                </a:cubicBezTo>
                <a:cubicBezTo>
                  <a:pt x="4550" y="1431"/>
                  <a:pt x="4694" y="1388"/>
                  <a:pt x="4846" y="1388"/>
                </a:cubicBezTo>
                <a:cubicBezTo>
                  <a:pt x="4982" y="1388"/>
                  <a:pt x="5124" y="1423"/>
                  <a:pt x="5258" y="1473"/>
                </a:cubicBezTo>
                <a:cubicBezTo>
                  <a:pt x="5542" y="1581"/>
                  <a:pt x="5665" y="1859"/>
                  <a:pt x="5689" y="2161"/>
                </a:cubicBezTo>
                <a:cubicBezTo>
                  <a:pt x="5695" y="2222"/>
                  <a:pt x="5828" y="2283"/>
                  <a:pt x="5886" y="2302"/>
                </a:cubicBezTo>
                <a:cubicBezTo>
                  <a:pt x="5891" y="2304"/>
                  <a:pt x="5895" y="2304"/>
                  <a:pt x="5899" y="2304"/>
                </a:cubicBezTo>
                <a:cubicBezTo>
                  <a:pt x="5947" y="2304"/>
                  <a:pt x="5969" y="2202"/>
                  <a:pt x="6008" y="2161"/>
                </a:cubicBezTo>
                <a:cubicBezTo>
                  <a:pt x="6096" y="2066"/>
                  <a:pt x="6225" y="2026"/>
                  <a:pt x="6363" y="2026"/>
                </a:cubicBezTo>
                <a:cubicBezTo>
                  <a:pt x="6533" y="2026"/>
                  <a:pt x="6716" y="2087"/>
                  <a:pt x="6846" y="2180"/>
                </a:cubicBezTo>
                <a:cubicBezTo>
                  <a:pt x="7028" y="2311"/>
                  <a:pt x="7277" y="2694"/>
                  <a:pt x="7064" y="2791"/>
                </a:cubicBezTo>
                <a:cubicBezTo>
                  <a:pt x="6666" y="2974"/>
                  <a:pt x="5468" y="3007"/>
                  <a:pt x="4636" y="3007"/>
                </a:cubicBezTo>
                <a:cubicBezTo>
                  <a:pt x="4159" y="3007"/>
                  <a:pt x="3803" y="2996"/>
                  <a:pt x="3787" y="2996"/>
                </a:cubicBezTo>
                <a:lnTo>
                  <a:pt x="540" y="2950"/>
                </a:lnTo>
                <a:cubicBezTo>
                  <a:pt x="510" y="2956"/>
                  <a:pt x="482" y="2958"/>
                  <a:pt x="458" y="2958"/>
                </a:cubicBezTo>
                <a:cubicBezTo>
                  <a:pt x="167" y="2958"/>
                  <a:pt x="326" y="2594"/>
                  <a:pt x="319" y="2551"/>
                </a:cubicBezTo>
                <a:cubicBezTo>
                  <a:pt x="319" y="2551"/>
                  <a:pt x="319" y="2551"/>
                  <a:pt x="319" y="2551"/>
                </a:cubicBezTo>
                <a:cubicBezTo>
                  <a:pt x="319" y="2551"/>
                  <a:pt x="320" y="2554"/>
                  <a:pt x="320" y="2560"/>
                </a:cubicBezTo>
                <a:lnTo>
                  <a:pt x="320" y="2560"/>
                </a:lnTo>
                <a:cubicBezTo>
                  <a:pt x="315" y="2501"/>
                  <a:pt x="312" y="2442"/>
                  <a:pt x="314" y="2387"/>
                </a:cubicBezTo>
                <a:cubicBezTo>
                  <a:pt x="321" y="2207"/>
                  <a:pt x="374" y="1770"/>
                  <a:pt x="698" y="1604"/>
                </a:cubicBezTo>
                <a:cubicBezTo>
                  <a:pt x="796" y="1555"/>
                  <a:pt x="905" y="1531"/>
                  <a:pt x="1016" y="1531"/>
                </a:cubicBezTo>
                <a:cubicBezTo>
                  <a:pt x="1207" y="1531"/>
                  <a:pt x="1400" y="1602"/>
                  <a:pt x="1534" y="1735"/>
                </a:cubicBezTo>
                <a:cubicBezTo>
                  <a:pt x="1564" y="1765"/>
                  <a:pt x="1603" y="1780"/>
                  <a:pt x="1643" y="1780"/>
                </a:cubicBezTo>
                <a:cubicBezTo>
                  <a:pt x="1663" y="1780"/>
                  <a:pt x="1683" y="1776"/>
                  <a:pt x="1703" y="1768"/>
                </a:cubicBezTo>
                <a:cubicBezTo>
                  <a:pt x="1760" y="1743"/>
                  <a:pt x="1701" y="1657"/>
                  <a:pt x="1701" y="1595"/>
                </a:cubicBezTo>
                <a:cubicBezTo>
                  <a:pt x="1694" y="927"/>
                  <a:pt x="2341" y="343"/>
                  <a:pt x="2977" y="310"/>
                </a:cubicBezTo>
                <a:cubicBezTo>
                  <a:pt x="3005" y="308"/>
                  <a:pt x="3031" y="307"/>
                  <a:pt x="3055" y="307"/>
                </a:cubicBezTo>
                <a:close/>
                <a:moveTo>
                  <a:pt x="3009" y="1"/>
                </a:moveTo>
                <a:cubicBezTo>
                  <a:pt x="2993" y="1"/>
                  <a:pt x="2978" y="1"/>
                  <a:pt x="2962" y="2"/>
                </a:cubicBezTo>
                <a:cubicBezTo>
                  <a:pt x="2611" y="21"/>
                  <a:pt x="2266" y="180"/>
                  <a:pt x="1991" y="451"/>
                </a:cubicBezTo>
                <a:cubicBezTo>
                  <a:pt x="1816" y="624"/>
                  <a:pt x="1644" y="1040"/>
                  <a:pt x="1566" y="1294"/>
                </a:cubicBezTo>
                <a:cubicBezTo>
                  <a:pt x="1543" y="1366"/>
                  <a:pt x="1506" y="1390"/>
                  <a:pt x="1457" y="1390"/>
                </a:cubicBezTo>
                <a:cubicBezTo>
                  <a:pt x="1399" y="1390"/>
                  <a:pt x="1324" y="1356"/>
                  <a:pt x="1239" y="1328"/>
                </a:cubicBezTo>
                <a:cubicBezTo>
                  <a:pt x="1104" y="1284"/>
                  <a:pt x="946" y="1235"/>
                  <a:pt x="809" y="1235"/>
                </a:cubicBezTo>
                <a:cubicBezTo>
                  <a:pt x="710" y="1235"/>
                  <a:pt x="621" y="1260"/>
                  <a:pt x="558" y="1330"/>
                </a:cubicBezTo>
                <a:cubicBezTo>
                  <a:pt x="411" y="1495"/>
                  <a:pt x="138" y="1472"/>
                  <a:pt x="117" y="1968"/>
                </a:cubicBezTo>
                <a:lnTo>
                  <a:pt x="7" y="2376"/>
                </a:lnTo>
                <a:cubicBezTo>
                  <a:pt x="1" y="2530"/>
                  <a:pt x="24" y="2687"/>
                  <a:pt x="47" y="2838"/>
                </a:cubicBezTo>
                <a:cubicBezTo>
                  <a:pt x="57" y="2912"/>
                  <a:pt x="68" y="2982"/>
                  <a:pt x="74" y="3048"/>
                </a:cubicBezTo>
                <a:cubicBezTo>
                  <a:pt x="82" y="3128"/>
                  <a:pt x="367" y="3140"/>
                  <a:pt x="447" y="3140"/>
                </a:cubicBezTo>
                <a:lnTo>
                  <a:pt x="750" y="3074"/>
                </a:lnTo>
                <a:cubicBezTo>
                  <a:pt x="814" y="3078"/>
                  <a:pt x="878" y="3080"/>
                  <a:pt x="942" y="3081"/>
                </a:cubicBezTo>
                <a:lnTo>
                  <a:pt x="6680" y="3171"/>
                </a:lnTo>
                <a:cubicBezTo>
                  <a:pt x="6736" y="3169"/>
                  <a:pt x="7260" y="3005"/>
                  <a:pt x="7286" y="2955"/>
                </a:cubicBezTo>
                <a:cubicBezTo>
                  <a:pt x="7502" y="2556"/>
                  <a:pt x="7245" y="2339"/>
                  <a:pt x="6980" y="1989"/>
                </a:cubicBezTo>
                <a:cubicBezTo>
                  <a:pt x="6859" y="1829"/>
                  <a:pt x="6680" y="1763"/>
                  <a:pt x="6493" y="1763"/>
                </a:cubicBezTo>
                <a:cubicBezTo>
                  <a:pt x="6369" y="1763"/>
                  <a:pt x="6242" y="1792"/>
                  <a:pt x="6125" y="1842"/>
                </a:cubicBezTo>
                <a:cubicBezTo>
                  <a:pt x="6113" y="1847"/>
                  <a:pt x="6100" y="1849"/>
                  <a:pt x="6087" y="1849"/>
                </a:cubicBezTo>
                <a:cubicBezTo>
                  <a:pt x="6051" y="1849"/>
                  <a:pt x="6015" y="1828"/>
                  <a:pt x="5999" y="1792"/>
                </a:cubicBezTo>
                <a:cubicBezTo>
                  <a:pt x="5877" y="1516"/>
                  <a:pt x="5616" y="1372"/>
                  <a:pt x="5337" y="1266"/>
                </a:cubicBezTo>
                <a:cubicBezTo>
                  <a:pt x="5165" y="1201"/>
                  <a:pt x="4992" y="1147"/>
                  <a:pt x="4819" y="1147"/>
                </a:cubicBezTo>
                <a:cubicBezTo>
                  <a:pt x="4729" y="1147"/>
                  <a:pt x="4639" y="1162"/>
                  <a:pt x="4550" y="1197"/>
                </a:cubicBezTo>
                <a:cubicBezTo>
                  <a:pt x="4538" y="1202"/>
                  <a:pt x="4526" y="1205"/>
                  <a:pt x="4514" y="1205"/>
                </a:cubicBezTo>
                <a:cubicBezTo>
                  <a:pt x="4475" y="1205"/>
                  <a:pt x="4438" y="1181"/>
                  <a:pt x="4425" y="1143"/>
                </a:cubicBezTo>
                <a:cubicBezTo>
                  <a:pt x="4342" y="922"/>
                  <a:pt x="4105" y="751"/>
                  <a:pt x="3929" y="560"/>
                </a:cubicBezTo>
                <a:cubicBezTo>
                  <a:pt x="3641" y="249"/>
                  <a:pt x="3386" y="1"/>
                  <a:pt x="3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6" name="Google Shape;2696;p66"/>
          <p:cNvGrpSpPr/>
          <p:nvPr/>
        </p:nvGrpSpPr>
        <p:grpSpPr>
          <a:xfrm rot="-1178588">
            <a:off x="286300" y="3951792"/>
            <a:ext cx="271725" cy="633593"/>
            <a:chOff x="2281125" y="2925999"/>
            <a:chExt cx="175390" cy="408965"/>
          </a:xfrm>
        </p:grpSpPr>
        <p:sp>
          <p:nvSpPr>
            <p:cNvPr id="2697" name="Google Shape;2697;p66"/>
            <p:cNvSpPr/>
            <p:nvPr/>
          </p:nvSpPr>
          <p:spPr>
            <a:xfrm>
              <a:off x="2281125" y="2925999"/>
              <a:ext cx="175390" cy="408965"/>
            </a:xfrm>
            <a:custGeom>
              <a:avLst/>
              <a:gdLst/>
              <a:ahLst/>
              <a:cxnLst/>
              <a:rect l="l" t="t" r="r" b="b"/>
              <a:pathLst>
                <a:path w="9441" h="22014" extrusionOk="0">
                  <a:moveTo>
                    <a:pt x="468" y="548"/>
                  </a:moveTo>
                  <a:lnTo>
                    <a:pt x="468" y="548"/>
                  </a:lnTo>
                  <a:cubicBezTo>
                    <a:pt x="1980" y="637"/>
                    <a:pt x="3507" y="652"/>
                    <a:pt x="5039" y="652"/>
                  </a:cubicBezTo>
                  <a:cubicBezTo>
                    <a:pt x="5805" y="652"/>
                    <a:pt x="6572" y="648"/>
                    <a:pt x="7339" y="648"/>
                  </a:cubicBezTo>
                  <a:cubicBezTo>
                    <a:pt x="6005" y="3417"/>
                    <a:pt x="4671" y="6185"/>
                    <a:pt x="3370" y="8987"/>
                  </a:cubicBezTo>
                  <a:cubicBezTo>
                    <a:pt x="3237" y="9187"/>
                    <a:pt x="3370" y="9421"/>
                    <a:pt x="3637" y="9454"/>
                  </a:cubicBezTo>
                  <a:cubicBezTo>
                    <a:pt x="4793" y="9478"/>
                    <a:pt x="5965" y="9501"/>
                    <a:pt x="7142" y="9501"/>
                  </a:cubicBezTo>
                  <a:cubicBezTo>
                    <a:pt x="7630" y="9501"/>
                    <a:pt x="8119" y="9497"/>
                    <a:pt x="8607" y="9488"/>
                  </a:cubicBezTo>
                  <a:lnTo>
                    <a:pt x="8607" y="9488"/>
                  </a:lnTo>
                  <a:lnTo>
                    <a:pt x="3770" y="20329"/>
                  </a:lnTo>
                  <a:cubicBezTo>
                    <a:pt x="4070" y="17560"/>
                    <a:pt x="4137" y="14758"/>
                    <a:pt x="4070" y="11989"/>
                  </a:cubicBezTo>
                  <a:cubicBezTo>
                    <a:pt x="4070" y="11823"/>
                    <a:pt x="3937" y="11689"/>
                    <a:pt x="3737" y="11689"/>
                  </a:cubicBezTo>
                  <a:lnTo>
                    <a:pt x="768" y="11622"/>
                  </a:lnTo>
                  <a:cubicBezTo>
                    <a:pt x="801" y="7920"/>
                    <a:pt x="801" y="4217"/>
                    <a:pt x="468" y="548"/>
                  </a:cubicBezTo>
                  <a:close/>
                  <a:moveTo>
                    <a:pt x="4549" y="1"/>
                  </a:moveTo>
                  <a:cubicBezTo>
                    <a:pt x="3177" y="1"/>
                    <a:pt x="1806" y="22"/>
                    <a:pt x="435" y="114"/>
                  </a:cubicBezTo>
                  <a:cubicBezTo>
                    <a:pt x="368" y="114"/>
                    <a:pt x="334" y="148"/>
                    <a:pt x="301" y="181"/>
                  </a:cubicBezTo>
                  <a:cubicBezTo>
                    <a:pt x="279" y="175"/>
                    <a:pt x="256" y="173"/>
                    <a:pt x="233" y="173"/>
                  </a:cubicBezTo>
                  <a:cubicBezTo>
                    <a:pt x="117" y="173"/>
                    <a:pt x="1" y="242"/>
                    <a:pt x="1" y="381"/>
                  </a:cubicBezTo>
                  <a:cubicBezTo>
                    <a:pt x="34" y="4217"/>
                    <a:pt x="201" y="8087"/>
                    <a:pt x="134" y="11923"/>
                  </a:cubicBezTo>
                  <a:cubicBezTo>
                    <a:pt x="134" y="12089"/>
                    <a:pt x="268" y="12223"/>
                    <a:pt x="435" y="12223"/>
                  </a:cubicBezTo>
                  <a:cubicBezTo>
                    <a:pt x="1435" y="12256"/>
                    <a:pt x="2436" y="12256"/>
                    <a:pt x="3437" y="12290"/>
                  </a:cubicBezTo>
                  <a:cubicBezTo>
                    <a:pt x="3537" y="15459"/>
                    <a:pt x="3337" y="18561"/>
                    <a:pt x="3003" y="21696"/>
                  </a:cubicBezTo>
                  <a:cubicBezTo>
                    <a:pt x="2975" y="21889"/>
                    <a:pt x="3153" y="22014"/>
                    <a:pt x="3309" y="22014"/>
                  </a:cubicBezTo>
                  <a:cubicBezTo>
                    <a:pt x="3342" y="22014"/>
                    <a:pt x="3374" y="22008"/>
                    <a:pt x="3403" y="21997"/>
                  </a:cubicBezTo>
                  <a:cubicBezTo>
                    <a:pt x="3433" y="22004"/>
                    <a:pt x="3465" y="22008"/>
                    <a:pt x="3497" y="22008"/>
                  </a:cubicBezTo>
                  <a:cubicBezTo>
                    <a:pt x="3607" y="22008"/>
                    <a:pt x="3719" y="21959"/>
                    <a:pt x="3770" y="21830"/>
                  </a:cubicBezTo>
                  <a:cubicBezTo>
                    <a:pt x="5638" y="17660"/>
                    <a:pt x="7506" y="13490"/>
                    <a:pt x="9341" y="9321"/>
                  </a:cubicBezTo>
                  <a:cubicBezTo>
                    <a:pt x="9441" y="9121"/>
                    <a:pt x="9341" y="8854"/>
                    <a:pt x="9074" y="8854"/>
                  </a:cubicBezTo>
                  <a:cubicBezTo>
                    <a:pt x="8397" y="8868"/>
                    <a:pt x="7714" y="8876"/>
                    <a:pt x="7028" y="8876"/>
                  </a:cubicBezTo>
                  <a:cubicBezTo>
                    <a:pt x="6058" y="8876"/>
                    <a:pt x="5081" y="8860"/>
                    <a:pt x="4104" y="8820"/>
                  </a:cubicBezTo>
                  <a:lnTo>
                    <a:pt x="8107" y="481"/>
                  </a:lnTo>
                  <a:cubicBezTo>
                    <a:pt x="8207" y="281"/>
                    <a:pt x="8073" y="14"/>
                    <a:pt x="7840" y="14"/>
                  </a:cubicBezTo>
                  <a:cubicBezTo>
                    <a:pt x="6743" y="14"/>
                    <a:pt x="5646" y="1"/>
                    <a:pt x="4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6"/>
            <p:cNvSpPr/>
            <p:nvPr/>
          </p:nvSpPr>
          <p:spPr>
            <a:xfrm>
              <a:off x="2289801" y="2936161"/>
              <a:ext cx="151239" cy="367500"/>
            </a:xfrm>
            <a:custGeom>
              <a:avLst/>
              <a:gdLst/>
              <a:ahLst/>
              <a:cxnLst/>
              <a:rect l="l" t="t" r="r" b="b"/>
              <a:pathLst>
                <a:path w="8141" h="19782" extrusionOk="0">
                  <a:moveTo>
                    <a:pt x="1" y="1"/>
                  </a:moveTo>
                  <a:lnTo>
                    <a:pt x="1" y="1"/>
                  </a:lnTo>
                  <a:cubicBezTo>
                    <a:pt x="334" y="3670"/>
                    <a:pt x="334" y="7373"/>
                    <a:pt x="301" y="11075"/>
                  </a:cubicBezTo>
                  <a:lnTo>
                    <a:pt x="3270" y="11142"/>
                  </a:lnTo>
                  <a:cubicBezTo>
                    <a:pt x="3437" y="11142"/>
                    <a:pt x="3570" y="11276"/>
                    <a:pt x="3603" y="11442"/>
                  </a:cubicBezTo>
                  <a:cubicBezTo>
                    <a:pt x="3670" y="14211"/>
                    <a:pt x="3603" y="17013"/>
                    <a:pt x="3303" y="19782"/>
                  </a:cubicBezTo>
                  <a:lnTo>
                    <a:pt x="8140" y="8941"/>
                  </a:lnTo>
                  <a:lnTo>
                    <a:pt x="8140" y="8941"/>
                  </a:lnTo>
                  <a:cubicBezTo>
                    <a:pt x="7652" y="8950"/>
                    <a:pt x="7163" y="8954"/>
                    <a:pt x="6674" y="8954"/>
                  </a:cubicBezTo>
                  <a:cubicBezTo>
                    <a:pt x="5495" y="8954"/>
                    <a:pt x="4316" y="8931"/>
                    <a:pt x="3136" y="8907"/>
                  </a:cubicBezTo>
                  <a:cubicBezTo>
                    <a:pt x="2903" y="8874"/>
                    <a:pt x="2770" y="8640"/>
                    <a:pt x="2870" y="8440"/>
                  </a:cubicBezTo>
                  <a:cubicBezTo>
                    <a:pt x="4204" y="5638"/>
                    <a:pt x="5538" y="2870"/>
                    <a:pt x="6872" y="101"/>
                  </a:cubicBezTo>
                  <a:cubicBezTo>
                    <a:pt x="6105" y="101"/>
                    <a:pt x="5338" y="105"/>
                    <a:pt x="4572" y="105"/>
                  </a:cubicBezTo>
                  <a:cubicBezTo>
                    <a:pt x="3040" y="105"/>
                    <a:pt x="1513" y="9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865;p70">
            <a:extLst>
              <a:ext uri="{FF2B5EF4-FFF2-40B4-BE49-F238E27FC236}">
                <a16:creationId xmlns:a16="http://schemas.microsoft.com/office/drawing/2014/main" id="{526A49A8-D993-D581-FEF4-68B78E3A744C}"/>
              </a:ext>
            </a:extLst>
          </p:cNvPr>
          <p:cNvGrpSpPr/>
          <p:nvPr/>
        </p:nvGrpSpPr>
        <p:grpSpPr>
          <a:xfrm>
            <a:off x="2883617" y="518581"/>
            <a:ext cx="3376812" cy="1632063"/>
            <a:chOff x="3689050" y="1721707"/>
            <a:chExt cx="1419425" cy="686000"/>
          </a:xfrm>
        </p:grpSpPr>
        <p:sp>
          <p:nvSpPr>
            <p:cNvPr id="5" name="Google Shape;2866;p70">
              <a:extLst>
                <a:ext uri="{FF2B5EF4-FFF2-40B4-BE49-F238E27FC236}">
                  <a16:creationId xmlns:a16="http://schemas.microsoft.com/office/drawing/2014/main" id="{C483713D-3E2A-66F5-27E4-0B941A472904}"/>
                </a:ext>
              </a:extLst>
            </p:cNvPr>
            <p:cNvSpPr/>
            <p:nvPr/>
          </p:nvSpPr>
          <p:spPr>
            <a:xfrm>
              <a:off x="3689050" y="1721707"/>
              <a:ext cx="1419425" cy="686000"/>
            </a:xfrm>
            <a:custGeom>
              <a:avLst/>
              <a:gdLst/>
              <a:ahLst/>
              <a:cxnLst/>
              <a:rect l="l" t="t" r="r" b="b"/>
              <a:pathLst>
                <a:path w="56777" h="27440" extrusionOk="0">
                  <a:moveTo>
                    <a:pt x="28389" y="502"/>
                  </a:moveTo>
                  <a:cubicBezTo>
                    <a:pt x="29497" y="2135"/>
                    <a:pt x="31367" y="3149"/>
                    <a:pt x="33297" y="3149"/>
                  </a:cubicBezTo>
                  <a:cubicBezTo>
                    <a:pt x="33917" y="3149"/>
                    <a:pt x="34544" y="3044"/>
                    <a:pt x="35154" y="2820"/>
                  </a:cubicBezTo>
                  <a:cubicBezTo>
                    <a:pt x="37167" y="2081"/>
                    <a:pt x="38705" y="821"/>
                    <a:pt x="40941" y="689"/>
                  </a:cubicBezTo>
                  <a:cubicBezTo>
                    <a:pt x="41083" y="681"/>
                    <a:pt x="41230" y="677"/>
                    <a:pt x="41381" y="677"/>
                  </a:cubicBezTo>
                  <a:cubicBezTo>
                    <a:pt x="43567" y="677"/>
                    <a:pt x="46533" y="1569"/>
                    <a:pt x="46200" y="4256"/>
                  </a:cubicBezTo>
                  <a:cubicBezTo>
                    <a:pt x="46180" y="4419"/>
                    <a:pt x="46311" y="4497"/>
                    <a:pt x="46445" y="4497"/>
                  </a:cubicBezTo>
                  <a:cubicBezTo>
                    <a:pt x="46514" y="4497"/>
                    <a:pt x="46584" y="4477"/>
                    <a:pt x="46633" y="4437"/>
                  </a:cubicBezTo>
                  <a:cubicBezTo>
                    <a:pt x="48037" y="3318"/>
                    <a:pt x="50459" y="2174"/>
                    <a:pt x="52433" y="2174"/>
                  </a:cubicBezTo>
                  <a:cubicBezTo>
                    <a:pt x="54143" y="2174"/>
                    <a:pt x="55517" y="3032"/>
                    <a:pt x="55602" y="5507"/>
                  </a:cubicBezTo>
                  <a:cubicBezTo>
                    <a:pt x="55667" y="7394"/>
                    <a:pt x="53731" y="11698"/>
                    <a:pt x="56278" y="12753"/>
                  </a:cubicBezTo>
                  <a:cubicBezTo>
                    <a:pt x="53268" y="14141"/>
                    <a:pt x="55685" y="17971"/>
                    <a:pt x="55741" y="20174"/>
                  </a:cubicBezTo>
                  <a:cubicBezTo>
                    <a:pt x="55800" y="22464"/>
                    <a:pt x="54212" y="24134"/>
                    <a:pt x="51940" y="24235"/>
                  </a:cubicBezTo>
                  <a:cubicBezTo>
                    <a:pt x="51863" y="24239"/>
                    <a:pt x="51787" y="24240"/>
                    <a:pt x="51711" y="24240"/>
                  </a:cubicBezTo>
                  <a:cubicBezTo>
                    <a:pt x="49804" y="24240"/>
                    <a:pt x="48149" y="23185"/>
                    <a:pt x="46424" y="22502"/>
                  </a:cubicBezTo>
                  <a:cubicBezTo>
                    <a:pt x="46408" y="22495"/>
                    <a:pt x="46394" y="22492"/>
                    <a:pt x="46381" y="22492"/>
                  </a:cubicBezTo>
                  <a:cubicBezTo>
                    <a:pt x="46309" y="22492"/>
                    <a:pt x="46280" y="22580"/>
                    <a:pt x="46303" y="22647"/>
                  </a:cubicBezTo>
                  <a:cubicBezTo>
                    <a:pt x="46271" y="22681"/>
                    <a:pt x="46244" y="22725"/>
                    <a:pt x="46239" y="22786"/>
                  </a:cubicBezTo>
                  <a:cubicBezTo>
                    <a:pt x="46027" y="25118"/>
                    <a:pt x="44272" y="26844"/>
                    <a:pt x="41919" y="26969"/>
                  </a:cubicBezTo>
                  <a:cubicBezTo>
                    <a:pt x="41803" y="26975"/>
                    <a:pt x="41688" y="26978"/>
                    <a:pt x="41573" y="26978"/>
                  </a:cubicBezTo>
                  <a:cubicBezTo>
                    <a:pt x="39701" y="26978"/>
                    <a:pt x="37924" y="26196"/>
                    <a:pt x="36197" y="25561"/>
                  </a:cubicBezTo>
                  <a:cubicBezTo>
                    <a:pt x="34942" y="25097"/>
                    <a:pt x="33591" y="24670"/>
                    <a:pt x="32236" y="24670"/>
                  </a:cubicBezTo>
                  <a:cubicBezTo>
                    <a:pt x="31829" y="24670"/>
                    <a:pt x="31422" y="24708"/>
                    <a:pt x="31016" y="24796"/>
                  </a:cubicBezTo>
                  <a:cubicBezTo>
                    <a:pt x="29959" y="25027"/>
                    <a:pt x="28722" y="25653"/>
                    <a:pt x="28388" y="26754"/>
                  </a:cubicBezTo>
                  <a:cubicBezTo>
                    <a:pt x="28056" y="25653"/>
                    <a:pt x="26819" y="25027"/>
                    <a:pt x="25761" y="24796"/>
                  </a:cubicBezTo>
                  <a:cubicBezTo>
                    <a:pt x="25356" y="24708"/>
                    <a:pt x="24949" y="24670"/>
                    <a:pt x="24541" y="24670"/>
                  </a:cubicBezTo>
                  <a:cubicBezTo>
                    <a:pt x="23187" y="24670"/>
                    <a:pt x="21835" y="25097"/>
                    <a:pt x="20580" y="25561"/>
                  </a:cubicBezTo>
                  <a:cubicBezTo>
                    <a:pt x="18853" y="26196"/>
                    <a:pt x="17077" y="26978"/>
                    <a:pt x="15205" y="26978"/>
                  </a:cubicBezTo>
                  <a:cubicBezTo>
                    <a:pt x="15090" y="26978"/>
                    <a:pt x="14974" y="26975"/>
                    <a:pt x="14858" y="26969"/>
                  </a:cubicBezTo>
                  <a:cubicBezTo>
                    <a:pt x="12506" y="26844"/>
                    <a:pt x="10751" y="25118"/>
                    <a:pt x="10538" y="22786"/>
                  </a:cubicBezTo>
                  <a:cubicBezTo>
                    <a:pt x="10534" y="22725"/>
                    <a:pt x="10508" y="22681"/>
                    <a:pt x="10474" y="22647"/>
                  </a:cubicBezTo>
                  <a:cubicBezTo>
                    <a:pt x="10498" y="22580"/>
                    <a:pt x="10468" y="22492"/>
                    <a:pt x="10396" y="22492"/>
                  </a:cubicBezTo>
                  <a:cubicBezTo>
                    <a:pt x="10383" y="22492"/>
                    <a:pt x="10369" y="22495"/>
                    <a:pt x="10354" y="22502"/>
                  </a:cubicBezTo>
                  <a:cubicBezTo>
                    <a:pt x="8629" y="23185"/>
                    <a:pt x="6974" y="24240"/>
                    <a:pt x="5067" y="24240"/>
                  </a:cubicBezTo>
                  <a:cubicBezTo>
                    <a:pt x="4991" y="24240"/>
                    <a:pt x="4915" y="24239"/>
                    <a:pt x="4838" y="24235"/>
                  </a:cubicBezTo>
                  <a:cubicBezTo>
                    <a:pt x="2566" y="24134"/>
                    <a:pt x="977" y="22464"/>
                    <a:pt x="1037" y="20174"/>
                  </a:cubicBezTo>
                  <a:cubicBezTo>
                    <a:pt x="1093" y="17971"/>
                    <a:pt x="3510" y="14141"/>
                    <a:pt x="500" y="12753"/>
                  </a:cubicBezTo>
                  <a:cubicBezTo>
                    <a:pt x="3049" y="11698"/>
                    <a:pt x="1112" y="7394"/>
                    <a:pt x="1176" y="5507"/>
                  </a:cubicBezTo>
                  <a:cubicBezTo>
                    <a:pt x="1262" y="3032"/>
                    <a:pt x="2636" y="2174"/>
                    <a:pt x="4345" y="2174"/>
                  </a:cubicBezTo>
                  <a:cubicBezTo>
                    <a:pt x="6319" y="2174"/>
                    <a:pt x="8741" y="3318"/>
                    <a:pt x="10144" y="4437"/>
                  </a:cubicBezTo>
                  <a:cubicBezTo>
                    <a:pt x="10194" y="4477"/>
                    <a:pt x="10263" y="4497"/>
                    <a:pt x="10332" y="4497"/>
                  </a:cubicBezTo>
                  <a:cubicBezTo>
                    <a:pt x="10466" y="4497"/>
                    <a:pt x="10598" y="4419"/>
                    <a:pt x="10578" y="4256"/>
                  </a:cubicBezTo>
                  <a:cubicBezTo>
                    <a:pt x="10245" y="1569"/>
                    <a:pt x="13210" y="677"/>
                    <a:pt x="15398" y="677"/>
                  </a:cubicBezTo>
                  <a:cubicBezTo>
                    <a:pt x="15549" y="677"/>
                    <a:pt x="15696" y="681"/>
                    <a:pt x="15838" y="689"/>
                  </a:cubicBezTo>
                  <a:cubicBezTo>
                    <a:pt x="18073" y="821"/>
                    <a:pt x="19610" y="2081"/>
                    <a:pt x="21624" y="2820"/>
                  </a:cubicBezTo>
                  <a:cubicBezTo>
                    <a:pt x="22234" y="3043"/>
                    <a:pt x="22861" y="3148"/>
                    <a:pt x="23481" y="3148"/>
                  </a:cubicBezTo>
                  <a:cubicBezTo>
                    <a:pt x="25411" y="3148"/>
                    <a:pt x="27281" y="2135"/>
                    <a:pt x="28389" y="502"/>
                  </a:cubicBezTo>
                  <a:close/>
                  <a:moveTo>
                    <a:pt x="28292" y="1"/>
                  </a:moveTo>
                  <a:cubicBezTo>
                    <a:pt x="28225" y="1"/>
                    <a:pt x="28159" y="31"/>
                    <a:pt x="28114" y="105"/>
                  </a:cubicBezTo>
                  <a:cubicBezTo>
                    <a:pt x="27160" y="1703"/>
                    <a:pt x="25399" y="2697"/>
                    <a:pt x="23544" y="2697"/>
                  </a:cubicBezTo>
                  <a:cubicBezTo>
                    <a:pt x="23391" y="2697"/>
                    <a:pt x="23237" y="2690"/>
                    <a:pt x="23083" y="2676"/>
                  </a:cubicBezTo>
                  <a:cubicBezTo>
                    <a:pt x="20994" y="2489"/>
                    <a:pt x="19361" y="843"/>
                    <a:pt x="17327" y="377"/>
                  </a:cubicBezTo>
                  <a:cubicBezTo>
                    <a:pt x="16785" y="253"/>
                    <a:pt x="16144" y="184"/>
                    <a:pt x="15471" y="184"/>
                  </a:cubicBezTo>
                  <a:cubicBezTo>
                    <a:pt x="12996" y="184"/>
                    <a:pt x="10087" y="1122"/>
                    <a:pt x="10045" y="3730"/>
                  </a:cubicBezTo>
                  <a:cubicBezTo>
                    <a:pt x="8581" y="2670"/>
                    <a:pt x="6380" y="1520"/>
                    <a:pt x="4421" y="1520"/>
                  </a:cubicBezTo>
                  <a:cubicBezTo>
                    <a:pt x="3580" y="1520"/>
                    <a:pt x="2784" y="1732"/>
                    <a:pt x="2111" y="2254"/>
                  </a:cubicBezTo>
                  <a:cubicBezTo>
                    <a:pt x="1081" y="3053"/>
                    <a:pt x="698" y="4422"/>
                    <a:pt x="691" y="5674"/>
                  </a:cubicBezTo>
                  <a:cubicBezTo>
                    <a:pt x="681" y="7581"/>
                    <a:pt x="2594" y="11589"/>
                    <a:pt x="146" y="12535"/>
                  </a:cubicBezTo>
                  <a:cubicBezTo>
                    <a:pt x="1" y="12593"/>
                    <a:pt x="13" y="12783"/>
                    <a:pt x="118" y="12838"/>
                  </a:cubicBezTo>
                  <a:cubicBezTo>
                    <a:pt x="54" y="12942"/>
                    <a:pt x="63" y="13078"/>
                    <a:pt x="206" y="13141"/>
                  </a:cubicBezTo>
                  <a:cubicBezTo>
                    <a:pt x="2693" y="14225"/>
                    <a:pt x="1063" y="17375"/>
                    <a:pt x="679" y="19195"/>
                  </a:cubicBezTo>
                  <a:cubicBezTo>
                    <a:pt x="379" y="20613"/>
                    <a:pt x="569" y="22160"/>
                    <a:pt x="1520" y="23305"/>
                  </a:cubicBezTo>
                  <a:cubicBezTo>
                    <a:pt x="2424" y="24397"/>
                    <a:pt x="3624" y="24818"/>
                    <a:pt x="4891" y="24818"/>
                  </a:cubicBezTo>
                  <a:cubicBezTo>
                    <a:pt x="6718" y="24818"/>
                    <a:pt x="8685" y="23943"/>
                    <a:pt x="10107" y="22940"/>
                  </a:cubicBezTo>
                  <a:cubicBezTo>
                    <a:pt x="10352" y="25748"/>
                    <a:pt x="12669" y="27439"/>
                    <a:pt x="15305" y="27439"/>
                  </a:cubicBezTo>
                  <a:cubicBezTo>
                    <a:pt x="15614" y="27439"/>
                    <a:pt x="15927" y="27416"/>
                    <a:pt x="16242" y="27369"/>
                  </a:cubicBezTo>
                  <a:cubicBezTo>
                    <a:pt x="18214" y="27071"/>
                    <a:pt x="19998" y="26094"/>
                    <a:pt x="21889" y="25516"/>
                  </a:cubicBezTo>
                  <a:cubicBezTo>
                    <a:pt x="22751" y="25252"/>
                    <a:pt x="23656" y="25047"/>
                    <a:pt x="24561" y="25047"/>
                  </a:cubicBezTo>
                  <a:cubicBezTo>
                    <a:pt x="24929" y="25047"/>
                    <a:pt x="25297" y="25081"/>
                    <a:pt x="25662" y="25158"/>
                  </a:cubicBezTo>
                  <a:cubicBezTo>
                    <a:pt x="26859" y="25415"/>
                    <a:pt x="27541" y="26073"/>
                    <a:pt x="28301" y="26964"/>
                  </a:cubicBezTo>
                  <a:cubicBezTo>
                    <a:pt x="28315" y="26981"/>
                    <a:pt x="28333" y="26988"/>
                    <a:pt x="28350" y="26988"/>
                  </a:cubicBezTo>
                  <a:cubicBezTo>
                    <a:pt x="28364" y="26988"/>
                    <a:pt x="28377" y="26983"/>
                    <a:pt x="28389" y="26976"/>
                  </a:cubicBezTo>
                  <a:cubicBezTo>
                    <a:pt x="28401" y="26983"/>
                    <a:pt x="28414" y="26988"/>
                    <a:pt x="28428" y="26988"/>
                  </a:cubicBezTo>
                  <a:cubicBezTo>
                    <a:pt x="28445" y="26988"/>
                    <a:pt x="28463" y="26981"/>
                    <a:pt x="28477" y="26964"/>
                  </a:cubicBezTo>
                  <a:cubicBezTo>
                    <a:pt x="29239" y="26073"/>
                    <a:pt x="29922" y="25415"/>
                    <a:pt x="31116" y="25158"/>
                  </a:cubicBezTo>
                  <a:cubicBezTo>
                    <a:pt x="31481" y="25081"/>
                    <a:pt x="31848" y="25047"/>
                    <a:pt x="32216" y="25047"/>
                  </a:cubicBezTo>
                  <a:cubicBezTo>
                    <a:pt x="33121" y="25047"/>
                    <a:pt x="34027" y="25252"/>
                    <a:pt x="34889" y="25516"/>
                  </a:cubicBezTo>
                  <a:cubicBezTo>
                    <a:pt x="36780" y="26094"/>
                    <a:pt x="38565" y="27071"/>
                    <a:pt x="40536" y="27369"/>
                  </a:cubicBezTo>
                  <a:cubicBezTo>
                    <a:pt x="40851" y="27416"/>
                    <a:pt x="41165" y="27439"/>
                    <a:pt x="41474" y="27439"/>
                  </a:cubicBezTo>
                  <a:cubicBezTo>
                    <a:pt x="44111" y="27439"/>
                    <a:pt x="46425" y="25748"/>
                    <a:pt x="46671" y="22940"/>
                  </a:cubicBezTo>
                  <a:cubicBezTo>
                    <a:pt x="48093" y="23943"/>
                    <a:pt x="50059" y="24818"/>
                    <a:pt x="51886" y="24818"/>
                  </a:cubicBezTo>
                  <a:cubicBezTo>
                    <a:pt x="53154" y="24818"/>
                    <a:pt x="54354" y="24397"/>
                    <a:pt x="55258" y="23305"/>
                  </a:cubicBezTo>
                  <a:cubicBezTo>
                    <a:pt x="56209" y="22160"/>
                    <a:pt x="56399" y="20613"/>
                    <a:pt x="56098" y="19195"/>
                  </a:cubicBezTo>
                  <a:cubicBezTo>
                    <a:pt x="55715" y="17375"/>
                    <a:pt x="54085" y="14227"/>
                    <a:pt x="56574" y="13141"/>
                  </a:cubicBezTo>
                  <a:cubicBezTo>
                    <a:pt x="56717" y="13078"/>
                    <a:pt x="56723" y="12942"/>
                    <a:pt x="56659" y="12839"/>
                  </a:cubicBezTo>
                  <a:cubicBezTo>
                    <a:pt x="56765" y="12783"/>
                    <a:pt x="56777" y="12593"/>
                    <a:pt x="56632" y="12535"/>
                  </a:cubicBezTo>
                  <a:cubicBezTo>
                    <a:pt x="54184" y="11589"/>
                    <a:pt x="56098" y="7581"/>
                    <a:pt x="56087" y="5674"/>
                  </a:cubicBezTo>
                  <a:cubicBezTo>
                    <a:pt x="56082" y="4422"/>
                    <a:pt x="55697" y="3053"/>
                    <a:pt x="54667" y="2254"/>
                  </a:cubicBezTo>
                  <a:cubicBezTo>
                    <a:pt x="53993" y="1732"/>
                    <a:pt x="53197" y="1520"/>
                    <a:pt x="52357" y="1520"/>
                  </a:cubicBezTo>
                  <a:cubicBezTo>
                    <a:pt x="50399" y="1520"/>
                    <a:pt x="48199" y="2670"/>
                    <a:pt x="46736" y="3730"/>
                  </a:cubicBezTo>
                  <a:cubicBezTo>
                    <a:pt x="46692" y="1122"/>
                    <a:pt x="43782" y="184"/>
                    <a:pt x="41308" y="184"/>
                  </a:cubicBezTo>
                  <a:cubicBezTo>
                    <a:pt x="40636" y="184"/>
                    <a:pt x="39995" y="253"/>
                    <a:pt x="39454" y="377"/>
                  </a:cubicBezTo>
                  <a:cubicBezTo>
                    <a:pt x="37417" y="843"/>
                    <a:pt x="35784" y="2489"/>
                    <a:pt x="33694" y="2676"/>
                  </a:cubicBezTo>
                  <a:cubicBezTo>
                    <a:pt x="33541" y="2690"/>
                    <a:pt x="33387" y="2697"/>
                    <a:pt x="33234" y="2697"/>
                  </a:cubicBezTo>
                  <a:cubicBezTo>
                    <a:pt x="31380" y="2697"/>
                    <a:pt x="29617" y="1703"/>
                    <a:pt x="28664" y="105"/>
                  </a:cubicBezTo>
                  <a:cubicBezTo>
                    <a:pt x="28619" y="31"/>
                    <a:pt x="28554" y="1"/>
                    <a:pt x="28487" y="1"/>
                  </a:cubicBezTo>
                  <a:cubicBezTo>
                    <a:pt x="28454" y="1"/>
                    <a:pt x="28421" y="8"/>
                    <a:pt x="28389" y="22"/>
                  </a:cubicBezTo>
                  <a:cubicBezTo>
                    <a:pt x="28358" y="8"/>
                    <a:pt x="28325" y="1"/>
                    <a:pt x="28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67;p70">
              <a:extLst>
                <a:ext uri="{FF2B5EF4-FFF2-40B4-BE49-F238E27FC236}">
                  <a16:creationId xmlns:a16="http://schemas.microsoft.com/office/drawing/2014/main" id="{8AFCA19B-1FA3-3951-A5F6-A2C58D72642D}"/>
                </a:ext>
              </a:extLst>
            </p:cNvPr>
            <p:cNvSpPr/>
            <p:nvPr/>
          </p:nvSpPr>
          <p:spPr>
            <a:xfrm>
              <a:off x="3701525" y="1734257"/>
              <a:ext cx="1394475" cy="661925"/>
            </a:xfrm>
            <a:custGeom>
              <a:avLst/>
              <a:gdLst/>
              <a:ahLst/>
              <a:cxnLst/>
              <a:rect l="l" t="t" r="r" b="b"/>
              <a:pathLst>
                <a:path w="55779" h="26477" extrusionOk="0">
                  <a:moveTo>
                    <a:pt x="39811" y="1151"/>
                  </a:moveTo>
                  <a:cubicBezTo>
                    <a:pt x="39868" y="1151"/>
                    <a:pt x="39903" y="1228"/>
                    <a:pt x="39859" y="1269"/>
                  </a:cubicBezTo>
                  <a:cubicBezTo>
                    <a:pt x="39504" y="1625"/>
                    <a:pt x="38862" y="1764"/>
                    <a:pt x="38384" y="1838"/>
                  </a:cubicBezTo>
                  <a:cubicBezTo>
                    <a:pt x="38380" y="1838"/>
                    <a:pt x="38375" y="1839"/>
                    <a:pt x="38371" y="1839"/>
                  </a:cubicBezTo>
                  <a:cubicBezTo>
                    <a:pt x="38293" y="1839"/>
                    <a:pt x="38262" y="1721"/>
                    <a:pt x="38347" y="1704"/>
                  </a:cubicBezTo>
                  <a:cubicBezTo>
                    <a:pt x="38601" y="1649"/>
                    <a:pt x="38851" y="1577"/>
                    <a:pt x="39090" y="1480"/>
                  </a:cubicBezTo>
                  <a:cubicBezTo>
                    <a:pt x="39328" y="1383"/>
                    <a:pt x="39547" y="1231"/>
                    <a:pt x="39792" y="1154"/>
                  </a:cubicBezTo>
                  <a:cubicBezTo>
                    <a:pt x="39799" y="1152"/>
                    <a:pt x="39805" y="1151"/>
                    <a:pt x="39811" y="1151"/>
                  </a:cubicBezTo>
                  <a:close/>
                  <a:moveTo>
                    <a:pt x="41987" y="1236"/>
                  </a:moveTo>
                  <a:cubicBezTo>
                    <a:pt x="42439" y="1236"/>
                    <a:pt x="42945" y="1446"/>
                    <a:pt x="43152" y="1868"/>
                  </a:cubicBezTo>
                  <a:cubicBezTo>
                    <a:pt x="43184" y="1933"/>
                    <a:pt x="43130" y="2006"/>
                    <a:pt x="43070" y="2006"/>
                  </a:cubicBezTo>
                  <a:cubicBezTo>
                    <a:pt x="43049" y="2006"/>
                    <a:pt x="43028" y="1997"/>
                    <a:pt x="43009" y="1977"/>
                  </a:cubicBezTo>
                  <a:cubicBezTo>
                    <a:pt x="42709" y="1657"/>
                    <a:pt x="42394" y="1422"/>
                    <a:pt x="41937" y="1420"/>
                  </a:cubicBezTo>
                  <a:cubicBezTo>
                    <a:pt x="41820" y="1420"/>
                    <a:pt x="41820" y="1242"/>
                    <a:pt x="41937" y="1237"/>
                  </a:cubicBezTo>
                  <a:cubicBezTo>
                    <a:pt x="41954" y="1237"/>
                    <a:pt x="41970" y="1236"/>
                    <a:pt x="41987" y="1236"/>
                  </a:cubicBezTo>
                  <a:close/>
                  <a:moveTo>
                    <a:pt x="13581" y="1514"/>
                  </a:moveTo>
                  <a:cubicBezTo>
                    <a:pt x="13645" y="1514"/>
                    <a:pt x="13709" y="1518"/>
                    <a:pt x="13773" y="1526"/>
                  </a:cubicBezTo>
                  <a:cubicBezTo>
                    <a:pt x="13896" y="1540"/>
                    <a:pt x="13898" y="1704"/>
                    <a:pt x="13773" y="1718"/>
                  </a:cubicBezTo>
                  <a:cubicBezTo>
                    <a:pt x="13270" y="1770"/>
                    <a:pt x="12822" y="1852"/>
                    <a:pt x="12387" y="2126"/>
                  </a:cubicBezTo>
                  <a:cubicBezTo>
                    <a:pt x="12371" y="2137"/>
                    <a:pt x="12354" y="2141"/>
                    <a:pt x="12339" y="2141"/>
                  </a:cubicBezTo>
                  <a:cubicBezTo>
                    <a:pt x="12263" y="2141"/>
                    <a:pt x="12216" y="2025"/>
                    <a:pt x="12296" y="1969"/>
                  </a:cubicBezTo>
                  <a:cubicBezTo>
                    <a:pt x="12666" y="1708"/>
                    <a:pt x="13121" y="1514"/>
                    <a:pt x="13581" y="1514"/>
                  </a:cubicBezTo>
                  <a:close/>
                  <a:moveTo>
                    <a:pt x="16188" y="1558"/>
                  </a:moveTo>
                  <a:cubicBezTo>
                    <a:pt x="16197" y="1558"/>
                    <a:pt x="16207" y="1560"/>
                    <a:pt x="16218" y="1563"/>
                  </a:cubicBezTo>
                  <a:cubicBezTo>
                    <a:pt x="16692" y="1715"/>
                    <a:pt x="17167" y="1911"/>
                    <a:pt x="17564" y="2216"/>
                  </a:cubicBezTo>
                  <a:cubicBezTo>
                    <a:pt x="17640" y="2276"/>
                    <a:pt x="17598" y="2389"/>
                    <a:pt x="17520" y="2389"/>
                  </a:cubicBezTo>
                  <a:cubicBezTo>
                    <a:pt x="17505" y="2389"/>
                    <a:pt x="17489" y="2385"/>
                    <a:pt x="17472" y="2376"/>
                  </a:cubicBezTo>
                  <a:cubicBezTo>
                    <a:pt x="17043" y="2144"/>
                    <a:pt x="16627" y="1911"/>
                    <a:pt x="16170" y="1741"/>
                  </a:cubicBezTo>
                  <a:cubicBezTo>
                    <a:pt x="16070" y="1703"/>
                    <a:pt x="16098" y="1558"/>
                    <a:pt x="16188" y="1558"/>
                  </a:cubicBezTo>
                  <a:close/>
                  <a:moveTo>
                    <a:pt x="27699" y="1625"/>
                  </a:moveTo>
                  <a:cubicBezTo>
                    <a:pt x="27873" y="1625"/>
                    <a:pt x="28064" y="1829"/>
                    <a:pt x="28185" y="1925"/>
                  </a:cubicBezTo>
                  <a:cubicBezTo>
                    <a:pt x="28430" y="2114"/>
                    <a:pt x="28686" y="2297"/>
                    <a:pt x="28915" y="2512"/>
                  </a:cubicBezTo>
                  <a:cubicBezTo>
                    <a:pt x="28992" y="2584"/>
                    <a:pt x="28921" y="2704"/>
                    <a:pt x="28833" y="2704"/>
                  </a:cubicBezTo>
                  <a:cubicBezTo>
                    <a:pt x="28815" y="2704"/>
                    <a:pt x="28796" y="2699"/>
                    <a:pt x="28777" y="2687"/>
                  </a:cubicBezTo>
                  <a:cubicBezTo>
                    <a:pt x="28469" y="2492"/>
                    <a:pt x="28204" y="2172"/>
                    <a:pt x="27883" y="2009"/>
                  </a:cubicBezTo>
                  <a:cubicBezTo>
                    <a:pt x="27806" y="1969"/>
                    <a:pt x="27743" y="1952"/>
                    <a:pt x="27688" y="1952"/>
                  </a:cubicBezTo>
                  <a:cubicBezTo>
                    <a:pt x="27512" y="1952"/>
                    <a:pt x="27424" y="2127"/>
                    <a:pt x="27264" y="2285"/>
                  </a:cubicBezTo>
                  <a:cubicBezTo>
                    <a:pt x="27102" y="2442"/>
                    <a:pt x="26943" y="2599"/>
                    <a:pt x="26781" y="2759"/>
                  </a:cubicBezTo>
                  <a:cubicBezTo>
                    <a:pt x="26759" y="2781"/>
                    <a:pt x="26734" y="2790"/>
                    <a:pt x="26710" y="2790"/>
                  </a:cubicBezTo>
                  <a:cubicBezTo>
                    <a:pt x="26630" y="2790"/>
                    <a:pt x="26558" y="2684"/>
                    <a:pt x="26631" y="2607"/>
                  </a:cubicBezTo>
                  <a:cubicBezTo>
                    <a:pt x="26881" y="2341"/>
                    <a:pt x="27128" y="2068"/>
                    <a:pt x="27386" y="1812"/>
                  </a:cubicBezTo>
                  <a:cubicBezTo>
                    <a:pt x="27476" y="1722"/>
                    <a:pt x="27559" y="1625"/>
                    <a:pt x="27696" y="1625"/>
                  </a:cubicBezTo>
                  <a:cubicBezTo>
                    <a:pt x="27697" y="1625"/>
                    <a:pt x="27698" y="1625"/>
                    <a:pt x="27699" y="1625"/>
                  </a:cubicBezTo>
                  <a:close/>
                  <a:moveTo>
                    <a:pt x="4904" y="2707"/>
                  </a:moveTo>
                  <a:cubicBezTo>
                    <a:pt x="4910" y="2707"/>
                    <a:pt x="4917" y="2708"/>
                    <a:pt x="4923" y="2711"/>
                  </a:cubicBezTo>
                  <a:cubicBezTo>
                    <a:pt x="5361" y="2888"/>
                    <a:pt x="5816" y="3050"/>
                    <a:pt x="6237" y="3269"/>
                  </a:cubicBezTo>
                  <a:cubicBezTo>
                    <a:pt x="6311" y="3309"/>
                    <a:pt x="6270" y="3427"/>
                    <a:pt x="6198" y="3427"/>
                  </a:cubicBezTo>
                  <a:cubicBezTo>
                    <a:pt x="6189" y="3427"/>
                    <a:pt x="6181" y="3425"/>
                    <a:pt x="6172" y="3422"/>
                  </a:cubicBezTo>
                  <a:cubicBezTo>
                    <a:pt x="5729" y="3257"/>
                    <a:pt x="5302" y="3029"/>
                    <a:pt x="4877" y="2822"/>
                  </a:cubicBezTo>
                  <a:cubicBezTo>
                    <a:pt x="4821" y="2795"/>
                    <a:pt x="4852" y="2707"/>
                    <a:pt x="4904" y="2707"/>
                  </a:cubicBezTo>
                  <a:close/>
                  <a:moveTo>
                    <a:pt x="36065" y="2527"/>
                  </a:moveTo>
                  <a:cubicBezTo>
                    <a:pt x="36124" y="2527"/>
                    <a:pt x="36169" y="2616"/>
                    <a:pt x="36121" y="2667"/>
                  </a:cubicBezTo>
                  <a:cubicBezTo>
                    <a:pt x="35736" y="3078"/>
                    <a:pt x="35219" y="3321"/>
                    <a:pt x="34676" y="3450"/>
                  </a:cubicBezTo>
                  <a:cubicBezTo>
                    <a:pt x="34670" y="3451"/>
                    <a:pt x="34664" y="3452"/>
                    <a:pt x="34658" y="3452"/>
                  </a:cubicBezTo>
                  <a:cubicBezTo>
                    <a:pt x="34586" y="3452"/>
                    <a:pt x="34561" y="3341"/>
                    <a:pt x="34639" y="3315"/>
                  </a:cubicBezTo>
                  <a:cubicBezTo>
                    <a:pt x="35158" y="3152"/>
                    <a:pt x="35597" y="2868"/>
                    <a:pt x="36024" y="2542"/>
                  </a:cubicBezTo>
                  <a:cubicBezTo>
                    <a:pt x="36038" y="2532"/>
                    <a:pt x="36052" y="2527"/>
                    <a:pt x="36065" y="2527"/>
                  </a:cubicBezTo>
                  <a:close/>
                  <a:moveTo>
                    <a:pt x="50535" y="2936"/>
                  </a:moveTo>
                  <a:cubicBezTo>
                    <a:pt x="50623" y="2936"/>
                    <a:pt x="50712" y="2941"/>
                    <a:pt x="50801" y="2951"/>
                  </a:cubicBezTo>
                  <a:cubicBezTo>
                    <a:pt x="50921" y="2965"/>
                    <a:pt x="50928" y="3138"/>
                    <a:pt x="50801" y="3140"/>
                  </a:cubicBezTo>
                  <a:cubicBezTo>
                    <a:pt x="50275" y="3146"/>
                    <a:pt x="49772" y="3223"/>
                    <a:pt x="49293" y="3452"/>
                  </a:cubicBezTo>
                  <a:cubicBezTo>
                    <a:pt x="49280" y="3458"/>
                    <a:pt x="49267" y="3461"/>
                    <a:pt x="49254" y="3461"/>
                  </a:cubicBezTo>
                  <a:cubicBezTo>
                    <a:pt x="49174" y="3461"/>
                    <a:pt x="49120" y="3347"/>
                    <a:pt x="49206" y="3301"/>
                  </a:cubicBezTo>
                  <a:cubicBezTo>
                    <a:pt x="49621" y="3076"/>
                    <a:pt x="50070" y="2936"/>
                    <a:pt x="50535" y="2936"/>
                  </a:cubicBezTo>
                  <a:close/>
                  <a:moveTo>
                    <a:pt x="19632" y="2977"/>
                  </a:moveTo>
                  <a:cubicBezTo>
                    <a:pt x="19645" y="2977"/>
                    <a:pt x="19658" y="2980"/>
                    <a:pt x="19672" y="2987"/>
                  </a:cubicBezTo>
                  <a:cubicBezTo>
                    <a:pt x="20280" y="3315"/>
                    <a:pt x="20864" y="3387"/>
                    <a:pt x="21515" y="3549"/>
                  </a:cubicBezTo>
                  <a:cubicBezTo>
                    <a:pt x="21614" y="3574"/>
                    <a:pt x="21584" y="3710"/>
                    <a:pt x="21495" y="3717"/>
                  </a:cubicBezTo>
                  <a:cubicBezTo>
                    <a:pt x="21449" y="3720"/>
                    <a:pt x="21402" y="3722"/>
                    <a:pt x="21356" y="3722"/>
                  </a:cubicBezTo>
                  <a:cubicBezTo>
                    <a:pt x="20744" y="3722"/>
                    <a:pt x="20098" y="3431"/>
                    <a:pt x="19587" y="3132"/>
                  </a:cubicBezTo>
                  <a:cubicBezTo>
                    <a:pt x="19506" y="3088"/>
                    <a:pt x="19557" y="2977"/>
                    <a:pt x="19632" y="2977"/>
                  </a:cubicBezTo>
                  <a:close/>
                  <a:moveTo>
                    <a:pt x="30648" y="3420"/>
                  </a:moveTo>
                  <a:cubicBezTo>
                    <a:pt x="30656" y="3420"/>
                    <a:pt x="30665" y="3422"/>
                    <a:pt x="30674" y="3426"/>
                  </a:cubicBezTo>
                  <a:cubicBezTo>
                    <a:pt x="31125" y="3617"/>
                    <a:pt x="31587" y="3697"/>
                    <a:pt x="32074" y="3705"/>
                  </a:cubicBezTo>
                  <a:cubicBezTo>
                    <a:pt x="32159" y="3708"/>
                    <a:pt x="32159" y="3838"/>
                    <a:pt x="32074" y="3840"/>
                  </a:cubicBezTo>
                  <a:cubicBezTo>
                    <a:pt x="32040" y="3841"/>
                    <a:pt x="32006" y="3842"/>
                    <a:pt x="31972" y="3842"/>
                  </a:cubicBezTo>
                  <a:cubicBezTo>
                    <a:pt x="31500" y="3842"/>
                    <a:pt x="31043" y="3724"/>
                    <a:pt x="30614" y="3530"/>
                  </a:cubicBezTo>
                  <a:cubicBezTo>
                    <a:pt x="30552" y="3502"/>
                    <a:pt x="30591" y="3420"/>
                    <a:pt x="30648" y="3420"/>
                  </a:cubicBezTo>
                  <a:close/>
                  <a:moveTo>
                    <a:pt x="24785" y="3402"/>
                  </a:moveTo>
                  <a:cubicBezTo>
                    <a:pt x="24857" y="3402"/>
                    <a:pt x="24913" y="3491"/>
                    <a:pt x="24849" y="3551"/>
                  </a:cubicBezTo>
                  <a:cubicBezTo>
                    <a:pt x="24598" y="3788"/>
                    <a:pt x="24247" y="3887"/>
                    <a:pt x="23901" y="3887"/>
                  </a:cubicBezTo>
                  <a:cubicBezTo>
                    <a:pt x="23756" y="3887"/>
                    <a:pt x="23611" y="3869"/>
                    <a:pt x="23475" y="3838"/>
                  </a:cubicBezTo>
                  <a:cubicBezTo>
                    <a:pt x="23376" y="3813"/>
                    <a:pt x="23410" y="3673"/>
                    <a:pt x="23501" y="3673"/>
                  </a:cubicBezTo>
                  <a:cubicBezTo>
                    <a:pt x="23507" y="3673"/>
                    <a:pt x="23513" y="3674"/>
                    <a:pt x="23519" y="3675"/>
                  </a:cubicBezTo>
                  <a:cubicBezTo>
                    <a:pt x="23611" y="3692"/>
                    <a:pt x="23698" y="3699"/>
                    <a:pt x="23783" y="3699"/>
                  </a:cubicBezTo>
                  <a:cubicBezTo>
                    <a:pt x="24125" y="3699"/>
                    <a:pt x="24421" y="3575"/>
                    <a:pt x="24743" y="3412"/>
                  </a:cubicBezTo>
                  <a:cubicBezTo>
                    <a:pt x="24757" y="3405"/>
                    <a:pt x="24771" y="3402"/>
                    <a:pt x="24785" y="3402"/>
                  </a:cubicBezTo>
                  <a:close/>
                  <a:moveTo>
                    <a:pt x="52518" y="3100"/>
                  </a:moveTo>
                  <a:cubicBezTo>
                    <a:pt x="52518" y="3100"/>
                    <a:pt x="52519" y="3100"/>
                    <a:pt x="52520" y="3100"/>
                  </a:cubicBezTo>
                  <a:cubicBezTo>
                    <a:pt x="53073" y="3126"/>
                    <a:pt x="53581" y="3488"/>
                    <a:pt x="53711" y="4038"/>
                  </a:cubicBezTo>
                  <a:cubicBezTo>
                    <a:pt x="53729" y="4112"/>
                    <a:pt x="53673" y="4158"/>
                    <a:pt x="53617" y="4158"/>
                  </a:cubicBezTo>
                  <a:cubicBezTo>
                    <a:pt x="53579" y="4158"/>
                    <a:pt x="53541" y="4138"/>
                    <a:pt x="53524" y="4091"/>
                  </a:cubicBezTo>
                  <a:cubicBezTo>
                    <a:pt x="53357" y="3639"/>
                    <a:pt x="52985" y="3295"/>
                    <a:pt x="52503" y="3228"/>
                  </a:cubicBezTo>
                  <a:cubicBezTo>
                    <a:pt x="52432" y="3216"/>
                    <a:pt x="52450" y="3100"/>
                    <a:pt x="52518" y="3100"/>
                  </a:cubicBezTo>
                  <a:close/>
                  <a:moveTo>
                    <a:pt x="3057" y="2868"/>
                  </a:moveTo>
                  <a:cubicBezTo>
                    <a:pt x="3135" y="2868"/>
                    <a:pt x="3190" y="2984"/>
                    <a:pt x="3104" y="3022"/>
                  </a:cubicBezTo>
                  <a:cubicBezTo>
                    <a:pt x="2621" y="3241"/>
                    <a:pt x="2256" y="3641"/>
                    <a:pt x="2247" y="4195"/>
                  </a:cubicBezTo>
                  <a:cubicBezTo>
                    <a:pt x="2247" y="4233"/>
                    <a:pt x="2220" y="4252"/>
                    <a:pt x="2192" y="4252"/>
                  </a:cubicBezTo>
                  <a:cubicBezTo>
                    <a:pt x="2163" y="4252"/>
                    <a:pt x="2134" y="4233"/>
                    <a:pt x="2132" y="4195"/>
                  </a:cubicBezTo>
                  <a:cubicBezTo>
                    <a:pt x="2081" y="3615"/>
                    <a:pt x="2446" y="2990"/>
                    <a:pt x="3041" y="2870"/>
                  </a:cubicBezTo>
                  <a:cubicBezTo>
                    <a:pt x="3047" y="2869"/>
                    <a:pt x="3052" y="2868"/>
                    <a:pt x="3057" y="2868"/>
                  </a:cubicBezTo>
                  <a:close/>
                  <a:moveTo>
                    <a:pt x="44259" y="2522"/>
                  </a:moveTo>
                  <a:cubicBezTo>
                    <a:pt x="44297" y="2522"/>
                    <a:pt x="44335" y="2541"/>
                    <a:pt x="44353" y="2583"/>
                  </a:cubicBezTo>
                  <a:cubicBezTo>
                    <a:pt x="44627" y="3246"/>
                    <a:pt x="44945" y="3925"/>
                    <a:pt x="45132" y="4617"/>
                  </a:cubicBezTo>
                  <a:cubicBezTo>
                    <a:pt x="45156" y="4701"/>
                    <a:pt x="45080" y="4768"/>
                    <a:pt x="45008" y="4768"/>
                  </a:cubicBezTo>
                  <a:cubicBezTo>
                    <a:pt x="44972" y="4768"/>
                    <a:pt x="44936" y="4750"/>
                    <a:pt x="44916" y="4708"/>
                  </a:cubicBezTo>
                  <a:cubicBezTo>
                    <a:pt x="44604" y="4052"/>
                    <a:pt x="44399" y="3323"/>
                    <a:pt x="44174" y="2635"/>
                  </a:cubicBezTo>
                  <a:cubicBezTo>
                    <a:pt x="44151" y="2564"/>
                    <a:pt x="44204" y="2522"/>
                    <a:pt x="44259" y="2522"/>
                  </a:cubicBezTo>
                  <a:close/>
                  <a:moveTo>
                    <a:pt x="11190" y="3553"/>
                  </a:moveTo>
                  <a:cubicBezTo>
                    <a:pt x="11232" y="3553"/>
                    <a:pt x="11278" y="3593"/>
                    <a:pt x="11266" y="3641"/>
                  </a:cubicBezTo>
                  <a:cubicBezTo>
                    <a:pt x="11174" y="4017"/>
                    <a:pt x="11095" y="4375"/>
                    <a:pt x="11107" y="4768"/>
                  </a:cubicBezTo>
                  <a:cubicBezTo>
                    <a:pt x="11107" y="4796"/>
                    <a:pt x="11081" y="4812"/>
                    <a:pt x="11057" y="4812"/>
                  </a:cubicBezTo>
                  <a:cubicBezTo>
                    <a:pt x="11038" y="4812"/>
                    <a:pt x="11020" y="4802"/>
                    <a:pt x="11017" y="4780"/>
                  </a:cubicBezTo>
                  <a:cubicBezTo>
                    <a:pt x="10963" y="4380"/>
                    <a:pt x="10979" y="3961"/>
                    <a:pt x="11139" y="3588"/>
                  </a:cubicBezTo>
                  <a:cubicBezTo>
                    <a:pt x="11149" y="3563"/>
                    <a:pt x="11169" y="3553"/>
                    <a:pt x="11190" y="3553"/>
                  </a:cubicBezTo>
                  <a:close/>
                  <a:moveTo>
                    <a:pt x="47511" y="4101"/>
                  </a:moveTo>
                  <a:cubicBezTo>
                    <a:pt x="47593" y="4101"/>
                    <a:pt x="47642" y="4214"/>
                    <a:pt x="47557" y="4271"/>
                  </a:cubicBezTo>
                  <a:cubicBezTo>
                    <a:pt x="47150" y="4546"/>
                    <a:pt x="46715" y="4772"/>
                    <a:pt x="46283" y="5007"/>
                  </a:cubicBezTo>
                  <a:cubicBezTo>
                    <a:pt x="46269" y="5015"/>
                    <a:pt x="46255" y="5018"/>
                    <a:pt x="46242" y="5018"/>
                  </a:cubicBezTo>
                  <a:cubicBezTo>
                    <a:pt x="46168" y="5018"/>
                    <a:pt x="46123" y="4911"/>
                    <a:pt x="46200" y="4862"/>
                  </a:cubicBezTo>
                  <a:cubicBezTo>
                    <a:pt x="46615" y="4601"/>
                    <a:pt x="47023" y="4331"/>
                    <a:pt x="47465" y="4112"/>
                  </a:cubicBezTo>
                  <a:cubicBezTo>
                    <a:pt x="47481" y="4104"/>
                    <a:pt x="47496" y="4101"/>
                    <a:pt x="47511" y="4101"/>
                  </a:cubicBezTo>
                  <a:close/>
                  <a:moveTo>
                    <a:pt x="7740" y="3897"/>
                  </a:moveTo>
                  <a:cubicBezTo>
                    <a:pt x="7748" y="3897"/>
                    <a:pt x="7755" y="3899"/>
                    <a:pt x="7763" y="3902"/>
                  </a:cubicBezTo>
                  <a:cubicBezTo>
                    <a:pt x="8495" y="4200"/>
                    <a:pt x="9234" y="4645"/>
                    <a:pt x="9705" y="5295"/>
                  </a:cubicBezTo>
                  <a:cubicBezTo>
                    <a:pt x="9752" y="5357"/>
                    <a:pt x="9688" y="5424"/>
                    <a:pt x="9624" y="5424"/>
                  </a:cubicBezTo>
                  <a:cubicBezTo>
                    <a:pt x="9604" y="5424"/>
                    <a:pt x="9583" y="5417"/>
                    <a:pt x="9566" y="5400"/>
                  </a:cubicBezTo>
                  <a:cubicBezTo>
                    <a:pt x="8989" y="4856"/>
                    <a:pt x="8440" y="4363"/>
                    <a:pt x="7709" y="4029"/>
                  </a:cubicBezTo>
                  <a:cubicBezTo>
                    <a:pt x="7645" y="4000"/>
                    <a:pt x="7680" y="3897"/>
                    <a:pt x="7740" y="3897"/>
                  </a:cubicBezTo>
                  <a:close/>
                  <a:moveTo>
                    <a:pt x="53662" y="5837"/>
                  </a:moveTo>
                  <a:cubicBezTo>
                    <a:pt x="53698" y="5837"/>
                    <a:pt x="53735" y="5861"/>
                    <a:pt x="53739" y="5911"/>
                  </a:cubicBezTo>
                  <a:cubicBezTo>
                    <a:pt x="53773" y="6386"/>
                    <a:pt x="53796" y="6864"/>
                    <a:pt x="53763" y="7339"/>
                  </a:cubicBezTo>
                  <a:cubicBezTo>
                    <a:pt x="53759" y="7407"/>
                    <a:pt x="53710" y="7440"/>
                    <a:pt x="53661" y="7440"/>
                  </a:cubicBezTo>
                  <a:cubicBezTo>
                    <a:pt x="53612" y="7440"/>
                    <a:pt x="53563" y="7407"/>
                    <a:pt x="53558" y="7339"/>
                  </a:cubicBezTo>
                  <a:cubicBezTo>
                    <a:pt x="53526" y="6864"/>
                    <a:pt x="53549" y="6386"/>
                    <a:pt x="53584" y="5911"/>
                  </a:cubicBezTo>
                  <a:cubicBezTo>
                    <a:pt x="53588" y="5861"/>
                    <a:pt x="53625" y="5837"/>
                    <a:pt x="53662" y="5837"/>
                  </a:cubicBezTo>
                  <a:close/>
                  <a:moveTo>
                    <a:pt x="2188" y="5842"/>
                  </a:moveTo>
                  <a:cubicBezTo>
                    <a:pt x="2223" y="5842"/>
                    <a:pt x="2260" y="5868"/>
                    <a:pt x="2265" y="5910"/>
                  </a:cubicBezTo>
                  <a:cubicBezTo>
                    <a:pt x="2291" y="6156"/>
                    <a:pt x="2263" y="6403"/>
                    <a:pt x="2279" y="6647"/>
                  </a:cubicBezTo>
                  <a:cubicBezTo>
                    <a:pt x="2297" y="6924"/>
                    <a:pt x="2344" y="7194"/>
                    <a:pt x="2411" y="7462"/>
                  </a:cubicBezTo>
                  <a:cubicBezTo>
                    <a:pt x="2424" y="7516"/>
                    <a:pt x="2381" y="7551"/>
                    <a:pt x="2339" y="7551"/>
                  </a:cubicBezTo>
                  <a:cubicBezTo>
                    <a:pt x="2312" y="7551"/>
                    <a:pt x="2285" y="7536"/>
                    <a:pt x="2275" y="7502"/>
                  </a:cubicBezTo>
                  <a:cubicBezTo>
                    <a:pt x="2134" y="7013"/>
                    <a:pt x="1995" y="6395"/>
                    <a:pt x="2127" y="5892"/>
                  </a:cubicBezTo>
                  <a:cubicBezTo>
                    <a:pt x="2136" y="5857"/>
                    <a:pt x="2161" y="5842"/>
                    <a:pt x="2188" y="5842"/>
                  </a:cubicBezTo>
                  <a:close/>
                  <a:moveTo>
                    <a:pt x="53603" y="8816"/>
                  </a:moveTo>
                  <a:cubicBezTo>
                    <a:pt x="53651" y="8816"/>
                    <a:pt x="53698" y="8846"/>
                    <a:pt x="53692" y="8901"/>
                  </a:cubicBezTo>
                  <a:cubicBezTo>
                    <a:pt x="53650" y="9261"/>
                    <a:pt x="53648" y="9612"/>
                    <a:pt x="53727" y="9967"/>
                  </a:cubicBezTo>
                  <a:cubicBezTo>
                    <a:pt x="53798" y="10286"/>
                    <a:pt x="53955" y="10570"/>
                    <a:pt x="54053" y="10880"/>
                  </a:cubicBezTo>
                  <a:cubicBezTo>
                    <a:pt x="54073" y="10943"/>
                    <a:pt x="54016" y="10994"/>
                    <a:pt x="53960" y="10994"/>
                  </a:cubicBezTo>
                  <a:cubicBezTo>
                    <a:pt x="53939" y="10994"/>
                    <a:pt x="53917" y="10987"/>
                    <a:pt x="53900" y="10969"/>
                  </a:cubicBezTo>
                  <a:cubicBezTo>
                    <a:pt x="53401" y="10452"/>
                    <a:pt x="53353" y="9540"/>
                    <a:pt x="53516" y="8878"/>
                  </a:cubicBezTo>
                  <a:cubicBezTo>
                    <a:pt x="53527" y="8835"/>
                    <a:pt x="53565" y="8816"/>
                    <a:pt x="53603" y="8816"/>
                  </a:cubicBezTo>
                  <a:close/>
                  <a:moveTo>
                    <a:pt x="2488" y="9420"/>
                  </a:moveTo>
                  <a:cubicBezTo>
                    <a:pt x="2522" y="9420"/>
                    <a:pt x="2559" y="9447"/>
                    <a:pt x="2563" y="9488"/>
                  </a:cubicBezTo>
                  <a:cubicBezTo>
                    <a:pt x="2631" y="10076"/>
                    <a:pt x="2367" y="10715"/>
                    <a:pt x="2099" y="11230"/>
                  </a:cubicBezTo>
                  <a:cubicBezTo>
                    <a:pt x="2086" y="11255"/>
                    <a:pt x="2066" y="11266"/>
                    <a:pt x="2046" y="11266"/>
                  </a:cubicBezTo>
                  <a:cubicBezTo>
                    <a:pt x="2001" y="11266"/>
                    <a:pt x="1954" y="11215"/>
                    <a:pt x="1979" y="11162"/>
                  </a:cubicBezTo>
                  <a:cubicBezTo>
                    <a:pt x="2242" y="10603"/>
                    <a:pt x="2289" y="10055"/>
                    <a:pt x="2429" y="9469"/>
                  </a:cubicBezTo>
                  <a:cubicBezTo>
                    <a:pt x="2438" y="9434"/>
                    <a:pt x="2462" y="9420"/>
                    <a:pt x="2488" y="9420"/>
                  </a:cubicBezTo>
                  <a:close/>
                  <a:moveTo>
                    <a:pt x="1751" y="12397"/>
                  </a:moveTo>
                  <a:cubicBezTo>
                    <a:pt x="1760" y="12397"/>
                    <a:pt x="1769" y="12398"/>
                    <a:pt x="1778" y="12401"/>
                  </a:cubicBezTo>
                  <a:cubicBezTo>
                    <a:pt x="2021" y="12473"/>
                    <a:pt x="2187" y="12697"/>
                    <a:pt x="2331" y="12892"/>
                  </a:cubicBezTo>
                  <a:cubicBezTo>
                    <a:pt x="2492" y="13112"/>
                    <a:pt x="2617" y="13350"/>
                    <a:pt x="2705" y="13606"/>
                  </a:cubicBezTo>
                  <a:cubicBezTo>
                    <a:pt x="2721" y="13656"/>
                    <a:pt x="2677" y="13694"/>
                    <a:pt x="2635" y="13694"/>
                  </a:cubicBezTo>
                  <a:cubicBezTo>
                    <a:pt x="2612" y="13694"/>
                    <a:pt x="2590" y="13683"/>
                    <a:pt x="2577" y="13659"/>
                  </a:cubicBezTo>
                  <a:cubicBezTo>
                    <a:pt x="2460" y="13433"/>
                    <a:pt x="2321" y="13220"/>
                    <a:pt x="2144" y="13036"/>
                  </a:cubicBezTo>
                  <a:cubicBezTo>
                    <a:pt x="1989" y="12870"/>
                    <a:pt x="1780" y="12757"/>
                    <a:pt x="1649" y="12568"/>
                  </a:cubicBezTo>
                  <a:cubicBezTo>
                    <a:pt x="1597" y="12495"/>
                    <a:pt x="1671" y="12397"/>
                    <a:pt x="1751" y="12397"/>
                  </a:cubicBezTo>
                  <a:close/>
                  <a:moveTo>
                    <a:pt x="54052" y="12250"/>
                  </a:moveTo>
                  <a:cubicBezTo>
                    <a:pt x="54103" y="12250"/>
                    <a:pt x="54154" y="12307"/>
                    <a:pt x="54126" y="12369"/>
                  </a:cubicBezTo>
                  <a:cubicBezTo>
                    <a:pt x="53914" y="12854"/>
                    <a:pt x="53717" y="13361"/>
                    <a:pt x="53445" y="13816"/>
                  </a:cubicBezTo>
                  <a:cubicBezTo>
                    <a:pt x="53423" y="13852"/>
                    <a:pt x="53387" y="13868"/>
                    <a:pt x="53350" y="13868"/>
                  </a:cubicBezTo>
                  <a:cubicBezTo>
                    <a:pt x="53279" y="13868"/>
                    <a:pt x="53207" y="13810"/>
                    <a:pt x="53240" y="13731"/>
                  </a:cubicBezTo>
                  <a:cubicBezTo>
                    <a:pt x="53440" y="13230"/>
                    <a:pt x="53729" y="12761"/>
                    <a:pt x="53992" y="12290"/>
                  </a:cubicBezTo>
                  <a:cubicBezTo>
                    <a:pt x="54007" y="12262"/>
                    <a:pt x="54030" y="12250"/>
                    <a:pt x="54052" y="12250"/>
                  </a:cubicBezTo>
                  <a:close/>
                  <a:moveTo>
                    <a:pt x="53385" y="15081"/>
                  </a:moveTo>
                  <a:cubicBezTo>
                    <a:pt x="53425" y="15081"/>
                    <a:pt x="53463" y="15099"/>
                    <a:pt x="53482" y="15142"/>
                  </a:cubicBezTo>
                  <a:cubicBezTo>
                    <a:pt x="53595" y="15385"/>
                    <a:pt x="53685" y="15636"/>
                    <a:pt x="53777" y="15888"/>
                  </a:cubicBezTo>
                  <a:cubicBezTo>
                    <a:pt x="53810" y="15972"/>
                    <a:pt x="53726" y="16040"/>
                    <a:pt x="53650" y="16040"/>
                  </a:cubicBezTo>
                  <a:cubicBezTo>
                    <a:pt x="53611" y="16040"/>
                    <a:pt x="53574" y="16022"/>
                    <a:pt x="53556" y="15980"/>
                  </a:cubicBezTo>
                  <a:cubicBezTo>
                    <a:pt x="53452" y="15735"/>
                    <a:pt x="53341" y="15490"/>
                    <a:pt x="53256" y="15236"/>
                  </a:cubicBezTo>
                  <a:cubicBezTo>
                    <a:pt x="53225" y="15149"/>
                    <a:pt x="53309" y="15081"/>
                    <a:pt x="53385" y="15081"/>
                  </a:cubicBezTo>
                  <a:close/>
                  <a:moveTo>
                    <a:pt x="2919" y="14835"/>
                  </a:moveTo>
                  <a:cubicBezTo>
                    <a:pt x="2962" y="14835"/>
                    <a:pt x="3007" y="14866"/>
                    <a:pt x="3011" y="14920"/>
                  </a:cubicBezTo>
                  <a:cubicBezTo>
                    <a:pt x="3055" y="15612"/>
                    <a:pt x="2677" y="16319"/>
                    <a:pt x="2259" y="16843"/>
                  </a:cubicBezTo>
                  <a:cubicBezTo>
                    <a:pt x="2240" y="16867"/>
                    <a:pt x="2215" y="16877"/>
                    <a:pt x="2189" y="16877"/>
                  </a:cubicBezTo>
                  <a:cubicBezTo>
                    <a:pt x="2113" y="16877"/>
                    <a:pt x="2033" y="16787"/>
                    <a:pt x="2088" y="16714"/>
                  </a:cubicBezTo>
                  <a:cubicBezTo>
                    <a:pt x="2518" y="16153"/>
                    <a:pt x="2661" y="15560"/>
                    <a:pt x="2840" y="14896"/>
                  </a:cubicBezTo>
                  <a:cubicBezTo>
                    <a:pt x="2852" y="14854"/>
                    <a:pt x="2885" y="14835"/>
                    <a:pt x="2919" y="14835"/>
                  </a:cubicBezTo>
                  <a:close/>
                  <a:moveTo>
                    <a:pt x="54070" y="16968"/>
                  </a:moveTo>
                  <a:cubicBezTo>
                    <a:pt x="54101" y="16968"/>
                    <a:pt x="54131" y="16984"/>
                    <a:pt x="54151" y="17021"/>
                  </a:cubicBezTo>
                  <a:cubicBezTo>
                    <a:pt x="54413" y="17511"/>
                    <a:pt x="54375" y="18155"/>
                    <a:pt x="54228" y="18674"/>
                  </a:cubicBezTo>
                  <a:cubicBezTo>
                    <a:pt x="54214" y="18723"/>
                    <a:pt x="54177" y="18744"/>
                    <a:pt x="54139" y="18744"/>
                  </a:cubicBezTo>
                  <a:cubicBezTo>
                    <a:pt x="54081" y="18744"/>
                    <a:pt x="54022" y="18695"/>
                    <a:pt x="54038" y="18622"/>
                  </a:cubicBezTo>
                  <a:cubicBezTo>
                    <a:pt x="54158" y="18081"/>
                    <a:pt x="54063" y="17631"/>
                    <a:pt x="53962" y="17099"/>
                  </a:cubicBezTo>
                  <a:cubicBezTo>
                    <a:pt x="53948" y="17028"/>
                    <a:pt x="54010" y="16968"/>
                    <a:pt x="54070" y="16968"/>
                  </a:cubicBezTo>
                  <a:close/>
                  <a:moveTo>
                    <a:pt x="2063" y="18835"/>
                  </a:moveTo>
                  <a:cubicBezTo>
                    <a:pt x="2120" y="18835"/>
                    <a:pt x="2179" y="18887"/>
                    <a:pt x="2162" y="18954"/>
                  </a:cubicBezTo>
                  <a:cubicBezTo>
                    <a:pt x="2027" y="19475"/>
                    <a:pt x="1963" y="19952"/>
                    <a:pt x="2106" y="20480"/>
                  </a:cubicBezTo>
                  <a:cubicBezTo>
                    <a:pt x="2124" y="20549"/>
                    <a:pt x="2072" y="20592"/>
                    <a:pt x="2019" y="20592"/>
                  </a:cubicBezTo>
                  <a:cubicBezTo>
                    <a:pt x="1983" y="20592"/>
                    <a:pt x="1947" y="20572"/>
                    <a:pt x="1931" y="20528"/>
                  </a:cubicBezTo>
                  <a:cubicBezTo>
                    <a:pt x="1732" y="20002"/>
                    <a:pt x="1709" y="19385"/>
                    <a:pt x="1987" y="18882"/>
                  </a:cubicBezTo>
                  <a:cubicBezTo>
                    <a:pt x="2005" y="18849"/>
                    <a:pt x="2034" y="18835"/>
                    <a:pt x="2063" y="18835"/>
                  </a:cubicBezTo>
                  <a:close/>
                  <a:moveTo>
                    <a:pt x="54203" y="19960"/>
                  </a:moveTo>
                  <a:cubicBezTo>
                    <a:pt x="54255" y="19960"/>
                    <a:pt x="54306" y="19994"/>
                    <a:pt x="54302" y="20060"/>
                  </a:cubicBezTo>
                  <a:cubicBezTo>
                    <a:pt x="54283" y="20457"/>
                    <a:pt x="54174" y="20856"/>
                    <a:pt x="54091" y="21244"/>
                  </a:cubicBezTo>
                  <a:cubicBezTo>
                    <a:pt x="54079" y="21297"/>
                    <a:pt x="54043" y="21320"/>
                    <a:pt x="54004" y="21320"/>
                  </a:cubicBezTo>
                  <a:cubicBezTo>
                    <a:pt x="53944" y="21320"/>
                    <a:pt x="53879" y="21267"/>
                    <a:pt x="53890" y="21189"/>
                  </a:cubicBezTo>
                  <a:cubicBezTo>
                    <a:pt x="53946" y="20805"/>
                    <a:pt x="53981" y="20401"/>
                    <a:pt x="54101" y="20032"/>
                  </a:cubicBezTo>
                  <a:cubicBezTo>
                    <a:pt x="54116" y="19983"/>
                    <a:pt x="54160" y="19960"/>
                    <a:pt x="54203" y="19960"/>
                  </a:cubicBezTo>
                  <a:close/>
                  <a:moveTo>
                    <a:pt x="46780" y="20427"/>
                  </a:moveTo>
                  <a:cubicBezTo>
                    <a:pt x="46797" y="20427"/>
                    <a:pt x="46814" y="20431"/>
                    <a:pt x="46832" y="20441"/>
                  </a:cubicBezTo>
                  <a:cubicBezTo>
                    <a:pt x="47416" y="20750"/>
                    <a:pt x="48007" y="21050"/>
                    <a:pt x="48576" y="21390"/>
                  </a:cubicBezTo>
                  <a:cubicBezTo>
                    <a:pt x="48668" y="21445"/>
                    <a:pt x="48612" y="21569"/>
                    <a:pt x="48522" y="21569"/>
                  </a:cubicBezTo>
                  <a:cubicBezTo>
                    <a:pt x="48508" y="21569"/>
                    <a:pt x="48492" y="21566"/>
                    <a:pt x="48476" y="21558"/>
                  </a:cubicBezTo>
                  <a:cubicBezTo>
                    <a:pt x="47880" y="21270"/>
                    <a:pt x="47305" y="20942"/>
                    <a:pt x="46726" y="20624"/>
                  </a:cubicBezTo>
                  <a:cubicBezTo>
                    <a:pt x="46624" y="20566"/>
                    <a:pt x="46686" y="20427"/>
                    <a:pt x="46780" y="20427"/>
                  </a:cubicBezTo>
                  <a:close/>
                  <a:moveTo>
                    <a:pt x="9774" y="20820"/>
                  </a:moveTo>
                  <a:cubicBezTo>
                    <a:pt x="9853" y="20820"/>
                    <a:pt x="9896" y="20954"/>
                    <a:pt x="9814" y="20995"/>
                  </a:cubicBezTo>
                  <a:cubicBezTo>
                    <a:pt x="9389" y="21212"/>
                    <a:pt x="8966" y="21447"/>
                    <a:pt x="8516" y="21610"/>
                  </a:cubicBezTo>
                  <a:cubicBezTo>
                    <a:pt x="8504" y="21614"/>
                    <a:pt x="8492" y="21616"/>
                    <a:pt x="8481" y="21616"/>
                  </a:cubicBezTo>
                  <a:cubicBezTo>
                    <a:pt x="8386" y="21616"/>
                    <a:pt x="8340" y="21463"/>
                    <a:pt x="8433" y="21411"/>
                  </a:cubicBezTo>
                  <a:cubicBezTo>
                    <a:pt x="8848" y="21175"/>
                    <a:pt x="9303" y="21006"/>
                    <a:pt x="9742" y="20827"/>
                  </a:cubicBezTo>
                  <a:cubicBezTo>
                    <a:pt x="9753" y="20822"/>
                    <a:pt x="9764" y="20820"/>
                    <a:pt x="9774" y="20820"/>
                  </a:cubicBezTo>
                  <a:close/>
                  <a:moveTo>
                    <a:pt x="45059" y="20948"/>
                  </a:moveTo>
                  <a:cubicBezTo>
                    <a:pt x="45124" y="20948"/>
                    <a:pt x="45194" y="21019"/>
                    <a:pt x="45184" y="21095"/>
                  </a:cubicBezTo>
                  <a:cubicBezTo>
                    <a:pt x="45112" y="21598"/>
                    <a:pt x="44796" y="22075"/>
                    <a:pt x="44468" y="22451"/>
                  </a:cubicBezTo>
                  <a:cubicBezTo>
                    <a:pt x="44442" y="22482"/>
                    <a:pt x="44412" y="22495"/>
                    <a:pt x="44383" y="22495"/>
                  </a:cubicBezTo>
                  <a:cubicBezTo>
                    <a:pt x="44290" y="22495"/>
                    <a:pt x="44207" y="22366"/>
                    <a:pt x="44287" y="22270"/>
                  </a:cubicBezTo>
                  <a:cubicBezTo>
                    <a:pt x="44609" y="21884"/>
                    <a:pt x="44778" y="21459"/>
                    <a:pt x="44979" y="21006"/>
                  </a:cubicBezTo>
                  <a:cubicBezTo>
                    <a:pt x="44998" y="20965"/>
                    <a:pt x="45028" y="20948"/>
                    <a:pt x="45059" y="20948"/>
                  </a:cubicBezTo>
                  <a:close/>
                  <a:moveTo>
                    <a:pt x="6770" y="21969"/>
                  </a:moveTo>
                  <a:cubicBezTo>
                    <a:pt x="6841" y="21969"/>
                    <a:pt x="6896" y="22075"/>
                    <a:pt x="6838" y="22135"/>
                  </a:cubicBezTo>
                  <a:cubicBezTo>
                    <a:pt x="6608" y="22375"/>
                    <a:pt x="6298" y="22521"/>
                    <a:pt x="5978" y="22521"/>
                  </a:cubicBezTo>
                  <a:cubicBezTo>
                    <a:pt x="5842" y="22521"/>
                    <a:pt x="5704" y="22494"/>
                    <a:pt x="5570" y="22438"/>
                  </a:cubicBezTo>
                  <a:cubicBezTo>
                    <a:pt x="5469" y="22395"/>
                    <a:pt x="5516" y="22222"/>
                    <a:pt x="5618" y="22222"/>
                  </a:cubicBezTo>
                  <a:cubicBezTo>
                    <a:pt x="5621" y="22222"/>
                    <a:pt x="5624" y="22222"/>
                    <a:pt x="5627" y="22223"/>
                  </a:cubicBezTo>
                  <a:cubicBezTo>
                    <a:pt x="5711" y="22231"/>
                    <a:pt x="5795" y="22236"/>
                    <a:pt x="5877" y="22236"/>
                  </a:cubicBezTo>
                  <a:cubicBezTo>
                    <a:pt x="6177" y="22236"/>
                    <a:pt x="6465" y="22172"/>
                    <a:pt x="6721" y="21986"/>
                  </a:cubicBezTo>
                  <a:cubicBezTo>
                    <a:pt x="6738" y="21974"/>
                    <a:pt x="6754" y="21969"/>
                    <a:pt x="6770" y="21969"/>
                  </a:cubicBezTo>
                  <a:close/>
                  <a:moveTo>
                    <a:pt x="2651" y="21804"/>
                  </a:moveTo>
                  <a:cubicBezTo>
                    <a:pt x="2688" y="21804"/>
                    <a:pt x="2725" y="21820"/>
                    <a:pt x="2746" y="21856"/>
                  </a:cubicBezTo>
                  <a:cubicBezTo>
                    <a:pt x="2930" y="22173"/>
                    <a:pt x="3282" y="22389"/>
                    <a:pt x="3642" y="22389"/>
                  </a:cubicBezTo>
                  <a:cubicBezTo>
                    <a:pt x="3770" y="22389"/>
                    <a:pt x="3900" y="22362"/>
                    <a:pt x="4023" y="22302"/>
                  </a:cubicBezTo>
                  <a:cubicBezTo>
                    <a:pt x="4036" y="22295"/>
                    <a:pt x="4049" y="22292"/>
                    <a:pt x="4061" y="22292"/>
                  </a:cubicBezTo>
                  <a:cubicBezTo>
                    <a:pt x="4131" y="22292"/>
                    <a:pt x="4176" y="22393"/>
                    <a:pt x="4101" y="22438"/>
                  </a:cubicBezTo>
                  <a:cubicBezTo>
                    <a:pt x="3922" y="22542"/>
                    <a:pt x="3723" y="22593"/>
                    <a:pt x="3528" y="22593"/>
                  </a:cubicBezTo>
                  <a:cubicBezTo>
                    <a:pt x="3111" y="22593"/>
                    <a:pt x="2709" y="22363"/>
                    <a:pt x="2540" y="21942"/>
                  </a:cubicBezTo>
                  <a:cubicBezTo>
                    <a:pt x="2507" y="21862"/>
                    <a:pt x="2579" y="21804"/>
                    <a:pt x="2651" y="21804"/>
                  </a:cubicBezTo>
                  <a:close/>
                  <a:moveTo>
                    <a:pt x="49795" y="21982"/>
                  </a:moveTo>
                  <a:cubicBezTo>
                    <a:pt x="49803" y="21982"/>
                    <a:pt x="49813" y="21984"/>
                    <a:pt x="49822" y="21988"/>
                  </a:cubicBezTo>
                  <a:cubicBezTo>
                    <a:pt x="50512" y="22278"/>
                    <a:pt x="51200" y="22384"/>
                    <a:pt x="51946" y="22405"/>
                  </a:cubicBezTo>
                  <a:cubicBezTo>
                    <a:pt x="52069" y="22410"/>
                    <a:pt x="52061" y="22579"/>
                    <a:pt x="51946" y="22592"/>
                  </a:cubicBezTo>
                  <a:cubicBezTo>
                    <a:pt x="51827" y="22606"/>
                    <a:pt x="51708" y="22612"/>
                    <a:pt x="51590" y="22612"/>
                  </a:cubicBezTo>
                  <a:cubicBezTo>
                    <a:pt x="50953" y="22612"/>
                    <a:pt x="50324" y="22430"/>
                    <a:pt x="49760" y="22137"/>
                  </a:cubicBezTo>
                  <a:cubicBezTo>
                    <a:pt x="49686" y="22100"/>
                    <a:pt x="49725" y="21982"/>
                    <a:pt x="49795" y="21982"/>
                  </a:cubicBezTo>
                  <a:close/>
                  <a:moveTo>
                    <a:pt x="10876" y="21849"/>
                  </a:moveTo>
                  <a:cubicBezTo>
                    <a:pt x="10913" y="21849"/>
                    <a:pt x="10952" y="21868"/>
                    <a:pt x="10970" y="21912"/>
                  </a:cubicBezTo>
                  <a:cubicBezTo>
                    <a:pt x="11139" y="22332"/>
                    <a:pt x="11300" y="22752"/>
                    <a:pt x="11435" y="23186"/>
                  </a:cubicBezTo>
                  <a:cubicBezTo>
                    <a:pt x="11456" y="23258"/>
                    <a:pt x="11403" y="23300"/>
                    <a:pt x="11346" y="23300"/>
                  </a:cubicBezTo>
                  <a:cubicBezTo>
                    <a:pt x="11308" y="23300"/>
                    <a:pt x="11268" y="23281"/>
                    <a:pt x="11250" y="23237"/>
                  </a:cubicBezTo>
                  <a:cubicBezTo>
                    <a:pt x="11075" y="22817"/>
                    <a:pt x="10931" y="22392"/>
                    <a:pt x="10790" y="21960"/>
                  </a:cubicBezTo>
                  <a:cubicBezTo>
                    <a:pt x="10768" y="21891"/>
                    <a:pt x="10821" y="21849"/>
                    <a:pt x="10876" y="21849"/>
                  </a:cubicBezTo>
                  <a:close/>
                  <a:moveTo>
                    <a:pt x="24491" y="22821"/>
                  </a:moveTo>
                  <a:cubicBezTo>
                    <a:pt x="24493" y="22821"/>
                    <a:pt x="24494" y="22821"/>
                    <a:pt x="24495" y="22821"/>
                  </a:cubicBezTo>
                  <a:cubicBezTo>
                    <a:pt x="25149" y="22851"/>
                    <a:pt x="25817" y="22964"/>
                    <a:pt x="26396" y="23283"/>
                  </a:cubicBezTo>
                  <a:cubicBezTo>
                    <a:pt x="26469" y="23323"/>
                    <a:pt x="26431" y="23435"/>
                    <a:pt x="26358" y="23435"/>
                  </a:cubicBezTo>
                  <a:cubicBezTo>
                    <a:pt x="26350" y="23435"/>
                    <a:pt x="26342" y="23434"/>
                    <a:pt x="26334" y="23431"/>
                  </a:cubicBezTo>
                  <a:cubicBezTo>
                    <a:pt x="25724" y="23230"/>
                    <a:pt x="25143" y="23048"/>
                    <a:pt x="24495" y="23004"/>
                  </a:cubicBezTo>
                  <a:cubicBezTo>
                    <a:pt x="24381" y="22996"/>
                    <a:pt x="24378" y="22821"/>
                    <a:pt x="24491" y="22821"/>
                  </a:cubicBezTo>
                  <a:close/>
                  <a:moveTo>
                    <a:pt x="32881" y="23095"/>
                  </a:moveTo>
                  <a:cubicBezTo>
                    <a:pt x="33435" y="23095"/>
                    <a:pt x="33987" y="23148"/>
                    <a:pt x="34528" y="23270"/>
                  </a:cubicBezTo>
                  <a:cubicBezTo>
                    <a:pt x="34631" y="23293"/>
                    <a:pt x="34612" y="23464"/>
                    <a:pt x="34515" y="23464"/>
                  </a:cubicBezTo>
                  <a:cubicBezTo>
                    <a:pt x="34511" y="23464"/>
                    <a:pt x="34507" y="23464"/>
                    <a:pt x="34503" y="23463"/>
                  </a:cubicBezTo>
                  <a:cubicBezTo>
                    <a:pt x="33776" y="23369"/>
                    <a:pt x="33060" y="23301"/>
                    <a:pt x="32331" y="23301"/>
                  </a:cubicBezTo>
                  <a:cubicBezTo>
                    <a:pt x="32293" y="23301"/>
                    <a:pt x="32255" y="23301"/>
                    <a:pt x="32217" y="23302"/>
                  </a:cubicBezTo>
                  <a:cubicBezTo>
                    <a:pt x="32216" y="23302"/>
                    <a:pt x="32215" y="23302"/>
                    <a:pt x="32215" y="23302"/>
                  </a:cubicBezTo>
                  <a:cubicBezTo>
                    <a:pt x="32097" y="23302"/>
                    <a:pt x="32100" y="23127"/>
                    <a:pt x="32217" y="23119"/>
                  </a:cubicBezTo>
                  <a:cubicBezTo>
                    <a:pt x="32438" y="23103"/>
                    <a:pt x="32659" y="23095"/>
                    <a:pt x="32881" y="23095"/>
                  </a:cubicBezTo>
                  <a:close/>
                  <a:moveTo>
                    <a:pt x="21932" y="23407"/>
                  </a:moveTo>
                  <a:cubicBezTo>
                    <a:pt x="22016" y="23407"/>
                    <a:pt x="22012" y="23534"/>
                    <a:pt x="21940" y="23562"/>
                  </a:cubicBezTo>
                  <a:cubicBezTo>
                    <a:pt x="21437" y="23752"/>
                    <a:pt x="20882" y="23831"/>
                    <a:pt x="20356" y="23946"/>
                  </a:cubicBezTo>
                  <a:cubicBezTo>
                    <a:pt x="20350" y="23947"/>
                    <a:pt x="20345" y="23948"/>
                    <a:pt x="20340" y="23948"/>
                  </a:cubicBezTo>
                  <a:cubicBezTo>
                    <a:pt x="20273" y="23948"/>
                    <a:pt x="20248" y="23845"/>
                    <a:pt x="20324" y="23823"/>
                  </a:cubicBezTo>
                  <a:cubicBezTo>
                    <a:pt x="20847" y="23674"/>
                    <a:pt x="21379" y="23479"/>
                    <a:pt x="21919" y="23408"/>
                  </a:cubicBezTo>
                  <a:cubicBezTo>
                    <a:pt x="21923" y="23407"/>
                    <a:pt x="21928" y="23407"/>
                    <a:pt x="21932" y="23407"/>
                  </a:cubicBezTo>
                  <a:close/>
                  <a:moveTo>
                    <a:pt x="30078" y="23522"/>
                  </a:moveTo>
                  <a:cubicBezTo>
                    <a:pt x="30172" y="23522"/>
                    <a:pt x="30208" y="23677"/>
                    <a:pt x="30120" y="23715"/>
                  </a:cubicBezTo>
                  <a:cubicBezTo>
                    <a:pt x="29594" y="23948"/>
                    <a:pt x="29024" y="24087"/>
                    <a:pt x="28485" y="24292"/>
                  </a:cubicBezTo>
                  <a:cubicBezTo>
                    <a:pt x="28364" y="24339"/>
                    <a:pt x="28235" y="24418"/>
                    <a:pt x="28105" y="24418"/>
                  </a:cubicBezTo>
                  <a:cubicBezTo>
                    <a:pt x="28088" y="24418"/>
                    <a:pt x="28071" y="24417"/>
                    <a:pt x="28054" y="24414"/>
                  </a:cubicBezTo>
                  <a:cubicBezTo>
                    <a:pt x="27849" y="24380"/>
                    <a:pt x="27483" y="23992"/>
                    <a:pt x="27310" y="23858"/>
                  </a:cubicBezTo>
                  <a:cubicBezTo>
                    <a:pt x="27238" y="23803"/>
                    <a:pt x="27281" y="23690"/>
                    <a:pt x="27353" y="23690"/>
                  </a:cubicBezTo>
                  <a:cubicBezTo>
                    <a:pt x="27368" y="23690"/>
                    <a:pt x="27384" y="23694"/>
                    <a:pt x="27400" y="23706"/>
                  </a:cubicBezTo>
                  <a:cubicBezTo>
                    <a:pt x="27601" y="23841"/>
                    <a:pt x="27869" y="24115"/>
                    <a:pt x="28114" y="24137"/>
                  </a:cubicBezTo>
                  <a:cubicBezTo>
                    <a:pt x="28125" y="24138"/>
                    <a:pt x="28136" y="24139"/>
                    <a:pt x="28148" y="24139"/>
                  </a:cubicBezTo>
                  <a:cubicBezTo>
                    <a:pt x="28324" y="24139"/>
                    <a:pt x="28524" y="24013"/>
                    <a:pt x="28684" y="23950"/>
                  </a:cubicBezTo>
                  <a:cubicBezTo>
                    <a:pt x="29130" y="23772"/>
                    <a:pt x="29591" y="23588"/>
                    <a:pt x="30068" y="23523"/>
                  </a:cubicBezTo>
                  <a:cubicBezTo>
                    <a:pt x="30071" y="23522"/>
                    <a:pt x="30074" y="23522"/>
                    <a:pt x="30078" y="23522"/>
                  </a:cubicBezTo>
                  <a:close/>
                  <a:moveTo>
                    <a:pt x="35926" y="23685"/>
                  </a:moveTo>
                  <a:cubicBezTo>
                    <a:pt x="35929" y="23685"/>
                    <a:pt x="35931" y="23685"/>
                    <a:pt x="35935" y="23685"/>
                  </a:cubicBezTo>
                  <a:cubicBezTo>
                    <a:pt x="36553" y="23733"/>
                    <a:pt x="37190" y="23906"/>
                    <a:pt x="37689" y="24286"/>
                  </a:cubicBezTo>
                  <a:cubicBezTo>
                    <a:pt x="37759" y="24340"/>
                    <a:pt x="37719" y="24442"/>
                    <a:pt x="37646" y="24442"/>
                  </a:cubicBezTo>
                  <a:cubicBezTo>
                    <a:pt x="37633" y="24442"/>
                    <a:pt x="37618" y="24439"/>
                    <a:pt x="37603" y="24431"/>
                  </a:cubicBezTo>
                  <a:cubicBezTo>
                    <a:pt x="37066" y="24137"/>
                    <a:pt x="36551" y="23913"/>
                    <a:pt x="35935" y="23851"/>
                  </a:cubicBezTo>
                  <a:cubicBezTo>
                    <a:pt x="35831" y="23843"/>
                    <a:pt x="35826" y="23685"/>
                    <a:pt x="35926" y="23685"/>
                  </a:cubicBezTo>
                  <a:close/>
                  <a:moveTo>
                    <a:pt x="44083" y="23818"/>
                  </a:moveTo>
                  <a:cubicBezTo>
                    <a:pt x="44160" y="23818"/>
                    <a:pt x="44237" y="23907"/>
                    <a:pt x="44186" y="23988"/>
                  </a:cubicBezTo>
                  <a:cubicBezTo>
                    <a:pt x="43822" y="24560"/>
                    <a:pt x="43205" y="24924"/>
                    <a:pt x="42542" y="25042"/>
                  </a:cubicBezTo>
                  <a:cubicBezTo>
                    <a:pt x="42534" y="25043"/>
                    <a:pt x="42526" y="25044"/>
                    <a:pt x="42518" y="25044"/>
                  </a:cubicBezTo>
                  <a:cubicBezTo>
                    <a:pt x="42386" y="25044"/>
                    <a:pt x="42335" y="24849"/>
                    <a:pt x="42478" y="24811"/>
                  </a:cubicBezTo>
                  <a:cubicBezTo>
                    <a:pt x="43096" y="24656"/>
                    <a:pt x="43581" y="24316"/>
                    <a:pt x="44011" y="23851"/>
                  </a:cubicBezTo>
                  <a:cubicBezTo>
                    <a:pt x="44032" y="23828"/>
                    <a:pt x="44058" y="23818"/>
                    <a:pt x="44083" y="23818"/>
                  </a:cubicBezTo>
                  <a:close/>
                  <a:moveTo>
                    <a:pt x="18214" y="24623"/>
                  </a:moveTo>
                  <a:cubicBezTo>
                    <a:pt x="18308" y="24623"/>
                    <a:pt x="18344" y="24761"/>
                    <a:pt x="18244" y="24789"/>
                  </a:cubicBezTo>
                  <a:cubicBezTo>
                    <a:pt x="17719" y="24927"/>
                    <a:pt x="17186" y="25033"/>
                    <a:pt x="16655" y="25147"/>
                  </a:cubicBezTo>
                  <a:cubicBezTo>
                    <a:pt x="16649" y="25148"/>
                    <a:pt x="16643" y="25149"/>
                    <a:pt x="16637" y="25149"/>
                  </a:cubicBezTo>
                  <a:cubicBezTo>
                    <a:pt x="16544" y="25149"/>
                    <a:pt x="16511" y="25008"/>
                    <a:pt x="16608" y="24984"/>
                  </a:cubicBezTo>
                  <a:cubicBezTo>
                    <a:pt x="17137" y="24857"/>
                    <a:pt x="17664" y="24724"/>
                    <a:pt x="18197" y="24624"/>
                  </a:cubicBezTo>
                  <a:cubicBezTo>
                    <a:pt x="18203" y="24623"/>
                    <a:pt x="18208" y="24623"/>
                    <a:pt x="18214" y="24623"/>
                  </a:cubicBezTo>
                  <a:close/>
                  <a:moveTo>
                    <a:pt x="38944" y="24643"/>
                  </a:moveTo>
                  <a:cubicBezTo>
                    <a:pt x="38955" y="24643"/>
                    <a:pt x="38966" y="24645"/>
                    <a:pt x="38977" y="24650"/>
                  </a:cubicBezTo>
                  <a:cubicBezTo>
                    <a:pt x="39566" y="24881"/>
                    <a:pt x="40166" y="24964"/>
                    <a:pt x="40794" y="24998"/>
                  </a:cubicBezTo>
                  <a:cubicBezTo>
                    <a:pt x="40927" y="25006"/>
                    <a:pt x="40923" y="25188"/>
                    <a:pt x="40794" y="25199"/>
                  </a:cubicBezTo>
                  <a:cubicBezTo>
                    <a:pt x="40699" y="25208"/>
                    <a:pt x="40604" y="25212"/>
                    <a:pt x="40509" y="25212"/>
                  </a:cubicBezTo>
                  <a:cubicBezTo>
                    <a:pt x="39952" y="25212"/>
                    <a:pt x="39412" y="25065"/>
                    <a:pt x="38897" y="24841"/>
                  </a:cubicBezTo>
                  <a:cubicBezTo>
                    <a:pt x="38799" y="24800"/>
                    <a:pt x="38853" y="24643"/>
                    <a:pt x="38944" y="24643"/>
                  </a:cubicBezTo>
                  <a:close/>
                  <a:moveTo>
                    <a:pt x="12600" y="24296"/>
                  </a:moveTo>
                  <a:cubicBezTo>
                    <a:pt x="12624" y="24296"/>
                    <a:pt x="12649" y="24307"/>
                    <a:pt x="12665" y="24334"/>
                  </a:cubicBezTo>
                  <a:cubicBezTo>
                    <a:pt x="13004" y="24857"/>
                    <a:pt x="13553" y="25089"/>
                    <a:pt x="14157" y="25089"/>
                  </a:cubicBezTo>
                  <a:cubicBezTo>
                    <a:pt x="14171" y="25089"/>
                    <a:pt x="14184" y="25089"/>
                    <a:pt x="14198" y="25089"/>
                  </a:cubicBezTo>
                  <a:cubicBezTo>
                    <a:pt x="14199" y="25089"/>
                    <a:pt x="14200" y="25089"/>
                    <a:pt x="14201" y="25089"/>
                  </a:cubicBezTo>
                  <a:cubicBezTo>
                    <a:pt x="14300" y="25089"/>
                    <a:pt x="14326" y="25255"/>
                    <a:pt x="14224" y="25268"/>
                  </a:cubicBezTo>
                  <a:cubicBezTo>
                    <a:pt x="14149" y="25280"/>
                    <a:pt x="14074" y="25285"/>
                    <a:pt x="14000" y="25285"/>
                  </a:cubicBezTo>
                  <a:cubicBezTo>
                    <a:pt x="13399" y="25285"/>
                    <a:pt x="12839" y="24930"/>
                    <a:pt x="12528" y="24412"/>
                  </a:cubicBezTo>
                  <a:cubicBezTo>
                    <a:pt x="12494" y="24351"/>
                    <a:pt x="12547" y="24296"/>
                    <a:pt x="12600" y="24296"/>
                  </a:cubicBezTo>
                  <a:close/>
                  <a:moveTo>
                    <a:pt x="27890" y="0"/>
                  </a:moveTo>
                  <a:cubicBezTo>
                    <a:pt x="26782" y="1633"/>
                    <a:pt x="24912" y="2647"/>
                    <a:pt x="22983" y="2647"/>
                  </a:cubicBezTo>
                  <a:cubicBezTo>
                    <a:pt x="22362" y="2647"/>
                    <a:pt x="21735" y="2542"/>
                    <a:pt x="21125" y="2318"/>
                  </a:cubicBezTo>
                  <a:cubicBezTo>
                    <a:pt x="19111" y="1579"/>
                    <a:pt x="17574" y="319"/>
                    <a:pt x="15339" y="187"/>
                  </a:cubicBezTo>
                  <a:cubicBezTo>
                    <a:pt x="15197" y="179"/>
                    <a:pt x="15050" y="175"/>
                    <a:pt x="14899" y="175"/>
                  </a:cubicBezTo>
                  <a:cubicBezTo>
                    <a:pt x="12711" y="175"/>
                    <a:pt x="9746" y="1067"/>
                    <a:pt x="10079" y="3754"/>
                  </a:cubicBezTo>
                  <a:cubicBezTo>
                    <a:pt x="10099" y="3917"/>
                    <a:pt x="9967" y="3995"/>
                    <a:pt x="9833" y="3995"/>
                  </a:cubicBezTo>
                  <a:cubicBezTo>
                    <a:pt x="9764" y="3995"/>
                    <a:pt x="9695" y="3975"/>
                    <a:pt x="9645" y="3935"/>
                  </a:cubicBezTo>
                  <a:cubicBezTo>
                    <a:pt x="8242" y="2816"/>
                    <a:pt x="5820" y="1672"/>
                    <a:pt x="3846" y="1672"/>
                  </a:cubicBezTo>
                  <a:cubicBezTo>
                    <a:pt x="2137" y="1672"/>
                    <a:pt x="763" y="2530"/>
                    <a:pt x="677" y="5005"/>
                  </a:cubicBezTo>
                  <a:cubicBezTo>
                    <a:pt x="613" y="6892"/>
                    <a:pt x="2550" y="11196"/>
                    <a:pt x="1" y="12251"/>
                  </a:cubicBezTo>
                  <a:cubicBezTo>
                    <a:pt x="3011" y="13639"/>
                    <a:pt x="595" y="17469"/>
                    <a:pt x="539" y="19672"/>
                  </a:cubicBezTo>
                  <a:cubicBezTo>
                    <a:pt x="478" y="21962"/>
                    <a:pt x="2067" y="23632"/>
                    <a:pt x="4339" y="23733"/>
                  </a:cubicBezTo>
                  <a:cubicBezTo>
                    <a:pt x="4416" y="23737"/>
                    <a:pt x="4492" y="23738"/>
                    <a:pt x="4568" y="23738"/>
                  </a:cubicBezTo>
                  <a:cubicBezTo>
                    <a:pt x="6475" y="23738"/>
                    <a:pt x="8130" y="22683"/>
                    <a:pt x="9856" y="22000"/>
                  </a:cubicBezTo>
                  <a:cubicBezTo>
                    <a:pt x="9871" y="21993"/>
                    <a:pt x="9885" y="21990"/>
                    <a:pt x="9898" y="21990"/>
                  </a:cubicBezTo>
                  <a:cubicBezTo>
                    <a:pt x="9969" y="21990"/>
                    <a:pt x="9999" y="22078"/>
                    <a:pt x="9975" y="22145"/>
                  </a:cubicBezTo>
                  <a:cubicBezTo>
                    <a:pt x="10009" y="22179"/>
                    <a:pt x="10035" y="22223"/>
                    <a:pt x="10039" y="22284"/>
                  </a:cubicBezTo>
                  <a:cubicBezTo>
                    <a:pt x="10252" y="24616"/>
                    <a:pt x="12007" y="26342"/>
                    <a:pt x="14359" y="26467"/>
                  </a:cubicBezTo>
                  <a:cubicBezTo>
                    <a:pt x="14475" y="26473"/>
                    <a:pt x="14591" y="26476"/>
                    <a:pt x="14706" y="26476"/>
                  </a:cubicBezTo>
                  <a:cubicBezTo>
                    <a:pt x="16578" y="26476"/>
                    <a:pt x="18354" y="25694"/>
                    <a:pt x="20081" y="25059"/>
                  </a:cubicBezTo>
                  <a:cubicBezTo>
                    <a:pt x="21336" y="24595"/>
                    <a:pt x="22688" y="24168"/>
                    <a:pt x="24043" y="24168"/>
                  </a:cubicBezTo>
                  <a:cubicBezTo>
                    <a:pt x="24450" y="24168"/>
                    <a:pt x="24857" y="24206"/>
                    <a:pt x="25262" y="24294"/>
                  </a:cubicBezTo>
                  <a:cubicBezTo>
                    <a:pt x="26320" y="24525"/>
                    <a:pt x="27557" y="25151"/>
                    <a:pt x="27890" y="26252"/>
                  </a:cubicBezTo>
                  <a:cubicBezTo>
                    <a:pt x="28223" y="25151"/>
                    <a:pt x="29460" y="24525"/>
                    <a:pt x="30517" y="24294"/>
                  </a:cubicBezTo>
                  <a:cubicBezTo>
                    <a:pt x="30923" y="24206"/>
                    <a:pt x="31330" y="24168"/>
                    <a:pt x="31737" y="24168"/>
                  </a:cubicBezTo>
                  <a:cubicBezTo>
                    <a:pt x="33092" y="24168"/>
                    <a:pt x="34443" y="24595"/>
                    <a:pt x="35698" y="25059"/>
                  </a:cubicBezTo>
                  <a:cubicBezTo>
                    <a:pt x="37425" y="25694"/>
                    <a:pt x="39202" y="26476"/>
                    <a:pt x="41074" y="26476"/>
                  </a:cubicBezTo>
                  <a:cubicBezTo>
                    <a:pt x="41189" y="26476"/>
                    <a:pt x="41304" y="26473"/>
                    <a:pt x="41420" y="26467"/>
                  </a:cubicBezTo>
                  <a:cubicBezTo>
                    <a:pt x="43773" y="26342"/>
                    <a:pt x="45528" y="24616"/>
                    <a:pt x="45740" y="22284"/>
                  </a:cubicBezTo>
                  <a:cubicBezTo>
                    <a:pt x="45745" y="22223"/>
                    <a:pt x="45772" y="22179"/>
                    <a:pt x="45804" y="22145"/>
                  </a:cubicBezTo>
                  <a:cubicBezTo>
                    <a:pt x="45781" y="22078"/>
                    <a:pt x="45811" y="21990"/>
                    <a:pt x="45882" y="21990"/>
                  </a:cubicBezTo>
                  <a:cubicBezTo>
                    <a:pt x="45895" y="21990"/>
                    <a:pt x="45910" y="21993"/>
                    <a:pt x="45925" y="22000"/>
                  </a:cubicBezTo>
                  <a:cubicBezTo>
                    <a:pt x="47650" y="22683"/>
                    <a:pt x="49305" y="23738"/>
                    <a:pt x="51212" y="23738"/>
                  </a:cubicBezTo>
                  <a:cubicBezTo>
                    <a:pt x="51288" y="23738"/>
                    <a:pt x="51364" y="23737"/>
                    <a:pt x="51441" y="23733"/>
                  </a:cubicBezTo>
                  <a:cubicBezTo>
                    <a:pt x="53713" y="23632"/>
                    <a:pt x="55301" y="21962"/>
                    <a:pt x="55242" y="19672"/>
                  </a:cubicBezTo>
                  <a:cubicBezTo>
                    <a:pt x="55186" y="17469"/>
                    <a:pt x="52769" y="13639"/>
                    <a:pt x="55779" y="12251"/>
                  </a:cubicBezTo>
                  <a:cubicBezTo>
                    <a:pt x="53233" y="11196"/>
                    <a:pt x="55168" y="6892"/>
                    <a:pt x="55103" y="5005"/>
                  </a:cubicBezTo>
                  <a:cubicBezTo>
                    <a:pt x="55018" y="2530"/>
                    <a:pt x="53644" y="1672"/>
                    <a:pt x="51935" y="1672"/>
                  </a:cubicBezTo>
                  <a:cubicBezTo>
                    <a:pt x="49961" y="1672"/>
                    <a:pt x="47539" y="2816"/>
                    <a:pt x="46136" y="3935"/>
                  </a:cubicBezTo>
                  <a:cubicBezTo>
                    <a:pt x="46085" y="3975"/>
                    <a:pt x="46016" y="3995"/>
                    <a:pt x="45947" y="3995"/>
                  </a:cubicBezTo>
                  <a:cubicBezTo>
                    <a:pt x="45812" y="3995"/>
                    <a:pt x="45681" y="3917"/>
                    <a:pt x="45701" y="3754"/>
                  </a:cubicBezTo>
                  <a:cubicBezTo>
                    <a:pt x="46034" y="1067"/>
                    <a:pt x="43069" y="175"/>
                    <a:pt x="40882" y="175"/>
                  </a:cubicBezTo>
                  <a:cubicBezTo>
                    <a:pt x="40731" y="175"/>
                    <a:pt x="40584" y="179"/>
                    <a:pt x="40442" y="187"/>
                  </a:cubicBezTo>
                  <a:cubicBezTo>
                    <a:pt x="38207" y="319"/>
                    <a:pt x="36668" y="1579"/>
                    <a:pt x="34656" y="2318"/>
                  </a:cubicBezTo>
                  <a:cubicBezTo>
                    <a:pt x="34047" y="2541"/>
                    <a:pt x="33420" y="2646"/>
                    <a:pt x="32799" y="2646"/>
                  </a:cubicBezTo>
                  <a:cubicBezTo>
                    <a:pt x="30869" y="2646"/>
                    <a:pt x="28998" y="1633"/>
                    <a:pt x="27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8;p70">
              <a:extLst>
                <a:ext uri="{FF2B5EF4-FFF2-40B4-BE49-F238E27FC236}">
                  <a16:creationId xmlns:a16="http://schemas.microsoft.com/office/drawing/2014/main" id="{964E8B27-5AC0-7B05-66ED-B7B670E70AB1}"/>
                </a:ext>
              </a:extLst>
            </p:cNvPr>
            <p:cNvSpPr/>
            <p:nvPr/>
          </p:nvSpPr>
          <p:spPr>
            <a:xfrm>
              <a:off x="5048500" y="2233232"/>
              <a:ext cx="10675" cy="34025"/>
            </a:xfrm>
            <a:custGeom>
              <a:avLst/>
              <a:gdLst/>
              <a:ahLst/>
              <a:cxnLst/>
              <a:rect l="l" t="t" r="r" b="b"/>
              <a:pathLst>
                <a:path w="427" h="1361" extrusionOk="0">
                  <a:moveTo>
                    <a:pt x="324" y="1"/>
                  </a:moveTo>
                  <a:cubicBezTo>
                    <a:pt x="281" y="1"/>
                    <a:pt x="237" y="24"/>
                    <a:pt x="222" y="73"/>
                  </a:cubicBezTo>
                  <a:cubicBezTo>
                    <a:pt x="101" y="442"/>
                    <a:pt x="67" y="846"/>
                    <a:pt x="11" y="1230"/>
                  </a:cubicBezTo>
                  <a:cubicBezTo>
                    <a:pt x="0" y="1308"/>
                    <a:pt x="65" y="1361"/>
                    <a:pt x="125" y="1361"/>
                  </a:cubicBezTo>
                  <a:cubicBezTo>
                    <a:pt x="164" y="1361"/>
                    <a:pt x="200" y="1338"/>
                    <a:pt x="212" y="1285"/>
                  </a:cubicBezTo>
                  <a:cubicBezTo>
                    <a:pt x="295" y="897"/>
                    <a:pt x="404" y="498"/>
                    <a:pt x="423" y="101"/>
                  </a:cubicBezTo>
                  <a:cubicBezTo>
                    <a:pt x="426" y="35"/>
                    <a:pt x="376"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9;p70">
              <a:extLst>
                <a:ext uri="{FF2B5EF4-FFF2-40B4-BE49-F238E27FC236}">
                  <a16:creationId xmlns:a16="http://schemas.microsoft.com/office/drawing/2014/main" id="{69BC63E0-A10C-77FC-C43E-5CCC912078BD}"/>
                </a:ext>
              </a:extLst>
            </p:cNvPr>
            <p:cNvSpPr/>
            <p:nvPr/>
          </p:nvSpPr>
          <p:spPr>
            <a:xfrm>
              <a:off x="5050225" y="2158457"/>
              <a:ext cx="11625" cy="44400"/>
            </a:xfrm>
            <a:custGeom>
              <a:avLst/>
              <a:gdLst/>
              <a:ahLst/>
              <a:cxnLst/>
              <a:rect l="l" t="t" r="r" b="b"/>
              <a:pathLst>
                <a:path w="465" h="1776" extrusionOk="0">
                  <a:moveTo>
                    <a:pt x="123" y="0"/>
                  </a:moveTo>
                  <a:cubicBezTo>
                    <a:pt x="63" y="0"/>
                    <a:pt x="0" y="60"/>
                    <a:pt x="14" y="131"/>
                  </a:cubicBezTo>
                  <a:cubicBezTo>
                    <a:pt x="115" y="662"/>
                    <a:pt x="210" y="1113"/>
                    <a:pt x="91" y="1654"/>
                  </a:cubicBezTo>
                  <a:cubicBezTo>
                    <a:pt x="74" y="1727"/>
                    <a:pt x="133" y="1776"/>
                    <a:pt x="191" y="1776"/>
                  </a:cubicBezTo>
                  <a:cubicBezTo>
                    <a:pt x="229" y="1776"/>
                    <a:pt x="266" y="1755"/>
                    <a:pt x="280" y="1706"/>
                  </a:cubicBezTo>
                  <a:cubicBezTo>
                    <a:pt x="427" y="1187"/>
                    <a:pt x="465" y="543"/>
                    <a:pt x="204" y="53"/>
                  </a:cubicBezTo>
                  <a:cubicBezTo>
                    <a:pt x="184" y="16"/>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70;p70">
              <a:extLst>
                <a:ext uri="{FF2B5EF4-FFF2-40B4-BE49-F238E27FC236}">
                  <a16:creationId xmlns:a16="http://schemas.microsoft.com/office/drawing/2014/main" id="{852C22A6-6A72-87A4-4B0D-E79599A89E84}"/>
                </a:ext>
              </a:extLst>
            </p:cNvPr>
            <p:cNvSpPr/>
            <p:nvPr/>
          </p:nvSpPr>
          <p:spPr>
            <a:xfrm>
              <a:off x="5031700" y="2040507"/>
              <a:ext cx="23650" cy="40450"/>
            </a:xfrm>
            <a:custGeom>
              <a:avLst/>
              <a:gdLst/>
              <a:ahLst/>
              <a:cxnLst/>
              <a:rect l="l" t="t" r="r" b="b"/>
              <a:pathLst>
                <a:path w="946" h="1618" extrusionOk="0">
                  <a:moveTo>
                    <a:pt x="845" y="0"/>
                  </a:moveTo>
                  <a:cubicBezTo>
                    <a:pt x="823" y="0"/>
                    <a:pt x="800" y="12"/>
                    <a:pt x="785" y="40"/>
                  </a:cubicBezTo>
                  <a:cubicBezTo>
                    <a:pt x="522" y="511"/>
                    <a:pt x="233" y="980"/>
                    <a:pt x="33" y="1481"/>
                  </a:cubicBezTo>
                  <a:cubicBezTo>
                    <a:pt x="0" y="1560"/>
                    <a:pt x="72" y="1618"/>
                    <a:pt x="143" y="1618"/>
                  </a:cubicBezTo>
                  <a:cubicBezTo>
                    <a:pt x="180" y="1618"/>
                    <a:pt x="216" y="1602"/>
                    <a:pt x="238" y="1566"/>
                  </a:cubicBezTo>
                  <a:cubicBezTo>
                    <a:pt x="510" y="1111"/>
                    <a:pt x="707" y="604"/>
                    <a:pt x="919" y="119"/>
                  </a:cubicBezTo>
                  <a:cubicBezTo>
                    <a:pt x="946" y="57"/>
                    <a:pt x="895"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71;p70">
              <a:extLst>
                <a:ext uri="{FF2B5EF4-FFF2-40B4-BE49-F238E27FC236}">
                  <a16:creationId xmlns:a16="http://schemas.microsoft.com/office/drawing/2014/main" id="{53326763-3785-75C4-4BA0-CB3F33180533}"/>
                </a:ext>
              </a:extLst>
            </p:cNvPr>
            <p:cNvSpPr/>
            <p:nvPr/>
          </p:nvSpPr>
          <p:spPr>
            <a:xfrm>
              <a:off x="5035325" y="1954632"/>
              <a:ext cx="18025" cy="54500"/>
            </a:xfrm>
            <a:custGeom>
              <a:avLst/>
              <a:gdLst/>
              <a:ahLst/>
              <a:cxnLst/>
              <a:rect l="l" t="t" r="r" b="b"/>
              <a:pathLst>
                <a:path w="721" h="2180" extrusionOk="0">
                  <a:moveTo>
                    <a:pt x="251" y="1"/>
                  </a:moveTo>
                  <a:cubicBezTo>
                    <a:pt x="213" y="1"/>
                    <a:pt x="175" y="20"/>
                    <a:pt x="164" y="63"/>
                  </a:cubicBezTo>
                  <a:cubicBezTo>
                    <a:pt x="1" y="725"/>
                    <a:pt x="49" y="1637"/>
                    <a:pt x="548" y="2154"/>
                  </a:cubicBezTo>
                  <a:cubicBezTo>
                    <a:pt x="565" y="2172"/>
                    <a:pt x="587" y="2179"/>
                    <a:pt x="608" y="2179"/>
                  </a:cubicBezTo>
                  <a:cubicBezTo>
                    <a:pt x="664" y="2179"/>
                    <a:pt x="721" y="2128"/>
                    <a:pt x="701" y="2065"/>
                  </a:cubicBezTo>
                  <a:cubicBezTo>
                    <a:pt x="603" y="1755"/>
                    <a:pt x="446" y="1471"/>
                    <a:pt x="375" y="1152"/>
                  </a:cubicBezTo>
                  <a:cubicBezTo>
                    <a:pt x="296" y="797"/>
                    <a:pt x="298" y="446"/>
                    <a:pt x="340" y="86"/>
                  </a:cubicBezTo>
                  <a:cubicBezTo>
                    <a:pt x="346" y="31"/>
                    <a:pt x="299"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72;p70">
              <a:extLst>
                <a:ext uri="{FF2B5EF4-FFF2-40B4-BE49-F238E27FC236}">
                  <a16:creationId xmlns:a16="http://schemas.microsoft.com/office/drawing/2014/main" id="{BA3F2B9D-3F8F-9BB0-8644-A3A23160C9F4}"/>
                </a:ext>
              </a:extLst>
            </p:cNvPr>
            <p:cNvSpPr/>
            <p:nvPr/>
          </p:nvSpPr>
          <p:spPr>
            <a:xfrm>
              <a:off x="5032150" y="2111257"/>
              <a:ext cx="14625" cy="24000"/>
            </a:xfrm>
            <a:custGeom>
              <a:avLst/>
              <a:gdLst/>
              <a:ahLst/>
              <a:cxnLst/>
              <a:rect l="l" t="t" r="r" b="b"/>
              <a:pathLst>
                <a:path w="585" h="960" extrusionOk="0">
                  <a:moveTo>
                    <a:pt x="160" y="1"/>
                  </a:moveTo>
                  <a:cubicBezTo>
                    <a:pt x="84" y="1"/>
                    <a:pt x="0" y="69"/>
                    <a:pt x="31" y="156"/>
                  </a:cubicBezTo>
                  <a:cubicBezTo>
                    <a:pt x="116" y="410"/>
                    <a:pt x="227" y="655"/>
                    <a:pt x="331" y="900"/>
                  </a:cubicBezTo>
                  <a:cubicBezTo>
                    <a:pt x="349" y="942"/>
                    <a:pt x="386" y="960"/>
                    <a:pt x="425" y="960"/>
                  </a:cubicBezTo>
                  <a:cubicBezTo>
                    <a:pt x="501" y="960"/>
                    <a:pt x="585" y="892"/>
                    <a:pt x="552" y="808"/>
                  </a:cubicBezTo>
                  <a:cubicBezTo>
                    <a:pt x="460" y="556"/>
                    <a:pt x="370" y="305"/>
                    <a:pt x="257" y="62"/>
                  </a:cubicBezTo>
                  <a:cubicBezTo>
                    <a:pt x="238" y="19"/>
                    <a:pt x="20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73;p70">
              <a:extLst>
                <a:ext uri="{FF2B5EF4-FFF2-40B4-BE49-F238E27FC236}">
                  <a16:creationId xmlns:a16="http://schemas.microsoft.com/office/drawing/2014/main" id="{291BF6D6-B9B6-657A-531E-687209EA330F}"/>
                </a:ext>
              </a:extLst>
            </p:cNvPr>
            <p:cNvSpPr/>
            <p:nvPr/>
          </p:nvSpPr>
          <p:spPr>
            <a:xfrm>
              <a:off x="5039650" y="1880157"/>
              <a:ext cx="6800" cy="40125"/>
            </a:xfrm>
            <a:custGeom>
              <a:avLst/>
              <a:gdLst/>
              <a:ahLst/>
              <a:cxnLst/>
              <a:rect l="l" t="t" r="r" b="b"/>
              <a:pathLst>
                <a:path w="272" h="1605" extrusionOk="0">
                  <a:moveTo>
                    <a:pt x="137" y="1"/>
                  </a:moveTo>
                  <a:cubicBezTo>
                    <a:pt x="100" y="1"/>
                    <a:pt x="63" y="25"/>
                    <a:pt x="59" y="75"/>
                  </a:cubicBezTo>
                  <a:cubicBezTo>
                    <a:pt x="23" y="550"/>
                    <a:pt x="1" y="1028"/>
                    <a:pt x="33" y="1503"/>
                  </a:cubicBezTo>
                  <a:cubicBezTo>
                    <a:pt x="38" y="1571"/>
                    <a:pt x="87" y="1604"/>
                    <a:pt x="136" y="1604"/>
                  </a:cubicBezTo>
                  <a:cubicBezTo>
                    <a:pt x="185" y="1604"/>
                    <a:pt x="234" y="1571"/>
                    <a:pt x="238" y="1503"/>
                  </a:cubicBezTo>
                  <a:cubicBezTo>
                    <a:pt x="271" y="1028"/>
                    <a:pt x="248" y="550"/>
                    <a:pt x="214" y="75"/>
                  </a:cubicBezTo>
                  <a:cubicBezTo>
                    <a:pt x="210" y="25"/>
                    <a:pt x="173"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74;p70">
              <a:extLst>
                <a:ext uri="{FF2B5EF4-FFF2-40B4-BE49-F238E27FC236}">
                  <a16:creationId xmlns:a16="http://schemas.microsoft.com/office/drawing/2014/main" id="{46C0BD40-6FED-16A1-B709-A9869BA4CD09}"/>
                </a:ext>
              </a:extLst>
            </p:cNvPr>
            <p:cNvSpPr/>
            <p:nvPr/>
          </p:nvSpPr>
          <p:spPr>
            <a:xfrm>
              <a:off x="5012300" y="1811757"/>
              <a:ext cx="32450" cy="26475"/>
            </a:xfrm>
            <a:custGeom>
              <a:avLst/>
              <a:gdLst/>
              <a:ahLst/>
              <a:cxnLst/>
              <a:rect l="l" t="t" r="r" b="b"/>
              <a:pathLst>
                <a:path w="1298" h="1059" extrusionOk="0">
                  <a:moveTo>
                    <a:pt x="86" y="0"/>
                  </a:moveTo>
                  <a:cubicBezTo>
                    <a:pt x="19" y="0"/>
                    <a:pt x="1" y="116"/>
                    <a:pt x="72" y="128"/>
                  </a:cubicBezTo>
                  <a:cubicBezTo>
                    <a:pt x="554" y="195"/>
                    <a:pt x="926" y="539"/>
                    <a:pt x="1093" y="991"/>
                  </a:cubicBezTo>
                  <a:cubicBezTo>
                    <a:pt x="1110" y="1038"/>
                    <a:pt x="1148" y="1059"/>
                    <a:pt x="1186" y="1059"/>
                  </a:cubicBezTo>
                  <a:cubicBezTo>
                    <a:pt x="1242" y="1059"/>
                    <a:pt x="1298" y="1013"/>
                    <a:pt x="1280" y="938"/>
                  </a:cubicBezTo>
                  <a:cubicBezTo>
                    <a:pt x="1150" y="388"/>
                    <a:pt x="642" y="26"/>
                    <a:pt x="88" y="0"/>
                  </a:cubicBezTo>
                  <a:cubicBezTo>
                    <a:pt x="87" y="0"/>
                    <a:pt x="8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75;p70">
              <a:extLst>
                <a:ext uri="{FF2B5EF4-FFF2-40B4-BE49-F238E27FC236}">
                  <a16:creationId xmlns:a16="http://schemas.microsoft.com/office/drawing/2014/main" id="{F9C778B0-7237-AEA2-6AC0-D0C3540D62D2}"/>
                </a:ext>
              </a:extLst>
            </p:cNvPr>
            <p:cNvSpPr/>
            <p:nvPr/>
          </p:nvSpPr>
          <p:spPr>
            <a:xfrm>
              <a:off x="4943675" y="2283782"/>
              <a:ext cx="59575" cy="15775"/>
            </a:xfrm>
            <a:custGeom>
              <a:avLst/>
              <a:gdLst/>
              <a:ahLst/>
              <a:cxnLst/>
              <a:rect l="l" t="t" r="r" b="b"/>
              <a:pathLst>
                <a:path w="2383" h="631" extrusionOk="0">
                  <a:moveTo>
                    <a:pt x="109" y="1"/>
                  </a:moveTo>
                  <a:cubicBezTo>
                    <a:pt x="39" y="1"/>
                    <a:pt x="0" y="120"/>
                    <a:pt x="74" y="157"/>
                  </a:cubicBezTo>
                  <a:cubicBezTo>
                    <a:pt x="638" y="449"/>
                    <a:pt x="1267" y="631"/>
                    <a:pt x="1903" y="631"/>
                  </a:cubicBezTo>
                  <a:cubicBezTo>
                    <a:pt x="2022" y="631"/>
                    <a:pt x="2141" y="625"/>
                    <a:pt x="2260" y="611"/>
                  </a:cubicBezTo>
                  <a:cubicBezTo>
                    <a:pt x="2375" y="598"/>
                    <a:pt x="2383" y="430"/>
                    <a:pt x="2260" y="424"/>
                  </a:cubicBezTo>
                  <a:cubicBezTo>
                    <a:pt x="1514" y="404"/>
                    <a:pt x="826" y="297"/>
                    <a:pt x="136" y="7"/>
                  </a:cubicBezTo>
                  <a:cubicBezTo>
                    <a:pt x="127" y="3"/>
                    <a:pt x="117"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76;p70">
              <a:extLst>
                <a:ext uri="{FF2B5EF4-FFF2-40B4-BE49-F238E27FC236}">
                  <a16:creationId xmlns:a16="http://schemas.microsoft.com/office/drawing/2014/main" id="{E3540A79-8DAF-66D8-1388-08074D0E991B}"/>
                </a:ext>
              </a:extLst>
            </p:cNvPr>
            <p:cNvSpPr/>
            <p:nvPr/>
          </p:nvSpPr>
          <p:spPr>
            <a:xfrm>
              <a:off x="4929500" y="1807632"/>
              <a:ext cx="45225" cy="13150"/>
            </a:xfrm>
            <a:custGeom>
              <a:avLst/>
              <a:gdLst/>
              <a:ahLst/>
              <a:cxnLst/>
              <a:rect l="l" t="t" r="r" b="b"/>
              <a:pathLst>
                <a:path w="1809" h="526" extrusionOk="0">
                  <a:moveTo>
                    <a:pt x="1418" y="1"/>
                  </a:moveTo>
                  <a:cubicBezTo>
                    <a:pt x="951" y="1"/>
                    <a:pt x="503" y="141"/>
                    <a:pt x="87" y="366"/>
                  </a:cubicBezTo>
                  <a:cubicBezTo>
                    <a:pt x="1" y="412"/>
                    <a:pt x="55" y="526"/>
                    <a:pt x="135" y="526"/>
                  </a:cubicBezTo>
                  <a:cubicBezTo>
                    <a:pt x="148" y="526"/>
                    <a:pt x="161" y="523"/>
                    <a:pt x="174" y="517"/>
                  </a:cubicBezTo>
                  <a:cubicBezTo>
                    <a:pt x="652" y="288"/>
                    <a:pt x="1156" y="212"/>
                    <a:pt x="1682" y="205"/>
                  </a:cubicBezTo>
                  <a:cubicBezTo>
                    <a:pt x="1809" y="203"/>
                    <a:pt x="1802" y="30"/>
                    <a:pt x="1682" y="16"/>
                  </a:cubicBezTo>
                  <a:cubicBezTo>
                    <a:pt x="1593" y="6"/>
                    <a:pt x="1505" y="1"/>
                    <a:pt x="1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77;p70">
              <a:extLst>
                <a:ext uri="{FF2B5EF4-FFF2-40B4-BE49-F238E27FC236}">
                  <a16:creationId xmlns:a16="http://schemas.microsoft.com/office/drawing/2014/main" id="{569464CC-7BD4-D7BA-B685-AF97A62D66CE}"/>
                </a:ext>
              </a:extLst>
            </p:cNvPr>
            <p:cNvSpPr/>
            <p:nvPr/>
          </p:nvSpPr>
          <p:spPr>
            <a:xfrm>
              <a:off x="4867100" y="2244907"/>
              <a:ext cx="51175" cy="28600"/>
            </a:xfrm>
            <a:custGeom>
              <a:avLst/>
              <a:gdLst/>
              <a:ahLst/>
              <a:cxnLst/>
              <a:rect l="l" t="t" r="r" b="b"/>
              <a:pathLst>
                <a:path w="2047" h="1144" extrusionOk="0">
                  <a:moveTo>
                    <a:pt x="157" y="1"/>
                  </a:moveTo>
                  <a:cubicBezTo>
                    <a:pt x="63" y="1"/>
                    <a:pt x="1" y="140"/>
                    <a:pt x="103" y="198"/>
                  </a:cubicBezTo>
                  <a:cubicBezTo>
                    <a:pt x="682" y="516"/>
                    <a:pt x="1257" y="844"/>
                    <a:pt x="1853" y="1132"/>
                  </a:cubicBezTo>
                  <a:cubicBezTo>
                    <a:pt x="1869" y="1140"/>
                    <a:pt x="1885" y="1143"/>
                    <a:pt x="1900" y="1143"/>
                  </a:cubicBezTo>
                  <a:cubicBezTo>
                    <a:pt x="1989" y="1143"/>
                    <a:pt x="2046" y="1019"/>
                    <a:pt x="1953" y="964"/>
                  </a:cubicBezTo>
                  <a:cubicBezTo>
                    <a:pt x="1384" y="624"/>
                    <a:pt x="793" y="324"/>
                    <a:pt x="209" y="15"/>
                  </a:cubicBezTo>
                  <a:cubicBezTo>
                    <a:pt x="191" y="5"/>
                    <a:pt x="174" y="1"/>
                    <a:pt x="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8;p70">
              <a:extLst>
                <a:ext uri="{FF2B5EF4-FFF2-40B4-BE49-F238E27FC236}">
                  <a16:creationId xmlns:a16="http://schemas.microsoft.com/office/drawing/2014/main" id="{908DEE67-3D45-1670-25C2-002013B55EB8}"/>
                </a:ext>
              </a:extLst>
            </p:cNvPr>
            <p:cNvSpPr/>
            <p:nvPr/>
          </p:nvSpPr>
          <p:spPr>
            <a:xfrm>
              <a:off x="4854600" y="1836757"/>
              <a:ext cx="37975" cy="23000"/>
            </a:xfrm>
            <a:custGeom>
              <a:avLst/>
              <a:gdLst/>
              <a:ahLst/>
              <a:cxnLst/>
              <a:rect l="l" t="t" r="r" b="b"/>
              <a:pathLst>
                <a:path w="1519" h="920" extrusionOk="0">
                  <a:moveTo>
                    <a:pt x="1388" y="1"/>
                  </a:moveTo>
                  <a:cubicBezTo>
                    <a:pt x="1373" y="1"/>
                    <a:pt x="1358" y="4"/>
                    <a:pt x="1342" y="12"/>
                  </a:cubicBezTo>
                  <a:cubicBezTo>
                    <a:pt x="901" y="231"/>
                    <a:pt x="492" y="501"/>
                    <a:pt x="77" y="762"/>
                  </a:cubicBezTo>
                  <a:cubicBezTo>
                    <a:pt x="0" y="811"/>
                    <a:pt x="45" y="919"/>
                    <a:pt x="119" y="919"/>
                  </a:cubicBezTo>
                  <a:cubicBezTo>
                    <a:pt x="132" y="919"/>
                    <a:pt x="146" y="916"/>
                    <a:pt x="160" y="908"/>
                  </a:cubicBezTo>
                  <a:cubicBezTo>
                    <a:pt x="592" y="672"/>
                    <a:pt x="1027" y="446"/>
                    <a:pt x="1434" y="171"/>
                  </a:cubicBezTo>
                  <a:cubicBezTo>
                    <a:pt x="1519" y="114"/>
                    <a:pt x="1470"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9;p70">
              <a:extLst>
                <a:ext uri="{FF2B5EF4-FFF2-40B4-BE49-F238E27FC236}">
                  <a16:creationId xmlns:a16="http://schemas.microsoft.com/office/drawing/2014/main" id="{D5FDE235-3E00-AD24-F7B9-2023FE418A12}"/>
                </a:ext>
              </a:extLst>
            </p:cNvPr>
            <p:cNvSpPr/>
            <p:nvPr/>
          </p:nvSpPr>
          <p:spPr>
            <a:xfrm>
              <a:off x="4806700" y="2257932"/>
              <a:ext cx="24700" cy="38700"/>
            </a:xfrm>
            <a:custGeom>
              <a:avLst/>
              <a:gdLst/>
              <a:ahLst/>
              <a:cxnLst/>
              <a:rect l="l" t="t" r="r" b="b"/>
              <a:pathLst>
                <a:path w="988" h="1548" extrusionOk="0">
                  <a:moveTo>
                    <a:pt x="852" y="1"/>
                  </a:moveTo>
                  <a:cubicBezTo>
                    <a:pt x="820" y="1"/>
                    <a:pt x="789" y="18"/>
                    <a:pt x="771" y="59"/>
                  </a:cubicBezTo>
                  <a:cubicBezTo>
                    <a:pt x="571" y="512"/>
                    <a:pt x="402" y="937"/>
                    <a:pt x="80" y="1323"/>
                  </a:cubicBezTo>
                  <a:cubicBezTo>
                    <a:pt x="0" y="1419"/>
                    <a:pt x="83" y="1548"/>
                    <a:pt x="176" y="1548"/>
                  </a:cubicBezTo>
                  <a:cubicBezTo>
                    <a:pt x="205" y="1548"/>
                    <a:pt x="235" y="1535"/>
                    <a:pt x="261" y="1504"/>
                  </a:cubicBezTo>
                  <a:cubicBezTo>
                    <a:pt x="589" y="1128"/>
                    <a:pt x="905" y="651"/>
                    <a:pt x="977" y="148"/>
                  </a:cubicBezTo>
                  <a:cubicBezTo>
                    <a:pt x="987" y="72"/>
                    <a:pt x="917" y="1"/>
                    <a:pt x="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80;p70">
              <a:extLst>
                <a:ext uri="{FF2B5EF4-FFF2-40B4-BE49-F238E27FC236}">
                  <a16:creationId xmlns:a16="http://schemas.microsoft.com/office/drawing/2014/main" id="{E530BFD6-3897-8E4C-2C71-E646F0F58094}"/>
                </a:ext>
              </a:extLst>
            </p:cNvPr>
            <p:cNvSpPr/>
            <p:nvPr/>
          </p:nvSpPr>
          <p:spPr>
            <a:xfrm>
              <a:off x="4805300" y="1797282"/>
              <a:ext cx="25125" cy="56175"/>
            </a:xfrm>
            <a:custGeom>
              <a:avLst/>
              <a:gdLst/>
              <a:ahLst/>
              <a:cxnLst/>
              <a:rect l="l" t="t" r="r" b="b"/>
              <a:pathLst>
                <a:path w="1005" h="2247" extrusionOk="0">
                  <a:moveTo>
                    <a:pt x="108" y="0"/>
                  </a:moveTo>
                  <a:cubicBezTo>
                    <a:pt x="53" y="0"/>
                    <a:pt x="1" y="42"/>
                    <a:pt x="24" y="113"/>
                  </a:cubicBezTo>
                  <a:cubicBezTo>
                    <a:pt x="248" y="802"/>
                    <a:pt x="453" y="1531"/>
                    <a:pt x="765" y="2186"/>
                  </a:cubicBezTo>
                  <a:cubicBezTo>
                    <a:pt x="785" y="2229"/>
                    <a:pt x="821" y="2247"/>
                    <a:pt x="858" y="2247"/>
                  </a:cubicBezTo>
                  <a:cubicBezTo>
                    <a:pt x="929" y="2247"/>
                    <a:pt x="1005" y="2180"/>
                    <a:pt x="981" y="2096"/>
                  </a:cubicBezTo>
                  <a:cubicBezTo>
                    <a:pt x="794" y="1404"/>
                    <a:pt x="476" y="725"/>
                    <a:pt x="202" y="62"/>
                  </a:cubicBezTo>
                  <a:cubicBezTo>
                    <a:pt x="184" y="19"/>
                    <a:pt x="145"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81;p70">
              <a:extLst>
                <a:ext uri="{FF2B5EF4-FFF2-40B4-BE49-F238E27FC236}">
                  <a16:creationId xmlns:a16="http://schemas.microsoft.com/office/drawing/2014/main" id="{CE288923-2536-C067-55FC-7E2E34BD7915}"/>
                </a:ext>
              </a:extLst>
            </p:cNvPr>
            <p:cNvSpPr/>
            <p:nvPr/>
          </p:nvSpPr>
          <p:spPr>
            <a:xfrm>
              <a:off x="4759900" y="2329707"/>
              <a:ext cx="47550" cy="30675"/>
            </a:xfrm>
            <a:custGeom>
              <a:avLst/>
              <a:gdLst/>
              <a:ahLst/>
              <a:cxnLst/>
              <a:rect l="l" t="t" r="r" b="b"/>
              <a:pathLst>
                <a:path w="1902" h="1227" extrusionOk="0">
                  <a:moveTo>
                    <a:pt x="1748" y="0"/>
                  </a:moveTo>
                  <a:cubicBezTo>
                    <a:pt x="1723" y="0"/>
                    <a:pt x="1697" y="10"/>
                    <a:pt x="1676" y="33"/>
                  </a:cubicBezTo>
                  <a:cubicBezTo>
                    <a:pt x="1246" y="498"/>
                    <a:pt x="761" y="838"/>
                    <a:pt x="143" y="993"/>
                  </a:cubicBezTo>
                  <a:cubicBezTo>
                    <a:pt x="0" y="1031"/>
                    <a:pt x="51" y="1226"/>
                    <a:pt x="183" y="1226"/>
                  </a:cubicBezTo>
                  <a:cubicBezTo>
                    <a:pt x="191" y="1226"/>
                    <a:pt x="199" y="1225"/>
                    <a:pt x="207" y="1224"/>
                  </a:cubicBezTo>
                  <a:cubicBezTo>
                    <a:pt x="870" y="1106"/>
                    <a:pt x="1487" y="742"/>
                    <a:pt x="1851" y="170"/>
                  </a:cubicBezTo>
                  <a:cubicBezTo>
                    <a:pt x="1902" y="89"/>
                    <a:pt x="1825" y="0"/>
                    <a:pt x="1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82;p70">
              <a:extLst>
                <a:ext uri="{FF2B5EF4-FFF2-40B4-BE49-F238E27FC236}">
                  <a16:creationId xmlns:a16="http://schemas.microsoft.com/office/drawing/2014/main" id="{58BAD025-0FA7-0529-3825-A750A684F871}"/>
                </a:ext>
              </a:extLst>
            </p:cNvPr>
            <p:cNvSpPr/>
            <p:nvPr/>
          </p:nvSpPr>
          <p:spPr>
            <a:xfrm>
              <a:off x="4747000" y="1765157"/>
              <a:ext cx="34150" cy="19250"/>
            </a:xfrm>
            <a:custGeom>
              <a:avLst/>
              <a:gdLst/>
              <a:ahLst/>
              <a:cxnLst/>
              <a:rect l="l" t="t" r="r" b="b"/>
              <a:pathLst>
                <a:path w="1366" h="770" extrusionOk="0">
                  <a:moveTo>
                    <a:pt x="168" y="0"/>
                  </a:moveTo>
                  <a:cubicBezTo>
                    <a:pt x="151" y="0"/>
                    <a:pt x="135" y="1"/>
                    <a:pt x="118" y="1"/>
                  </a:cubicBezTo>
                  <a:cubicBezTo>
                    <a:pt x="1" y="6"/>
                    <a:pt x="1" y="184"/>
                    <a:pt x="118" y="184"/>
                  </a:cubicBezTo>
                  <a:cubicBezTo>
                    <a:pt x="575" y="186"/>
                    <a:pt x="890" y="421"/>
                    <a:pt x="1190" y="741"/>
                  </a:cubicBezTo>
                  <a:cubicBezTo>
                    <a:pt x="1209" y="761"/>
                    <a:pt x="1230" y="770"/>
                    <a:pt x="1251" y="770"/>
                  </a:cubicBezTo>
                  <a:cubicBezTo>
                    <a:pt x="1311" y="770"/>
                    <a:pt x="1365" y="697"/>
                    <a:pt x="1333" y="632"/>
                  </a:cubicBezTo>
                  <a:cubicBezTo>
                    <a:pt x="1126" y="211"/>
                    <a:pt x="620"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83;p70">
              <a:extLst>
                <a:ext uri="{FF2B5EF4-FFF2-40B4-BE49-F238E27FC236}">
                  <a16:creationId xmlns:a16="http://schemas.microsoft.com/office/drawing/2014/main" id="{9A028EB7-2475-3B46-0553-DF98B845A8B7}"/>
                </a:ext>
              </a:extLst>
            </p:cNvPr>
            <p:cNvSpPr/>
            <p:nvPr/>
          </p:nvSpPr>
          <p:spPr>
            <a:xfrm>
              <a:off x="4671500" y="2350332"/>
              <a:ext cx="53200" cy="14250"/>
            </a:xfrm>
            <a:custGeom>
              <a:avLst/>
              <a:gdLst/>
              <a:ahLst/>
              <a:cxnLst/>
              <a:rect l="l" t="t" r="r" b="b"/>
              <a:pathLst>
                <a:path w="2128" h="570" extrusionOk="0">
                  <a:moveTo>
                    <a:pt x="145" y="0"/>
                  </a:moveTo>
                  <a:cubicBezTo>
                    <a:pt x="54" y="0"/>
                    <a:pt x="0" y="157"/>
                    <a:pt x="98" y="198"/>
                  </a:cubicBezTo>
                  <a:cubicBezTo>
                    <a:pt x="613" y="422"/>
                    <a:pt x="1153" y="569"/>
                    <a:pt x="1710" y="569"/>
                  </a:cubicBezTo>
                  <a:cubicBezTo>
                    <a:pt x="1805" y="569"/>
                    <a:pt x="1900" y="565"/>
                    <a:pt x="1995" y="556"/>
                  </a:cubicBezTo>
                  <a:cubicBezTo>
                    <a:pt x="2124" y="545"/>
                    <a:pt x="2128" y="363"/>
                    <a:pt x="1995" y="355"/>
                  </a:cubicBezTo>
                  <a:cubicBezTo>
                    <a:pt x="1367" y="321"/>
                    <a:pt x="767" y="238"/>
                    <a:pt x="178" y="7"/>
                  </a:cubicBezTo>
                  <a:cubicBezTo>
                    <a:pt x="167" y="2"/>
                    <a:pt x="156"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84;p70">
              <a:extLst>
                <a:ext uri="{FF2B5EF4-FFF2-40B4-BE49-F238E27FC236}">
                  <a16:creationId xmlns:a16="http://schemas.microsoft.com/office/drawing/2014/main" id="{33D66F95-5C0B-E3A8-26AB-7B675EC4B1BE}"/>
                </a:ext>
              </a:extLst>
            </p:cNvPr>
            <p:cNvSpPr/>
            <p:nvPr/>
          </p:nvSpPr>
          <p:spPr>
            <a:xfrm>
              <a:off x="4658050" y="1763032"/>
              <a:ext cx="41050" cy="17200"/>
            </a:xfrm>
            <a:custGeom>
              <a:avLst/>
              <a:gdLst/>
              <a:ahLst/>
              <a:cxnLst/>
              <a:rect l="l" t="t" r="r" b="b"/>
              <a:pathLst>
                <a:path w="1642" h="688" extrusionOk="0">
                  <a:moveTo>
                    <a:pt x="1550" y="0"/>
                  </a:moveTo>
                  <a:cubicBezTo>
                    <a:pt x="1544" y="0"/>
                    <a:pt x="1538" y="1"/>
                    <a:pt x="1531" y="3"/>
                  </a:cubicBezTo>
                  <a:cubicBezTo>
                    <a:pt x="1286" y="80"/>
                    <a:pt x="1067" y="232"/>
                    <a:pt x="829" y="329"/>
                  </a:cubicBezTo>
                  <a:cubicBezTo>
                    <a:pt x="589" y="426"/>
                    <a:pt x="340" y="498"/>
                    <a:pt x="86" y="553"/>
                  </a:cubicBezTo>
                  <a:cubicBezTo>
                    <a:pt x="1" y="570"/>
                    <a:pt x="32" y="688"/>
                    <a:pt x="110" y="688"/>
                  </a:cubicBezTo>
                  <a:cubicBezTo>
                    <a:pt x="114" y="688"/>
                    <a:pt x="119" y="687"/>
                    <a:pt x="123" y="687"/>
                  </a:cubicBezTo>
                  <a:cubicBezTo>
                    <a:pt x="601" y="613"/>
                    <a:pt x="1243" y="474"/>
                    <a:pt x="1598" y="118"/>
                  </a:cubicBezTo>
                  <a:cubicBezTo>
                    <a:pt x="1642" y="77"/>
                    <a:pt x="1607" y="0"/>
                    <a:pt x="1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85;p70">
              <a:extLst>
                <a:ext uri="{FF2B5EF4-FFF2-40B4-BE49-F238E27FC236}">
                  <a16:creationId xmlns:a16="http://schemas.microsoft.com/office/drawing/2014/main" id="{BB46FEAA-FE49-EE5C-9861-50460158CECD}"/>
                </a:ext>
              </a:extLst>
            </p:cNvPr>
            <p:cNvSpPr/>
            <p:nvPr/>
          </p:nvSpPr>
          <p:spPr>
            <a:xfrm>
              <a:off x="4597150" y="2326332"/>
              <a:ext cx="48375" cy="19000"/>
            </a:xfrm>
            <a:custGeom>
              <a:avLst/>
              <a:gdLst/>
              <a:ahLst/>
              <a:cxnLst/>
              <a:rect l="l" t="t" r="r" b="b"/>
              <a:pathLst>
                <a:path w="1935" h="760" extrusionOk="0">
                  <a:moveTo>
                    <a:pt x="102" y="1"/>
                  </a:moveTo>
                  <a:cubicBezTo>
                    <a:pt x="1" y="1"/>
                    <a:pt x="5" y="158"/>
                    <a:pt x="110" y="168"/>
                  </a:cubicBezTo>
                  <a:cubicBezTo>
                    <a:pt x="726" y="230"/>
                    <a:pt x="1241" y="454"/>
                    <a:pt x="1778" y="748"/>
                  </a:cubicBezTo>
                  <a:cubicBezTo>
                    <a:pt x="1793" y="756"/>
                    <a:pt x="1808" y="759"/>
                    <a:pt x="1821" y="759"/>
                  </a:cubicBezTo>
                  <a:cubicBezTo>
                    <a:pt x="1894" y="759"/>
                    <a:pt x="1934" y="657"/>
                    <a:pt x="1864" y="602"/>
                  </a:cubicBezTo>
                  <a:cubicBezTo>
                    <a:pt x="1365" y="223"/>
                    <a:pt x="728" y="50"/>
                    <a:pt x="110" y="1"/>
                  </a:cubicBezTo>
                  <a:cubicBezTo>
                    <a:pt x="107" y="1"/>
                    <a:pt x="104" y="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86;p70">
              <a:extLst>
                <a:ext uri="{FF2B5EF4-FFF2-40B4-BE49-F238E27FC236}">
                  <a16:creationId xmlns:a16="http://schemas.microsoft.com/office/drawing/2014/main" id="{94F088E2-F010-14EC-5997-D719FDBDC60B}"/>
                </a:ext>
              </a:extLst>
            </p:cNvPr>
            <p:cNvSpPr/>
            <p:nvPr/>
          </p:nvSpPr>
          <p:spPr>
            <a:xfrm>
              <a:off x="4565550" y="1797432"/>
              <a:ext cx="40200" cy="23125"/>
            </a:xfrm>
            <a:custGeom>
              <a:avLst/>
              <a:gdLst/>
              <a:ahLst/>
              <a:cxnLst/>
              <a:rect l="l" t="t" r="r" b="b"/>
              <a:pathLst>
                <a:path w="1608" h="925" extrusionOk="0">
                  <a:moveTo>
                    <a:pt x="1504" y="0"/>
                  </a:moveTo>
                  <a:cubicBezTo>
                    <a:pt x="1491" y="0"/>
                    <a:pt x="1477" y="5"/>
                    <a:pt x="1463" y="15"/>
                  </a:cubicBezTo>
                  <a:cubicBezTo>
                    <a:pt x="1036" y="341"/>
                    <a:pt x="597" y="625"/>
                    <a:pt x="78" y="788"/>
                  </a:cubicBezTo>
                  <a:cubicBezTo>
                    <a:pt x="0" y="814"/>
                    <a:pt x="25" y="925"/>
                    <a:pt x="97" y="925"/>
                  </a:cubicBezTo>
                  <a:cubicBezTo>
                    <a:pt x="103" y="925"/>
                    <a:pt x="109" y="924"/>
                    <a:pt x="115" y="923"/>
                  </a:cubicBezTo>
                  <a:cubicBezTo>
                    <a:pt x="658" y="794"/>
                    <a:pt x="1175" y="551"/>
                    <a:pt x="1560" y="140"/>
                  </a:cubicBezTo>
                  <a:cubicBezTo>
                    <a:pt x="1608" y="89"/>
                    <a:pt x="1563" y="0"/>
                    <a:pt x="1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87;p70">
              <a:extLst>
                <a:ext uri="{FF2B5EF4-FFF2-40B4-BE49-F238E27FC236}">
                  <a16:creationId xmlns:a16="http://schemas.microsoft.com/office/drawing/2014/main" id="{AE4931B9-9667-39B7-1DFB-BFC6352F570A}"/>
                </a:ext>
              </a:extLst>
            </p:cNvPr>
            <p:cNvSpPr/>
            <p:nvPr/>
          </p:nvSpPr>
          <p:spPr>
            <a:xfrm>
              <a:off x="4503950" y="2311607"/>
              <a:ext cx="63350" cy="9250"/>
            </a:xfrm>
            <a:custGeom>
              <a:avLst/>
              <a:gdLst/>
              <a:ahLst/>
              <a:cxnLst/>
              <a:rect l="l" t="t" r="r" b="b"/>
              <a:pathLst>
                <a:path w="2534" h="370" extrusionOk="0">
                  <a:moveTo>
                    <a:pt x="785" y="1"/>
                  </a:moveTo>
                  <a:cubicBezTo>
                    <a:pt x="563" y="1"/>
                    <a:pt x="341" y="9"/>
                    <a:pt x="120" y="25"/>
                  </a:cubicBezTo>
                  <a:cubicBezTo>
                    <a:pt x="3" y="31"/>
                    <a:pt x="0" y="208"/>
                    <a:pt x="118" y="208"/>
                  </a:cubicBezTo>
                  <a:cubicBezTo>
                    <a:pt x="118" y="208"/>
                    <a:pt x="119" y="208"/>
                    <a:pt x="120" y="208"/>
                  </a:cubicBezTo>
                  <a:cubicBezTo>
                    <a:pt x="158" y="207"/>
                    <a:pt x="196" y="207"/>
                    <a:pt x="234" y="207"/>
                  </a:cubicBezTo>
                  <a:cubicBezTo>
                    <a:pt x="963" y="207"/>
                    <a:pt x="1679" y="275"/>
                    <a:pt x="2406" y="369"/>
                  </a:cubicBezTo>
                  <a:cubicBezTo>
                    <a:pt x="2410" y="370"/>
                    <a:pt x="2414" y="370"/>
                    <a:pt x="2418" y="370"/>
                  </a:cubicBezTo>
                  <a:cubicBezTo>
                    <a:pt x="2515" y="370"/>
                    <a:pt x="2534" y="199"/>
                    <a:pt x="2431" y="175"/>
                  </a:cubicBezTo>
                  <a:cubicBezTo>
                    <a:pt x="1890" y="53"/>
                    <a:pt x="1338"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8;p70">
              <a:extLst>
                <a:ext uri="{FF2B5EF4-FFF2-40B4-BE49-F238E27FC236}">
                  <a16:creationId xmlns:a16="http://schemas.microsoft.com/office/drawing/2014/main" id="{C129D842-C99A-7503-CB11-D67A1A1BB936}"/>
                </a:ext>
              </a:extLst>
            </p:cNvPr>
            <p:cNvSpPr/>
            <p:nvPr/>
          </p:nvSpPr>
          <p:spPr>
            <a:xfrm>
              <a:off x="4465325" y="1819757"/>
              <a:ext cx="40200" cy="10550"/>
            </a:xfrm>
            <a:custGeom>
              <a:avLst/>
              <a:gdLst/>
              <a:ahLst/>
              <a:cxnLst/>
              <a:rect l="l" t="t" r="r" b="b"/>
              <a:pathLst>
                <a:path w="1608" h="422" extrusionOk="0">
                  <a:moveTo>
                    <a:pt x="96" y="0"/>
                  </a:moveTo>
                  <a:cubicBezTo>
                    <a:pt x="39" y="0"/>
                    <a:pt x="0" y="82"/>
                    <a:pt x="62" y="110"/>
                  </a:cubicBezTo>
                  <a:cubicBezTo>
                    <a:pt x="491" y="304"/>
                    <a:pt x="948" y="422"/>
                    <a:pt x="1420" y="422"/>
                  </a:cubicBezTo>
                  <a:cubicBezTo>
                    <a:pt x="1454" y="422"/>
                    <a:pt x="1488" y="421"/>
                    <a:pt x="1522" y="420"/>
                  </a:cubicBezTo>
                  <a:cubicBezTo>
                    <a:pt x="1607" y="418"/>
                    <a:pt x="1607" y="288"/>
                    <a:pt x="1522" y="286"/>
                  </a:cubicBezTo>
                  <a:cubicBezTo>
                    <a:pt x="1035" y="277"/>
                    <a:pt x="573" y="197"/>
                    <a:pt x="122" y="6"/>
                  </a:cubicBezTo>
                  <a:cubicBezTo>
                    <a:pt x="113" y="2"/>
                    <a:pt x="104" y="0"/>
                    <a:pt x="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9;p70">
              <a:extLst>
                <a:ext uri="{FF2B5EF4-FFF2-40B4-BE49-F238E27FC236}">
                  <a16:creationId xmlns:a16="http://schemas.microsoft.com/office/drawing/2014/main" id="{2F0E95CB-6868-CC22-3DB8-8C6DFC405710}"/>
                </a:ext>
              </a:extLst>
            </p:cNvPr>
            <p:cNvSpPr/>
            <p:nvPr/>
          </p:nvSpPr>
          <p:spPr>
            <a:xfrm>
              <a:off x="4382450" y="2322307"/>
              <a:ext cx="74275" cy="22425"/>
            </a:xfrm>
            <a:custGeom>
              <a:avLst/>
              <a:gdLst/>
              <a:ahLst/>
              <a:cxnLst/>
              <a:rect l="l" t="t" r="r" b="b"/>
              <a:pathLst>
                <a:path w="2971" h="897" extrusionOk="0">
                  <a:moveTo>
                    <a:pt x="2841" y="0"/>
                  </a:moveTo>
                  <a:cubicBezTo>
                    <a:pt x="2837" y="0"/>
                    <a:pt x="2834" y="0"/>
                    <a:pt x="2831" y="1"/>
                  </a:cubicBezTo>
                  <a:cubicBezTo>
                    <a:pt x="2354" y="66"/>
                    <a:pt x="1893" y="251"/>
                    <a:pt x="1447" y="428"/>
                  </a:cubicBezTo>
                  <a:cubicBezTo>
                    <a:pt x="1287" y="491"/>
                    <a:pt x="1087" y="617"/>
                    <a:pt x="911" y="617"/>
                  </a:cubicBezTo>
                  <a:cubicBezTo>
                    <a:pt x="899" y="617"/>
                    <a:pt x="888" y="616"/>
                    <a:pt x="877" y="615"/>
                  </a:cubicBezTo>
                  <a:cubicBezTo>
                    <a:pt x="632" y="592"/>
                    <a:pt x="364" y="319"/>
                    <a:pt x="163" y="184"/>
                  </a:cubicBezTo>
                  <a:cubicBezTo>
                    <a:pt x="146" y="172"/>
                    <a:pt x="130" y="168"/>
                    <a:pt x="115" y="168"/>
                  </a:cubicBezTo>
                  <a:cubicBezTo>
                    <a:pt x="43" y="168"/>
                    <a:pt x="1" y="281"/>
                    <a:pt x="73" y="336"/>
                  </a:cubicBezTo>
                  <a:cubicBezTo>
                    <a:pt x="246" y="470"/>
                    <a:pt x="612" y="858"/>
                    <a:pt x="817" y="892"/>
                  </a:cubicBezTo>
                  <a:cubicBezTo>
                    <a:pt x="834" y="895"/>
                    <a:pt x="851" y="896"/>
                    <a:pt x="868" y="896"/>
                  </a:cubicBezTo>
                  <a:cubicBezTo>
                    <a:pt x="998" y="896"/>
                    <a:pt x="1127" y="817"/>
                    <a:pt x="1248" y="770"/>
                  </a:cubicBezTo>
                  <a:cubicBezTo>
                    <a:pt x="1787" y="565"/>
                    <a:pt x="2357" y="426"/>
                    <a:pt x="2883" y="193"/>
                  </a:cubicBezTo>
                  <a:cubicBezTo>
                    <a:pt x="2971" y="155"/>
                    <a:pt x="2935" y="0"/>
                    <a:pt x="2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90;p70">
              <a:extLst>
                <a:ext uri="{FF2B5EF4-FFF2-40B4-BE49-F238E27FC236}">
                  <a16:creationId xmlns:a16="http://schemas.microsoft.com/office/drawing/2014/main" id="{74C6F6F7-9679-3B09-BF09-59A2CCEC4785}"/>
                </a:ext>
              </a:extLst>
            </p:cNvPr>
            <p:cNvSpPr/>
            <p:nvPr/>
          </p:nvSpPr>
          <p:spPr>
            <a:xfrm>
              <a:off x="4365475" y="1774882"/>
              <a:ext cx="60850" cy="29150"/>
            </a:xfrm>
            <a:custGeom>
              <a:avLst/>
              <a:gdLst/>
              <a:ahLst/>
              <a:cxnLst/>
              <a:rect l="l" t="t" r="r" b="b"/>
              <a:pathLst>
                <a:path w="2434" h="1166" extrusionOk="0">
                  <a:moveTo>
                    <a:pt x="1141" y="0"/>
                  </a:moveTo>
                  <a:cubicBezTo>
                    <a:pt x="1140" y="0"/>
                    <a:pt x="1139" y="0"/>
                    <a:pt x="1138" y="0"/>
                  </a:cubicBezTo>
                  <a:cubicBezTo>
                    <a:pt x="1002" y="0"/>
                    <a:pt x="919" y="97"/>
                    <a:pt x="828" y="187"/>
                  </a:cubicBezTo>
                  <a:cubicBezTo>
                    <a:pt x="570" y="443"/>
                    <a:pt x="323" y="716"/>
                    <a:pt x="74" y="982"/>
                  </a:cubicBezTo>
                  <a:cubicBezTo>
                    <a:pt x="1" y="1059"/>
                    <a:pt x="72" y="1165"/>
                    <a:pt x="153" y="1165"/>
                  </a:cubicBezTo>
                  <a:cubicBezTo>
                    <a:pt x="176" y="1165"/>
                    <a:pt x="201" y="1156"/>
                    <a:pt x="223" y="1134"/>
                  </a:cubicBezTo>
                  <a:cubicBezTo>
                    <a:pt x="386" y="974"/>
                    <a:pt x="545" y="817"/>
                    <a:pt x="706" y="660"/>
                  </a:cubicBezTo>
                  <a:cubicBezTo>
                    <a:pt x="867" y="502"/>
                    <a:pt x="955" y="327"/>
                    <a:pt x="1131" y="327"/>
                  </a:cubicBezTo>
                  <a:cubicBezTo>
                    <a:pt x="1185" y="327"/>
                    <a:pt x="1248" y="344"/>
                    <a:pt x="1325" y="384"/>
                  </a:cubicBezTo>
                  <a:cubicBezTo>
                    <a:pt x="1646" y="547"/>
                    <a:pt x="1911" y="867"/>
                    <a:pt x="2219" y="1062"/>
                  </a:cubicBezTo>
                  <a:cubicBezTo>
                    <a:pt x="2238" y="1074"/>
                    <a:pt x="2257" y="1079"/>
                    <a:pt x="2275" y="1079"/>
                  </a:cubicBezTo>
                  <a:cubicBezTo>
                    <a:pt x="2363" y="1079"/>
                    <a:pt x="2434" y="959"/>
                    <a:pt x="2357" y="887"/>
                  </a:cubicBezTo>
                  <a:cubicBezTo>
                    <a:pt x="2128" y="672"/>
                    <a:pt x="1872" y="489"/>
                    <a:pt x="1627" y="300"/>
                  </a:cubicBezTo>
                  <a:cubicBezTo>
                    <a:pt x="1506" y="204"/>
                    <a:pt x="1315" y="0"/>
                    <a:pt x="1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91;p70">
              <a:extLst>
                <a:ext uri="{FF2B5EF4-FFF2-40B4-BE49-F238E27FC236}">
                  <a16:creationId xmlns:a16="http://schemas.microsoft.com/office/drawing/2014/main" id="{4FF05DE4-489D-0F1F-D233-32444D2BFF49}"/>
                </a:ext>
              </a:extLst>
            </p:cNvPr>
            <p:cNvSpPr/>
            <p:nvPr/>
          </p:nvSpPr>
          <p:spPr>
            <a:xfrm>
              <a:off x="4310950" y="2304757"/>
              <a:ext cx="52325" cy="15375"/>
            </a:xfrm>
            <a:custGeom>
              <a:avLst/>
              <a:gdLst/>
              <a:ahLst/>
              <a:cxnLst/>
              <a:rect l="l" t="t" r="r" b="b"/>
              <a:pathLst>
                <a:path w="2093" h="615" extrusionOk="0">
                  <a:moveTo>
                    <a:pt x="114" y="1"/>
                  </a:moveTo>
                  <a:cubicBezTo>
                    <a:pt x="1" y="1"/>
                    <a:pt x="4" y="176"/>
                    <a:pt x="118" y="184"/>
                  </a:cubicBezTo>
                  <a:cubicBezTo>
                    <a:pt x="766" y="228"/>
                    <a:pt x="1347" y="410"/>
                    <a:pt x="1957" y="611"/>
                  </a:cubicBezTo>
                  <a:cubicBezTo>
                    <a:pt x="1965" y="614"/>
                    <a:pt x="1973" y="615"/>
                    <a:pt x="1981" y="615"/>
                  </a:cubicBezTo>
                  <a:cubicBezTo>
                    <a:pt x="2054" y="615"/>
                    <a:pt x="2092" y="503"/>
                    <a:pt x="2019" y="463"/>
                  </a:cubicBezTo>
                  <a:cubicBezTo>
                    <a:pt x="1440" y="144"/>
                    <a:pt x="772" y="31"/>
                    <a:pt x="118" y="1"/>
                  </a:cubicBezTo>
                  <a:cubicBezTo>
                    <a:pt x="117" y="1"/>
                    <a:pt x="116"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92;p70">
              <a:extLst>
                <a:ext uri="{FF2B5EF4-FFF2-40B4-BE49-F238E27FC236}">
                  <a16:creationId xmlns:a16="http://schemas.microsoft.com/office/drawing/2014/main" id="{967D319A-D1DB-262E-E672-D1CDC0831273}"/>
                </a:ext>
              </a:extLst>
            </p:cNvPr>
            <p:cNvSpPr/>
            <p:nvPr/>
          </p:nvSpPr>
          <p:spPr>
            <a:xfrm>
              <a:off x="4285900" y="1819282"/>
              <a:ext cx="38450" cy="12150"/>
            </a:xfrm>
            <a:custGeom>
              <a:avLst/>
              <a:gdLst/>
              <a:ahLst/>
              <a:cxnLst/>
              <a:rect l="l" t="t" r="r" b="b"/>
              <a:pathLst>
                <a:path w="1538" h="486" extrusionOk="0">
                  <a:moveTo>
                    <a:pt x="1410" y="1"/>
                  </a:moveTo>
                  <a:cubicBezTo>
                    <a:pt x="1396" y="1"/>
                    <a:pt x="1382" y="4"/>
                    <a:pt x="1368" y="11"/>
                  </a:cubicBezTo>
                  <a:cubicBezTo>
                    <a:pt x="1046" y="174"/>
                    <a:pt x="750" y="298"/>
                    <a:pt x="408" y="298"/>
                  </a:cubicBezTo>
                  <a:cubicBezTo>
                    <a:pt x="323" y="298"/>
                    <a:pt x="236" y="291"/>
                    <a:pt x="144" y="274"/>
                  </a:cubicBezTo>
                  <a:cubicBezTo>
                    <a:pt x="138" y="273"/>
                    <a:pt x="132" y="272"/>
                    <a:pt x="126" y="272"/>
                  </a:cubicBezTo>
                  <a:cubicBezTo>
                    <a:pt x="35" y="272"/>
                    <a:pt x="1" y="412"/>
                    <a:pt x="100" y="437"/>
                  </a:cubicBezTo>
                  <a:cubicBezTo>
                    <a:pt x="236" y="468"/>
                    <a:pt x="381" y="486"/>
                    <a:pt x="526" y="486"/>
                  </a:cubicBezTo>
                  <a:cubicBezTo>
                    <a:pt x="872" y="486"/>
                    <a:pt x="1223" y="387"/>
                    <a:pt x="1474" y="150"/>
                  </a:cubicBezTo>
                  <a:cubicBezTo>
                    <a:pt x="1538" y="90"/>
                    <a:pt x="1482" y="1"/>
                    <a:pt x="1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893;p70">
              <a:extLst>
                <a:ext uri="{FF2B5EF4-FFF2-40B4-BE49-F238E27FC236}">
                  <a16:creationId xmlns:a16="http://schemas.microsoft.com/office/drawing/2014/main" id="{576BE045-1A59-3946-C1F9-99B6DC0CE2BC}"/>
                </a:ext>
              </a:extLst>
            </p:cNvPr>
            <p:cNvSpPr/>
            <p:nvPr/>
          </p:nvSpPr>
          <p:spPr>
            <a:xfrm>
              <a:off x="4207725" y="2319407"/>
              <a:ext cx="44200" cy="13550"/>
            </a:xfrm>
            <a:custGeom>
              <a:avLst/>
              <a:gdLst/>
              <a:ahLst/>
              <a:cxnLst/>
              <a:rect l="l" t="t" r="r" b="b"/>
              <a:pathLst>
                <a:path w="1768" h="542" extrusionOk="0">
                  <a:moveTo>
                    <a:pt x="1684" y="1"/>
                  </a:moveTo>
                  <a:cubicBezTo>
                    <a:pt x="1680" y="1"/>
                    <a:pt x="1675" y="1"/>
                    <a:pt x="1671" y="2"/>
                  </a:cubicBezTo>
                  <a:cubicBezTo>
                    <a:pt x="1131" y="73"/>
                    <a:pt x="600" y="268"/>
                    <a:pt x="76" y="417"/>
                  </a:cubicBezTo>
                  <a:cubicBezTo>
                    <a:pt x="0" y="439"/>
                    <a:pt x="25" y="542"/>
                    <a:pt x="92" y="542"/>
                  </a:cubicBezTo>
                  <a:cubicBezTo>
                    <a:pt x="97" y="542"/>
                    <a:pt x="102" y="541"/>
                    <a:pt x="108" y="540"/>
                  </a:cubicBezTo>
                  <a:cubicBezTo>
                    <a:pt x="634" y="425"/>
                    <a:pt x="1189" y="346"/>
                    <a:pt x="1692" y="156"/>
                  </a:cubicBezTo>
                  <a:cubicBezTo>
                    <a:pt x="1764" y="128"/>
                    <a:pt x="1768"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894;p70">
              <a:extLst>
                <a:ext uri="{FF2B5EF4-FFF2-40B4-BE49-F238E27FC236}">
                  <a16:creationId xmlns:a16="http://schemas.microsoft.com/office/drawing/2014/main" id="{DFEC6642-DF62-1145-E6D8-CDA79B8D8A51}"/>
                </a:ext>
              </a:extLst>
            </p:cNvPr>
            <p:cNvSpPr/>
            <p:nvPr/>
          </p:nvSpPr>
          <p:spPr>
            <a:xfrm>
              <a:off x="4189175" y="1808657"/>
              <a:ext cx="52725" cy="18650"/>
            </a:xfrm>
            <a:custGeom>
              <a:avLst/>
              <a:gdLst/>
              <a:ahLst/>
              <a:cxnLst/>
              <a:rect l="l" t="t" r="r" b="b"/>
              <a:pathLst>
                <a:path w="2109" h="746" extrusionOk="0">
                  <a:moveTo>
                    <a:pt x="126" y="1"/>
                  </a:moveTo>
                  <a:cubicBezTo>
                    <a:pt x="51" y="1"/>
                    <a:pt x="0" y="112"/>
                    <a:pt x="81" y="156"/>
                  </a:cubicBezTo>
                  <a:cubicBezTo>
                    <a:pt x="592" y="455"/>
                    <a:pt x="1238" y="746"/>
                    <a:pt x="1850" y="746"/>
                  </a:cubicBezTo>
                  <a:cubicBezTo>
                    <a:pt x="1896" y="746"/>
                    <a:pt x="1943" y="744"/>
                    <a:pt x="1989" y="741"/>
                  </a:cubicBezTo>
                  <a:cubicBezTo>
                    <a:pt x="2078" y="734"/>
                    <a:pt x="2108" y="598"/>
                    <a:pt x="2009" y="573"/>
                  </a:cubicBezTo>
                  <a:cubicBezTo>
                    <a:pt x="1358" y="411"/>
                    <a:pt x="774" y="339"/>
                    <a:pt x="166" y="11"/>
                  </a:cubicBezTo>
                  <a:cubicBezTo>
                    <a:pt x="152" y="4"/>
                    <a:pt x="139"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895;p70">
              <a:extLst>
                <a:ext uri="{FF2B5EF4-FFF2-40B4-BE49-F238E27FC236}">
                  <a16:creationId xmlns:a16="http://schemas.microsoft.com/office/drawing/2014/main" id="{CC19E2AA-55AF-A923-B408-6D1ED6F6975D}"/>
                </a:ext>
              </a:extLst>
            </p:cNvPr>
            <p:cNvSpPr/>
            <p:nvPr/>
          </p:nvSpPr>
          <p:spPr>
            <a:xfrm>
              <a:off x="4114275" y="2349807"/>
              <a:ext cx="45850" cy="13175"/>
            </a:xfrm>
            <a:custGeom>
              <a:avLst/>
              <a:gdLst/>
              <a:ahLst/>
              <a:cxnLst/>
              <a:rect l="l" t="t" r="r" b="b"/>
              <a:pathLst>
                <a:path w="1834" h="527" extrusionOk="0">
                  <a:moveTo>
                    <a:pt x="1704" y="1"/>
                  </a:moveTo>
                  <a:cubicBezTo>
                    <a:pt x="1698" y="1"/>
                    <a:pt x="1693" y="1"/>
                    <a:pt x="1687" y="2"/>
                  </a:cubicBezTo>
                  <a:cubicBezTo>
                    <a:pt x="1154" y="102"/>
                    <a:pt x="627" y="235"/>
                    <a:pt x="98" y="362"/>
                  </a:cubicBezTo>
                  <a:cubicBezTo>
                    <a:pt x="1" y="386"/>
                    <a:pt x="34" y="527"/>
                    <a:pt x="127" y="527"/>
                  </a:cubicBezTo>
                  <a:cubicBezTo>
                    <a:pt x="133" y="527"/>
                    <a:pt x="139" y="526"/>
                    <a:pt x="145" y="525"/>
                  </a:cubicBezTo>
                  <a:cubicBezTo>
                    <a:pt x="676" y="411"/>
                    <a:pt x="1209" y="305"/>
                    <a:pt x="1734" y="167"/>
                  </a:cubicBezTo>
                  <a:cubicBezTo>
                    <a:pt x="1834" y="139"/>
                    <a:pt x="1798" y="1"/>
                    <a:pt x="1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896;p70">
              <a:extLst>
                <a:ext uri="{FF2B5EF4-FFF2-40B4-BE49-F238E27FC236}">
                  <a16:creationId xmlns:a16="http://schemas.microsoft.com/office/drawing/2014/main" id="{0C8C66FC-4847-4546-33BF-0B9159680D65}"/>
                </a:ext>
              </a:extLst>
            </p:cNvPr>
            <p:cNvSpPr/>
            <p:nvPr/>
          </p:nvSpPr>
          <p:spPr>
            <a:xfrm>
              <a:off x="4103250" y="1773182"/>
              <a:ext cx="39275" cy="20825"/>
            </a:xfrm>
            <a:custGeom>
              <a:avLst/>
              <a:gdLst/>
              <a:ahLst/>
              <a:cxnLst/>
              <a:rect l="l" t="t" r="r" b="b"/>
              <a:pathLst>
                <a:path w="1571" h="833" extrusionOk="0">
                  <a:moveTo>
                    <a:pt x="119" y="1"/>
                  </a:moveTo>
                  <a:cubicBezTo>
                    <a:pt x="29" y="1"/>
                    <a:pt x="1" y="146"/>
                    <a:pt x="101" y="184"/>
                  </a:cubicBezTo>
                  <a:cubicBezTo>
                    <a:pt x="558" y="354"/>
                    <a:pt x="974" y="587"/>
                    <a:pt x="1403" y="819"/>
                  </a:cubicBezTo>
                  <a:cubicBezTo>
                    <a:pt x="1420" y="828"/>
                    <a:pt x="1436" y="832"/>
                    <a:pt x="1451" y="832"/>
                  </a:cubicBezTo>
                  <a:cubicBezTo>
                    <a:pt x="1529" y="832"/>
                    <a:pt x="1571" y="719"/>
                    <a:pt x="1495" y="659"/>
                  </a:cubicBezTo>
                  <a:cubicBezTo>
                    <a:pt x="1098" y="354"/>
                    <a:pt x="623" y="158"/>
                    <a:pt x="149" y="6"/>
                  </a:cubicBezTo>
                  <a:cubicBezTo>
                    <a:pt x="138" y="3"/>
                    <a:pt x="12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897;p70">
              <a:extLst>
                <a:ext uri="{FF2B5EF4-FFF2-40B4-BE49-F238E27FC236}">
                  <a16:creationId xmlns:a16="http://schemas.microsoft.com/office/drawing/2014/main" id="{3B0C76DF-2152-8092-9B83-489874AB8F72}"/>
                </a:ext>
              </a:extLst>
            </p:cNvPr>
            <p:cNvSpPr/>
            <p:nvPr/>
          </p:nvSpPr>
          <p:spPr>
            <a:xfrm>
              <a:off x="4013850" y="2341657"/>
              <a:ext cx="45850" cy="24725"/>
            </a:xfrm>
            <a:custGeom>
              <a:avLst/>
              <a:gdLst/>
              <a:ahLst/>
              <a:cxnLst/>
              <a:rect l="l" t="t" r="r" b="b"/>
              <a:pathLst>
                <a:path w="1834" h="989" extrusionOk="0">
                  <a:moveTo>
                    <a:pt x="107" y="0"/>
                  </a:moveTo>
                  <a:cubicBezTo>
                    <a:pt x="54" y="0"/>
                    <a:pt x="1" y="55"/>
                    <a:pt x="35" y="116"/>
                  </a:cubicBezTo>
                  <a:cubicBezTo>
                    <a:pt x="346" y="634"/>
                    <a:pt x="906" y="989"/>
                    <a:pt x="1507" y="989"/>
                  </a:cubicBezTo>
                  <a:cubicBezTo>
                    <a:pt x="1581" y="989"/>
                    <a:pt x="1656" y="984"/>
                    <a:pt x="1731" y="972"/>
                  </a:cubicBezTo>
                  <a:cubicBezTo>
                    <a:pt x="1833" y="959"/>
                    <a:pt x="1807" y="793"/>
                    <a:pt x="1708" y="793"/>
                  </a:cubicBezTo>
                  <a:cubicBezTo>
                    <a:pt x="1707" y="793"/>
                    <a:pt x="1706" y="793"/>
                    <a:pt x="1705" y="793"/>
                  </a:cubicBezTo>
                  <a:cubicBezTo>
                    <a:pt x="1691" y="793"/>
                    <a:pt x="1678" y="793"/>
                    <a:pt x="1664" y="793"/>
                  </a:cubicBezTo>
                  <a:cubicBezTo>
                    <a:pt x="1059" y="793"/>
                    <a:pt x="511" y="561"/>
                    <a:pt x="172" y="38"/>
                  </a:cubicBezTo>
                  <a:cubicBezTo>
                    <a:pt x="156" y="11"/>
                    <a:pt x="13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898;p70">
              <a:extLst>
                <a:ext uri="{FF2B5EF4-FFF2-40B4-BE49-F238E27FC236}">
                  <a16:creationId xmlns:a16="http://schemas.microsoft.com/office/drawing/2014/main" id="{7188A402-257F-8BE4-CB29-F526D5E2DAA7}"/>
                </a:ext>
              </a:extLst>
            </p:cNvPr>
            <p:cNvSpPr/>
            <p:nvPr/>
          </p:nvSpPr>
          <p:spPr>
            <a:xfrm>
              <a:off x="4006925" y="1772107"/>
              <a:ext cx="42050" cy="15675"/>
            </a:xfrm>
            <a:custGeom>
              <a:avLst/>
              <a:gdLst/>
              <a:ahLst/>
              <a:cxnLst/>
              <a:rect l="l" t="t" r="r" b="b"/>
              <a:pathLst>
                <a:path w="1682" h="627" extrusionOk="0">
                  <a:moveTo>
                    <a:pt x="1365" y="0"/>
                  </a:moveTo>
                  <a:cubicBezTo>
                    <a:pt x="905" y="0"/>
                    <a:pt x="450" y="194"/>
                    <a:pt x="80" y="455"/>
                  </a:cubicBezTo>
                  <a:cubicBezTo>
                    <a:pt x="0" y="511"/>
                    <a:pt x="47" y="627"/>
                    <a:pt x="124" y="627"/>
                  </a:cubicBezTo>
                  <a:cubicBezTo>
                    <a:pt x="139" y="627"/>
                    <a:pt x="155" y="622"/>
                    <a:pt x="171" y="612"/>
                  </a:cubicBezTo>
                  <a:cubicBezTo>
                    <a:pt x="606" y="338"/>
                    <a:pt x="1054" y="256"/>
                    <a:pt x="1557" y="204"/>
                  </a:cubicBezTo>
                  <a:cubicBezTo>
                    <a:pt x="1682" y="190"/>
                    <a:pt x="1680" y="26"/>
                    <a:pt x="1557" y="12"/>
                  </a:cubicBezTo>
                  <a:cubicBezTo>
                    <a:pt x="1493" y="4"/>
                    <a:pt x="1429" y="0"/>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899;p70">
              <a:extLst>
                <a:ext uri="{FF2B5EF4-FFF2-40B4-BE49-F238E27FC236}">
                  <a16:creationId xmlns:a16="http://schemas.microsoft.com/office/drawing/2014/main" id="{1179B988-4AC7-76FA-34CB-EE17DE2F53E5}"/>
                </a:ext>
              </a:extLst>
            </p:cNvPr>
            <p:cNvSpPr/>
            <p:nvPr/>
          </p:nvSpPr>
          <p:spPr>
            <a:xfrm>
              <a:off x="3970725" y="2280457"/>
              <a:ext cx="17225" cy="36325"/>
            </a:xfrm>
            <a:custGeom>
              <a:avLst/>
              <a:gdLst/>
              <a:ahLst/>
              <a:cxnLst/>
              <a:rect l="l" t="t" r="r" b="b"/>
              <a:pathLst>
                <a:path w="689" h="1453" extrusionOk="0">
                  <a:moveTo>
                    <a:pt x="108" y="1"/>
                  </a:moveTo>
                  <a:cubicBezTo>
                    <a:pt x="53" y="1"/>
                    <a:pt x="0" y="43"/>
                    <a:pt x="22" y="112"/>
                  </a:cubicBezTo>
                  <a:cubicBezTo>
                    <a:pt x="163" y="544"/>
                    <a:pt x="307" y="969"/>
                    <a:pt x="482" y="1389"/>
                  </a:cubicBezTo>
                  <a:cubicBezTo>
                    <a:pt x="500" y="1433"/>
                    <a:pt x="540" y="1452"/>
                    <a:pt x="578" y="1452"/>
                  </a:cubicBezTo>
                  <a:cubicBezTo>
                    <a:pt x="635" y="1452"/>
                    <a:pt x="688" y="1410"/>
                    <a:pt x="667" y="1338"/>
                  </a:cubicBezTo>
                  <a:cubicBezTo>
                    <a:pt x="532" y="904"/>
                    <a:pt x="371" y="484"/>
                    <a:pt x="202" y="64"/>
                  </a:cubicBezTo>
                  <a:cubicBezTo>
                    <a:pt x="184" y="20"/>
                    <a:pt x="145"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900;p70">
              <a:extLst>
                <a:ext uri="{FF2B5EF4-FFF2-40B4-BE49-F238E27FC236}">
                  <a16:creationId xmlns:a16="http://schemas.microsoft.com/office/drawing/2014/main" id="{C4026253-DDE8-0481-32CB-FAAA0B5828F8}"/>
                </a:ext>
              </a:extLst>
            </p:cNvPr>
            <p:cNvSpPr/>
            <p:nvPr/>
          </p:nvSpPr>
          <p:spPr>
            <a:xfrm>
              <a:off x="3975600" y="1823057"/>
              <a:ext cx="7875" cy="31525"/>
            </a:xfrm>
            <a:custGeom>
              <a:avLst/>
              <a:gdLst/>
              <a:ahLst/>
              <a:cxnLst/>
              <a:rect l="l" t="t" r="r" b="b"/>
              <a:pathLst>
                <a:path w="315" h="1261" extrusionOk="0">
                  <a:moveTo>
                    <a:pt x="227" y="1"/>
                  </a:moveTo>
                  <a:cubicBezTo>
                    <a:pt x="206" y="1"/>
                    <a:pt x="186" y="11"/>
                    <a:pt x="176" y="36"/>
                  </a:cubicBezTo>
                  <a:cubicBezTo>
                    <a:pt x="16" y="409"/>
                    <a:pt x="0" y="828"/>
                    <a:pt x="54" y="1228"/>
                  </a:cubicBezTo>
                  <a:cubicBezTo>
                    <a:pt x="57" y="1250"/>
                    <a:pt x="75" y="1260"/>
                    <a:pt x="94" y="1260"/>
                  </a:cubicBezTo>
                  <a:cubicBezTo>
                    <a:pt x="118" y="1260"/>
                    <a:pt x="144" y="1244"/>
                    <a:pt x="144" y="1216"/>
                  </a:cubicBezTo>
                  <a:cubicBezTo>
                    <a:pt x="132" y="823"/>
                    <a:pt x="210" y="465"/>
                    <a:pt x="303" y="89"/>
                  </a:cubicBezTo>
                  <a:cubicBezTo>
                    <a:pt x="315" y="41"/>
                    <a:pt x="269"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901;p70">
              <a:extLst>
                <a:ext uri="{FF2B5EF4-FFF2-40B4-BE49-F238E27FC236}">
                  <a16:creationId xmlns:a16="http://schemas.microsoft.com/office/drawing/2014/main" id="{E752F6C3-D7F5-6E51-35B1-4D1EB186C3E7}"/>
                </a:ext>
              </a:extLst>
            </p:cNvPr>
            <p:cNvSpPr/>
            <p:nvPr/>
          </p:nvSpPr>
          <p:spPr>
            <a:xfrm>
              <a:off x="3910025" y="2254732"/>
              <a:ext cx="38900" cy="19925"/>
            </a:xfrm>
            <a:custGeom>
              <a:avLst/>
              <a:gdLst/>
              <a:ahLst/>
              <a:cxnLst/>
              <a:rect l="l" t="t" r="r" b="b"/>
              <a:pathLst>
                <a:path w="1556" h="797" extrusionOk="0">
                  <a:moveTo>
                    <a:pt x="1434" y="1"/>
                  </a:moveTo>
                  <a:cubicBezTo>
                    <a:pt x="1424" y="1"/>
                    <a:pt x="1413" y="3"/>
                    <a:pt x="1402" y="8"/>
                  </a:cubicBezTo>
                  <a:cubicBezTo>
                    <a:pt x="963" y="187"/>
                    <a:pt x="508" y="356"/>
                    <a:pt x="93" y="592"/>
                  </a:cubicBezTo>
                  <a:cubicBezTo>
                    <a:pt x="0" y="643"/>
                    <a:pt x="46" y="796"/>
                    <a:pt x="140" y="796"/>
                  </a:cubicBezTo>
                  <a:cubicBezTo>
                    <a:pt x="151" y="796"/>
                    <a:pt x="163" y="794"/>
                    <a:pt x="176" y="790"/>
                  </a:cubicBezTo>
                  <a:cubicBezTo>
                    <a:pt x="626" y="628"/>
                    <a:pt x="1049" y="393"/>
                    <a:pt x="1474" y="176"/>
                  </a:cubicBezTo>
                  <a:cubicBezTo>
                    <a:pt x="1556" y="135"/>
                    <a:pt x="1514" y="1"/>
                    <a:pt x="1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902;p70">
              <a:extLst>
                <a:ext uri="{FF2B5EF4-FFF2-40B4-BE49-F238E27FC236}">
                  <a16:creationId xmlns:a16="http://schemas.microsoft.com/office/drawing/2014/main" id="{FD637DF0-433E-D5BD-1369-775D56B60D19}"/>
                </a:ext>
              </a:extLst>
            </p:cNvPr>
            <p:cNvSpPr/>
            <p:nvPr/>
          </p:nvSpPr>
          <p:spPr>
            <a:xfrm>
              <a:off x="3892675" y="1831682"/>
              <a:ext cx="52650" cy="38175"/>
            </a:xfrm>
            <a:custGeom>
              <a:avLst/>
              <a:gdLst/>
              <a:ahLst/>
              <a:cxnLst/>
              <a:rect l="l" t="t" r="r" b="b"/>
              <a:pathLst>
                <a:path w="2106" h="1527" extrusionOk="0">
                  <a:moveTo>
                    <a:pt x="94" y="0"/>
                  </a:moveTo>
                  <a:cubicBezTo>
                    <a:pt x="34" y="0"/>
                    <a:pt x="0" y="103"/>
                    <a:pt x="63" y="132"/>
                  </a:cubicBezTo>
                  <a:cubicBezTo>
                    <a:pt x="794" y="467"/>
                    <a:pt x="1343" y="959"/>
                    <a:pt x="1920" y="1503"/>
                  </a:cubicBezTo>
                  <a:cubicBezTo>
                    <a:pt x="1937" y="1520"/>
                    <a:pt x="1958" y="1527"/>
                    <a:pt x="1978" y="1527"/>
                  </a:cubicBezTo>
                  <a:cubicBezTo>
                    <a:pt x="2042" y="1527"/>
                    <a:pt x="2106" y="1460"/>
                    <a:pt x="2059" y="1398"/>
                  </a:cubicBezTo>
                  <a:cubicBezTo>
                    <a:pt x="1588" y="748"/>
                    <a:pt x="849" y="303"/>
                    <a:pt x="117" y="5"/>
                  </a:cubicBezTo>
                  <a:cubicBezTo>
                    <a:pt x="109" y="2"/>
                    <a:pt x="102"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903;p70">
              <a:extLst>
                <a:ext uri="{FF2B5EF4-FFF2-40B4-BE49-F238E27FC236}">
                  <a16:creationId xmlns:a16="http://schemas.microsoft.com/office/drawing/2014/main" id="{FA6FF756-B5D3-4B6B-E187-A5C68726B6C5}"/>
                </a:ext>
              </a:extLst>
            </p:cNvPr>
            <p:cNvSpPr/>
            <p:nvPr/>
          </p:nvSpPr>
          <p:spPr>
            <a:xfrm>
              <a:off x="3838225" y="2283457"/>
              <a:ext cx="35725" cy="13825"/>
            </a:xfrm>
            <a:custGeom>
              <a:avLst/>
              <a:gdLst/>
              <a:ahLst/>
              <a:cxnLst/>
              <a:rect l="l" t="t" r="r" b="b"/>
              <a:pathLst>
                <a:path w="1429" h="553" extrusionOk="0">
                  <a:moveTo>
                    <a:pt x="1302" y="1"/>
                  </a:moveTo>
                  <a:cubicBezTo>
                    <a:pt x="1286" y="1"/>
                    <a:pt x="1270" y="6"/>
                    <a:pt x="1253" y="18"/>
                  </a:cubicBezTo>
                  <a:cubicBezTo>
                    <a:pt x="997" y="204"/>
                    <a:pt x="709" y="268"/>
                    <a:pt x="409" y="268"/>
                  </a:cubicBezTo>
                  <a:cubicBezTo>
                    <a:pt x="327" y="268"/>
                    <a:pt x="243" y="263"/>
                    <a:pt x="159" y="255"/>
                  </a:cubicBezTo>
                  <a:cubicBezTo>
                    <a:pt x="156" y="254"/>
                    <a:pt x="153" y="254"/>
                    <a:pt x="150" y="254"/>
                  </a:cubicBezTo>
                  <a:cubicBezTo>
                    <a:pt x="48" y="254"/>
                    <a:pt x="1" y="427"/>
                    <a:pt x="102" y="470"/>
                  </a:cubicBezTo>
                  <a:cubicBezTo>
                    <a:pt x="236" y="526"/>
                    <a:pt x="374" y="553"/>
                    <a:pt x="510" y="553"/>
                  </a:cubicBezTo>
                  <a:cubicBezTo>
                    <a:pt x="830" y="553"/>
                    <a:pt x="1140" y="407"/>
                    <a:pt x="1370" y="167"/>
                  </a:cubicBezTo>
                  <a:cubicBezTo>
                    <a:pt x="1428" y="107"/>
                    <a:pt x="1374"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904;p70">
              <a:extLst>
                <a:ext uri="{FF2B5EF4-FFF2-40B4-BE49-F238E27FC236}">
                  <a16:creationId xmlns:a16="http://schemas.microsoft.com/office/drawing/2014/main" id="{09CD14BB-3650-E4DB-49E1-F891CCA633DA}"/>
                </a:ext>
              </a:extLst>
            </p:cNvPr>
            <p:cNvSpPr/>
            <p:nvPr/>
          </p:nvSpPr>
          <p:spPr>
            <a:xfrm>
              <a:off x="3822050" y="1801907"/>
              <a:ext cx="37275" cy="18025"/>
            </a:xfrm>
            <a:custGeom>
              <a:avLst/>
              <a:gdLst/>
              <a:ahLst/>
              <a:cxnLst/>
              <a:rect l="l" t="t" r="r" b="b"/>
              <a:pathLst>
                <a:path w="1491" h="721" extrusionOk="0">
                  <a:moveTo>
                    <a:pt x="83" y="1"/>
                  </a:moveTo>
                  <a:cubicBezTo>
                    <a:pt x="31" y="1"/>
                    <a:pt x="0" y="89"/>
                    <a:pt x="56" y="116"/>
                  </a:cubicBezTo>
                  <a:cubicBezTo>
                    <a:pt x="481" y="323"/>
                    <a:pt x="908" y="551"/>
                    <a:pt x="1351" y="716"/>
                  </a:cubicBezTo>
                  <a:cubicBezTo>
                    <a:pt x="1360" y="719"/>
                    <a:pt x="1368" y="721"/>
                    <a:pt x="1377" y="721"/>
                  </a:cubicBezTo>
                  <a:cubicBezTo>
                    <a:pt x="1449" y="721"/>
                    <a:pt x="1490" y="603"/>
                    <a:pt x="1416" y="563"/>
                  </a:cubicBezTo>
                  <a:cubicBezTo>
                    <a:pt x="995" y="344"/>
                    <a:pt x="540" y="182"/>
                    <a:pt x="102" y="5"/>
                  </a:cubicBezTo>
                  <a:cubicBezTo>
                    <a:pt x="96" y="2"/>
                    <a:pt x="8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905;p70">
              <a:extLst>
                <a:ext uri="{FF2B5EF4-FFF2-40B4-BE49-F238E27FC236}">
                  <a16:creationId xmlns:a16="http://schemas.microsoft.com/office/drawing/2014/main" id="{F62567CB-6709-8906-5A65-F98D5A78D09C}"/>
                </a:ext>
              </a:extLst>
            </p:cNvPr>
            <p:cNvSpPr/>
            <p:nvPr/>
          </p:nvSpPr>
          <p:spPr>
            <a:xfrm>
              <a:off x="3764175" y="2279357"/>
              <a:ext cx="41775" cy="19725"/>
            </a:xfrm>
            <a:custGeom>
              <a:avLst/>
              <a:gdLst/>
              <a:ahLst/>
              <a:cxnLst/>
              <a:rect l="l" t="t" r="r" b="b"/>
              <a:pathLst>
                <a:path w="1671" h="789" extrusionOk="0">
                  <a:moveTo>
                    <a:pt x="145" y="0"/>
                  </a:moveTo>
                  <a:cubicBezTo>
                    <a:pt x="73" y="0"/>
                    <a:pt x="1" y="58"/>
                    <a:pt x="34" y="138"/>
                  </a:cubicBezTo>
                  <a:cubicBezTo>
                    <a:pt x="203" y="559"/>
                    <a:pt x="605" y="789"/>
                    <a:pt x="1022" y="789"/>
                  </a:cubicBezTo>
                  <a:cubicBezTo>
                    <a:pt x="1217" y="789"/>
                    <a:pt x="1416" y="738"/>
                    <a:pt x="1595" y="634"/>
                  </a:cubicBezTo>
                  <a:cubicBezTo>
                    <a:pt x="1670" y="589"/>
                    <a:pt x="1625" y="488"/>
                    <a:pt x="1555" y="488"/>
                  </a:cubicBezTo>
                  <a:cubicBezTo>
                    <a:pt x="1543" y="488"/>
                    <a:pt x="1530" y="491"/>
                    <a:pt x="1517" y="498"/>
                  </a:cubicBezTo>
                  <a:cubicBezTo>
                    <a:pt x="1394" y="558"/>
                    <a:pt x="1264" y="585"/>
                    <a:pt x="1136" y="585"/>
                  </a:cubicBezTo>
                  <a:cubicBezTo>
                    <a:pt x="776" y="585"/>
                    <a:pt x="424" y="369"/>
                    <a:pt x="240" y="52"/>
                  </a:cubicBezTo>
                  <a:cubicBezTo>
                    <a:pt x="219" y="16"/>
                    <a:pt x="182"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906;p70">
              <a:extLst>
                <a:ext uri="{FF2B5EF4-FFF2-40B4-BE49-F238E27FC236}">
                  <a16:creationId xmlns:a16="http://schemas.microsoft.com/office/drawing/2014/main" id="{268DAD61-8120-FFAC-54CE-2BF37F58FBFF}"/>
                </a:ext>
              </a:extLst>
            </p:cNvPr>
            <p:cNvSpPr/>
            <p:nvPr/>
          </p:nvSpPr>
          <p:spPr>
            <a:xfrm>
              <a:off x="3753525" y="1805932"/>
              <a:ext cx="27750" cy="34625"/>
            </a:xfrm>
            <a:custGeom>
              <a:avLst/>
              <a:gdLst/>
              <a:ahLst/>
              <a:cxnLst/>
              <a:rect l="l" t="t" r="r" b="b"/>
              <a:pathLst>
                <a:path w="1110" h="1385" extrusionOk="0">
                  <a:moveTo>
                    <a:pt x="977" y="1"/>
                  </a:moveTo>
                  <a:cubicBezTo>
                    <a:pt x="972" y="1"/>
                    <a:pt x="967" y="2"/>
                    <a:pt x="961" y="3"/>
                  </a:cubicBezTo>
                  <a:cubicBezTo>
                    <a:pt x="366" y="123"/>
                    <a:pt x="1" y="748"/>
                    <a:pt x="52" y="1328"/>
                  </a:cubicBezTo>
                  <a:cubicBezTo>
                    <a:pt x="54" y="1366"/>
                    <a:pt x="83" y="1385"/>
                    <a:pt x="112" y="1385"/>
                  </a:cubicBezTo>
                  <a:cubicBezTo>
                    <a:pt x="140" y="1385"/>
                    <a:pt x="167" y="1366"/>
                    <a:pt x="167" y="1328"/>
                  </a:cubicBezTo>
                  <a:cubicBezTo>
                    <a:pt x="176" y="774"/>
                    <a:pt x="541" y="374"/>
                    <a:pt x="1024" y="155"/>
                  </a:cubicBezTo>
                  <a:cubicBezTo>
                    <a:pt x="1110" y="117"/>
                    <a:pt x="1055" y="1"/>
                    <a:pt x="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907;p70">
              <a:extLst>
                <a:ext uri="{FF2B5EF4-FFF2-40B4-BE49-F238E27FC236}">
                  <a16:creationId xmlns:a16="http://schemas.microsoft.com/office/drawing/2014/main" id="{02C887F6-3461-BB4A-5CA3-1E3D03D7ACEA}"/>
                </a:ext>
              </a:extLst>
            </p:cNvPr>
            <p:cNvSpPr/>
            <p:nvPr/>
          </p:nvSpPr>
          <p:spPr>
            <a:xfrm>
              <a:off x="3752325" y="2105107"/>
              <a:ext cx="25575" cy="51100"/>
            </a:xfrm>
            <a:custGeom>
              <a:avLst/>
              <a:gdLst/>
              <a:ahLst/>
              <a:cxnLst/>
              <a:rect l="l" t="t" r="r" b="b"/>
              <a:pathLst>
                <a:path w="1023" h="2044" extrusionOk="0">
                  <a:moveTo>
                    <a:pt x="887" y="1"/>
                  </a:moveTo>
                  <a:cubicBezTo>
                    <a:pt x="853" y="1"/>
                    <a:pt x="820" y="20"/>
                    <a:pt x="808" y="62"/>
                  </a:cubicBezTo>
                  <a:cubicBezTo>
                    <a:pt x="629" y="726"/>
                    <a:pt x="486" y="1319"/>
                    <a:pt x="56" y="1880"/>
                  </a:cubicBezTo>
                  <a:cubicBezTo>
                    <a:pt x="0" y="1953"/>
                    <a:pt x="81" y="2043"/>
                    <a:pt x="157" y="2043"/>
                  </a:cubicBezTo>
                  <a:cubicBezTo>
                    <a:pt x="183" y="2043"/>
                    <a:pt x="208" y="2033"/>
                    <a:pt x="227" y="2009"/>
                  </a:cubicBezTo>
                  <a:cubicBezTo>
                    <a:pt x="645" y="1485"/>
                    <a:pt x="1023" y="778"/>
                    <a:pt x="979" y="86"/>
                  </a:cubicBezTo>
                  <a:cubicBezTo>
                    <a:pt x="975" y="32"/>
                    <a:pt x="930"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908;p70">
              <a:extLst>
                <a:ext uri="{FF2B5EF4-FFF2-40B4-BE49-F238E27FC236}">
                  <a16:creationId xmlns:a16="http://schemas.microsoft.com/office/drawing/2014/main" id="{6438DB7A-1851-742E-29A7-16F5458FA868}"/>
                </a:ext>
              </a:extLst>
            </p:cNvPr>
            <p:cNvSpPr/>
            <p:nvPr/>
          </p:nvSpPr>
          <p:spPr>
            <a:xfrm>
              <a:off x="3741450" y="2044182"/>
              <a:ext cx="28100" cy="32425"/>
            </a:xfrm>
            <a:custGeom>
              <a:avLst/>
              <a:gdLst/>
              <a:ahLst/>
              <a:cxnLst/>
              <a:rect l="l" t="t" r="r" b="b"/>
              <a:pathLst>
                <a:path w="1124" h="1297" extrusionOk="0">
                  <a:moveTo>
                    <a:pt x="154" y="0"/>
                  </a:moveTo>
                  <a:cubicBezTo>
                    <a:pt x="74" y="0"/>
                    <a:pt x="0" y="98"/>
                    <a:pt x="52" y="171"/>
                  </a:cubicBezTo>
                  <a:cubicBezTo>
                    <a:pt x="183" y="360"/>
                    <a:pt x="392" y="473"/>
                    <a:pt x="546" y="639"/>
                  </a:cubicBezTo>
                  <a:cubicBezTo>
                    <a:pt x="724" y="823"/>
                    <a:pt x="863" y="1036"/>
                    <a:pt x="980" y="1262"/>
                  </a:cubicBezTo>
                  <a:cubicBezTo>
                    <a:pt x="993" y="1286"/>
                    <a:pt x="1015" y="1297"/>
                    <a:pt x="1038" y="1297"/>
                  </a:cubicBezTo>
                  <a:cubicBezTo>
                    <a:pt x="1080" y="1297"/>
                    <a:pt x="1124" y="1259"/>
                    <a:pt x="1108" y="1209"/>
                  </a:cubicBezTo>
                  <a:cubicBezTo>
                    <a:pt x="1020" y="953"/>
                    <a:pt x="895" y="715"/>
                    <a:pt x="733" y="495"/>
                  </a:cubicBezTo>
                  <a:cubicBezTo>
                    <a:pt x="590" y="300"/>
                    <a:pt x="424" y="76"/>
                    <a:pt x="181" y="4"/>
                  </a:cubicBezTo>
                  <a:cubicBezTo>
                    <a:pt x="172" y="1"/>
                    <a:pt x="163"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909;p70">
              <a:extLst>
                <a:ext uri="{FF2B5EF4-FFF2-40B4-BE49-F238E27FC236}">
                  <a16:creationId xmlns:a16="http://schemas.microsoft.com/office/drawing/2014/main" id="{8AB19757-F8A5-8D6B-CEBD-2BA7ABA73896}"/>
                </a:ext>
              </a:extLst>
            </p:cNvPr>
            <p:cNvSpPr/>
            <p:nvPr/>
          </p:nvSpPr>
          <p:spPr>
            <a:xfrm>
              <a:off x="3750375" y="1969732"/>
              <a:ext cx="16925" cy="46175"/>
            </a:xfrm>
            <a:custGeom>
              <a:avLst/>
              <a:gdLst/>
              <a:ahLst/>
              <a:cxnLst/>
              <a:rect l="l" t="t" r="r" b="b"/>
              <a:pathLst>
                <a:path w="677" h="1847" extrusionOk="0">
                  <a:moveTo>
                    <a:pt x="535" y="0"/>
                  </a:moveTo>
                  <a:cubicBezTo>
                    <a:pt x="509" y="0"/>
                    <a:pt x="485" y="15"/>
                    <a:pt x="476" y="50"/>
                  </a:cubicBezTo>
                  <a:cubicBezTo>
                    <a:pt x="335" y="636"/>
                    <a:pt x="289" y="1183"/>
                    <a:pt x="25" y="1742"/>
                  </a:cubicBezTo>
                  <a:cubicBezTo>
                    <a:pt x="0" y="1796"/>
                    <a:pt x="47" y="1847"/>
                    <a:pt x="92" y="1847"/>
                  </a:cubicBezTo>
                  <a:cubicBezTo>
                    <a:pt x="113" y="1847"/>
                    <a:pt x="133" y="1836"/>
                    <a:pt x="146" y="1811"/>
                  </a:cubicBezTo>
                  <a:cubicBezTo>
                    <a:pt x="413" y="1296"/>
                    <a:pt x="677" y="657"/>
                    <a:pt x="609" y="68"/>
                  </a:cubicBezTo>
                  <a:cubicBezTo>
                    <a:pt x="605" y="27"/>
                    <a:pt x="569"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910;p70">
              <a:extLst>
                <a:ext uri="{FF2B5EF4-FFF2-40B4-BE49-F238E27FC236}">
                  <a16:creationId xmlns:a16="http://schemas.microsoft.com/office/drawing/2014/main" id="{70F4E40F-2A94-AF20-5A64-FA26732E2F2B}"/>
                </a:ext>
              </a:extLst>
            </p:cNvPr>
            <p:cNvSpPr/>
            <p:nvPr/>
          </p:nvSpPr>
          <p:spPr>
            <a:xfrm>
              <a:off x="3751400" y="1880307"/>
              <a:ext cx="10725" cy="42725"/>
            </a:xfrm>
            <a:custGeom>
              <a:avLst/>
              <a:gdLst/>
              <a:ahLst/>
              <a:cxnLst/>
              <a:rect l="l" t="t" r="r" b="b"/>
              <a:pathLst>
                <a:path w="429" h="1709" extrusionOk="0">
                  <a:moveTo>
                    <a:pt x="193" y="0"/>
                  </a:moveTo>
                  <a:cubicBezTo>
                    <a:pt x="166" y="0"/>
                    <a:pt x="141" y="15"/>
                    <a:pt x="132" y="50"/>
                  </a:cubicBezTo>
                  <a:cubicBezTo>
                    <a:pt x="0" y="554"/>
                    <a:pt x="139" y="1169"/>
                    <a:pt x="280" y="1660"/>
                  </a:cubicBezTo>
                  <a:cubicBezTo>
                    <a:pt x="290" y="1694"/>
                    <a:pt x="317" y="1709"/>
                    <a:pt x="344" y="1709"/>
                  </a:cubicBezTo>
                  <a:cubicBezTo>
                    <a:pt x="386" y="1709"/>
                    <a:pt x="429" y="1674"/>
                    <a:pt x="416" y="1620"/>
                  </a:cubicBezTo>
                  <a:cubicBezTo>
                    <a:pt x="349" y="1352"/>
                    <a:pt x="302" y="1082"/>
                    <a:pt x="284" y="805"/>
                  </a:cubicBezTo>
                  <a:cubicBezTo>
                    <a:pt x="268" y="561"/>
                    <a:pt x="296" y="314"/>
                    <a:pt x="270" y="68"/>
                  </a:cubicBezTo>
                  <a:cubicBezTo>
                    <a:pt x="265" y="26"/>
                    <a:pt x="228"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911;p70">
              <a:extLst>
                <a:ext uri="{FF2B5EF4-FFF2-40B4-BE49-F238E27FC236}">
                  <a16:creationId xmlns:a16="http://schemas.microsoft.com/office/drawing/2014/main" id="{487624E7-75CE-1192-8D6C-A4604149DD36}"/>
                </a:ext>
              </a:extLst>
            </p:cNvPr>
            <p:cNvSpPr/>
            <p:nvPr/>
          </p:nvSpPr>
          <p:spPr>
            <a:xfrm>
              <a:off x="3744225" y="2205132"/>
              <a:ext cx="11775" cy="43925"/>
            </a:xfrm>
            <a:custGeom>
              <a:avLst/>
              <a:gdLst/>
              <a:ahLst/>
              <a:cxnLst/>
              <a:rect l="l" t="t" r="r" b="b"/>
              <a:pathLst>
                <a:path w="471" h="1757" extrusionOk="0">
                  <a:moveTo>
                    <a:pt x="355" y="0"/>
                  </a:moveTo>
                  <a:cubicBezTo>
                    <a:pt x="326" y="0"/>
                    <a:pt x="297" y="14"/>
                    <a:pt x="279" y="47"/>
                  </a:cubicBezTo>
                  <a:cubicBezTo>
                    <a:pt x="1" y="550"/>
                    <a:pt x="24" y="1167"/>
                    <a:pt x="223" y="1693"/>
                  </a:cubicBezTo>
                  <a:cubicBezTo>
                    <a:pt x="239" y="1737"/>
                    <a:pt x="275" y="1757"/>
                    <a:pt x="311" y="1757"/>
                  </a:cubicBezTo>
                  <a:cubicBezTo>
                    <a:pt x="364" y="1757"/>
                    <a:pt x="416" y="1714"/>
                    <a:pt x="398" y="1645"/>
                  </a:cubicBezTo>
                  <a:cubicBezTo>
                    <a:pt x="255" y="1117"/>
                    <a:pt x="319" y="640"/>
                    <a:pt x="454" y="119"/>
                  </a:cubicBezTo>
                  <a:cubicBezTo>
                    <a:pt x="471" y="52"/>
                    <a:pt x="412" y="0"/>
                    <a:pt x="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8" name="Google Shape;2912;p70">
            <a:extLst>
              <a:ext uri="{FF2B5EF4-FFF2-40B4-BE49-F238E27FC236}">
                <a16:creationId xmlns:a16="http://schemas.microsoft.com/office/drawing/2014/main" id="{7A559230-9F09-DE00-B64D-6BD5CD807212}"/>
              </a:ext>
            </a:extLst>
          </p:cNvPr>
          <p:cNvSpPr txBox="1">
            <a:spLocks noGrp="1"/>
          </p:cNvSpPr>
          <p:nvPr>
            <p:ph type="title"/>
          </p:nvPr>
        </p:nvSpPr>
        <p:spPr>
          <a:xfrm>
            <a:off x="3102443" y="886274"/>
            <a:ext cx="2984100" cy="113476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a:latin typeface="Freestyle Script" panose="030804020302050B0404" pitchFamily="66" charset="0"/>
              </a:rPr>
              <a:t>Maths</a:t>
            </a:r>
            <a:endParaRPr sz="8000">
              <a:latin typeface="Freestyle Script" panose="030804020302050B0404" pitchFamily="66" charset="0"/>
            </a:endParaRPr>
          </a:p>
        </p:txBody>
      </p:sp>
      <p:sp>
        <p:nvSpPr>
          <p:cNvPr id="2723" name="Text Placeholder 2">
            <a:extLst>
              <a:ext uri="{FF2B5EF4-FFF2-40B4-BE49-F238E27FC236}">
                <a16:creationId xmlns:a16="http://schemas.microsoft.com/office/drawing/2014/main" id="{B8EAB9F8-8775-6C63-A56F-4C6FA2496AE7}"/>
              </a:ext>
            </a:extLst>
          </p:cNvPr>
          <p:cNvSpPr txBox="1">
            <a:spLocks/>
          </p:cNvSpPr>
          <p:nvPr/>
        </p:nvSpPr>
        <p:spPr>
          <a:xfrm>
            <a:off x="1615441" y="2253897"/>
            <a:ext cx="5785472" cy="28896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gn="ctr">
              <a:buFont typeface="Arial" panose="020B0604020202020204" pitchFamily="34" charset="0"/>
              <a:buChar char="•"/>
            </a:pPr>
            <a:endParaRPr lang="en-GB">
              <a:latin typeface="Raleway" pitchFamily="2" charset="0"/>
            </a:endParaRPr>
          </a:p>
        </p:txBody>
      </p:sp>
      <p:sp>
        <p:nvSpPr>
          <p:cNvPr id="3" name="Text Placeholder 2">
            <a:extLst>
              <a:ext uri="{FF2B5EF4-FFF2-40B4-BE49-F238E27FC236}">
                <a16:creationId xmlns:a16="http://schemas.microsoft.com/office/drawing/2014/main" id="{879301F0-B8F3-B323-03FC-5D0DAD8D154A}"/>
              </a:ext>
            </a:extLst>
          </p:cNvPr>
          <p:cNvSpPr txBox="1">
            <a:spLocks/>
          </p:cNvSpPr>
          <p:nvPr/>
        </p:nvSpPr>
        <p:spPr>
          <a:xfrm>
            <a:off x="806824" y="2225289"/>
            <a:ext cx="7974105" cy="30706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GB">
                <a:latin typeface="Raleway" pitchFamily="2" charset="0"/>
              </a:rPr>
              <a:t>We follow the White Rose Maths scheme. This is a scheme that has been created by maths professionals with the aim to teach children mastery of maths – both the skills and the ability to reason using these skills.</a:t>
            </a:r>
          </a:p>
          <a:p>
            <a:pPr marL="285750" indent="-285750">
              <a:buFont typeface="Arial" panose="020B0604020202020204" pitchFamily="34" charset="0"/>
              <a:buChar char="•"/>
            </a:pPr>
            <a:endParaRPr lang="en-GB">
              <a:latin typeface="Raleway" pitchFamily="2" charset="0"/>
            </a:endParaRPr>
          </a:p>
          <a:p>
            <a:pPr marL="285750" indent="-285750">
              <a:buFont typeface="Arial" panose="020B0604020202020204" pitchFamily="34" charset="0"/>
              <a:buChar char="•"/>
            </a:pPr>
            <a:r>
              <a:rPr lang="en-GB">
                <a:latin typeface="Raleway" pitchFamily="2" charset="0"/>
              </a:rPr>
              <a:t>Each maths lesson will focus on the next step the children need to master a topic and will involve practising of skills and reasoning. </a:t>
            </a:r>
          </a:p>
          <a:p>
            <a:pPr marL="285750" indent="-285750">
              <a:buFont typeface="Arial" panose="020B0604020202020204" pitchFamily="34" charset="0"/>
              <a:buChar char="•"/>
            </a:pPr>
            <a:endParaRPr lang="en-GB">
              <a:latin typeface="Raleway" pitchFamily="2" charset="0"/>
            </a:endParaRPr>
          </a:p>
          <a:p>
            <a:pPr marL="285750" indent="-285750">
              <a:buFont typeface="Arial" panose="020B0604020202020204" pitchFamily="34" charset="0"/>
              <a:buChar char="•"/>
            </a:pPr>
            <a:r>
              <a:rPr lang="en-GB">
                <a:latin typeface="Raleway" pitchFamily="2" charset="0"/>
              </a:rPr>
              <a:t>Children’s homework will practise the skills to build fluency. In addition to this, you can really help your child’s learning by practising mental skills with them, e.g. times tables, number bonds, mental arithmetic questions e.g. 93 – 57, discussing practical issues with them using numbers, e.g. shopping, cooking recipes, petrol prices. </a:t>
            </a:r>
          </a:p>
        </p:txBody>
      </p:sp>
    </p:spTree>
    <p:extLst>
      <p:ext uri="{BB962C8B-B14F-4D97-AF65-F5344CB8AC3E}">
        <p14:creationId xmlns:p14="http://schemas.microsoft.com/office/powerpoint/2010/main" val="1851886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297D-0C30-7A18-BE92-2ADA336C6BB4}"/>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2179F8D0-621F-D9F5-DC4F-4796ABE6243A}"/>
              </a:ext>
            </a:extLst>
          </p:cNvPr>
          <p:cNvPicPr>
            <a:picLocks noChangeAspect="1"/>
          </p:cNvPicPr>
          <p:nvPr/>
        </p:nvPicPr>
        <p:blipFill>
          <a:blip r:embed="rId2"/>
          <a:stretch>
            <a:fillRect/>
          </a:stretch>
        </p:blipFill>
        <p:spPr>
          <a:xfrm>
            <a:off x="868012" y="0"/>
            <a:ext cx="7407976" cy="5143500"/>
          </a:xfrm>
          <a:prstGeom prst="rect">
            <a:avLst/>
          </a:prstGeom>
        </p:spPr>
      </p:pic>
    </p:spTree>
    <p:extLst>
      <p:ext uri="{BB962C8B-B14F-4D97-AF65-F5344CB8AC3E}">
        <p14:creationId xmlns:p14="http://schemas.microsoft.com/office/powerpoint/2010/main" val="3452260443"/>
      </p:ext>
    </p:extLst>
  </p:cSld>
  <p:clrMapOvr>
    <a:masterClrMapping/>
  </p:clrMapOvr>
</p:sld>
</file>

<file path=ppt/theme/theme1.xml><?xml version="1.0" encoding="utf-8"?>
<a:theme xmlns:a="http://schemas.openxmlformats.org/drawingml/2006/main" name="Team Building Class for Elementary by Slidesgo">
  <a:themeElements>
    <a:clrScheme name="Simple Light">
      <a:dk1>
        <a:srgbClr val="000000"/>
      </a:dk1>
      <a:lt1>
        <a:srgbClr val="FFFFFF"/>
      </a:lt1>
      <a:dk2>
        <a:srgbClr val="FF6EA7"/>
      </a:dk2>
      <a:lt2>
        <a:srgbClr val="CCB1FE"/>
      </a:lt2>
      <a:accent1>
        <a:srgbClr val="B2F7EF"/>
      </a:accent1>
      <a:accent2>
        <a:srgbClr val="FFE65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DDCBA68CE2374BBB873228142E8D11" ma:contentTypeVersion="19" ma:contentTypeDescription="Create a new document." ma:contentTypeScope="" ma:versionID="2aae21e1f1c3149e4aabebb0550a6456">
  <xsd:schema xmlns:xsd="http://www.w3.org/2001/XMLSchema" xmlns:xs="http://www.w3.org/2001/XMLSchema" xmlns:p="http://schemas.microsoft.com/office/2006/metadata/properties" xmlns:ns2="f52e43db-30ed-4fe3-8cc4-b13ed271f06c" xmlns:ns3="ccddfeac-5641-4eec-bcb5-1b2e0f972eaf" targetNamespace="http://schemas.microsoft.com/office/2006/metadata/properties" ma:root="true" ma:fieldsID="1db5109ec2fe353357b893e8884a66b7" ns2:_="" ns3:_="">
    <xsd:import namespace="f52e43db-30ed-4fe3-8cc4-b13ed271f06c"/>
    <xsd:import namespace="ccddfeac-5641-4eec-bcb5-1b2e0f972e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e43db-30ed-4fe3-8cc4-b13ed271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b6234b-3a94-4fde-bb8b-f61c4db1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ddfeac-5641-4eec-bcb5-1b2e0f972ea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7ad2d84-7285-40ab-a1ed-18ea2713ca85}" ma:internalName="TaxCatchAll" ma:showField="CatchAllData" ma:web="ccddfeac-5641-4eec-bcb5-1b2e0f972e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cddfeac-5641-4eec-bcb5-1b2e0f972eaf" xsi:nil="true"/>
    <lcf76f155ced4ddcb4097134ff3c332f xmlns="f52e43db-30ed-4fe3-8cc4-b13ed271f06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EEFE86-B02F-40C2-AA84-62A8E3E0C2DB}"/>
</file>

<file path=customXml/itemProps2.xml><?xml version="1.0" encoding="utf-8"?>
<ds:datastoreItem xmlns:ds="http://schemas.openxmlformats.org/officeDocument/2006/customXml" ds:itemID="{F2AC517B-CFA5-4406-B1DD-2A0D1AD1D2BF}">
  <ds:schemaRefs>
    <ds:schemaRef ds:uri="ccddfeac-5641-4eec-bcb5-1b2e0f972eaf"/>
    <ds:schemaRef ds:uri="f52e43db-30ed-4fe3-8cc4-b13ed271f06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02558F6-61DF-49A0-8FA4-FC79BBA7E4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1446</Words>
  <Application>Microsoft Office PowerPoint</Application>
  <PresentationFormat>On-screen Show (16:9)</PresentationFormat>
  <Paragraphs>116</Paragraphs>
  <Slides>21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Fira Sans Extra Condensed</vt:lpstr>
      <vt:lpstr>Freestyle Script</vt:lpstr>
      <vt:lpstr>Gloria Hallelujah</vt:lpstr>
      <vt:lpstr>Raleway</vt:lpstr>
      <vt:lpstr>Raleway SemiBold</vt:lpstr>
      <vt:lpstr>Wingdings</vt:lpstr>
      <vt:lpstr>Team Building Class for Elementary by Slidesgo</vt:lpstr>
      <vt:lpstr>Welcome to Year 6!</vt:lpstr>
      <vt:lpstr>PowerPoint Presentation</vt:lpstr>
      <vt:lpstr>Weekly timetable</vt:lpstr>
      <vt:lpstr>Reading</vt:lpstr>
      <vt:lpstr>Reading Spine</vt:lpstr>
      <vt:lpstr>Writing</vt:lpstr>
      <vt:lpstr>Spelling</vt:lpstr>
      <vt:lpstr>Maths</vt:lpstr>
      <vt:lpstr>PowerPoint Presentation</vt:lpstr>
      <vt:lpstr>PowerPoint Presentation</vt:lpstr>
      <vt:lpstr>Maths</vt:lpstr>
      <vt:lpstr>PowerPoint Presentation</vt:lpstr>
      <vt:lpstr>World War 2</vt:lpstr>
      <vt:lpstr>PowerPoint Presentation</vt:lpstr>
      <vt:lpstr>Classification</vt:lpstr>
      <vt:lpstr>PowerPoint Presentation</vt:lpstr>
      <vt:lpstr>PowerPoint Presentation</vt:lpstr>
      <vt:lpstr>War memorial visit</vt:lpstr>
      <vt:lpstr>PowerPoint Presentation</vt:lpstr>
      <vt:lpstr>PowerPoint Presentation</vt:lpstr>
      <vt:lpstr>Let’s make it an incredibly positive experience by being the best we can be.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6!</dc:title>
  <dc:creator>Caz</dc:creator>
  <cp:lastModifiedBy>Caroline Roberts</cp:lastModifiedBy>
  <cp:revision>18</cp:revision>
  <dcterms:modified xsi:type="dcterms:W3CDTF">2023-09-01T16:25:31Z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0x0101006BDDCBA68CE2374BBB873228142E8D11</vt:lpwstr>
  </property>
  <property fmtid="{D5CDD505-2E9C-101B-9397-08002B2CF9AE}" pid="3" name="MediaServiceImageTags">
    <vt:lpwstr/>
  </property>
</Properties>
</file>