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1"/>
  </p:notesMasterIdLst>
  <p:sldIdLst>
    <p:sldId id="256" r:id="rId5"/>
    <p:sldId id="259" r:id="rId6"/>
    <p:sldId id="289" r:id="rId7"/>
    <p:sldId id="290" r:id="rId8"/>
    <p:sldId id="291" r:id="rId9"/>
    <p:sldId id="292" r:id="rId10"/>
    <p:sldId id="293" r:id="rId11"/>
    <p:sldId id="296" r:id="rId12"/>
    <p:sldId id="297" r:id="rId13"/>
    <p:sldId id="298" r:id="rId14"/>
    <p:sldId id="299" r:id="rId15"/>
    <p:sldId id="300" r:id="rId16"/>
    <p:sldId id="301" r:id="rId17"/>
    <p:sldId id="302" r:id="rId18"/>
    <p:sldId id="303" r:id="rId19"/>
    <p:sldId id="304" r:id="rId20"/>
  </p:sldIdLst>
  <p:sldSz cx="9144000" cy="5143500" type="screen16x9"/>
  <p:notesSz cx="6797675" cy="9926638"/>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Nunito"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C2FE2-6B03-443A-9B42-CD8CB803BCDE}" v="4" dt="2023-05-04T06:35:24.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 Cheeseman" userId="78d84406-e19f-4232-ba6e-22a29bd2e87f" providerId="ADAL" clId="{13442F63-A5F9-4A1A-A33E-619D509C7BC1}"/>
    <pc:docChg chg="undo custSel addSld delSld modSld modMainMaster">
      <pc:chgData name="Nichola Cheeseman" userId="78d84406-e19f-4232-ba6e-22a29bd2e87f" providerId="ADAL" clId="{13442F63-A5F9-4A1A-A33E-619D509C7BC1}" dt="2023-05-02T19:37:35.296" v="408" actId="26606"/>
      <pc:docMkLst>
        <pc:docMk/>
      </pc:docMkLst>
      <pc:sldChg chg="addSp delSp modSp mod setBg">
        <pc:chgData name="Nichola Cheeseman" userId="78d84406-e19f-4232-ba6e-22a29bd2e87f" providerId="ADAL" clId="{13442F63-A5F9-4A1A-A33E-619D509C7BC1}" dt="2023-05-02T19:06:34.778" v="8" actId="2711"/>
        <pc:sldMkLst>
          <pc:docMk/>
          <pc:sldMk cId="0" sldId="256"/>
        </pc:sldMkLst>
        <pc:spChg chg="del">
          <ac:chgData name="Nichola Cheeseman" userId="78d84406-e19f-4232-ba6e-22a29bd2e87f" providerId="ADAL" clId="{13442F63-A5F9-4A1A-A33E-619D509C7BC1}" dt="2023-05-02T19:06:02.434" v="6" actId="478"/>
          <ac:spMkLst>
            <pc:docMk/>
            <pc:sldMk cId="0" sldId="256"/>
            <ac:spMk id="115" creationId="{00000000-0000-0000-0000-000000000000}"/>
          </ac:spMkLst>
        </pc:spChg>
        <pc:spChg chg="mod">
          <ac:chgData name="Nichola Cheeseman" userId="78d84406-e19f-4232-ba6e-22a29bd2e87f" providerId="ADAL" clId="{13442F63-A5F9-4A1A-A33E-619D509C7BC1}" dt="2023-05-02T19:06:34.778" v="8" actId="2711"/>
          <ac:spMkLst>
            <pc:docMk/>
            <pc:sldMk cId="0" sldId="256"/>
            <ac:spMk id="116" creationId="{00000000-0000-0000-0000-000000000000}"/>
          </ac:spMkLst>
        </pc:spChg>
        <pc:picChg chg="del">
          <ac:chgData name="Nichola Cheeseman" userId="78d84406-e19f-4232-ba6e-22a29bd2e87f" providerId="ADAL" clId="{13442F63-A5F9-4A1A-A33E-619D509C7BC1}" dt="2023-05-02T19:04:14.335" v="0" actId="478"/>
          <ac:picMkLst>
            <pc:docMk/>
            <pc:sldMk cId="0" sldId="256"/>
            <ac:picMk id="117" creationId="{00000000-0000-0000-0000-000000000000}"/>
          </ac:picMkLst>
        </pc:picChg>
        <pc:picChg chg="add mod">
          <ac:chgData name="Nichola Cheeseman" userId="78d84406-e19f-4232-ba6e-22a29bd2e87f" providerId="ADAL" clId="{13442F63-A5F9-4A1A-A33E-619D509C7BC1}" dt="2023-05-02T19:05:55.233" v="5" actId="732"/>
          <ac:picMkLst>
            <pc:docMk/>
            <pc:sldMk cId="0" sldId="256"/>
            <ac:picMk id="1026" creationId="{447BF700-67EE-BEB8-0404-5CBF53DEEFB5}"/>
          </ac:picMkLst>
        </pc:picChg>
      </pc:sldChg>
      <pc:sldChg chg="addSp delSp modSp mod setBg">
        <pc:chgData name="Nichola Cheeseman" userId="78d84406-e19f-4232-ba6e-22a29bd2e87f" providerId="ADAL" clId="{13442F63-A5F9-4A1A-A33E-619D509C7BC1}" dt="2023-05-02T19:31:58.570" v="365" actId="14100"/>
        <pc:sldMkLst>
          <pc:docMk/>
          <pc:sldMk cId="2009406881" sldId="259"/>
        </pc:sldMkLst>
        <pc:spChg chg="mod">
          <ac:chgData name="Nichola Cheeseman" userId="78d84406-e19f-4232-ba6e-22a29bd2e87f" providerId="ADAL" clId="{13442F63-A5F9-4A1A-A33E-619D509C7BC1}" dt="2023-05-02T19:31:30.076" v="361" actId="14100"/>
          <ac:spMkLst>
            <pc:docMk/>
            <pc:sldMk cId="2009406881" sldId="259"/>
            <ac:spMk id="2" creationId="{96048D09-8212-4940-A569-83B8A8554B68}"/>
          </ac:spMkLst>
        </pc:spChg>
        <pc:spChg chg="mod">
          <ac:chgData name="Nichola Cheeseman" userId="78d84406-e19f-4232-ba6e-22a29bd2e87f" providerId="ADAL" clId="{13442F63-A5F9-4A1A-A33E-619D509C7BC1}" dt="2023-05-02T19:31:58.570" v="365" actId="14100"/>
          <ac:spMkLst>
            <pc:docMk/>
            <pc:sldMk cId="2009406881" sldId="259"/>
            <ac:spMk id="3" creationId="{56103980-1C0A-42FB-A6A8-22E664322B67}"/>
          </ac:spMkLst>
        </pc:spChg>
        <pc:spChg chg="mod">
          <ac:chgData name="Nichola Cheeseman" userId="78d84406-e19f-4232-ba6e-22a29bd2e87f" providerId="ADAL" clId="{13442F63-A5F9-4A1A-A33E-619D509C7BC1}" dt="2023-05-02T19:31:13.344" v="358" actId="26606"/>
          <ac:spMkLst>
            <pc:docMk/>
            <pc:sldMk cId="2009406881" sldId="259"/>
            <ac:spMk id="4" creationId="{1E03E430-207B-4F9B-B8E8-7F55E45BBAFE}"/>
          </ac:spMkLst>
        </pc:spChg>
        <pc:spChg chg="add del">
          <ac:chgData name="Nichola Cheeseman" userId="78d84406-e19f-4232-ba6e-22a29bd2e87f" providerId="ADAL" clId="{13442F63-A5F9-4A1A-A33E-619D509C7BC1}" dt="2023-05-02T19:31:13.320" v="357" actId="26606"/>
          <ac:spMkLst>
            <pc:docMk/>
            <pc:sldMk cId="2009406881" sldId="259"/>
            <ac:spMk id="10" creationId="{F13C74B1-5B17-4795-BED0-7140497B445A}"/>
          </ac:spMkLst>
        </pc:spChg>
        <pc:spChg chg="add del">
          <ac:chgData name="Nichola Cheeseman" userId="78d84406-e19f-4232-ba6e-22a29bd2e87f" providerId="ADAL" clId="{13442F63-A5F9-4A1A-A33E-619D509C7BC1}" dt="2023-05-02T19:31:13.320" v="357" actId="26606"/>
          <ac:spMkLst>
            <pc:docMk/>
            <pc:sldMk cId="2009406881" sldId="259"/>
            <ac:spMk id="12" creationId="{D4974D33-8DC5-464E-8C6D-BE58F0669C17}"/>
          </ac:spMkLst>
        </pc:spChg>
        <pc:spChg chg="add">
          <ac:chgData name="Nichola Cheeseman" userId="78d84406-e19f-4232-ba6e-22a29bd2e87f" providerId="ADAL" clId="{13442F63-A5F9-4A1A-A33E-619D509C7BC1}" dt="2023-05-02T19:31:13.344" v="358" actId="26606"/>
          <ac:spMkLst>
            <pc:docMk/>
            <pc:sldMk cId="2009406881" sldId="259"/>
            <ac:spMk id="14" creationId="{79BB35BC-D5C2-4C8B-A22A-A71E6191913B}"/>
          </ac:spMkLst>
        </pc:spChg>
        <pc:picChg chg="add del">
          <ac:chgData name="Nichola Cheeseman" userId="78d84406-e19f-4232-ba6e-22a29bd2e87f" providerId="ADAL" clId="{13442F63-A5F9-4A1A-A33E-619D509C7BC1}" dt="2023-05-02T19:31:13.320" v="357" actId="26606"/>
          <ac:picMkLst>
            <pc:docMk/>
            <pc:sldMk cId="2009406881" sldId="259"/>
            <ac:picMk id="6" creationId="{0D9B523D-8BCE-1463-CD5A-CBE120DFAB84}"/>
          </ac:picMkLst>
        </pc:picChg>
        <pc:picChg chg="add">
          <ac:chgData name="Nichola Cheeseman" userId="78d84406-e19f-4232-ba6e-22a29bd2e87f" providerId="ADAL" clId="{13442F63-A5F9-4A1A-A33E-619D509C7BC1}" dt="2023-05-02T19:31:13.344" v="358" actId="26606"/>
          <ac:picMkLst>
            <pc:docMk/>
            <pc:sldMk cId="2009406881" sldId="259"/>
            <ac:picMk id="15" creationId="{E56D516E-34D1-D3A6-1797-2820E3E3A18A}"/>
          </ac:picMkLst>
        </pc:picChg>
      </pc:sldChg>
      <pc:sldChg chg="del">
        <pc:chgData name="Nichola Cheeseman" userId="78d84406-e19f-4232-ba6e-22a29bd2e87f" providerId="ADAL" clId="{13442F63-A5F9-4A1A-A33E-619D509C7BC1}" dt="2023-05-02T19:22:36.273" v="276" actId="2696"/>
        <pc:sldMkLst>
          <pc:docMk/>
          <pc:sldMk cId="1977251790" sldId="287"/>
        </pc:sldMkLst>
      </pc:sldChg>
      <pc:sldChg chg="del">
        <pc:chgData name="Nichola Cheeseman" userId="78d84406-e19f-4232-ba6e-22a29bd2e87f" providerId="ADAL" clId="{13442F63-A5F9-4A1A-A33E-619D509C7BC1}" dt="2023-05-02T19:22:30.539" v="275" actId="2696"/>
        <pc:sldMkLst>
          <pc:docMk/>
          <pc:sldMk cId="726482077" sldId="288"/>
        </pc:sldMkLst>
      </pc:sldChg>
      <pc:sldChg chg="addSp modSp mod setBg modAnim">
        <pc:chgData name="Nichola Cheeseman" userId="78d84406-e19f-4232-ba6e-22a29bd2e87f" providerId="ADAL" clId="{13442F63-A5F9-4A1A-A33E-619D509C7BC1}" dt="2023-05-02T19:32:21.258" v="366" actId="26606"/>
        <pc:sldMkLst>
          <pc:docMk/>
          <pc:sldMk cId="3597353470" sldId="289"/>
        </pc:sldMkLst>
        <pc:spChg chg="mod">
          <ac:chgData name="Nichola Cheeseman" userId="78d84406-e19f-4232-ba6e-22a29bd2e87f" providerId="ADAL" clId="{13442F63-A5F9-4A1A-A33E-619D509C7BC1}" dt="2023-05-02T19:32:21.258" v="366" actId="26606"/>
          <ac:spMkLst>
            <pc:docMk/>
            <pc:sldMk cId="3597353470" sldId="289"/>
            <ac:spMk id="2" creationId="{CC48A84A-AE0A-48C3-A1D5-5165BEB0CC81}"/>
          </ac:spMkLst>
        </pc:spChg>
        <pc:spChg chg="mod">
          <ac:chgData name="Nichola Cheeseman" userId="78d84406-e19f-4232-ba6e-22a29bd2e87f" providerId="ADAL" clId="{13442F63-A5F9-4A1A-A33E-619D509C7BC1}" dt="2023-05-02T19:32:21.258" v="366" actId="26606"/>
          <ac:spMkLst>
            <pc:docMk/>
            <pc:sldMk cId="3597353470" sldId="289"/>
            <ac:spMk id="3" creationId="{58A9E284-7B55-409E-A8B0-537F307CC00D}"/>
          </ac:spMkLst>
        </pc:spChg>
        <pc:spChg chg="mod">
          <ac:chgData name="Nichola Cheeseman" userId="78d84406-e19f-4232-ba6e-22a29bd2e87f" providerId="ADAL" clId="{13442F63-A5F9-4A1A-A33E-619D509C7BC1}" dt="2023-05-02T19:32:21.258" v="366" actId="26606"/>
          <ac:spMkLst>
            <pc:docMk/>
            <pc:sldMk cId="3597353470" sldId="289"/>
            <ac:spMk id="4" creationId="{2F64104A-9CEA-4A8A-9820-7E760A0A5BEC}"/>
          </ac:spMkLst>
        </pc:spChg>
        <pc:spChg chg="add">
          <ac:chgData name="Nichola Cheeseman" userId="78d84406-e19f-4232-ba6e-22a29bd2e87f" providerId="ADAL" clId="{13442F63-A5F9-4A1A-A33E-619D509C7BC1}" dt="2023-05-02T19:32:21.258" v="366" actId="26606"/>
          <ac:spMkLst>
            <pc:docMk/>
            <pc:sldMk cId="3597353470" sldId="289"/>
            <ac:spMk id="9" creationId="{100EDD19-6802-4EC3-95CE-CFFAB042CFD6}"/>
          </ac:spMkLst>
        </pc:spChg>
        <pc:spChg chg="add">
          <ac:chgData name="Nichola Cheeseman" userId="78d84406-e19f-4232-ba6e-22a29bd2e87f" providerId="ADAL" clId="{13442F63-A5F9-4A1A-A33E-619D509C7BC1}" dt="2023-05-02T19:32:21.258" v="366" actId="26606"/>
          <ac:spMkLst>
            <pc:docMk/>
            <pc:sldMk cId="3597353470" sldId="289"/>
            <ac:spMk id="11" creationId="{DB17E863-922E-4C26-BD64-E8FD41D28661}"/>
          </ac:spMkLst>
        </pc:spChg>
      </pc:sldChg>
      <pc:sldChg chg="addSp modSp mod setBg">
        <pc:chgData name="Nichola Cheeseman" userId="78d84406-e19f-4232-ba6e-22a29bd2e87f" providerId="ADAL" clId="{13442F63-A5F9-4A1A-A33E-619D509C7BC1}" dt="2023-05-02T19:33:28.746" v="374" actId="14100"/>
        <pc:sldMkLst>
          <pc:docMk/>
          <pc:sldMk cId="2472917000" sldId="290"/>
        </pc:sldMkLst>
        <pc:spChg chg="mod">
          <ac:chgData name="Nichola Cheeseman" userId="78d84406-e19f-4232-ba6e-22a29bd2e87f" providerId="ADAL" clId="{13442F63-A5F9-4A1A-A33E-619D509C7BC1}" dt="2023-05-02T19:33:02.734" v="371" actId="14100"/>
          <ac:spMkLst>
            <pc:docMk/>
            <pc:sldMk cId="2472917000" sldId="290"/>
            <ac:spMk id="2" creationId="{93CF83F2-FA36-4DFD-B621-2C98558BC9C0}"/>
          </ac:spMkLst>
        </pc:spChg>
        <pc:spChg chg="mod">
          <ac:chgData name="Nichola Cheeseman" userId="78d84406-e19f-4232-ba6e-22a29bd2e87f" providerId="ADAL" clId="{13442F63-A5F9-4A1A-A33E-619D509C7BC1}" dt="2023-05-02T19:33:22.947" v="373" actId="14100"/>
          <ac:spMkLst>
            <pc:docMk/>
            <pc:sldMk cId="2472917000" sldId="290"/>
            <ac:spMk id="3" creationId="{89C13669-280A-4D81-A4BF-82E5D42C2910}"/>
          </ac:spMkLst>
        </pc:spChg>
        <pc:spChg chg="mod">
          <ac:chgData name="Nichola Cheeseman" userId="78d84406-e19f-4232-ba6e-22a29bd2e87f" providerId="ADAL" clId="{13442F63-A5F9-4A1A-A33E-619D509C7BC1}" dt="2023-05-02T19:32:31.478" v="367" actId="26606"/>
          <ac:spMkLst>
            <pc:docMk/>
            <pc:sldMk cId="2472917000" sldId="290"/>
            <ac:spMk id="4" creationId="{9AA290D9-9723-4BAF-8892-D79978FE90B1}"/>
          </ac:spMkLst>
        </pc:spChg>
        <pc:spChg chg="add">
          <ac:chgData name="Nichola Cheeseman" userId="78d84406-e19f-4232-ba6e-22a29bd2e87f" providerId="ADAL" clId="{13442F63-A5F9-4A1A-A33E-619D509C7BC1}" dt="2023-05-02T19:32:31.478" v="367" actId="26606"/>
          <ac:spMkLst>
            <pc:docMk/>
            <pc:sldMk cId="2472917000" sldId="290"/>
            <ac:spMk id="11" creationId="{743AA782-23D1-4521-8CAD-47662984AA08}"/>
          </ac:spMkLst>
        </pc:spChg>
        <pc:spChg chg="add">
          <ac:chgData name="Nichola Cheeseman" userId="78d84406-e19f-4232-ba6e-22a29bd2e87f" providerId="ADAL" clId="{13442F63-A5F9-4A1A-A33E-619D509C7BC1}" dt="2023-05-02T19:32:31.478" v="367" actId="26606"/>
          <ac:spMkLst>
            <pc:docMk/>
            <pc:sldMk cId="2472917000" sldId="290"/>
            <ac:spMk id="13" creationId="{71877DBC-BB60-40F0-AC93-2ACDBAAE60CE}"/>
          </ac:spMkLst>
        </pc:spChg>
        <pc:picChg chg="add mod">
          <ac:chgData name="Nichola Cheeseman" userId="78d84406-e19f-4232-ba6e-22a29bd2e87f" providerId="ADAL" clId="{13442F63-A5F9-4A1A-A33E-619D509C7BC1}" dt="2023-05-02T19:33:28.746" v="374" actId="14100"/>
          <ac:picMkLst>
            <pc:docMk/>
            <pc:sldMk cId="2472917000" sldId="290"/>
            <ac:picMk id="8" creationId="{27E8876F-A5DD-69BD-6D8C-B9F1780B4607}"/>
          </ac:picMkLst>
        </pc:picChg>
      </pc:sldChg>
      <pc:sldChg chg="addSp modSp mod setBg">
        <pc:chgData name="Nichola Cheeseman" userId="78d84406-e19f-4232-ba6e-22a29bd2e87f" providerId="ADAL" clId="{13442F63-A5F9-4A1A-A33E-619D509C7BC1}" dt="2023-05-02T19:33:42.782" v="375" actId="26606"/>
        <pc:sldMkLst>
          <pc:docMk/>
          <pc:sldMk cId="933340055" sldId="291"/>
        </pc:sldMkLst>
        <pc:spChg chg="mod">
          <ac:chgData name="Nichola Cheeseman" userId="78d84406-e19f-4232-ba6e-22a29bd2e87f" providerId="ADAL" clId="{13442F63-A5F9-4A1A-A33E-619D509C7BC1}" dt="2023-05-02T19:33:42.782" v="375" actId="26606"/>
          <ac:spMkLst>
            <pc:docMk/>
            <pc:sldMk cId="933340055" sldId="291"/>
            <ac:spMk id="2" creationId="{52AAD583-F409-4C64-AF3A-7F6D11C4F939}"/>
          </ac:spMkLst>
        </pc:spChg>
        <pc:spChg chg="mod">
          <ac:chgData name="Nichola Cheeseman" userId="78d84406-e19f-4232-ba6e-22a29bd2e87f" providerId="ADAL" clId="{13442F63-A5F9-4A1A-A33E-619D509C7BC1}" dt="2023-05-02T19:33:42.782" v="375" actId="26606"/>
          <ac:spMkLst>
            <pc:docMk/>
            <pc:sldMk cId="933340055" sldId="291"/>
            <ac:spMk id="3" creationId="{D6FF3A7C-5670-4B92-80B6-4BC28CD6550E}"/>
          </ac:spMkLst>
        </pc:spChg>
        <pc:spChg chg="mod">
          <ac:chgData name="Nichola Cheeseman" userId="78d84406-e19f-4232-ba6e-22a29bd2e87f" providerId="ADAL" clId="{13442F63-A5F9-4A1A-A33E-619D509C7BC1}" dt="2023-05-02T19:33:42.782" v="375" actId="26606"/>
          <ac:spMkLst>
            <pc:docMk/>
            <pc:sldMk cId="933340055" sldId="291"/>
            <ac:spMk id="4" creationId="{56B8C555-36E3-443A-905F-227F2242B503}"/>
          </ac:spMkLst>
        </pc:spChg>
        <pc:spChg chg="add">
          <ac:chgData name="Nichola Cheeseman" userId="78d84406-e19f-4232-ba6e-22a29bd2e87f" providerId="ADAL" clId="{13442F63-A5F9-4A1A-A33E-619D509C7BC1}" dt="2023-05-02T19:33:42.782" v="375" actId="26606"/>
          <ac:spMkLst>
            <pc:docMk/>
            <pc:sldMk cId="933340055" sldId="291"/>
            <ac:spMk id="9" creationId="{C05CBC3C-2E5A-4839-8B9B-2E5A6ADF0F58}"/>
          </ac:spMkLst>
        </pc:spChg>
        <pc:spChg chg="add">
          <ac:chgData name="Nichola Cheeseman" userId="78d84406-e19f-4232-ba6e-22a29bd2e87f" providerId="ADAL" clId="{13442F63-A5F9-4A1A-A33E-619D509C7BC1}" dt="2023-05-02T19:33:42.782" v="375" actId="26606"/>
          <ac:spMkLst>
            <pc:docMk/>
            <pc:sldMk cId="933340055" sldId="291"/>
            <ac:spMk id="11" creationId="{827FF362-FC97-4BF5-949B-D4ADFA26E457}"/>
          </ac:spMkLst>
        </pc:spChg>
      </pc:sldChg>
      <pc:sldChg chg="addSp delSp modSp mod setBg">
        <pc:chgData name="Nichola Cheeseman" userId="78d84406-e19f-4232-ba6e-22a29bd2e87f" providerId="ADAL" clId="{13442F63-A5F9-4A1A-A33E-619D509C7BC1}" dt="2023-05-02T19:34:20.425" v="382" actId="1076"/>
        <pc:sldMkLst>
          <pc:docMk/>
          <pc:sldMk cId="1134475884" sldId="292"/>
        </pc:sldMkLst>
        <pc:spChg chg="mod">
          <ac:chgData name="Nichola Cheeseman" userId="78d84406-e19f-4232-ba6e-22a29bd2e87f" providerId="ADAL" clId="{13442F63-A5F9-4A1A-A33E-619D509C7BC1}" dt="2023-05-02T19:33:58.184" v="378" actId="26606"/>
          <ac:spMkLst>
            <pc:docMk/>
            <pc:sldMk cId="1134475884" sldId="292"/>
            <ac:spMk id="2" creationId="{6D2D645C-1A8E-4545-B5E3-0D35AB70D79D}"/>
          </ac:spMkLst>
        </pc:spChg>
        <pc:spChg chg="mod">
          <ac:chgData name="Nichola Cheeseman" userId="78d84406-e19f-4232-ba6e-22a29bd2e87f" providerId="ADAL" clId="{13442F63-A5F9-4A1A-A33E-619D509C7BC1}" dt="2023-05-02T19:34:20.425" v="382" actId="1076"/>
          <ac:spMkLst>
            <pc:docMk/>
            <pc:sldMk cId="1134475884" sldId="292"/>
            <ac:spMk id="3" creationId="{CED8827C-A97D-4A89-A652-1141303DD6C2}"/>
          </ac:spMkLst>
        </pc:spChg>
        <pc:spChg chg="mod">
          <ac:chgData name="Nichola Cheeseman" userId="78d84406-e19f-4232-ba6e-22a29bd2e87f" providerId="ADAL" clId="{13442F63-A5F9-4A1A-A33E-619D509C7BC1}" dt="2023-05-02T19:33:58.184" v="378" actId="26606"/>
          <ac:spMkLst>
            <pc:docMk/>
            <pc:sldMk cId="1134475884" sldId="292"/>
            <ac:spMk id="4" creationId="{68D90E41-AD23-4E51-83E7-C36BC23F0795}"/>
          </ac:spMkLst>
        </pc:spChg>
        <pc:spChg chg="add del">
          <ac:chgData name="Nichola Cheeseman" userId="78d84406-e19f-4232-ba6e-22a29bd2e87f" providerId="ADAL" clId="{13442F63-A5F9-4A1A-A33E-619D509C7BC1}" dt="2023-05-02T19:33:58.160" v="377" actId="26606"/>
          <ac:spMkLst>
            <pc:docMk/>
            <pc:sldMk cId="1134475884" sldId="292"/>
            <ac:spMk id="10" creationId="{F13C74B1-5B17-4795-BED0-7140497B445A}"/>
          </ac:spMkLst>
        </pc:spChg>
        <pc:spChg chg="add del">
          <ac:chgData name="Nichola Cheeseman" userId="78d84406-e19f-4232-ba6e-22a29bd2e87f" providerId="ADAL" clId="{13442F63-A5F9-4A1A-A33E-619D509C7BC1}" dt="2023-05-02T19:33:58.160" v="377" actId="26606"/>
          <ac:spMkLst>
            <pc:docMk/>
            <pc:sldMk cId="1134475884" sldId="292"/>
            <ac:spMk id="12" creationId="{D4974D33-8DC5-464E-8C6D-BE58F0669C17}"/>
          </ac:spMkLst>
        </pc:spChg>
        <pc:spChg chg="add">
          <ac:chgData name="Nichola Cheeseman" userId="78d84406-e19f-4232-ba6e-22a29bd2e87f" providerId="ADAL" clId="{13442F63-A5F9-4A1A-A33E-619D509C7BC1}" dt="2023-05-02T19:33:58.184" v="378" actId="26606"/>
          <ac:spMkLst>
            <pc:docMk/>
            <pc:sldMk cId="1134475884" sldId="292"/>
            <ac:spMk id="14" creationId="{2C61293E-6EBE-43EF-A52C-9BEBFD7679D4}"/>
          </ac:spMkLst>
        </pc:spChg>
        <pc:spChg chg="add">
          <ac:chgData name="Nichola Cheeseman" userId="78d84406-e19f-4232-ba6e-22a29bd2e87f" providerId="ADAL" clId="{13442F63-A5F9-4A1A-A33E-619D509C7BC1}" dt="2023-05-02T19:33:58.184" v="378" actId="26606"/>
          <ac:spMkLst>
            <pc:docMk/>
            <pc:sldMk cId="1134475884" sldId="292"/>
            <ac:spMk id="16" creationId="{21540236-BFD5-4A9D-8840-4703E7F76825}"/>
          </ac:spMkLst>
        </pc:spChg>
        <pc:picChg chg="add del">
          <ac:chgData name="Nichola Cheeseman" userId="78d84406-e19f-4232-ba6e-22a29bd2e87f" providerId="ADAL" clId="{13442F63-A5F9-4A1A-A33E-619D509C7BC1}" dt="2023-05-02T19:33:58.160" v="377" actId="26606"/>
          <ac:picMkLst>
            <pc:docMk/>
            <pc:sldMk cId="1134475884" sldId="292"/>
            <ac:picMk id="6" creationId="{771A4CB9-46FF-DECB-E96D-590A4D0CED38}"/>
          </ac:picMkLst>
        </pc:picChg>
        <pc:picChg chg="add">
          <ac:chgData name="Nichola Cheeseman" userId="78d84406-e19f-4232-ba6e-22a29bd2e87f" providerId="ADAL" clId="{13442F63-A5F9-4A1A-A33E-619D509C7BC1}" dt="2023-05-02T19:33:58.184" v="378" actId="26606"/>
          <ac:picMkLst>
            <pc:docMk/>
            <pc:sldMk cId="1134475884" sldId="292"/>
            <ac:picMk id="15" creationId="{9778221F-39D2-DCC8-727A-F9A6CA438A55}"/>
          </ac:picMkLst>
        </pc:picChg>
      </pc:sldChg>
      <pc:sldChg chg="addSp modSp mod setBg">
        <pc:chgData name="Nichola Cheeseman" userId="78d84406-e19f-4232-ba6e-22a29bd2e87f" providerId="ADAL" clId="{13442F63-A5F9-4A1A-A33E-619D509C7BC1}" dt="2023-05-02T19:34:39.065" v="383" actId="26606"/>
        <pc:sldMkLst>
          <pc:docMk/>
          <pc:sldMk cId="3134128068" sldId="293"/>
        </pc:sldMkLst>
        <pc:spChg chg="mod">
          <ac:chgData name="Nichola Cheeseman" userId="78d84406-e19f-4232-ba6e-22a29bd2e87f" providerId="ADAL" clId="{13442F63-A5F9-4A1A-A33E-619D509C7BC1}" dt="2023-05-02T19:34:39.065" v="383" actId="26606"/>
          <ac:spMkLst>
            <pc:docMk/>
            <pc:sldMk cId="3134128068" sldId="293"/>
            <ac:spMk id="2" creationId="{87AE8A55-DF60-4178-8CFB-91304C208F69}"/>
          </ac:spMkLst>
        </pc:spChg>
        <pc:spChg chg="mod">
          <ac:chgData name="Nichola Cheeseman" userId="78d84406-e19f-4232-ba6e-22a29bd2e87f" providerId="ADAL" clId="{13442F63-A5F9-4A1A-A33E-619D509C7BC1}" dt="2023-05-02T19:34:39.065" v="383" actId="26606"/>
          <ac:spMkLst>
            <pc:docMk/>
            <pc:sldMk cId="3134128068" sldId="293"/>
            <ac:spMk id="3" creationId="{960784D9-6E2C-448F-9E26-E89CF355E652}"/>
          </ac:spMkLst>
        </pc:spChg>
        <pc:spChg chg="mod ord">
          <ac:chgData name="Nichola Cheeseman" userId="78d84406-e19f-4232-ba6e-22a29bd2e87f" providerId="ADAL" clId="{13442F63-A5F9-4A1A-A33E-619D509C7BC1}" dt="2023-05-02T19:34:39.065" v="383" actId="26606"/>
          <ac:spMkLst>
            <pc:docMk/>
            <pc:sldMk cId="3134128068" sldId="293"/>
            <ac:spMk id="4" creationId="{14001AEB-E7A3-4522-A560-AB191DD3E168}"/>
          </ac:spMkLst>
        </pc:spChg>
        <pc:spChg chg="add">
          <ac:chgData name="Nichola Cheeseman" userId="78d84406-e19f-4232-ba6e-22a29bd2e87f" providerId="ADAL" clId="{13442F63-A5F9-4A1A-A33E-619D509C7BC1}" dt="2023-05-02T19:34:39.065" v="383" actId="26606"/>
          <ac:spMkLst>
            <pc:docMk/>
            <pc:sldMk cId="3134128068" sldId="293"/>
            <ac:spMk id="10" creationId="{2B97F24A-32CE-4C1C-A50D-3016B394DCFB}"/>
          </ac:spMkLst>
        </pc:spChg>
        <pc:spChg chg="add">
          <ac:chgData name="Nichola Cheeseman" userId="78d84406-e19f-4232-ba6e-22a29bd2e87f" providerId="ADAL" clId="{13442F63-A5F9-4A1A-A33E-619D509C7BC1}" dt="2023-05-02T19:34:39.065" v="383" actId="26606"/>
          <ac:spMkLst>
            <pc:docMk/>
            <pc:sldMk cId="3134128068" sldId="293"/>
            <ac:spMk id="12" creationId="{6357EC4F-235E-4222-A36F-C7878ACE37F2}"/>
          </ac:spMkLst>
        </pc:spChg>
        <pc:picChg chg="mod">
          <ac:chgData name="Nichola Cheeseman" userId="78d84406-e19f-4232-ba6e-22a29bd2e87f" providerId="ADAL" clId="{13442F63-A5F9-4A1A-A33E-619D509C7BC1}" dt="2023-05-02T19:34:39.065" v="383" actId="26606"/>
          <ac:picMkLst>
            <pc:docMk/>
            <pc:sldMk cId="3134128068" sldId="293"/>
            <ac:picMk id="5" creationId="{9186064E-7386-4D37-8C83-88225406AEEE}"/>
          </ac:picMkLst>
        </pc:picChg>
      </pc:sldChg>
      <pc:sldChg chg="addSp delSp modSp mod setBg">
        <pc:chgData name="Nichola Cheeseman" userId="78d84406-e19f-4232-ba6e-22a29bd2e87f" providerId="ADAL" clId="{13442F63-A5F9-4A1A-A33E-619D509C7BC1}" dt="2023-05-02T19:35:51.332" v="399" actId="26606"/>
        <pc:sldMkLst>
          <pc:docMk/>
          <pc:sldMk cId="3081318372" sldId="296"/>
        </pc:sldMkLst>
        <pc:spChg chg="mod">
          <ac:chgData name="Nichola Cheeseman" userId="78d84406-e19f-4232-ba6e-22a29bd2e87f" providerId="ADAL" clId="{13442F63-A5F9-4A1A-A33E-619D509C7BC1}" dt="2023-05-02T19:35:51.332" v="399" actId="26606"/>
          <ac:spMkLst>
            <pc:docMk/>
            <pc:sldMk cId="3081318372" sldId="296"/>
            <ac:spMk id="2" creationId="{6D5A591C-687D-4637-8FB3-2E544D07E9B1}"/>
          </ac:spMkLst>
        </pc:spChg>
        <pc:spChg chg="mod ord">
          <ac:chgData name="Nichola Cheeseman" userId="78d84406-e19f-4232-ba6e-22a29bd2e87f" providerId="ADAL" clId="{13442F63-A5F9-4A1A-A33E-619D509C7BC1}" dt="2023-05-02T19:35:51.332" v="399" actId="26606"/>
          <ac:spMkLst>
            <pc:docMk/>
            <pc:sldMk cId="3081318372" sldId="296"/>
            <ac:spMk id="3" creationId="{B2F293DE-C5CC-4EE3-8B02-C3E7DFF32DDD}"/>
          </ac:spMkLst>
        </pc:spChg>
        <pc:spChg chg="mod">
          <ac:chgData name="Nichola Cheeseman" userId="78d84406-e19f-4232-ba6e-22a29bd2e87f" providerId="ADAL" clId="{13442F63-A5F9-4A1A-A33E-619D509C7BC1}" dt="2023-05-02T19:35:51.332" v="399" actId="26606"/>
          <ac:spMkLst>
            <pc:docMk/>
            <pc:sldMk cId="3081318372" sldId="296"/>
            <ac:spMk id="4" creationId="{CC1156D5-41E0-44B1-BED4-A96BEEB571AA}"/>
          </ac:spMkLst>
        </pc:spChg>
        <pc:spChg chg="add del">
          <ac:chgData name="Nichola Cheeseman" userId="78d84406-e19f-4232-ba6e-22a29bd2e87f" providerId="ADAL" clId="{13442F63-A5F9-4A1A-A33E-619D509C7BC1}" dt="2023-05-02T19:35:51.332" v="399" actId="26606"/>
          <ac:spMkLst>
            <pc:docMk/>
            <pc:sldMk cId="3081318372" sldId="296"/>
            <ac:spMk id="10" creationId="{F13C74B1-5B17-4795-BED0-7140497B445A}"/>
          </ac:spMkLst>
        </pc:spChg>
        <pc:spChg chg="add del">
          <ac:chgData name="Nichola Cheeseman" userId="78d84406-e19f-4232-ba6e-22a29bd2e87f" providerId="ADAL" clId="{13442F63-A5F9-4A1A-A33E-619D509C7BC1}" dt="2023-05-02T19:35:51.332" v="399" actId="26606"/>
          <ac:spMkLst>
            <pc:docMk/>
            <pc:sldMk cId="3081318372" sldId="296"/>
            <ac:spMk id="12" creationId="{D4974D33-8DC5-464E-8C6D-BE58F0669C17}"/>
          </ac:spMkLst>
        </pc:spChg>
        <pc:spChg chg="add del">
          <ac:chgData name="Nichola Cheeseman" userId="78d84406-e19f-4232-ba6e-22a29bd2e87f" providerId="ADAL" clId="{13442F63-A5F9-4A1A-A33E-619D509C7BC1}" dt="2023-05-02T19:35:51.316" v="398" actId="26606"/>
          <ac:spMkLst>
            <pc:docMk/>
            <pc:sldMk cId="3081318372" sldId="296"/>
            <ac:spMk id="17" creationId="{04812C46-200A-4DEB-A05E-3ED6C68C2387}"/>
          </ac:spMkLst>
        </pc:spChg>
        <pc:spChg chg="add del">
          <ac:chgData name="Nichola Cheeseman" userId="78d84406-e19f-4232-ba6e-22a29bd2e87f" providerId="ADAL" clId="{13442F63-A5F9-4A1A-A33E-619D509C7BC1}" dt="2023-05-02T19:35:51.316" v="398" actId="26606"/>
          <ac:spMkLst>
            <pc:docMk/>
            <pc:sldMk cId="3081318372" sldId="296"/>
            <ac:spMk id="19" creationId="{D1EA859B-E555-4109-94F3-6700E046E008}"/>
          </ac:spMkLst>
        </pc:spChg>
        <pc:spChg chg="add">
          <ac:chgData name="Nichola Cheeseman" userId="78d84406-e19f-4232-ba6e-22a29bd2e87f" providerId="ADAL" clId="{13442F63-A5F9-4A1A-A33E-619D509C7BC1}" dt="2023-05-02T19:35:51.332" v="399" actId="26606"/>
          <ac:spMkLst>
            <pc:docMk/>
            <pc:sldMk cId="3081318372" sldId="296"/>
            <ac:spMk id="21" creationId="{2C61293E-6EBE-43EF-A52C-9BEBFD7679D4}"/>
          </ac:spMkLst>
        </pc:spChg>
        <pc:spChg chg="add">
          <ac:chgData name="Nichola Cheeseman" userId="78d84406-e19f-4232-ba6e-22a29bd2e87f" providerId="ADAL" clId="{13442F63-A5F9-4A1A-A33E-619D509C7BC1}" dt="2023-05-02T19:35:51.332" v="399" actId="26606"/>
          <ac:spMkLst>
            <pc:docMk/>
            <pc:sldMk cId="3081318372" sldId="296"/>
            <ac:spMk id="22" creationId="{21540236-BFD5-4A9D-8840-4703E7F76825}"/>
          </ac:spMkLst>
        </pc:spChg>
        <pc:picChg chg="add mod ord">
          <ac:chgData name="Nichola Cheeseman" userId="78d84406-e19f-4232-ba6e-22a29bd2e87f" providerId="ADAL" clId="{13442F63-A5F9-4A1A-A33E-619D509C7BC1}" dt="2023-05-02T19:35:51.332" v="399" actId="26606"/>
          <ac:picMkLst>
            <pc:docMk/>
            <pc:sldMk cId="3081318372" sldId="296"/>
            <ac:picMk id="6" creationId="{8A3C2836-6F87-B824-9562-19A146470C4A}"/>
          </ac:picMkLst>
        </pc:picChg>
      </pc:sldChg>
      <pc:sldChg chg="addSp modSp mod setBg">
        <pc:chgData name="Nichola Cheeseman" userId="78d84406-e19f-4232-ba6e-22a29bd2e87f" providerId="ADAL" clId="{13442F63-A5F9-4A1A-A33E-619D509C7BC1}" dt="2023-05-02T19:36:02.583" v="400" actId="26606"/>
        <pc:sldMkLst>
          <pc:docMk/>
          <pc:sldMk cId="3322576394" sldId="297"/>
        </pc:sldMkLst>
        <pc:spChg chg="mod">
          <ac:chgData name="Nichola Cheeseman" userId="78d84406-e19f-4232-ba6e-22a29bd2e87f" providerId="ADAL" clId="{13442F63-A5F9-4A1A-A33E-619D509C7BC1}" dt="2023-05-02T19:36:02.583" v="400" actId="26606"/>
          <ac:spMkLst>
            <pc:docMk/>
            <pc:sldMk cId="3322576394" sldId="297"/>
            <ac:spMk id="2" creationId="{B76BE1D7-188D-4A82-96F0-01031ECCA7DC}"/>
          </ac:spMkLst>
        </pc:spChg>
        <pc:spChg chg="mod ord">
          <ac:chgData name="Nichola Cheeseman" userId="78d84406-e19f-4232-ba6e-22a29bd2e87f" providerId="ADAL" clId="{13442F63-A5F9-4A1A-A33E-619D509C7BC1}" dt="2023-05-02T19:36:02.583" v="400" actId="26606"/>
          <ac:spMkLst>
            <pc:docMk/>
            <pc:sldMk cId="3322576394" sldId="297"/>
            <ac:spMk id="3" creationId="{74009BA4-376A-435B-B6CC-4870AE5A81A3}"/>
          </ac:spMkLst>
        </pc:spChg>
        <pc:spChg chg="mod ord">
          <ac:chgData name="Nichola Cheeseman" userId="78d84406-e19f-4232-ba6e-22a29bd2e87f" providerId="ADAL" clId="{13442F63-A5F9-4A1A-A33E-619D509C7BC1}" dt="2023-05-02T19:36:02.583" v="400" actId="26606"/>
          <ac:spMkLst>
            <pc:docMk/>
            <pc:sldMk cId="3322576394" sldId="297"/>
            <ac:spMk id="4" creationId="{1BCF8CAD-6B8B-4ACD-8926-541D3FEC494F}"/>
          </ac:spMkLst>
        </pc:spChg>
        <pc:spChg chg="add">
          <ac:chgData name="Nichola Cheeseman" userId="78d84406-e19f-4232-ba6e-22a29bd2e87f" providerId="ADAL" clId="{13442F63-A5F9-4A1A-A33E-619D509C7BC1}" dt="2023-05-02T19:36:02.583" v="400" actId="26606"/>
          <ac:spMkLst>
            <pc:docMk/>
            <pc:sldMk cId="3322576394" sldId="297"/>
            <ac:spMk id="1031" creationId="{A2679492-7988-4050-9056-542444452411}"/>
          </ac:spMkLst>
        </pc:spChg>
        <pc:spChg chg="add">
          <ac:chgData name="Nichola Cheeseman" userId="78d84406-e19f-4232-ba6e-22a29bd2e87f" providerId="ADAL" clId="{13442F63-A5F9-4A1A-A33E-619D509C7BC1}" dt="2023-05-02T19:36:02.583" v="400" actId="26606"/>
          <ac:spMkLst>
            <pc:docMk/>
            <pc:sldMk cId="3322576394" sldId="297"/>
            <ac:spMk id="1033" creationId="{B091B163-7D61-4891-ABCF-5C13D9C418D0}"/>
          </ac:spMkLst>
        </pc:spChg>
        <pc:picChg chg="mod ord">
          <ac:chgData name="Nichola Cheeseman" userId="78d84406-e19f-4232-ba6e-22a29bd2e87f" providerId="ADAL" clId="{13442F63-A5F9-4A1A-A33E-619D509C7BC1}" dt="2023-05-02T19:36:02.583" v="400" actId="26606"/>
          <ac:picMkLst>
            <pc:docMk/>
            <pc:sldMk cId="3322576394" sldId="297"/>
            <ac:picMk id="6" creationId="{2D80EB4B-02C8-456C-A97C-9530402486BC}"/>
          </ac:picMkLst>
        </pc:picChg>
        <pc:picChg chg="mod">
          <ac:chgData name="Nichola Cheeseman" userId="78d84406-e19f-4232-ba6e-22a29bd2e87f" providerId="ADAL" clId="{13442F63-A5F9-4A1A-A33E-619D509C7BC1}" dt="2023-05-02T19:36:02.583" v="400" actId="26606"/>
          <ac:picMkLst>
            <pc:docMk/>
            <pc:sldMk cId="3322576394" sldId="297"/>
            <ac:picMk id="7" creationId="{C97A8C21-B87A-4A07-8BEA-AEF3FDD6BE0E}"/>
          </ac:picMkLst>
        </pc:picChg>
        <pc:picChg chg="mod">
          <ac:chgData name="Nichola Cheeseman" userId="78d84406-e19f-4232-ba6e-22a29bd2e87f" providerId="ADAL" clId="{13442F63-A5F9-4A1A-A33E-619D509C7BC1}" dt="2023-05-02T19:36:02.583" v="400" actId="26606"/>
          <ac:picMkLst>
            <pc:docMk/>
            <pc:sldMk cId="3322576394" sldId="297"/>
            <ac:picMk id="8" creationId="{92ED8FE8-DDF6-4A26-B808-007BA5D337DB}"/>
          </ac:picMkLst>
        </pc:picChg>
        <pc:picChg chg="mod ord">
          <ac:chgData name="Nichola Cheeseman" userId="78d84406-e19f-4232-ba6e-22a29bd2e87f" providerId="ADAL" clId="{13442F63-A5F9-4A1A-A33E-619D509C7BC1}" dt="2023-05-02T19:36:02.583" v="400" actId="26606"/>
          <ac:picMkLst>
            <pc:docMk/>
            <pc:sldMk cId="3322576394" sldId="297"/>
            <ac:picMk id="1026" creationId="{ED732EBA-A40D-4553-8452-DD5D22F32A52}"/>
          </ac:picMkLst>
        </pc:picChg>
        <pc:cxnChg chg="add">
          <ac:chgData name="Nichola Cheeseman" userId="78d84406-e19f-4232-ba6e-22a29bd2e87f" providerId="ADAL" clId="{13442F63-A5F9-4A1A-A33E-619D509C7BC1}" dt="2023-05-02T19:36:02.583" v="400" actId="26606"/>
          <ac:cxnSpMkLst>
            <pc:docMk/>
            <pc:sldMk cId="3322576394" sldId="297"/>
            <ac:cxnSpMk id="1035" creationId="{C49DA8F6-BCC1-4447-B54C-57856834B94B}"/>
          </ac:cxnSpMkLst>
        </pc:cxnChg>
      </pc:sldChg>
      <pc:sldChg chg="modSp mod">
        <pc:chgData name="Nichola Cheeseman" userId="78d84406-e19f-4232-ba6e-22a29bd2e87f" providerId="ADAL" clId="{13442F63-A5F9-4A1A-A33E-619D509C7BC1}" dt="2023-05-02T19:30:57.520" v="355"/>
        <pc:sldMkLst>
          <pc:docMk/>
          <pc:sldMk cId="1710367441" sldId="298"/>
        </pc:sldMkLst>
        <pc:spChg chg="mod">
          <ac:chgData name="Nichola Cheeseman" userId="78d84406-e19f-4232-ba6e-22a29bd2e87f" providerId="ADAL" clId="{13442F63-A5F9-4A1A-A33E-619D509C7BC1}" dt="2023-05-02T19:30:57.520" v="355"/>
          <ac:spMkLst>
            <pc:docMk/>
            <pc:sldMk cId="1710367441" sldId="298"/>
            <ac:spMk id="2" creationId="{69814F17-690C-411B-9169-0BF5892744D8}"/>
          </ac:spMkLst>
        </pc:spChg>
        <pc:spChg chg="mod">
          <ac:chgData name="Nichola Cheeseman" userId="78d84406-e19f-4232-ba6e-22a29bd2e87f" providerId="ADAL" clId="{13442F63-A5F9-4A1A-A33E-619D509C7BC1}" dt="2023-05-02T19:27:37.916" v="336" actId="2711"/>
          <ac:spMkLst>
            <pc:docMk/>
            <pc:sldMk cId="1710367441" sldId="298"/>
            <ac:spMk id="3" creationId="{43C2A161-1CD3-4248-9253-2E01A70FFB09}"/>
          </ac:spMkLst>
        </pc:spChg>
        <pc:spChg chg="mod">
          <ac:chgData name="Nichola Cheeseman" userId="78d84406-e19f-4232-ba6e-22a29bd2e87f" providerId="ADAL" clId="{13442F63-A5F9-4A1A-A33E-619D509C7BC1}" dt="2023-05-02T19:30:57.520" v="355"/>
          <ac:spMkLst>
            <pc:docMk/>
            <pc:sldMk cId="1710367441" sldId="298"/>
            <ac:spMk id="4" creationId="{4B9547B5-8C56-45DF-8601-C986A34CD9B5}"/>
          </ac:spMkLst>
        </pc:spChg>
        <pc:spChg chg="mod">
          <ac:chgData name="Nichola Cheeseman" userId="78d84406-e19f-4232-ba6e-22a29bd2e87f" providerId="ADAL" clId="{13442F63-A5F9-4A1A-A33E-619D509C7BC1}" dt="2023-05-02T19:27:42.942" v="337" actId="2711"/>
          <ac:spMkLst>
            <pc:docMk/>
            <pc:sldMk cId="1710367441" sldId="298"/>
            <ac:spMk id="10" creationId="{4A55EDE7-E012-45DB-892B-8F309F80DB2A}"/>
          </ac:spMkLst>
        </pc:spChg>
        <pc:spChg chg="mod">
          <ac:chgData name="Nichola Cheeseman" userId="78d84406-e19f-4232-ba6e-22a29bd2e87f" providerId="ADAL" clId="{13442F63-A5F9-4A1A-A33E-619D509C7BC1}" dt="2023-05-02T19:27:48.525" v="338" actId="2711"/>
          <ac:spMkLst>
            <pc:docMk/>
            <pc:sldMk cId="1710367441" sldId="298"/>
            <ac:spMk id="19" creationId="{AFE84254-1F99-45C7-B4F7-38707AEBBCD5}"/>
          </ac:spMkLst>
        </pc:spChg>
      </pc:sldChg>
      <pc:sldChg chg="modSp mod">
        <pc:chgData name="Nichola Cheeseman" userId="78d84406-e19f-4232-ba6e-22a29bd2e87f" providerId="ADAL" clId="{13442F63-A5F9-4A1A-A33E-619D509C7BC1}" dt="2023-05-02T19:30:57.520" v="355"/>
        <pc:sldMkLst>
          <pc:docMk/>
          <pc:sldMk cId="3101528792" sldId="299"/>
        </pc:sldMkLst>
        <pc:spChg chg="mod">
          <ac:chgData name="Nichola Cheeseman" userId="78d84406-e19f-4232-ba6e-22a29bd2e87f" providerId="ADAL" clId="{13442F63-A5F9-4A1A-A33E-619D509C7BC1}" dt="2023-05-02T19:30:57.520" v="355"/>
          <ac:spMkLst>
            <pc:docMk/>
            <pc:sldMk cId="3101528792" sldId="299"/>
            <ac:spMk id="2" creationId="{14505D4D-395E-4537-9264-7461C3B5C3E0}"/>
          </ac:spMkLst>
        </pc:spChg>
        <pc:spChg chg="mod">
          <ac:chgData name="Nichola Cheeseman" userId="78d84406-e19f-4232-ba6e-22a29bd2e87f" providerId="ADAL" clId="{13442F63-A5F9-4A1A-A33E-619D509C7BC1}" dt="2023-05-02T19:26:58.840" v="331" actId="2711"/>
          <ac:spMkLst>
            <pc:docMk/>
            <pc:sldMk cId="3101528792" sldId="299"/>
            <ac:spMk id="3" creationId="{66F8F600-15BD-41AF-8C84-8AB3A87F44C7}"/>
          </ac:spMkLst>
        </pc:spChg>
        <pc:spChg chg="mod">
          <ac:chgData name="Nichola Cheeseman" userId="78d84406-e19f-4232-ba6e-22a29bd2e87f" providerId="ADAL" clId="{13442F63-A5F9-4A1A-A33E-619D509C7BC1}" dt="2023-05-02T19:30:57.520" v="355"/>
          <ac:spMkLst>
            <pc:docMk/>
            <pc:sldMk cId="3101528792" sldId="299"/>
            <ac:spMk id="4" creationId="{D11968F3-1803-4F87-AB5D-31F1733CA9CB}"/>
          </ac:spMkLst>
        </pc:spChg>
        <pc:spChg chg="mod">
          <ac:chgData name="Nichola Cheeseman" userId="78d84406-e19f-4232-ba6e-22a29bd2e87f" providerId="ADAL" clId="{13442F63-A5F9-4A1A-A33E-619D509C7BC1}" dt="2023-05-02T19:27:06.806" v="332" actId="2711"/>
          <ac:spMkLst>
            <pc:docMk/>
            <pc:sldMk cId="3101528792" sldId="299"/>
            <ac:spMk id="17" creationId="{E39C81E3-B844-4BC0-B611-EE4D44F539B1}"/>
          </ac:spMkLst>
        </pc:spChg>
        <pc:spChg chg="mod">
          <ac:chgData name="Nichola Cheeseman" userId="78d84406-e19f-4232-ba6e-22a29bd2e87f" providerId="ADAL" clId="{13442F63-A5F9-4A1A-A33E-619D509C7BC1}" dt="2023-05-02T19:27:13.897" v="333" actId="2711"/>
          <ac:spMkLst>
            <pc:docMk/>
            <pc:sldMk cId="3101528792" sldId="299"/>
            <ac:spMk id="18" creationId="{AB1C3563-D9A6-4097-924D-A2187493A236}"/>
          </ac:spMkLst>
        </pc:spChg>
      </pc:sldChg>
      <pc:sldChg chg="modSp mod">
        <pc:chgData name="Nichola Cheeseman" userId="78d84406-e19f-4232-ba6e-22a29bd2e87f" providerId="ADAL" clId="{13442F63-A5F9-4A1A-A33E-619D509C7BC1}" dt="2023-05-02T19:30:57.520" v="355"/>
        <pc:sldMkLst>
          <pc:docMk/>
          <pc:sldMk cId="3194656627" sldId="300"/>
        </pc:sldMkLst>
        <pc:spChg chg="mod">
          <ac:chgData name="Nichola Cheeseman" userId="78d84406-e19f-4232-ba6e-22a29bd2e87f" providerId="ADAL" clId="{13442F63-A5F9-4A1A-A33E-619D509C7BC1}" dt="2023-05-02T19:30:57.520" v="355"/>
          <ac:spMkLst>
            <pc:docMk/>
            <pc:sldMk cId="3194656627" sldId="300"/>
            <ac:spMk id="2" creationId="{BAED6191-DD9D-4806-9899-CA48248F4969}"/>
          </ac:spMkLst>
        </pc:spChg>
        <pc:spChg chg="mod">
          <ac:chgData name="Nichola Cheeseman" userId="78d84406-e19f-4232-ba6e-22a29bd2e87f" providerId="ADAL" clId="{13442F63-A5F9-4A1A-A33E-619D509C7BC1}" dt="2023-05-02T19:26:45.836" v="329" actId="2711"/>
          <ac:spMkLst>
            <pc:docMk/>
            <pc:sldMk cId="3194656627" sldId="300"/>
            <ac:spMk id="3" creationId="{9B1B6D38-6981-465E-B58A-D18E6EBB34CD}"/>
          </ac:spMkLst>
        </pc:spChg>
        <pc:spChg chg="mod">
          <ac:chgData name="Nichola Cheeseman" userId="78d84406-e19f-4232-ba6e-22a29bd2e87f" providerId="ADAL" clId="{13442F63-A5F9-4A1A-A33E-619D509C7BC1}" dt="2023-05-02T19:30:57.520" v="355"/>
          <ac:spMkLst>
            <pc:docMk/>
            <pc:sldMk cId="3194656627" sldId="300"/>
            <ac:spMk id="4" creationId="{B8325567-1725-489F-8CB3-22933B7B152A}"/>
          </ac:spMkLst>
        </pc:spChg>
      </pc:sldChg>
      <pc:sldChg chg="modSp mod">
        <pc:chgData name="Nichola Cheeseman" userId="78d84406-e19f-4232-ba6e-22a29bd2e87f" providerId="ADAL" clId="{13442F63-A5F9-4A1A-A33E-619D509C7BC1}" dt="2023-05-02T19:30:57.520" v="355"/>
        <pc:sldMkLst>
          <pc:docMk/>
          <pc:sldMk cId="2134222052" sldId="301"/>
        </pc:sldMkLst>
        <pc:spChg chg="mod">
          <ac:chgData name="Nichola Cheeseman" userId="78d84406-e19f-4232-ba6e-22a29bd2e87f" providerId="ADAL" clId="{13442F63-A5F9-4A1A-A33E-619D509C7BC1}" dt="2023-05-02T19:30:57.520" v="355"/>
          <ac:spMkLst>
            <pc:docMk/>
            <pc:sldMk cId="2134222052" sldId="301"/>
            <ac:spMk id="2" creationId="{56065301-D4DF-4B6C-A9BA-AFBECB97D8D7}"/>
          </ac:spMkLst>
        </pc:spChg>
        <pc:spChg chg="mod">
          <ac:chgData name="Nichola Cheeseman" userId="78d84406-e19f-4232-ba6e-22a29bd2e87f" providerId="ADAL" clId="{13442F63-A5F9-4A1A-A33E-619D509C7BC1}" dt="2023-05-02T19:26:32.249" v="327" actId="2711"/>
          <ac:spMkLst>
            <pc:docMk/>
            <pc:sldMk cId="2134222052" sldId="301"/>
            <ac:spMk id="3" creationId="{C8B5D8C4-73C1-4C7D-AEC5-7D53F01E9C88}"/>
          </ac:spMkLst>
        </pc:spChg>
        <pc:spChg chg="mod">
          <ac:chgData name="Nichola Cheeseman" userId="78d84406-e19f-4232-ba6e-22a29bd2e87f" providerId="ADAL" clId="{13442F63-A5F9-4A1A-A33E-619D509C7BC1}" dt="2023-05-02T19:30:57.520" v="355"/>
          <ac:spMkLst>
            <pc:docMk/>
            <pc:sldMk cId="2134222052" sldId="301"/>
            <ac:spMk id="4" creationId="{7FE91BE7-6CD1-488A-A53C-3DB74E0F89B4}"/>
          </ac:spMkLst>
        </pc:spChg>
      </pc:sldChg>
      <pc:sldChg chg="modSp mod">
        <pc:chgData name="Nichola Cheeseman" userId="78d84406-e19f-4232-ba6e-22a29bd2e87f" providerId="ADAL" clId="{13442F63-A5F9-4A1A-A33E-619D509C7BC1}" dt="2023-05-02T19:30:57.520" v="355"/>
        <pc:sldMkLst>
          <pc:docMk/>
          <pc:sldMk cId="3281244533" sldId="302"/>
        </pc:sldMkLst>
        <pc:spChg chg="mod">
          <ac:chgData name="Nichola Cheeseman" userId="78d84406-e19f-4232-ba6e-22a29bd2e87f" providerId="ADAL" clId="{13442F63-A5F9-4A1A-A33E-619D509C7BC1}" dt="2023-05-02T19:30:57.520" v="355"/>
          <ac:spMkLst>
            <pc:docMk/>
            <pc:sldMk cId="3281244533" sldId="302"/>
            <ac:spMk id="2" creationId="{E1D7EA14-0FBE-44EA-82F9-8CF6661A77DA}"/>
          </ac:spMkLst>
        </pc:spChg>
        <pc:spChg chg="mod">
          <ac:chgData name="Nichola Cheeseman" userId="78d84406-e19f-4232-ba6e-22a29bd2e87f" providerId="ADAL" clId="{13442F63-A5F9-4A1A-A33E-619D509C7BC1}" dt="2023-05-02T19:26:16.490" v="325" actId="2711"/>
          <ac:spMkLst>
            <pc:docMk/>
            <pc:sldMk cId="3281244533" sldId="302"/>
            <ac:spMk id="3" creationId="{A05129C1-4E66-459A-B19A-EA4B29DDB938}"/>
          </ac:spMkLst>
        </pc:spChg>
        <pc:spChg chg="mod">
          <ac:chgData name="Nichola Cheeseman" userId="78d84406-e19f-4232-ba6e-22a29bd2e87f" providerId="ADAL" clId="{13442F63-A5F9-4A1A-A33E-619D509C7BC1}" dt="2023-05-02T19:30:57.520" v="355"/>
          <ac:spMkLst>
            <pc:docMk/>
            <pc:sldMk cId="3281244533" sldId="302"/>
            <ac:spMk id="4" creationId="{FF3CC5DB-A67A-4448-8F50-511CD15B17DC}"/>
          </ac:spMkLst>
        </pc:spChg>
      </pc:sldChg>
      <pc:sldChg chg="addSp modSp mod setBg modAnim">
        <pc:chgData name="Nichola Cheeseman" userId="78d84406-e19f-4232-ba6e-22a29bd2e87f" providerId="ADAL" clId="{13442F63-A5F9-4A1A-A33E-619D509C7BC1}" dt="2023-05-02T19:36:44.067" v="401" actId="26606"/>
        <pc:sldMkLst>
          <pc:docMk/>
          <pc:sldMk cId="176078642" sldId="303"/>
        </pc:sldMkLst>
        <pc:spChg chg="mod">
          <ac:chgData name="Nichola Cheeseman" userId="78d84406-e19f-4232-ba6e-22a29bd2e87f" providerId="ADAL" clId="{13442F63-A5F9-4A1A-A33E-619D509C7BC1}" dt="2023-05-02T19:36:44.067" v="401" actId="26606"/>
          <ac:spMkLst>
            <pc:docMk/>
            <pc:sldMk cId="176078642" sldId="303"/>
            <ac:spMk id="2" creationId="{B7FC0585-3A52-4807-99CA-3D27B4E24174}"/>
          </ac:spMkLst>
        </pc:spChg>
        <pc:spChg chg="mod">
          <ac:chgData name="Nichola Cheeseman" userId="78d84406-e19f-4232-ba6e-22a29bd2e87f" providerId="ADAL" clId="{13442F63-A5F9-4A1A-A33E-619D509C7BC1}" dt="2023-05-02T19:36:44.067" v="401" actId="26606"/>
          <ac:spMkLst>
            <pc:docMk/>
            <pc:sldMk cId="176078642" sldId="303"/>
            <ac:spMk id="3" creationId="{EDA67E56-F426-4278-A0D4-FFF762DCDFC7}"/>
          </ac:spMkLst>
        </pc:spChg>
        <pc:spChg chg="mod">
          <ac:chgData name="Nichola Cheeseman" userId="78d84406-e19f-4232-ba6e-22a29bd2e87f" providerId="ADAL" clId="{13442F63-A5F9-4A1A-A33E-619D509C7BC1}" dt="2023-05-02T19:36:44.067" v="401" actId="26606"/>
          <ac:spMkLst>
            <pc:docMk/>
            <pc:sldMk cId="176078642" sldId="303"/>
            <ac:spMk id="4" creationId="{CB94E921-B44C-4A0D-81C0-F1CF77A5B892}"/>
          </ac:spMkLst>
        </pc:spChg>
        <pc:spChg chg="add">
          <ac:chgData name="Nichola Cheeseman" userId="78d84406-e19f-4232-ba6e-22a29bd2e87f" providerId="ADAL" clId="{13442F63-A5F9-4A1A-A33E-619D509C7BC1}" dt="2023-05-02T19:36:44.067" v="401" actId="26606"/>
          <ac:spMkLst>
            <pc:docMk/>
            <pc:sldMk cId="176078642" sldId="303"/>
            <ac:spMk id="10" creationId="{04812C46-200A-4DEB-A05E-3ED6C68C2387}"/>
          </ac:spMkLst>
        </pc:spChg>
        <pc:spChg chg="add">
          <ac:chgData name="Nichola Cheeseman" userId="78d84406-e19f-4232-ba6e-22a29bd2e87f" providerId="ADAL" clId="{13442F63-A5F9-4A1A-A33E-619D509C7BC1}" dt="2023-05-02T19:36:44.067" v="401" actId="26606"/>
          <ac:spMkLst>
            <pc:docMk/>
            <pc:sldMk cId="176078642" sldId="303"/>
            <ac:spMk id="12" creationId="{D1EA859B-E555-4109-94F3-6700E046E008}"/>
          </ac:spMkLst>
        </pc:spChg>
        <pc:picChg chg="add">
          <ac:chgData name="Nichola Cheeseman" userId="78d84406-e19f-4232-ba6e-22a29bd2e87f" providerId="ADAL" clId="{13442F63-A5F9-4A1A-A33E-619D509C7BC1}" dt="2023-05-02T19:36:44.067" v="401" actId="26606"/>
          <ac:picMkLst>
            <pc:docMk/>
            <pc:sldMk cId="176078642" sldId="303"/>
            <ac:picMk id="6" creationId="{1587D656-2C97-E8AF-D983-96DB9B699F68}"/>
          </ac:picMkLst>
        </pc:picChg>
      </pc:sldChg>
      <pc:sldChg chg="addSp delSp modSp new mod setBg">
        <pc:chgData name="Nichola Cheeseman" userId="78d84406-e19f-4232-ba6e-22a29bd2e87f" providerId="ADAL" clId="{13442F63-A5F9-4A1A-A33E-619D509C7BC1}" dt="2023-05-02T19:37:35.296" v="408" actId="26606"/>
        <pc:sldMkLst>
          <pc:docMk/>
          <pc:sldMk cId="1346968126" sldId="304"/>
        </pc:sldMkLst>
        <pc:spChg chg="mod">
          <ac:chgData name="Nichola Cheeseman" userId="78d84406-e19f-4232-ba6e-22a29bd2e87f" providerId="ADAL" clId="{13442F63-A5F9-4A1A-A33E-619D509C7BC1}" dt="2023-05-02T19:37:35.296" v="408" actId="26606"/>
          <ac:spMkLst>
            <pc:docMk/>
            <pc:sldMk cId="1346968126" sldId="304"/>
            <ac:spMk id="2" creationId="{3E6CACBF-7258-DA15-CF24-461661F248A4}"/>
          </ac:spMkLst>
        </pc:spChg>
        <pc:spChg chg="del mod">
          <ac:chgData name="Nichola Cheeseman" userId="78d84406-e19f-4232-ba6e-22a29bd2e87f" providerId="ADAL" clId="{13442F63-A5F9-4A1A-A33E-619D509C7BC1}" dt="2023-05-02T19:24:01.302" v="305" actId="478"/>
          <ac:spMkLst>
            <pc:docMk/>
            <pc:sldMk cId="1346968126" sldId="304"/>
            <ac:spMk id="3" creationId="{3BB9B0F0-9C43-3D12-5FAD-51ED79C54362}"/>
          </ac:spMkLst>
        </pc:spChg>
        <pc:spChg chg="mod ord">
          <ac:chgData name="Nichola Cheeseman" userId="78d84406-e19f-4232-ba6e-22a29bd2e87f" providerId="ADAL" clId="{13442F63-A5F9-4A1A-A33E-619D509C7BC1}" dt="2023-05-02T19:37:35.296" v="408" actId="26606"/>
          <ac:spMkLst>
            <pc:docMk/>
            <pc:sldMk cId="1346968126" sldId="304"/>
            <ac:spMk id="4" creationId="{DF11082B-2DCE-D322-0C3A-8E2C34BA2CD6}"/>
          </ac:spMkLst>
        </pc:spChg>
        <pc:spChg chg="add mod ord">
          <ac:chgData name="Nichola Cheeseman" userId="78d84406-e19f-4232-ba6e-22a29bd2e87f" providerId="ADAL" clId="{13442F63-A5F9-4A1A-A33E-619D509C7BC1}" dt="2023-05-02T19:37:35.296" v="408" actId="26606"/>
          <ac:spMkLst>
            <pc:docMk/>
            <pc:sldMk cId="1346968126" sldId="304"/>
            <ac:spMk id="6" creationId="{C7755D9E-FAAF-3952-63CB-8382A91701A1}"/>
          </ac:spMkLst>
        </pc:spChg>
        <pc:spChg chg="add">
          <ac:chgData name="Nichola Cheeseman" userId="78d84406-e19f-4232-ba6e-22a29bd2e87f" providerId="ADAL" clId="{13442F63-A5F9-4A1A-A33E-619D509C7BC1}" dt="2023-05-02T19:37:35.296" v="408" actId="26606"/>
          <ac:spMkLst>
            <pc:docMk/>
            <pc:sldMk cId="1346968126" sldId="304"/>
            <ac:spMk id="2056" creationId="{69D47016-023F-44BD-981C-50E7A10A6609}"/>
          </ac:spMkLst>
        </pc:spChg>
        <pc:spChg chg="add">
          <ac:chgData name="Nichola Cheeseman" userId="78d84406-e19f-4232-ba6e-22a29bd2e87f" providerId="ADAL" clId="{13442F63-A5F9-4A1A-A33E-619D509C7BC1}" dt="2023-05-02T19:37:35.296" v="408" actId="26606"/>
          <ac:spMkLst>
            <pc:docMk/>
            <pc:sldMk cId="1346968126" sldId="304"/>
            <ac:spMk id="2057" creationId="{6D8B37B0-0682-433E-BC8D-498C04ABD9A7}"/>
          </ac:spMkLst>
        </pc:spChg>
        <pc:spChg chg="add del">
          <ac:chgData name="Nichola Cheeseman" userId="78d84406-e19f-4232-ba6e-22a29bd2e87f" providerId="ADAL" clId="{13442F63-A5F9-4A1A-A33E-619D509C7BC1}" dt="2023-05-02T19:37:25.790" v="407" actId="26606"/>
          <ac:spMkLst>
            <pc:docMk/>
            <pc:sldMk cId="1346968126" sldId="304"/>
            <ac:spMk id="2059" creationId="{EAE48C4B-3A90-42C3-BA00-6092B477179E}"/>
          </ac:spMkLst>
        </pc:spChg>
        <pc:spChg chg="add del">
          <ac:chgData name="Nichola Cheeseman" userId="78d84406-e19f-4232-ba6e-22a29bd2e87f" providerId="ADAL" clId="{13442F63-A5F9-4A1A-A33E-619D509C7BC1}" dt="2023-05-02T19:37:25.790" v="407" actId="26606"/>
          <ac:spMkLst>
            <pc:docMk/>
            <pc:sldMk cId="1346968126" sldId="304"/>
            <ac:spMk id="2061" creationId="{F919E280-CA27-4214-97E6-294E0C3BC4B3}"/>
          </ac:spMkLst>
        </pc:spChg>
        <pc:picChg chg="add del">
          <ac:chgData name="Nichola Cheeseman" userId="78d84406-e19f-4232-ba6e-22a29bd2e87f" providerId="ADAL" clId="{13442F63-A5F9-4A1A-A33E-619D509C7BC1}" dt="2023-05-02T19:24:01.302" v="305" actId="478"/>
          <ac:picMkLst>
            <pc:docMk/>
            <pc:sldMk cId="1346968126" sldId="304"/>
            <ac:picMk id="2050" creationId="{2DF8F4B9-5955-EBD2-D1DA-643546335E88}"/>
          </ac:picMkLst>
        </pc:picChg>
        <pc:picChg chg="add mod">
          <ac:chgData name="Nichola Cheeseman" userId="78d84406-e19f-4232-ba6e-22a29bd2e87f" providerId="ADAL" clId="{13442F63-A5F9-4A1A-A33E-619D509C7BC1}" dt="2023-05-02T19:37:35.296" v="408" actId="26606"/>
          <ac:picMkLst>
            <pc:docMk/>
            <pc:sldMk cId="1346968126" sldId="304"/>
            <ac:picMk id="2052" creationId="{AF2B9ED6-0308-5088-659A-925A9B5A2208}"/>
          </ac:picMkLst>
        </pc:picChg>
        <pc:picChg chg="add mod">
          <ac:chgData name="Nichola Cheeseman" userId="78d84406-e19f-4232-ba6e-22a29bd2e87f" providerId="ADAL" clId="{13442F63-A5F9-4A1A-A33E-619D509C7BC1}" dt="2023-05-02T19:37:35.296" v="408" actId="26606"/>
          <ac:picMkLst>
            <pc:docMk/>
            <pc:sldMk cId="1346968126" sldId="304"/>
            <ac:picMk id="2054" creationId="{D0DBB58C-CB43-CAAD-BA99-F12ACC84A3AC}"/>
          </ac:picMkLst>
        </pc:picChg>
      </pc:sldChg>
      <pc:sldMasterChg chg="modTransition modSldLayout">
        <pc:chgData name="Nichola Cheeseman" userId="78d84406-e19f-4232-ba6e-22a29bd2e87f" providerId="ADAL" clId="{13442F63-A5F9-4A1A-A33E-619D509C7BC1}" dt="2023-05-02T19:30:57.520" v="355"/>
        <pc:sldMasterMkLst>
          <pc:docMk/>
          <pc:sldMasterMk cId="2083086903" sldId="2147483670"/>
        </pc:sldMasterMkLst>
        <pc:sldLayoutChg chg="delSp">
          <pc:chgData name="Nichola Cheeseman" userId="78d84406-e19f-4232-ba6e-22a29bd2e87f" providerId="ADAL" clId="{13442F63-A5F9-4A1A-A33E-619D509C7BC1}" dt="2023-05-02T19:30:57.520" v="355"/>
          <pc:sldLayoutMkLst>
            <pc:docMk/>
            <pc:sldMasterMk cId="2083086903" sldId="2147483670"/>
            <pc:sldLayoutMk cId="427138025" sldId="2147483683"/>
          </pc:sldLayoutMkLst>
          <pc:picChg chg="del">
            <ac:chgData name="Nichola Cheeseman" userId="78d84406-e19f-4232-ba6e-22a29bd2e87f" providerId="ADAL" clId="{13442F63-A5F9-4A1A-A33E-619D509C7BC1}" dt="2023-05-02T19:30:57.520" v="355"/>
            <ac:picMkLst>
              <pc:docMk/>
              <pc:sldMasterMk cId="2083086903" sldId="2147483670"/>
              <pc:sldLayoutMk cId="427138025" sldId="2147483683"/>
              <ac:picMk id="33" creationId="{00000000-0000-0000-0000-000000000000}"/>
            </ac:picMkLst>
          </pc:picChg>
        </pc:sldLayoutChg>
      </pc:sldMasterChg>
    </pc:docChg>
  </pc:docChgLst>
  <pc:docChgLst>
    <pc:chgData name="Nichola Cheeseman" userId="78d84406-e19f-4232-ba6e-22a29bd2e87f" providerId="ADAL" clId="{800C2FE2-6B03-443A-9B42-CD8CB803BCDE}"/>
    <pc:docChg chg="modSld modNotesMaster modShowInfo">
      <pc:chgData name="Nichola Cheeseman" userId="78d84406-e19f-4232-ba6e-22a29bd2e87f" providerId="ADAL" clId="{800C2FE2-6B03-443A-9B42-CD8CB803BCDE}" dt="2023-05-04T07:56:27.189" v="1" actId="2744"/>
      <pc:docMkLst>
        <pc:docMk/>
      </pc:docMkLst>
      <pc:sldChg chg="modNotes">
        <pc:chgData name="Nichola Cheeseman" userId="78d84406-e19f-4232-ba6e-22a29bd2e87f" providerId="ADAL" clId="{800C2FE2-6B03-443A-9B42-CD8CB803BCDE}" dt="2023-05-04T06:35:24.463" v="0"/>
        <pc:sldMkLst>
          <pc:docMk/>
          <pc:sldMk cId="0" sldId="256"/>
        </pc:sldMkLst>
      </pc:sldChg>
      <pc:sldChg chg="modNotes">
        <pc:chgData name="Nichola Cheeseman" userId="78d84406-e19f-4232-ba6e-22a29bd2e87f" providerId="ADAL" clId="{800C2FE2-6B03-443A-9B42-CD8CB803BCDE}" dt="2023-05-04T06:35:24.463" v="0"/>
        <pc:sldMkLst>
          <pc:docMk/>
          <pc:sldMk cId="2009406881" sldId="259"/>
        </pc:sldMkLst>
      </pc:sldChg>
      <pc:sldChg chg="modNotes">
        <pc:chgData name="Nichola Cheeseman" userId="78d84406-e19f-4232-ba6e-22a29bd2e87f" providerId="ADAL" clId="{800C2FE2-6B03-443A-9B42-CD8CB803BCDE}" dt="2023-05-04T06:35:24.463" v="0"/>
        <pc:sldMkLst>
          <pc:docMk/>
          <pc:sldMk cId="3597353470" sldId="289"/>
        </pc:sldMkLst>
      </pc:sldChg>
      <pc:sldChg chg="modNotes">
        <pc:chgData name="Nichola Cheeseman" userId="78d84406-e19f-4232-ba6e-22a29bd2e87f" providerId="ADAL" clId="{800C2FE2-6B03-443A-9B42-CD8CB803BCDE}" dt="2023-05-04T06:35:24.463" v="0"/>
        <pc:sldMkLst>
          <pc:docMk/>
          <pc:sldMk cId="2472917000" sldId="290"/>
        </pc:sldMkLst>
      </pc:sldChg>
      <pc:sldChg chg="modNotes">
        <pc:chgData name="Nichola Cheeseman" userId="78d84406-e19f-4232-ba6e-22a29bd2e87f" providerId="ADAL" clId="{800C2FE2-6B03-443A-9B42-CD8CB803BCDE}" dt="2023-05-04T06:35:24.463" v="0"/>
        <pc:sldMkLst>
          <pc:docMk/>
          <pc:sldMk cId="933340055" sldId="291"/>
        </pc:sldMkLst>
      </pc:sldChg>
      <pc:sldChg chg="modNotes">
        <pc:chgData name="Nichola Cheeseman" userId="78d84406-e19f-4232-ba6e-22a29bd2e87f" providerId="ADAL" clId="{800C2FE2-6B03-443A-9B42-CD8CB803BCDE}" dt="2023-05-04T06:35:24.463" v="0"/>
        <pc:sldMkLst>
          <pc:docMk/>
          <pc:sldMk cId="1134475884" sldId="292"/>
        </pc:sldMkLst>
      </pc:sldChg>
      <pc:sldChg chg="modNotes">
        <pc:chgData name="Nichola Cheeseman" userId="78d84406-e19f-4232-ba6e-22a29bd2e87f" providerId="ADAL" clId="{800C2FE2-6B03-443A-9B42-CD8CB803BCDE}" dt="2023-05-04T06:35:24.463" v="0"/>
        <pc:sldMkLst>
          <pc:docMk/>
          <pc:sldMk cId="3134128068" sldId="293"/>
        </pc:sldMkLst>
      </pc:sldChg>
      <pc:sldChg chg="modNotes">
        <pc:chgData name="Nichola Cheeseman" userId="78d84406-e19f-4232-ba6e-22a29bd2e87f" providerId="ADAL" clId="{800C2FE2-6B03-443A-9B42-CD8CB803BCDE}" dt="2023-05-04T06:35:24.463" v="0"/>
        <pc:sldMkLst>
          <pc:docMk/>
          <pc:sldMk cId="3322576394" sldId="297"/>
        </pc:sldMkLst>
      </pc:sldChg>
      <pc:sldChg chg="modNotes">
        <pc:chgData name="Nichola Cheeseman" userId="78d84406-e19f-4232-ba6e-22a29bd2e87f" providerId="ADAL" clId="{800C2FE2-6B03-443A-9B42-CD8CB803BCDE}" dt="2023-05-04T06:35:24.463" v="0"/>
        <pc:sldMkLst>
          <pc:docMk/>
          <pc:sldMk cId="1710367441" sldId="298"/>
        </pc:sldMkLst>
      </pc:sldChg>
      <pc:sldChg chg="modNotes">
        <pc:chgData name="Nichola Cheeseman" userId="78d84406-e19f-4232-ba6e-22a29bd2e87f" providerId="ADAL" clId="{800C2FE2-6B03-443A-9B42-CD8CB803BCDE}" dt="2023-05-04T06:35:24.463" v="0"/>
        <pc:sldMkLst>
          <pc:docMk/>
          <pc:sldMk cId="3101528792" sldId="299"/>
        </pc:sldMkLst>
      </pc:sldChg>
      <pc:sldChg chg="modNotes">
        <pc:chgData name="Nichola Cheeseman" userId="78d84406-e19f-4232-ba6e-22a29bd2e87f" providerId="ADAL" clId="{800C2FE2-6B03-443A-9B42-CD8CB803BCDE}" dt="2023-05-04T06:35:24.463" v="0"/>
        <pc:sldMkLst>
          <pc:docMk/>
          <pc:sldMk cId="3194656627" sldId="300"/>
        </pc:sldMkLst>
      </pc:sldChg>
      <pc:sldChg chg="modNotes">
        <pc:chgData name="Nichola Cheeseman" userId="78d84406-e19f-4232-ba6e-22a29bd2e87f" providerId="ADAL" clId="{800C2FE2-6B03-443A-9B42-CD8CB803BCDE}" dt="2023-05-04T06:35:24.463" v="0"/>
        <pc:sldMkLst>
          <pc:docMk/>
          <pc:sldMk cId="2134222052" sldId="301"/>
        </pc:sldMkLst>
      </pc:sldChg>
      <pc:sldChg chg="modNotes">
        <pc:chgData name="Nichola Cheeseman" userId="78d84406-e19f-4232-ba6e-22a29bd2e87f" providerId="ADAL" clId="{800C2FE2-6B03-443A-9B42-CD8CB803BCDE}" dt="2023-05-04T06:35:24.463" v="0"/>
        <pc:sldMkLst>
          <pc:docMk/>
          <pc:sldMk cId="176078642"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Children build on their existing understanding using </a:t>
            </a:r>
            <a:r>
              <a:rPr lang="en-US" b="1">
                <a:latin typeface="Arial" panose="020B0604020202020204" pitchFamily="34" charset="0"/>
                <a:cs typeface="Arial" panose="020B0604020202020204" pitchFamily="34" charset="0"/>
              </a:rPr>
              <a:t>arrays</a:t>
            </a:r>
            <a:r>
              <a:rPr lang="en-US">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a:p>
        </p:txBody>
      </p:sp>
    </p:spTree>
    <p:extLst>
      <p:ext uri="{BB962C8B-B14F-4D97-AF65-F5344CB8AC3E}">
        <p14:creationId xmlns:p14="http://schemas.microsoft.com/office/powerpoint/2010/main" val="13358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222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a:t>Games to try:</a:t>
            </a:r>
          </a:p>
          <a:p>
            <a:pPr marL="457200" indent="-298450"/>
            <a:r>
              <a:rPr lang="en-GB">
                <a:solidFill>
                  <a:schemeClr val="tx1"/>
                </a:solidFill>
                <a:latin typeface="+mn-lt"/>
              </a:rPr>
              <a:t>Climb the stairs counting in multiples</a:t>
            </a:r>
          </a:p>
          <a:p>
            <a:pPr marL="457200" indent="-298450"/>
            <a:r>
              <a:rPr lang="en-GB">
                <a:solidFill>
                  <a:schemeClr val="tx1"/>
                </a:solidFill>
                <a:latin typeface="+mn-lt"/>
              </a:rPr>
              <a:t>Play time tables games verbally.</a:t>
            </a:r>
          </a:p>
          <a:p>
            <a:pPr marL="457200" indent="-298450"/>
            <a:r>
              <a:rPr lang="en-GB">
                <a:solidFill>
                  <a:schemeClr val="tx1"/>
                </a:solidFill>
                <a:latin typeface="+mn-lt"/>
              </a:rPr>
              <a:t>Listen and sing along to times tables songs.</a:t>
            </a:r>
          </a:p>
          <a:p>
            <a:pPr marL="457200" indent="-298450"/>
            <a:r>
              <a:rPr lang="en-GB">
                <a:solidFill>
                  <a:schemeClr val="tx1"/>
                </a:solidFill>
                <a:latin typeface="+mn-lt"/>
              </a:rPr>
              <a:t>Take it in turns to say times tables in funny voices. </a:t>
            </a:r>
          </a:p>
          <a:p>
            <a:pPr marL="457200" indent="-298450"/>
            <a:r>
              <a:rPr lang="en-GB">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3421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panose="020B0604020202020204" pitchFamily="34" charset="0"/>
                <a:cs typeface="Arial" panose="020B0604020202020204" pitchFamily="34" charset="0"/>
                <a:hlinkClick r:id="rId3"/>
              </a:rPr>
              <a:t>https://mathsframe.co.uk/en/resources/resource/477/Multiplication-Tables-Check</a:t>
            </a:r>
            <a:r>
              <a:rPr lang="en-GB">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a:t>Children eligible for access arrangements are:</a:t>
            </a:r>
          </a:p>
          <a:p>
            <a:pPr marL="457200" indent="-298450"/>
            <a:r>
              <a:rPr lang="en-GB"/>
              <a:t>Children with an EHC plan</a:t>
            </a:r>
          </a:p>
          <a:p>
            <a:pPr marL="457200" indent="-298450"/>
            <a:r>
              <a:rPr lang="en-GB"/>
              <a:t>Children who have provisions made in school using the SEND support system.</a:t>
            </a:r>
          </a:p>
          <a:p>
            <a:pPr marL="457200" indent="-298450"/>
            <a:r>
              <a:rPr lang="en-GB"/>
              <a:t>Children with behavioural, emotional or social difficulties </a:t>
            </a:r>
          </a:p>
          <a:p>
            <a:pPr marL="457200" indent="-298450"/>
            <a:r>
              <a:rPr lang="en-GB"/>
              <a:t>Children with EAL </a:t>
            </a:r>
          </a:p>
          <a:p>
            <a:pPr marL="158750" indent="0">
              <a:buNone/>
            </a:pPr>
            <a:r>
              <a:rPr lang="en-GB"/>
              <a:t>Schools do not need to request permission to use access arrangements. The support should be based on the support provided in school and should not advantage or disadvantage individual children.  </a:t>
            </a:r>
          </a:p>
          <a:p>
            <a:pPr marL="158750" indent="0">
              <a:buNone/>
            </a:pPr>
            <a:r>
              <a:rPr lang="en-GB"/>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t>Some questions will be repeated across different checks, but no more than 30% of questions will be repeated in any two checks. This </a:t>
            </a:r>
            <a:r>
              <a:rPr lang="en-GB">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There won’t be questions from the 1 times tables (although they might be included in the  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t>There will be a maximum of 7 questions from the 2, 5 and 10 times tables.</a:t>
            </a:r>
            <a:endParaRPr lang="en-GB">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3464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Counting using manipulatives should start with physical objects (shoes, socks, hands </a:t>
            </a:r>
            <a:r>
              <a:rPr lang="en-US" err="1">
                <a:latin typeface="Arial" panose="020B0604020202020204" pitchFamily="34" charset="0"/>
                <a:cs typeface="Arial" panose="020B0604020202020204" pitchFamily="34" charset="0"/>
              </a:rPr>
              <a:t>etc</a:t>
            </a:r>
            <a:r>
              <a:rPr lang="en-US">
                <a:latin typeface="Arial" panose="020B0604020202020204" pitchFamily="34" charset="0"/>
                <a:cs typeface="Arial" panose="020B0604020202020204" pitchFamily="34" charset="0"/>
              </a:rPr>
              <a:t>) before moving on to counters </a:t>
            </a:r>
            <a:r>
              <a:rPr lang="en-US" err="1">
                <a:latin typeface="Arial" panose="020B0604020202020204" pitchFamily="34" charset="0"/>
                <a:cs typeface="Arial" panose="020B0604020202020204" pitchFamily="34" charset="0"/>
              </a:rPr>
              <a:t>etc</a:t>
            </a:r>
            <a:endParaRPr lang="en-US">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75B1-5F06-92CF-47A8-951EB0CF2B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00203D9-2D41-A388-1A7A-9E32E5CC8EE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6091A1-05C6-D6B0-5852-5A0D6DEB167A}"/>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496D87DB-FE17-1D24-B7F0-1961DAAD6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26D56-8BC4-9A75-124B-472429FA65F8}"/>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995680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2F4C-5C24-97CD-D104-BC15C52ACB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1B569-EF77-8EE1-A5AA-CE0DE3D80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C7775A-DCB9-A768-BA74-DB053230F623}"/>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CC0BF14A-71BE-9180-C990-02F2568A9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7BE35-80A4-07B2-360D-9FBEAA2FE37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575657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EF4BF-70A5-4018-E1F4-A601A4AE434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0E05D-2437-23A9-57D0-013890BA62F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A9EA2C-406B-ECE3-7BDE-00A8818D80AC}"/>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C17FA2E7-C9B7-72E1-B658-315127B15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76B1F-3419-76E1-D4D5-A037F4E6AB2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755417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2798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13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F59D-199E-CB80-A01A-A7A21760D5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6C15-A2B6-4FA6-A08F-12E6556AD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24F2A-E94F-83DB-840B-E9C6B6BA6212}"/>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EC12685F-A9C6-ADDB-8DDF-042D9C97E0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DF92D-CBF4-7A5C-6610-DC7BF2635E8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428169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2EF6-C731-3F41-A779-550FE1D53C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B51298-9901-8D43-6EC4-D168D53D370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76DAF-4209-BC76-1AB5-8875E3F1B8C7}"/>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7AD9357F-9F55-EA1C-1B56-D93C2D295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C8317-7680-30DF-248D-E115768F44E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217027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AE46-FD52-BB72-5EF2-12AA1117A1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FCFB3F-A568-A543-D71F-C88422CE65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1635A7-EBFB-5F2B-163B-3A184EBE009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5EF6FF-FBFD-5D1D-6C22-9428B3A318F1}"/>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6" name="Footer Placeholder 5">
            <a:extLst>
              <a:ext uri="{FF2B5EF4-FFF2-40B4-BE49-F238E27FC236}">
                <a16:creationId xmlns:a16="http://schemas.microsoft.com/office/drawing/2014/main" id="{E23E0C8B-B1F9-2D06-7C92-8040385620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2FC2C-731E-5F95-679F-372099889BC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573568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A1FA-5ADD-5EE0-CD89-D234F5B56DA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28805-5612-C6F1-8E47-335400F546C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B21F3A-15C2-33B8-2891-D7B10A8765E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AD946F-93BB-7C28-5D0C-6D29B5E4B0C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1E42D-C2E8-F356-A298-44F056B2313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54ED47-B104-5F5E-F1B3-6DB4625B2007}"/>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8" name="Footer Placeholder 7">
            <a:extLst>
              <a:ext uri="{FF2B5EF4-FFF2-40B4-BE49-F238E27FC236}">
                <a16:creationId xmlns:a16="http://schemas.microsoft.com/office/drawing/2014/main" id="{08A57860-BB96-AB41-D6E5-156C59B11D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E950F3-B366-9815-3E25-32CF8981700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486284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D1A7-8ED3-C775-1734-6FEE6B50B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C27FB9-FB0C-7630-06FC-9FB5D9684CFD}"/>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4" name="Footer Placeholder 3">
            <a:extLst>
              <a:ext uri="{FF2B5EF4-FFF2-40B4-BE49-F238E27FC236}">
                <a16:creationId xmlns:a16="http://schemas.microsoft.com/office/drawing/2014/main" id="{1E2C2BDA-09AE-613D-1FE0-AF9FDCB2A3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2EFB52-BCC7-0A88-E174-87AD8C0DA82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176999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7295C-3D5E-9FFC-02AD-DBAD3882C730}"/>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3" name="Footer Placeholder 2">
            <a:extLst>
              <a:ext uri="{FF2B5EF4-FFF2-40B4-BE49-F238E27FC236}">
                <a16:creationId xmlns:a16="http://schemas.microsoft.com/office/drawing/2014/main" id="{8AFB7133-F26F-D4E0-07D4-876260F977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E03BE0-8FF8-0A3E-0E31-4D56272F39A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930598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098E-0A15-CEB1-4FBC-AE5CE912E23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56447-1CE1-B56A-A42C-6CCBBFF3306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DE4B38-ED31-6533-2BC4-07A5A503216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32133D-CB4E-CFFD-5283-E49F84CA0BC9}"/>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6" name="Footer Placeholder 5">
            <a:extLst>
              <a:ext uri="{FF2B5EF4-FFF2-40B4-BE49-F238E27FC236}">
                <a16:creationId xmlns:a16="http://schemas.microsoft.com/office/drawing/2014/main" id="{8AF3CD71-CBFB-EC92-F42E-69F21DB8BD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7B38B8-B725-A5C0-D2E6-1D71BB9CAE5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007903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B14F-91AA-3E63-1099-A80A005800E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2CE3F-C76D-8A41-F4F8-9B02E045D70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6FAECE9-E425-0D1C-2BBD-3FC7F4E7F15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1B6328-97A2-AE2D-30F0-AD4BC66F6F54}"/>
              </a:ext>
            </a:extLst>
          </p:cNvPr>
          <p:cNvSpPr>
            <a:spLocks noGrp="1"/>
          </p:cNvSpPr>
          <p:nvPr>
            <p:ph type="dt" sz="half" idx="10"/>
          </p:nvPr>
        </p:nvSpPr>
        <p:spPr/>
        <p:txBody>
          <a:bodyPr/>
          <a:lstStyle/>
          <a:p>
            <a:fld id="{A989E6A2-52A9-4D36-8BEF-ECC2C515F7EE}" type="datetimeFigureOut">
              <a:rPr lang="en-GB" smtClean="0"/>
              <a:t>04/05/2023</a:t>
            </a:fld>
            <a:endParaRPr lang="en-GB"/>
          </a:p>
        </p:txBody>
      </p:sp>
      <p:sp>
        <p:nvSpPr>
          <p:cNvPr id="6" name="Footer Placeholder 5">
            <a:extLst>
              <a:ext uri="{FF2B5EF4-FFF2-40B4-BE49-F238E27FC236}">
                <a16:creationId xmlns:a16="http://schemas.microsoft.com/office/drawing/2014/main" id="{A9650E49-380E-882A-2502-AF66EE119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EB55CA-EF38-99F6-BAC0-6EFCF382DC0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169698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3D527-B2CF-62C0-8660-57DAC1DDD9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94934-D7E7-650A-CCAB-BB3EFFD848C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4BEA43-A8FE-583B-DD19-66D0E871508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89E6A2-52A9-4D36-8BEF-ECC2C515F7EE}" type="datetimeFigureOut">
              <a:rPr lang="en-GB" smtClean="0"/>
              <a:t>04/05/2023</a:t>
            </a:fld>
            <a:endParaRPr lang="en-GB"/>
          </a:p>
        </p:txBody>
      </p:sp>
      <p:sp>
        <p:nvSpPr>
          <p:cNvPr id="5" name="Footer Placeholder 4">
            <a:extLst>
              <a:ext uri="{FF2B5EF4-FFF2-40B4-BE49-F238E27FC236}">
                <a16:creationId xmlns:a16="http://schemas.microsoft.com/office/drawing/2014/main" id="{2403EA7F-3E04-F26F-13BD-FC9BEAA8C5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60027C-D451-D89A-5FFA-0897A2BB004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830869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ransition spd="slow">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4"/>
            <a:ext cx="8520600" cy="1116251"/>
          </a:xfrm>
          <a:prstGeom prst="rect">
            <a:avLst/>
          </a:prstGeom>
        </p:spPr>
        <p:txBody>
          <a:bodyPr spcFirstLastPara="1" wrap="square" lIns="91425" tIns="91425" rIns="91425" bIns="91425" anchor="b" anchorCtr="0">
            <a:noAutofit/>
          </a:bodyPr>
          <a:lstStyle/>
          <a:p>
            <a:r>
              <a:rPr lang="en-US" sz="3200">
                <a:solidFill>
                  <a:schemeClr val="bg1"/>
                </a:solidFill>
                <a:latin typeface="Comic Sans MS" panose="030F0702030302020204" pitchFamily="66" charset="0"/>
                <a:ea typeface="Arial"/>
                <a:cs typeface="Arial"/>
                <a:sym typeface="Arial"/>
              </a:rPr>
              <a:t>Year 4 Multiplication Tables Check 2023 Presentation for Parents, Carers &amp; Guardians</a:t>
            </a:r>
            <a:endParaRPr sz="3200">
              <a:solidFill>
                <a:schemeClr val="bg1"/>
              </a:solidFill>
              <a:latin typeface="Comic Sans MS" panose="030F0702030302020204" pitchFamily="66" charset="0"/>
              <a:ea typeface="Nunito Sans Light"/>
              <a:cs typeface="Nunito Sans Light"/>
              <a:sym typeface="Nunito Sans Light"/>
            </a:endParaRPr>
          </a:p>
        </p:txBody>
      </p:sp>
      <p:pic>
        <p:nvPicPr>
          <p:cNvPr id="1026" name="Picture 2" descr="Farnborough Primary School">
            <a:extLst>
              <a:ext uri="{FF2B5EF4-FFF2-40B4-BE49-F238E27FC236}">
                <a16:creationId xmlns:a16="http://schemas.microsoft.com/office/drawing/2014/main" id="{447BF700-67EE-BEB8-0404-5CBF53DEE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967"/>
          <a:stretch/>
        </p:blipFill>
        <p:spPr bwMode="auto">
          <a:xfrm>
            <a:off x="1533833" y="1078151"/>
            <a:ext cx="5397909" cy="122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a:latin typeface="Comic Sans MS" panose="030F0702030302020204" pitchFamily="66" charset="0"/>
              </a:rPr>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a:latin typeface="Comic Sans MS" panose="030F0702030302020204" pitchFamily="66" charset="0"/>
              </a:rPr>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latin typeface="Comic Sans MS" panose="030F0702030302020204" pitchFamily="66" charset="0"/>
              </a:rPr>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latin typeface="Comic Sans MS" panose="030F0702030302020204" pitchFamily="66" charset="0"/>
              </a:rPr>
              <a:t>2 x 4 = ?</a:t>
            </a:r>
          </a:p>
        </p:txBody>
      </p:sp>
    </p:spTree>
    <p:extLst>
      <p:ext uri="{BB962C8B-B14F-4D97-AF65-F5344CB8AC3E}">
        <p14:creationId xmlns:p14="http://schemas.microsoft.com/office/powerpoint/2010/main" val="171036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a:latin typeface="Comic Sans MS" panose="030F0702030302020204" pitchFamily="66" charset="0"/>
              </a:rPr>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a:latin typeface="Comic Sans MS" panose="030F0702030302020204" pitchFamily="66" charset="0"/>
              </a:rPr>
              <a:t>3 x 2 is the same as 2 x 3</a:t>
            </a:r>
          </a:p>
          <a:p>
            <a:endParaRPr lang="en-US">
              <a:latin typeface="Comic Sans MS" panose="030F0702030302020204" pitchFamily="66" charset="0"/>
            </a:endParaRPr>
          </a:p>
          <a:p>
            <a:pPr marL="114300" indent="0">
              <a:buNone/>
            </a:pPr>
            <a:r>
              <a:rPr lang="en-US">
                <a:latin typeface="Comic Sans MS" panose="030F0702030302020204" pitchFamily="66" charset="0"/>
              </a:rPr>
              <a:t>Children need to understand that multiplication can be completed in any order to produce the same answer. Sometimes this link needs to be made explicit. </a:t>
            </a:r>
            <a:endParaRPr lang="en-GB">
              <a:latin typeface="Comic Sans MS" panose="030F0702030302020204" pitchFamily="66" charset="0"/>
            </a:endParaRPr>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latin typeface="Comic Sans MS" panose="030F0702030302020204" pitchFamily="66" charset="0"/>
              </a:rPr>
              <a:t>3 lots of 2 = 6</a:t>
            </a:r>
            <a:endParaRPr lang="en-GB">
              <a:latin typeface="Comic Sans MS" panose="030F0702030302020204" pitchFamily="66" charset="0"/>
            </a:endParaRPr>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latin typeface="Comic Sans MS" panose="030F0702030302020204" pitchFamily="66" charset="0"/>
              </a:rPr>
              <a:t>2 lots of 3 = 6</a:t>
            </a:r>
            <a:endParaRPr lang="en-GB">
              <a:latin typeface="Comic Sans MS" panose="030F0702030302020204" pitchFamily="66" charset="0"/>
            </a:endParaRPr>
          </a:p>
        </p:txBody>
      </p:sp>
    </p:spTree>
    <p:extLst>
      <p:ext uri="{BB962C8B-B14F-4D97-AF65-F5344CB8AC3E}">
        <p14:creationId xmlns:p14="http://schemas.microsoft.com/office/powerpoint/2010/main" val="310152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a:latin typeface="Comic Sans MS" panose="030F0702030302020204" pitchFamily="66" charset="0"/>
              </a:rPr>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a:latin typeface="Comic Sans MS" panose="030F0702030302020204" pitchFamily="66" charset="0"/>
              </a:rPr>
              <a:t>20 ÷ 5 = 4 can be worked out because 5 x 4 = 20</a:t>
            </a:r>
          </a:p>
          <a:p>
            <a:endParaRPr lang="en-US">
              <a:latin typeface="Comic Sans MS" panose="030F0702030302020204" pitchFamily="66" charset="0"/>
            </a:endParaRPr>
          </a:p>
          <a:p>
            <a:pPr marL="114300" indent="0">
              <a:buNone/>
            </a:pPr>
            <a:r>
              <a:rPr lang="en-US">
                <a:latin typeface="Comic Sans MS" panose="030F0702030302020204" pitchFamily="66" charset="0"/>
              </a:rPr>
              <a:t>Using pictorial representations (such as arrays) is useful here for children to see the link between multiplication and division. </a:t>
            </a:r>
            <a:endParaRPr lang="en-GB">
              <a:latin typeface="Comic Sans MS" panose="030F0702030302020204" pitchFamily="66" charset="0"/>
            </a:endParaRPr>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12</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a:latin typeface="Comic Sans MS" panose="030F0702030302020204" pitchFamily="66" charset="0"/>
              </a:rPr>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a:latin typeface="Comic Sans MS" panose="030F0702030302020204" pitchFamily="66" charset="0"/>
              </a:rPr>
              <a:t>4 x 5 = 20, 5 x 4 = 20, 20 ÷ 5 = 4, 20 ÷ 4 = 5</a:t>
            </a:r>
          </a:p>
          <a:p>
            <a:pPr marL="114300" indent="0">
              <a:buNone/>
            </a:pPr>
            <a:endParaRPr lang="en-US">
              <a:latin typeface="Comic Sans MS" panose="030F0702030302020204" pitchFamily="66" charset="0"/>
            </a:endParaRPr>
          </a:p>
          <a:p>
            <a:pPr marL="114300" indent="0">
              <a:buNone/>
            </a:pPr>
            <a:r>
              <a:rPr lang="en-US">
                <a:latin typeface="Comic Sans MS" panose="030F0702030302020204" pitchFamily="66" charset="0"/>
              </a:rPr>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a:latin typeface="Comic Sans MS" panose="030F0702030302020204" pitchFamily="66" charset="0"/>
              </a:rPr>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a:latin typeface="Comic Sans MS" panose="030F0702030302020204" pitchFamily="66" charset="0"/>
              </a:rPr>
              <a:t>4 x 6 = ?</a:t>
            </a:r>
          </a:p>
          <a:p>
            <a:pPr marL="114300" indent="0" algn="ctr">
              <a:buNone/>
            </a:pPr>
            <a:r>
              <a:rPr lang="en-US">
                <a:latin typeface="Comic Sans MS" panose="030F0702030302020204" pitchFamily="66" charset="0"/>
              </a:rPr>
              <a:t>I know 4 x 5 = 20</a:t>
            </a:r>
          </a:p>
          <a:p>
            <a:pPr marL="114300" indent="0" algn="ctr">
              <a:buNone/>
            </a:pPr>
            <a:r>
              <a:rPr lang="en-US">
                <a:latin typeface="Comic Sans MS" panose="030F0702030302020204" pitchFamily="66" charset="0"/>
              </a:rPr>
              <a:t>Therefore, 20 + 4 = 24</a:t>
            </a:r>
          </a:p>
          <a:p>
            <a:pPr marL="114300" indent="0">
              <a:buNone/>
            </a:pPr>
            <a:endParaRPr lang="en-US">
              <a:latin typeface="Comic Sans MS" panose="030F0702030302020204" pitchFamily="66" charset="0"/>
            </a:endParaRPr>
          </a:p>
          <a:p>
            <a:pPr marL="114300" indent="0">
              <a:buNone/>
            </a:pPr>
            <a:r>
              <a:rPr lang="en-US">
                <a:latin typeface="Comic Sans MS" panose="030F0702030302020204" pitchFamily="66" charset="0"/>
              </a:rPr>
              <a:t>By using known facts from ‘easier’ times tables, children should be able to find answers with increasing speed. </a:t>
            </a:r>
          </a:p>
          <a:p>
            <a:endParaRPr lang="en-GB"/>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a:t>+</a:t>
              </a:r>
              <a:endParaRPr lang="en-GB"/>
            </a:p>
          </p:txBody>
        </p:sp>
      </p:grpSp>
    </p:spTree>
    <p:extLst>
      <p:ext uri="{BB962C8B-B14F-4D97-AF65-F5344CB8AC3E}">
        <p14:creationId xmlns:p14="http://schemas.microsoft.com/office/powerpoint/2010/main" val="32812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y plastic numbers">
            <a:extLst>
              <a:ext uri="{FF2B5EF4-FFF2-40B4-BE49-F238E27FC236}">
                <a16:creationId xmlns:a16="http://schemas.microsoft.com/office/drawing/2014/main" id="{1587D656-2C97-E8AF-D983-96DB9B699F68}"/>
              </a:ext>
            </a:extLst>
          </p:cNvPr>
          <p:cNvPicPr>
            <a:picLocks noChangeAspect="1"/>
          </p:cNvPicPr>
          <p:nvPr/>
        </p:nvPicPr>
        <p:blipFill rotWithShape="1">
          <a:blip r:embed="rId3"/>
          <a:srcRect r="5884"/>
          <a:stretch/>
        </p:blipFill>
        <p:spPr>
          <a:xfrm>
            <a:off x="20" y="10"/>
            <a:ext cx="7252212" cy="51434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a:xfrm>
            <a:off x="5648707" y="273843"/>
            <a:ext cx="2866642" cy="1424934"/>
          </a:xfrm>
        </p:spPr>
        <p:txBody>
          <a:bodyPr vert="horz" lIns="91440" tIns="45720" rIns="91440" bIns="45720" rtlCol="0" anchor="ctr">
            <a:normAutofit/>
          </a:bodyPr>
          <a:lstStyle/>
          <a:p>
            <a:pPr defTabSz="914400">
              <a:spcBef>
                <a:spcPct val="0"/>
              </a:spcBef>
            </a:pPr>
            <a:r>
              <a:rPr lang="en-US" sz="2800">
                <a:latin typeface="+mj-lt"/>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5648707" y="1825650"/>
            <a:ext cx="2866642" cy="2807072"/>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1200">
                <a:ea typeface="+mn-ea"/>
                <a:cs typeface="+mn-cs"/>
              </a:rPr>
              <a:t>Remind them that the check should last no more than 5 minutes.</a:t>
            </a:r>
          </a:p>
          <a:p>
            <a:pPr indent="-228600" defTabSz="914400">
              <a:spcAft>
                <a:spcPts val="600"/>
              </a:spcAft>
              <a:buFont typeface="Arial" panose="020B0604020202020204" pitchFamily="34" charset="0"/>
              <a:buChar char="•"/>
            </a:pPr>
            <a:endParaRPr lang="en-US" sz="1200">
              <a:ea typeface="+mn-ea"/>
              <a:cs typeface="+mn-cs"/>
            </a:endParaRPr>
          </a:p>
          <a:p>
            <a:pPr indent="-228600" defTabSz="914400">
              <a:spcAft>
                <a:spcPts val="600"/>
              </a:spcAft>
              <a:buFont typeface="Arial" panose="020B0604020202020204" pitchFamily="34" charset="0"/>
              <a:buChar char="•"/>
            </a:pPr>
            <a:r>
              <a:rPr lang="en-US" sz="1200">
                <a:ea typeface="+mn-ea"/>
                <a:cs typeface="+mn-cs"/>
              </a:rPr>
              <a:t>If you want to go over times tables, make them fun.</a:t>
            </a:r>
          </a:p>
          <a:p>
            <a:pPr indent="-228600" defTabSz="914400">
              <a:spcAft>
                <a:spcPts val="600"/>
              </a:spcAft>
              <a:buFont typeface="Arial" panose="020B0604020202020204" pitchFamily="34" charset="0"/>
              <a:buChar char="•"/>
            </a:pPr>
            <a:endParaRPr lang="en-US" sz="1200">
              <a:ea typeface="+mn-ea"/>
              <a:cs typeface="+mn-cs"/>
            </a:endParaRPr>
          </a:p>
          <a:p>
            <a:pPr marL="457200" marR="0" lvl="0" indent="-228600" defTabSz="914400" fontAlgn="auto">
              <a:spcBef>
                <a:spcPts val="0"/>
              </a:spcBef>
              <a:spcAft>
                <a:spcPts val="600"/>
              </a:spcAft>
              <a:buClr>
                <a:srgbClr val="595959"/>
              </a:buClr>
              <a:buSzPts val="1800"/>
              <a:buFont typeface="Arial" panose="020B0604020202020204" pitchFamily="34" charset="0"/>
              <a:buChar char="•"/>
              <a:tabLst/>
              <a:defRPr/>
            </a:pPr>
            <a:r>
              <a:rPr kumimoji="0" lang="en-US" sz="1200" b="0" i="0" u="none" strike="noStrike" cap="none" spc="0" normalizeH="0" baseline="0" noProof="0">
                <a:ln>
                  <a:noFill/>
                </a:ln>
                <a:effectLst/>
                <a:uLnTx/>
                <a:uFillTx/>
                <a:ea typeface="+mn-ea"/>
                <a:cs typeface="+mn-cs"/>
                <a:sym typeface="Nunito"/>
              </a:rPr>
              <a:t>If you have any concerns, </a:t>
            </a:r>
            <a:r>
              <a:rPr lang="en-US" sz="1200">
                <a:ea typeface="+mn-ea"/>
                <a:cs typeface="+mn-cs"/>
              </a:rPr>
              <a:t>please speak to me</a:t>
            </a:r>
            <a:r>
              <a:rPr kumimoji="0" lang="en-US" sz="1200" b="0" i="0" u="none" strike="noStrike" cap="none" spc="0" normalizeH="0" baseline="0" noProof="0">
                <a:ln>
                  <a:noFill/>
                </a:ln>
                <a:effectLst/>
                <a:uLnTx/>
                <a:uFillTx/>
                <a:ea typeface="+mn-ea"/>
                <a:cs typeface="+mn-cs"/>
                <a:sym typeface="Nunito"/>
              </a:rPr>
              <a:t>. </a:t>
            </a:r>
          </a:p>
          <a:p>
            <a:pPr marL="457200" marR="0" lvl="0" indent="-228600" defTabSz="914400" fontAlgn="auto">
              <a:spcBef>
                <a:spcPts val="0"/>
              </a:spcBef>
              <a:spcAft>
                <a:spcPts val="600"/>
              </a:spcAft>
              <a:buClr>
                <a:srgbClr val="595959"/>
              </a:buClr>
              <a:buSzPts val="1800"/>
              <a:buFont typeface="Arial" panose="020B0604020202020204" pitchFamily="34" charset="0"/>
              <a:buChar char="•"/>
              <a:tabLst/>
              <a:defRPr/>
            </a:pPr>
            <a:endParaRPr kumimoji="0" lang="en-US" sz="1200" b="0" i="0" u="none" strike="noStrike" cap="none" spc="0" normalizeH="0" baseline="0" noProof="0">
              <a:ln>
                <a:noFill/>
              </a:ln>
              <a:effectLst/>
              <a:uLnTx/>
              <a:uFillTx/>
              <a:ea typeface="+mn-ea"/>
              <a:cs typeface="+mn-cs"/>
              <a:sym typeface="Nunito"/>
            </a:endParaRPr>
          </a:p>
          <a:p>
            <a:pPr marL="457200" marR="0" lvl="0" indent="-228600" defTabSz="914400" fontAlgn="auto">
              <a:spcBef>
                <a:spcPts val="0"/>
              </a:spcBef>
              <a:spcAft>
                <a:spcPts val="600"/>
              </a:spcAft>
              <a:buClr>
                <a:srgbClr val="595959"/>
              </a:buClr>
              <a:buSzPts val="1800"/>
              <a:buFont typeface="Arial" panose="020B0604020202020204" pitchFamily="34" charset="0"/>
              <a:buChar char="•"/>
              <a:tabLst/>
              <a:defRPr/>
            </a:pPr>
            <a:r>
              <a:rPr lang="en-US" sz="1200">
                <a:ea typeface="+mn-ea"/>
                <a:cs typeface="+mn-cs"/>
              </a:rPr>
              <a:t>If your child has any concerns, encourage them to talk to a trusted adult (for example, yourself, their teacher).</a:t>
            </a:r>
          </a:p>
          <a:p>
            <a:pPr marL="457200" marR="0" lvl="0" indent="-228600" defTabSz="914400" fontAlgn="auto">
              <a:spcBef>
                <a:spcPts val="0"/>
              </a:spcBef>
              <a:spcAft>
                <a:spcPts val="600"/>
              </a:spcAft>
              <a:buClr>
                <a:srgbClr val="595959"/>
              </a:buClr>
              <a:buSzPts val="1800"/>
              <a:buFont typeface="Arial" panose="020B0604020202020204" pitchFamily="34" charset="0"/>
              <a:buChar char="•"/>
              <a:tabLst/>
              <a:defRPr/>
            </a:pPr>
            <a:endParaRPr lang="en-US" sz="1200">
              <a:ea typeface="+mn-ea"/>
              <a:cs typeface="+mn-cs"/>
            </a:endParaRPr>
          </a:p>
          <a:p>
            <a:pPr marL="114300" marR="0" lvl="0" indent="-228600" defTabSz="914400" fontAlgn="auto">
              <a:spcBef>
                <a:spcPts val="0"/>
              </a:spcBef>
              <a:spcAft>
                <a:spcPts val="600"/>
              </a:spcAft>
              <a:buClr>
                <a:srgbClr val="595959"/>
              </a:buClr>
              <a:buSzPts val="1800"/>
              <a:buFont typeface="Arial" panose="020B0604020202020204" pitchFamily="34" charset="0"/>
              <a:buChar char="•"/>
              <a:tabLst/>
              <a:defRPr/>
            </a:pPr>
            <a:endParaRPr kumimoji="0" lang="en-US" sz="1200" b="0" i="0" u="none" strike="noStrike" cap="none" spc="0" normalizeH="0" baseline="0" noProof="0">
              <a:ln>
                <a:noFill/>
              </a:ln>
              <a:effectLst/>
              <a:uLnTx/>
              <a:uFillTx/>
              <a:ea typeface="+mn-ea"/>
              <a:cs typeface="+mn-cs"/>
              <a:sym typeface="Nunito"/>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700" smtClean="0">
                <a:solidFill>
                  <a:prstClr val="black">
                    <a:tint val="75000"/>
                  </a:prstClr>
                </a:solidFill>
                <a:latin typeface="Calibri" panose="020F0502020204030204"/>
              </a:rPr>
              <a:pPr>
                <a:lnSpc>
                  <a:spcPct val="90000"/>
                </a:lnSpc>
                <a:spcAft>
                  <a:spcPts val="600"/>
                </a:spcAft>
                <a:defRPr/>
              </a:pPr>
              <a:t>15</a:t>
            </a:fld>
            <a:endParaRPr lang="en-US" sz="700">
              <a:solidFill>
                <a:prstClr val="black">
                  <a:tint val="75000"/>
                </a:prstClr>
              </a:solidFill>
              <a:latin typeface="Calibri" panose="020F0502020204030204"/>
            </a:endParaRPr>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CACBF-7258-DA15-CF24-461661F248A4}"/>
              </a:ext>
            </a:extLst>
          </p:cNvPr>
          <p:cNvSpPr>
            <a:spLocks noGrp="1"/>
          </p:cNvSpPr>
          <p:nvPr>
            <p:ph type="title"/>
          </p:nvPr>
        </p:nvSpPr>
        <p:spPr>
          <a:xfrm>
            <a:off x="473202" y="342900"/>
            <a:ext cx="3257550" cy="1447038"/>
          </a:xfrm>
        </p:spPr>
        <p:txBody>
          <a:bodyPr vert="horz" lIns="91440" tIns="45720" rIns="91440" bIns="45720" rtlCol="0" anchor="ctr">
            <a:normAutofit/>
          </a:bodyPr>
          <a:lstStyle/>
          <a:p>
            <a:pPr defTabSz="914400">
              <a:spcBef>
                <a:spcPct val="0"/>
              </a:spcBef>
            </a:pPr>
            <a:r>
              <a:rPr lang="en-US" sz="3600">
                <a:latin typeface="+mj-lt"/>
              </a:rPr>
              <a:t>Resources to use at home:</a:t>
            </a:r>
          </a:p>
        </p:txBody>
      </p:sp>
      <p:sp>
        <p:nvSpPr>
          <p:cNvPr id="205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53561" y="1059561"/>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755D9E-FAAF-3952-63CB-8382A91701A1}"/>
              </a:ext>
            </a:extLst>
          </p:cNvPr>
          <p:cNvSpPr txBox="1"/>
          <p:nvPr/>
        </p:nvSpPr>
        <p:spPr>
          <a:xfrm>
            <a:off x="4155947" y="342900"/>
            <a:ext cx="4505706" cy="1447038"/>
          </a:xfrm>
          <a:prstGeom prst="rect">
            <a:avLst/>
          </a:prstGeom>
        </p:spPr>
        <p:txBody>
          <a:bodyPr vert="horz" lIns="91440" tIns="45720" rIns="91440" bIns="45720" rtlCol="0" anchor="ctr">
            <a:normAutofit/>
          </a:bodyPr>
          <a:lstStyle/>
          <a:p>
            <a:pPr marL="158750" indent="-228600">
              <a:lnSpc>
                <a:spcPct val="90000"/>
              </a:lnSpc>
              <a:spcAft>
                <a:spcPts val="600"/>
              </a:spcAft>
              <a:buFont typeface="Arial" panose="020B0604020202020204" pitchFamily="34" charset="0"/>
              <a:buChar char="•"/>
            </a:pPr>
            <a:r>
              <a:rPr lang="en-US" sz="1400"/>
              <a:t>Games to try:</a:t>
            </a:r>
          </a:p>
          <a:p>
            <a:pPr marL="457200" indent="-228600">
              <a:lnSpc>
                <a:spcPct val="90000"/>
              </a:lnSpc>
              <a:spcAft>
                <a:spcPts val="600"/>
              </a:spcAft>
              <a:buFont typeface="Arial" panose="020B0604020202020204" pitchFamily="34" charset="0"/>
              <a:buChar char="•"/>
            </a:pPr>
            <a:r>
              <a:rPr lang="en-US" sz="1400"/>
              <a:t>Climb the stairs counting in multiples</a:t>
            </a:r>
          </a:p>
          <a:p>
            <a:pPr marL="457200" indent="-228600">
              <a:lnSpc>
                <a:spcPct val="90000"/>
              </a:lnSpc>
              <a:spcAft>
                <a:spcPts val="600"/>
              </a:spcAft>
              <a:buFont typeface="Arial" panose="020B0604020202020204" pitchFamily="34" charset="0"/>
              <a:buChar char="•"/>
            </a:pPr>
            <a:r>
              <a:rPr lang="en-US" sz="1400"/>
              <a:t>Play time tables games verbally.</a:t>
            </a:r>
          </a:p>
          <a:p>
            <a:pPr marL="457200" indent="-228600">
              <a:lnSpc>
                <a:spcPct val="90000"/>
              </a:lnSpc>
              <a:spcAft>
                <a:spcPts val="600"/>
              </a:spcAft>
              <a:buFont typeface="Arial" panose="020B0604020202020204" pitchFamily="34" charset="0"/>
              <a:buChar char="•"/>
            </a:pPr>
            <a:r>
              <a:rPr lang="en-US" sz="1400"/>
              <a:t>Listen and sing along to times tables songs.</a:t>
            </a:r>
          </a:p>
          <a:p>
            <a:pPr marL="457200" indent="-228600">
              <a:lnSpc>
                <a:spcPct val="90000"/>
              </a:lnSpc>
              <a:spcAft>
                <a:spcPts val="600"/>
              </a:spcAft>
              <a:buFont typeface="Arial" panose="020B0604020202020204" pitchFamily="34" charset="0"/>
              <a:buChar char="•"/>
            </a:pPr>
            <a:r>
              <a:rPr lang="en-US" sz="1400"/>
              <a:t>Play maths games online. </a:t>
            </a:r>
          </a:p>
        </p:txBody>
      </p:sp>
      <p:pic>
        <p:nvPicPr>
          <p:cNvPr id="2052" name="Picture 4" descr="Round Hill Primary School - Times Tables Rock Stars">
            <a:extLst>
              <a:ext uri="{FF2B5EF4-FFF2-40B4-BE49-F238E27FC236}">
                <a16:creationId xmlns:a16="http://schemas.microsoft.com/office/drawing/2014/main" id="{AF2B9ED6-0308-5088-659A-925A9B5A22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847" y="1927098"/>
            <a:ext cx="3514906" cy="27592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ultiplication Tables Check - Mathsframe">
            <a:extLst>
              <a:ext uri="{FF2B5EF4-FFF2-40B4-BE49-F238E27FC236}">
                <a16:creationId xmlns:a16="http://schemas.microsoft.com/office/drawing/2014/main" id="{D0DBB58C-CB43-CAAD-BA99-F12ACC84A3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8057" y="1927098"/>
            <a:ext cx="3666714" cy="27592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F11082B-2DCE-D322-0C3A-8E2C34BA2CD6}"/>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smtClean="0"/>
              <a:pPr>
                <a:lnSpc>
                  <a:spcPct val="90000"/>
                </a:lnSpc>
                <a:spcAft>
                  <a:spcPts val="600"/>
                </a:spcAft>
              </a:pPr>
              <a:t>16</a:t>
            </a:fld>
            <a:endParaRPr lang="en-US" sz="700"/>
          </a:p>
        </p:txBody>
      </p:sp>
    </p:spTree>
    <p:extLst>
      <p:ext uri="{BB962C8B-B14F-4D97-AF65-F5344CB8AC3E}">
        <p14:creationId xmlns:p14="http://schemas.microsoft.com/office/powerpoint/2010/main" val="134696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4493341" y="273843"/>
            <a:ext cx="4463845" cy="1355479"/>
          </a:xfrm>
        </p:spPr>
        <p:txBody>
          <a:bodyPr vert="horz" lIns="91440" tIns="45720" rIns="91440" bIns="45720" rtlCol="0" anchor="ctr">
            <a:normAutofit/>
          </a:bodyPr>
          <a:lstStyle/>
          <a:p>
            <a:pPr defTabSz="914400">
              <a:spcBef>
                <a:spcPct val="0"/>
              </a:spcBef>
            </a:pPr>
            <a:r>
              <a:rPr lang="en-US" sz="2800">
                <a:latin typeface="+mj-lt"/>
              </a:rPr>
              <a:t>Important information about multiplication tables check (MTC)</a:t>
            </a:r>
          </a:p>
        </p:txBody>
      </p:sp>
      <p:pic>
        <p:nvPicPr>
          <p:cNvPr id="15" name="Picture 5" descr="Toy plastic numbers">
            <a:extLst>
              <a:ext uri="{FF2B5EF4-FFF2-40B4-BE49-F238E27FC236}">
                <a16:creationId xmlns:a16="http://schemas.microsoft.com/office/drawing/2014/main" id="{E56D516E-34D1-D3A6-1797-2820E3E3A18A}"/>
              </a:ext>
            </a:extLst>
          </p:cNvPr>
          <p:cNvPicPr>
            <a:picLocks noChangeAspect="1"/>
          </p:cNvPicPr>
          <p:nvPr/>
        </p:nvPicPr>
        <p:blipFill rotWithShape="1">
          <a:blip r:embed="rId3"/>
          <a:srcRect l="17153" r="23313"/>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4051503" y="1749972"/>
            <a:ext cx="4905683" cy="3291134"/>
          </a:xfrm>
        </p:spPr>
        <p:txBody>
          <a:bodyPr vert="horz" lIns="91440" tIns="45720" rIns="91440" bIns="45720" rtlCol="0">
            <a:noAutofit/>
          </a:bodyPr>
          <a:lstStyle/>
          <a:p>
            <a:pPr indent="-228600" defTabSz="914400">
              <a:spcAft>
                <a:spcPts val="600"/>
              </a:spcAft>
              <a:buFont typeface="Arial" panose="020B0604020202020204" pitchFamily="34" charset="0"/>
              <a:buChar char="•"/>
            </a:pPr>
            <a:r>
              <a:rPr lang="en-US" sz="1400">
                <a:ea typeface="+mn-ea"/>
                <a:cs typeface="+mn-cs"/>
              </a:rPr>
              <a:t>The MTC determines if Year 4 children can fluently recall their multiplication tables.</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They are deigned to help schools identify which children require more support to learn their times tables.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There is no ‘pass’ rate or threshold which means that, unlike the Phonics Screening Check, children will not be expected to re-sit the check.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700" smtClean="0">
                <a:solidFill>
                  <a:prstClr val="black">
                    <a:tint val="75000"/>
                  </a:prstClr>
                </a:solidFill>
                <a:latin typeface="Calibri" panose="020F0502020204030204"/>
              </a:rPr>
              <a:pPr>
                <a:lnSpc>
                  <a:spcPct val="90000"/>
                </a:lnSpc>
                <a:spcAft>
                  <a:spcPts val="600"/>
                </a:spcAft>
                <a:defRPr/>
              </a:pPr>
              <a:t>2</a:t>
            </a:fld>
            <a:endParaRPr lang="en-US" sz="700">
              <a:solidFill>
                <a:prstClr val="black">
                  <a:tint val="75000"/>
                </a:prstClr>
              </a:solidFill>
              <a:latin typeface="Calibri" panose="020F0502020204030204"/>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spcBef>
                <a:spcPct val="0"/>
              </a:spcBef>
            </a:pPr>
            <a:r>
              <a:rPr lang="en-US" sz="4100" kern="1200">
                <a:solidFill>
                  <a:schemeClr val="tx1"/>
                </a:solidFill>
                <a:latin typeface="+mj-lt"/>
                <a:ea typeface="+mj-ea"/>
                <a:cs typeface="+mj-cs"/>
              </a:rPr>
              <a:t>When the check will take place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a:xfrm>
            <a:off x="628650" y="1447038"/>
            <a:ext cx="7886700" cy="3188970"/>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a:ea typeface="+mn-ea"/>
                <a:cs typeface="+mn-cs"/>
              </a:rPr>
              <a:t>There will be a 3 week window from Monday 5</a:t>
            </a:r>
            <a:r>
              <a:rPr lang="en-US" baseline="30000">
                <a:ea typeface="+mn-ea"/>
                <a:cs typeface="+mn-cs"/>
              </a:rPr>
              <a:t>th</a:t>
            </a:r>
            <a:r>
              <a:rPr lang="en-US">
                <a:ea typeface="+mn-ea"/>
                <a:cs typeface="+mn-cs"/>
              </a:rPr>
              <a:t> June to Friday 16</a:t>
            </a:r>
            <a:r>
              <a:rPr lang="en-US" baseline="30000">
                <a:ea typeface="+mn-ea"/>
                <a:cs typeface="+mn-cs"/>
              </a:rPr>
              <a:t>th</a:t>
            </a:r>
            <a:r>
              <a:rPr lang="en-US">
                <a:ea typeface="+mn-ea"/>
                <a:cs typeface="+mn-cs"/>
              </a:rPr>
              <a:t> June 2023 for schools to administer the check. </a:t>
            </a:r>
          </a:p>
          <a:p>
            <a:pPr marL="114300" indent="-228600" defTabSz="914400">
              <a:spcAft>
                <a:spcPts val="600"/>
              </a:spcAft>
              <a:buFont typeface="Arial" panose="020B0604020202020204" pitchFamily="34" charset="0"/>
              <a:buChar char="•"/>
            </a:pPr>
            <a:endParaRPr lang="en-US">
              <a:ea typeface="+mn-ea"/>
              <a:cs typeface="+mn-cs"/>
            </a:endParaRPr>
          </a:p>
          <a:p>
            <a:pPr indent="-228600" defTabSz="914400">
              <a:spcAft>
                <a:spcPts val="600"/>
              </a:spcAft>
              <a:buFont typeface="Arial" panose="020B0604020202020204" pitchFamily="34" charset="0"/>
              <a:buChar char="•"/>
            </a:pPr>
            <a:r>
              <a:rPr lang="en-US">
                <a:ea typeface="+mn-ea"/>
                <a:cs typeface="+mn-cs"/>
              </a:rPr>
              <a:t>If there was a reason a child was not in school during this two week period or there was a technical issue then we have the week following Monday 19</a:t>
            </a:r>
            <a:r>
              <a:rPr lang="en-US" baseline="30000">
                <a:ea typeface="+mn-ea"/>
                <a:cs typeface="+mn-cs"/>
              </a:rPr>
              <a:t>th</a:t>
            </a:r>
            <a:r>
              <a:rPr lang="en-US">
                <a:ea typeface="+mn-ea"/>
                <a:cs typeface="+mn-cs"/>
              </a:rPr>
              <a:t> to Friday 23</a:t>
            </a:r>
            <a:r>
              <a:rPr lang="en-US" baseline="30000">
                <a:ea typeface="+mn-ea"/>
                <a:cs typeface="+mn-cs"/>
              </a:rPr>
              <a:t>rd</a:t>
            </a:r>
            <a:r>
              <a:rPr lang="en-US">
                <a:ea typeface="+mn-ea"/>
                <a:cs typeface="+mn-cs"/>
              </a:rPr>
              <a:t> to assess these pupils.</a:t>
            </a:r>
          </a:p>
          <a:p>
            <a:pPr indent="-228600" defTabSz="914400">
              <a:spcAft>
                <a:spcPts val="600"/>
              </a:spcAft>
              <a:buFont typeface="Arial" panose="020B0604020202020204" pitchFamily="34" charset="0"/>
              <a:buChar char="•"/>
            </a:pPr>
            <a:endParaRPr lang="en-US">
              <a:ea typeface="+mn-ea"/>
              <a:cs typeface="+mn-cs"/>
            </a:endParaRPr>
          </a:p>
          <a:p>
            <a:pPr indent="-228600" defTabSz="914400">
              <a:spcAft>
                <a:spcPts val="600"/>
              </a:spcAft>
              <a:buFont typeface="Arial" panose="020B0604020202020204" pitchFamily="34" charset="0"/>
              <a:buChar char="•"/>
            </a:pPr>
            <a:r>
              <a:rPr lang="en-US">
                <a:ea typeface="+mn-ea"/>
                <a:cs typeface="+mn-cs"/>
              </a:rPr>
              <a:t>There is no set day to administer the check and children are not expected to take the check at the same time. </a:t>
            </a:r>
          </a:p>
          <a:p>
            <a:pPr indent="-228600" defTabSz="914400">
              <a:spcAft>
                <a:spcPts val="600"/>
              </a:spcAft>
              <a:buFont typeface="Arial" panose="020B0604020202020204" pitchFamily="34" charset="0"/>
              <a:buChar char="•"/>
            </a:pPr>
            <a:endParaRPr lang="en-US">
              <a:ea typeface="+mn-ea"/>
              <a:cs typeface="+mn-cs"/>
            </a:endParaRPr>
          </a:p>
          <a:p>
            <a:pPr indent="-228600" defTabSz="914400">
              <a:spcAft>
                <a:spcPts val="600"/>
              </a:spcAft>
              <a:buFont typeface="Arial" panose="020B0604020202020204" pitchFamily="34" charset="0"/>
              <a:buChar char="•"/>
            </a:pPr>
            <a:r>
              <a:rPr lang="en-US">
                <a:ea typeface="+mn-ea"/>
                <a:cs typeface="+mn-cs"/>
              </a:rPr>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smtClean="0"/>
              <a:pPr>
                <a:lnSpc>
                  <a:spcPct val="90000"/>
                </a:lnSpc>
                <a:spcAft>
                  <a:spcPts val="600"/>
                </a:spcAft>
              </a:pPr>
              <a:t>3</a:t>
            </a:fld>
            <a:endParaRPr lang="en-US" sz="700"/>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a:xfrm>
            <a:off x="473201" y="480060"/>
            <a:ext cx="4659237" cy="1110996"/>
          </a:xfrm>
        </p:spPr>
        <p:txBody>
          <a:bodyPr vert="horz" lIns="91440" tIns="45720" rIns="91440" bIns="45720" rtlCol="0" anchor="b">
            <a:normAutofit/>
          </a:bodyPr>
          <a:lstStyle/>
          <a:p>
            <a:pPr defTabSz="914400">
              <a:spcBef>
                <a:spcPct val="0"/>
              </a:spcBef>
            </a:pPr>
            <a:r>
              <a:rPr lang="en-US" sz="3500" kern="1200">
                <a:solidFill>
                  <a:schemeClr val="tx1"/>
                </a:solidFill>
                <a:latin typeface="+mj-lt"/>
                <a:ea typeface="+mj-ea"/>
                <a:cs typeface="+mj-cs"/>
              </a:rPr>
              <a:t>How the check is carried out</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147484" y="1995678"/>
            <a:ext cx="8729041" cy="2660904"/>
          </a:xfrm>
        </p:spPr>
        <p:txBody>
          <a:bodyPr vert="horz" lIns="91440" tIns="45720" rIns="91440" bIns="45720" rtlCol="0" anchor="t">
            <a:noAutofit/>
          </a:bodyPr>
          <a:lstStyle/>
          <a:p>
            <a:pPr indent="-228600" defTabSz="914400">
              <a:spcAft>
                <a:spcPts val="600"/>
              </a:spcAft>
              <a:buFont typeface="Arial" panose="020B0604020202020204" pitchFamily="34" charset="0"/>
              <a:buChar char="•"/>
            </a:pPr>
            <a:r>
              <a:rPr lang="en-US" sz="1400">
                <a:ea typeface="+mn-ea"/>
                <a:cs typeface="+mn-cs"/>
              </a:rPr>
              <a:t>The check will be fully digital.</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Answers will be entered using a keyboard, by pressing digits using a mouse or using an on-screen number pad.</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Usually, the check will take less than 5 minutes for each child.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 children will have 6 seconds from the time the question appears to input their answer.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There will be a total of 25 questions with a 3 second pause in-between questions.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There will be 3 practice questions before the check begins. </a:t>
            </a:r>
          </a:p>
        </p:txBody>
      </p:sp>
      <p:pic>
        <p:nvPicPr>
          <p:cNvPr id="8" name="Graphic 7" descr="Cursor">
            <a:extLst>
              <a:ext uri="{FF2B5EF4-FFF2-40B4-BE49-F238E27FC236}">
                <a16:creationId xmlns:a16="http://schemas.microsoft.com/office/drawing/2014/main" id="{27E8876F-A5DD-69BD-6D8C-B9F1780B4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338" y="-199054"/>
            <a:ext cx="2647188" cy="2647188"/>
          </a:xfrm>
          <a:prstGeom prst="rect">
            <a:avLst/>
          </a:prstGeom>
        </p:spPr>
      </p:pic>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smtClean="0"/>
              <a:pPr>
                <a:lnSpc>
                  <a:spcPct val="90000"/>
                </a:lnSpc>
                <a:spcAft>
                  <a:spcPts val="600"/>
                </a:spcAft>
              </a:pPr>
              <a:t>4</a:t>
            </a:fld>
            <a:endParaRPr lang="en-US" sz="700"/>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831741"/>
            <a:ext cx="5384871" cy="3919923"/>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a:xfrm>
            <a:off x="630934" y="505327"/>
            <a:ext cx="2733367" cy="1810866"/>
          </a:xfrm>
        </p:spPr>
        <p:txBody>
          <a:bodyPr vert="horz" lIns="91440" tIns="45720" rIns="91440" bIns="45720" rtlCol="0" anchor="t">
            <a:normAutofit/>
          </a:bodyPr>
          <a:lstStyle/>
          <a:p>
            <a:pPr defTabSz="914400">
              <a:spcBef>
                <a:spcPct val="0"/>
              </a:spcBef>
            </a:pPr>
            <a:r>
              <a:rPr lang="en-US" sz="3500" kern="1200">
                <a:solidFill>
                  <a:srgbClr val="FFFFFF"/>
                </a:solidFill>
                <a:latin typeface="+mj-lt"/>
                <a:ea typeface="+mj-ea"/>
                <a:cs typeface="+mj-cs"/>
              </a:rPr>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a:xfrm>
            <a:off x="4571999" y="661736"/>
            <a:ext cx="3941065" cy="3970985"/>
          </a:xfrm>
        </p:spPr>
        <p:txBody>
          <a:bodyPr vert="horz" lIns="91440" tIns="45720" rIns="91440" bIns="45720" rtlCol="0">
            <a:normAutofit/>
          </a:bodyPr>
          <a:lstStyle/>
          <a:p>
            <a:pPr marL="114300" indent="-228600" defTabSz="914400">
              <a:spcAft>
                <a:spcPts val="600"/>
              </a:spcAft>
              <a:buFont typeface="Arial" panose="020B0604020202020204" pitchFamily="34" charset="0"/>
              <a:buChar char="•"/>
            </a:pPr>
            <a:r>
              <a:rPr lang="en-US" sz="1700">
                <a:ea typeface="+mn-ea"/>
                <a:cs typeface="+mn-cs"/>
              </a:rPr>
              <a:t>Some children will be eligible for specific arrangements:</a:t>
            </a:r>
          </a:p>
          <a:p>
            <a:pPr marL="114300" indent="-228600" defTabSz="914400">
              <a:spcAft>
                <a:spcPts val="600"/>
              </a:spcAft>
              <a:buFont typeface="Arial" panose="020B0604020202020204" pitchFamily="34" charset="0"/>
              <a:buChar char="•"/>
            </a:pPr>
            <a:endParaRPr lang="en-US" sz="1700">
              <a:ea typeface="+mn-ea"/>
              <a:cs typeface="+mn-cs"/>
            </a:endParaRPr>
          </a:p>
          <a:p>
            <a:pPr indent="-228600" defTabSz="914400">
              <a:spcAft>
                <a:spcPts val="600"/>
              </a:spcAft>
              <a:buFont typeface="Arial" panose="020B0604020202020204" pitchFamily="34" charset="0"/>
              <a:buChar char="•"/>
            </a:pPr>
            <a:r>
              <a:rPr lang="en-US" sz="1700">
                <a:ea typeface="+mn-ea"/>
                <a:cs typeface="+mn-cs"/>
              </a:rPr>
              <a:t>Colour contrast;</a:t>
            </a:r>
          </a:p>
          <a:p>
            <a:pPr indent="-228600" defTabSz="914400">
              <a:spcAft>
                <a:spcPts val="600"/>
              </a:spcAft>
              <a:buFont typeface="Arial" panose="020B0604020202020204" pitchFamily="34" charset="0"/>
              <a:buChar char="•"/>
            </a:pPr>
            <a:r>
              <a:rPr lang="en-US" sz="1700">
                <a:ea typeface="+mn-ea"/>
                <a:cs typeface="+mn-cs"/>
              </a:rPr>
              <a:t>Font size adjustment;</a:t>
            </a:r>
          </a:p>
          <a:p>
            <a:pPr indent="-228600" defTabSz="914400">
              <a:spcAft>
                <a:spcPts val="600"/>
              </a:spcAft>
              <a:buFont typeface="Arial" panose="020B0604020202020204" pitchFamily="34" charset="0"/>
              <a:buChar char="•"/>
            </a:pPr>
            <a:r>
              <a:rPr lang="en-US" sz="1700">
                <a:ea typeface="+mn-ea"/>
                <a:cs typeface="+mn-cs"/>
              </a:rPr>
              <a:t>‘Next’ button (alternative to 3-second pause);</a:t>
            </a:r>
          </a:p>
          <a:p>
            <a:pPr indent="-228600" defTabSz="914400">
              <a:spcAft>
                <a:spcPts val="600"/>
              </a:spcAft>
              <a:buFont typeface="Arial" panose="020B0604020202020204" pitchFamily="34" charset="0"/>
              <a:buChar char="•"/>
            </a:pPr>
            <a:r>
              <a:rPr lang="en-US" sz="1700">
                <a:ea typeface="+mn-ea"/>
                <a:cs typeface="+mn-cs"/>
              </a:rPr>
              <a:t>Removing on-screen number pad;</a:t>
            </a:r>
          </a:p>
          <a:p>
            <a:pPr indent="-228600" defTabSz="914400">
              <a:spcAft>
                <a:spcPts val="600"/>
              </a:spcAft>
              <a:buFont typeface="Arial" panose="020B0604020202020204" pitchFamily="34" charset="0"/>
              <a:buChar char="•"/>
            </a:pPr>
            <a:r>
              <a:rPr lang="en-US" sz="1700">
                <a:ea typeface="+mn-ea"/>
                <a:cs typeface="+mn-cs"/>
              </a:rPr>
              <a:t>An adult to input answers;</a:t>
            </a:r>
          </a:p>
          <a:p>
            <a:pPr indent="-228600" defTabSz="914400">
              <a:spcAft>
                <a:spcPts val="600"/>
              </a:spcAft>
              <a:buFont typeface="Arial" panose="020B0604020202020204" pitchFamily="34" charset="0"/>
              <a:buChar char="•"/>
            </a:pPr>
            <a:r>
              <a:rPr lang="en-US" sz="1700">
                <a:ea typeface="+mn-ea"/>
                <a:cs typeface="+mn-cs"/>
              </a:rPr>
              <a:t>Audio version;</a:t>
            </a:r>
          </a:p>
          <a:p>
            <a:pPr indent="-228600" defTabSz="914400">
              <a:spcAft>
                <a:spcPts val="600"/>
              </a:spcAft>
              <a:buFont typeface="Arial" panose="020B0604020202020204" pitchFamily="34" charset="0"/>
              <a:buChar char="•"/>
            </a:pPr>
            <a:r>
              <a:rPr lang="en-US" sz="1700">
                <a:ea typeface="+mn-ea"/>
                <a:cs typeface="+mn-cs"/>
              </a:rPr>
              <a:t>Audible time alert.</a:t>
            </a:r>
          </a:p>
          <a:p>
            <a:pPr indent="-228600" defTabSz="914400">
              <a:spcAft>
                <a:spcPts val="600"/>
              </a:spcAft>
              <a:buFont typeface="Arial" panose="020B0604020202020204" pitchFamily="34" charset="0"/>
              <a:buChar char="•"/>
            </a:pPr>
            <a:endParaRPr lang="en-US" sz="1700">
              <a:ea typeface="+mn-ea"/>
              <a:cs typeface="+mn-cs"/>
            </a:endParaRPr>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smtClean="0"/>
              <a:pPr>
                <a:lnSpc>
                  <a:spcPct val="90000"/>
                </a:lnSpc>
                <a:spcAft>
                  <a:spcPts val="600"/>
                </a:spcAft>
              </a:pPr>
              <a:t>5</a:t>
            </a:fld>
            <a:endParaRPr lang="en-US" sz="700"/>
          </a:p>
        </p:txBody>
      </p:sp>
    </p:spTree>
    <p:extLst>
      <p:ext uri="{BB962C8B-B14F-4D97-AF65-F5344CB8AC3E}">
        <p14:creationId xmlns:p14="http://schemas.microsoft.com/office/powerpoint/2010/main" val="93334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a:xfrm>
            <a:off x="3973321" y="246888"/>
            <a:ext cx="4688333" cy="1337310"/>
          </a:xfrm>
        </p:spPr>
        <p:txBody>
          <a:bodyPr vert="horz" lIns="91440" tIns="45720" rIns="91440" bIns="45720" rtlCol="0" anchor="b">
            <a:normAutofit/>
          </a:bodyPr>
          <a:lstStyle/>
          <a:p>
            <a:pPr defTabSz="914400">
              <a:spcBef>
                <a:spcPct val="0"/>
              </a:spcBef>
            </a:pPr>
            <a:r>
              <a:rPr lang="en-US" sz="4100">
                <a:latin typeface="+mj-lt"/>
              </a:rPr>
              <a:t>The check questions</a:t>
            </a:r>
          </a:p>
        </p:txBody>
      </p:sp>
      <p:pic>
        <p:nvPicPr>
          <p:cNvPr id="15" name="Picture 5" descr="Toy plastic numbers">
            <a:extLst>
              <a:ext uri="{FF2B5EF4-FFF2-40B4-BE49-F238E27FC236}">
                <a16:creationId xmlns:a16="http://schemas.microsoft.com/office/drawing/2014/main" id="{9778221F-39D2-DCC8-727A-F9A6CA438A55}"/>
              </a:ext>
            </a:extLst>
          </p:cNvPr>
          <p:cNvPicPr>
            <a:picLocks noChangeAspect="1"/>
          </p:cNvPicPr>
          <p:nvPr/>
        </p:nvPicPr>
        <p:blipFill rotWithShape="1">
          <a:blip r:embed="rId3"/>
          <a:srcRect l="24255" r="30415"/>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333135" y="2009604"/>
            <a:ext cx="5810865" cy="2612898"/>
          </a:xfrm>
        </p:spPr>
        <p:txBody>
          <a:bodyPr vert="horz" lIns="91440" tIns="45720" rIns="91440" bIns="45720" rtlCol="0">
            <a:noAutofit/>
          </a:bodyPr>
          <a:lstStyle/>
          <a:p>
            <a:pPr indent="-228600" defTabSz="914400">
              <a:spcAft>
                <a:spcPts val="600"/>
              </a:spcAft>
              <a:buFont typeface="Arial" panose="020B0604020202020204" pitchFamily="34" charset="0"/>
              <a:buChar char="•"/>
            </a:pPr>
            <a:r>
              <a:rPr lang="en-US" sz="1400">
                <a:ea typeface="+mn-ea"/>
                <a:cs typeface="+mn-cs"/>
              </a:rPr>
              <a:t>Each child will be randomly assigned a set of questions</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There will only be multiplication questions in the check, not division facts.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The 6, 7, 8, 9 and 12 times tables are more likely to be asked.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Reversal of questions (e.g. 8 x 6 and 6 x 8) will not be asked in the same check. </a:t>
            </a:r>
          </a:p>
          <a:p>
            <a:pPr indent="-228600" defTabSz="914400">
              <a:spcAft>
                <a:spcPts val="600"/>
              </a:spcAft>
              <a:buFont typeface="Arial" panose="020B0604020202020204" pitchFamily="34" charset="0"/>
              <a:buChar char="•"/>
            </a:pPr>
            <a:endParaRPr lang="en-US" sz="1400">
              <a:ea typeface="+mn-ea"/>
              <a:cs typeface="+mn-cs"/>
            </a:endParaRPr>
          </a:p>
          <a:p>
            <a:pPr indent="-228600" defTabSz="914400">
              <a:spcAft>
                <a:spcPts val="600"/>
              </a:spcAft>
              <a:buFont typeface="Arial" panose="020B0604020202020204" pitchFamily="34" charset="0"/>
              <a:buChar char="•"/>
            </a:pPr>
            <a:r>
              <a:rPr lang="en-US" sz="1400">
                <a:ea typeface="+mn-ea"/>
                <a:cs typeface="+mn-cs"/>
              </a:rPr>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a:xfrm>
            <a:off x="7539733" y="4767262"/>
            <a:ext cx="975616"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700" smtClean="0">
                <a:solidFill>
                  <a:prstClr val="black">
                    <a:tint val="75000"/>
                  </a:prstClr>
                </a:solidFill>
                <a:latin typeface="Calibri" panose="020F0502020204030204"/>
              </a:rPr>
              <a:pPr>
                <a:lnSpc>
                  <a:spcPct val="90000"/>
                </a:lnSpc>
                <a:spcAft>
                  <a:spcPts val="600"/>
                </a:spcAft>
                <a:defRPr/>
              </a:pPr>
              <a:t>6</a:t>
            </a:fld>
            <a:endParaRPr lang="en-US" sz="700">
              <a:solidFill>
                <a:prstClr val="black">
                  <a:tint val="75000"/>
                </a:prstClr>
              </a:solidFill>
              <a:latin typeface="Calibri" panose="020F0502020204030204"/>
            </a:endParaRPr>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a:xfrm>
            <a:off x="473202" y="479640"/>
            <a:ext cx="2571750" cy="1289304"/>
          </a:xfrm>
        </p:spPr>
        <p:txBody>
          <a:bodyPr vert="horz" lIns="91440" tIns="45720" rIns="91440" bIns="45720" rtlCol="0" anchor="b">
            <a:normAutofit/>
          </a:bodyPr>
          <a:lstStyle/>
          <a:p>
            <a:pPr defTabSz="914400">
              <a:spcBef>
                <a:spcPct val="0"/>
              </a:spcBef>
            </a:pPr>
            <a:r>
              <a:rPr lang="en-US" sz="2600" kern="1200">
                <a:solidFill>
                  <a:schemeClr val="tx1"/>
                </a:solidFill>
                <a:latin typeface="+mj-lt"/>
                <a:ea typeface="+mj-ea"/>
                <a:cs typeface="+mj-cs"/>
              </a:rPr>
              <a:t>More information about the questions</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473202" y="2105406"/>
            <a:ext cx="2571750" cy="2558034"/>
          </a:xfrm>
        </p:spPr>
        <p:txBody>
          <a:bodyPr vert="horz" lIns="91440" tIns="45720" rIns="91440" bIns="45720" rtlCol="0" anchor="t">
            <a:normAutofit/>
          </a:bodyPr>
          <a:lstStyle/>
          <a:p>
            <a:pPr marL="114300" indent="-228600" defTabSz="914400">
              <a:spcAft>
                <a:spcPts val="600"/>
              </a:spcAft>
              <a:buFont typeface="Arial" panose="020B0604020202020204" pitchFamily="34" charset="0"/>
              <a:buChar char="•"/>
            </a:pPr>
            <a:r>
              <a:rPr lang="en-US" sz="1700">
                <a:ea typeface="+mn-ea"/>
                <a:cs typeface="+mn-cs"/>
              </a:rPr>
              <a:t>The Standards and Testing Agency (STA) state that they are classifying the multiplication tables by the first number in the question. For example, 8 x 3 would fall within the 8 times table.</a:t>
            </a:r>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3763230" y="480060"/>
            <a:ext cx="4632773" cy="41833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smtClean="0"/>
              <a:pPr>
                <a:lnSpc>
                  <a:spcPct val="90000"/>
                </a:lnSpc>
                <a:spcAft>
                  <a:spcPts val="600"/>
                </a:spcAft>
              </a:pPr>
              <a:t>7</a:t>
            </a:fld>
            <a:endParaRPr lang="en-US" sz="700"/>
          </a:p>
        </p:txBody>
      </p:sp>
    </p:spTree>
    <p:extLst>
      <p:ext uri="{BB962C8B-B14F-4D97-AF65-F5344CB8AC3E}">
        <p14:creationId xmlns:p14="http://schemas.microsoft.com/office/powerpoint/2010/main" val="31341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a:xfrm>
            <a:off x="3973321" y="246888"/>
            <a:ext cx="4688333" cy="1337310"/>
          </a:xfrm>
        </p:spPr>
        <p:txBody>
          <a:bodyPr vert="horz" lIns="91440" tIns="45720" rIns="91440" bIns="45720" rtlCol="0" anchor="b">
            <a:normAutofit/>
          </a:bodyPr>
          <a:lstStyle/>
          <a:p>
            <a:pPr defTabSz="914400">
              <a:spcBef>
                <a:spcPct val="0"/>
              </a:spcBef>
            </a:pPr>
            <a:r>
              <a:rPr lang="en-US" sz="3800">
                <a:latin typeface="+mj-lt"/>
              </a:rPr>
              <a:t>Ways to support times table knowledge </a:t>
            </a:r>
          </a:p>
        </p:txBody>
      </p:sp>
      <p:pic>
        <p:nvPicPr>
          <p:cNvPr id="6" name="Picture 5" descr="Toy plastic numbers">
            <a:extLst>
              <a:ext uri="{FF2B5EF4-FFF2-40B4-BE49-F238E27FC236}">
                <a16:creationId xmlns:a16="http://schemas.microsoft.com/office/drawing/2014/main" id="{8A3C2836-6F87-B824-9562-19A146470C4A}"/>
              </a:ext>
            </a:extLst>
          </p:cNvPr>
          <p:cNvPicPr>
            <a:picLocks noChangeAspect="1"/>
          </p:cNvPicPr>
          <p:nvPr/>
        </p:nvPicPr>
        <p:blipFill rotWithShape="1">
          <a:blip r:embed="rId3"/>
          <a:srcRect l="24255" r="30415"/>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a:xfrm>
            <a:off x="3973321" y="2029968"/>
            <a:ext cx="4688333" cy="2612898"/>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1300">
                <a:ea typeface="+mn-ea"/>
                <a:cs typeface="+mn-cs"/>
              </a:rPr>
              <a:t>Count and look for patterns.</a:t>
            </a:r>
          </a:p>
          <a:p>
            <a:pPr indent="-228600" defTabSz="914400">
              <a:spcAft>
                <a:spcPts val="600"/>
              </a:spcAft>
              <a:buFont typeface="Arial" panose="020B0604020202020204" pitchFamily="34" charset="0"/>
              <a:buChar char="•"/>
            </a:pPr>
            <a:r>
              <a:rPr lang="en-US" sz="1300">
                <a:ea typeface="+mn-ea"/>
                <a:cs typeface="+mn-cs"/>
              </a:rPr>
              <a:t>Understand that multiplication is repeated addition.</a:t>
            </a:r>
          </a:p>
          <a:p>
            <a:pPr indent="-228600" defTabSz="914400">
              <a:spcAft>
                <a:spcPts val="600"/>
              </a:spcAft>
              <a:buFont typeface="Arial" panose="020B0604020202020204" pitchFamily="34" charset="0"/>
              <a:buChar char="•"/>
            </a:pPr>
            <a:r>
              <a:rPr lang="en-US" sz="1300">
                <a:ea typeface="+mn-ea"/>
                <a:cs typeface="+mn-cs"/>
              </a:rPr>
              <a:t>Remember that multiplication is commutative. </a:t>
            </a:r>
          </a:p>
          <a:p>
            <a:pPr indent="-228600" defTabSz="914400">
              <a:spcAft>
                <a:spcPts val="600"/>
              </a:spcAft>
              <a:buFont typeface="Arial" panose="020B0604020202020204" pitchFamily="34" charset="0"/>
              <a:buChar char="•"/>
            </a:pPr>
            <a:r>
              <a:rPr lang="en-US" sz="1300">
                <a:ea typeface="+mn-ea"/>
                <a:cs typeface="+mn-cs"/>
              </a:rPr>
              <a:t>Remember that multiplication is the inverse of division. </a:t>
            </a:r>
          </a:p>
          <a:p>
            <a:pPr indent="-228600" defTabSz="914400">
              <a:spcAft>
                <a:spcPts val="600"/>
              </a:spcAft>
              <a:buFont typeface="Arial" panose="020B0604020202020204" pitchFamily="34" charset="0"/>
              <a:buChar char="•"/>
            </a:pPr>
            <a:r>
              <a:rPr lang="en-US" sz="1300">
                <a:ea typeface="+mn-ea"/>
                <a:cs typeface="+mn-cs"/>
              </a:rPr>
              <a:t>Recall and </a:t>
            </a:r>
            <a:r>
              <a:rPr lang="en-US" sz="1300" err="1">
                <a:ea typeface="+mn-ea"/>
                <a:cs typeface="+mn-cs"/>
              </a:rPr>
              <a:t>utilise</a:t>
            </a:r>
            <a:r>
              <a:rPr lang="en-US" sz="1300">
                <a:ea typeface="+mn-ea"/>
                <a:cs typeface="+mn-cs"/>
              </a:rPr>
              <a:t> number families. </a:t>
            </a:r>
          </a:p>
          <a:p>
            <a:pPr indent="-228600" defTabSz="914400">
              <a:spcAft>
                <a:spcPts val="600"/>
              </a:spcAft>
              <a:buFont typeface="Arial" panose="020B0604020202020204" pitchFamily="34" charset="0"/>
              <a:buChar char="•"/>
            </a:pPr>
            <a:endParaRPr lang="en-US" sz="1300">
              <a:ea typeface="+mn-ea"/>
              <a:cs typeface="+mn-cs"/>
            </a:endParaRPr>
          </a:p>
          <a:p>
            <a:pPr marL="114300" indent="-228600" defTabSz="914400">
              <a:spcAft>
                <a:spcPts val="600"/>
              </a:spcAft>
              <a:buFont typeface="Arial" panose="020B0604020202020204" pitchFamily="34" charset="0"/>
              <a:buChar char="•"/>
            </a:pPr>
            <a:r>
              <a:rPr lang="en-US" sz="1300">
                <a:ea typeface="+mn-ea"/>
                <a:cs typeface="+mn-cs"/>
              </a:rPr>
              <a:t>Use different representations to represent multiplication, such as:</a:t>
            </a:r>
          </a:p>
          <a:p>
            <a:pPr indent="-228600" defTabSz="914400">
              <a:spcAft>
                <a:spcPts val="600"/>
              </a:spcAft>
              <a:buFont typeface="Arial" panose="020B0604020202020204" pitchFamily="34" charset="0"/>
              <a:buChar char="•"/>
            </a:pPr>
            <a:r>
              <a:rPr lang="en-US" sz="1300">
                <a:ea typeface="+mn-ea"/>
                <a:cs typeface="+mn-cs"/>
              </a:rPr>
              <a:t>Concrete manipulatives suck as multilink cubes or counters.</a:t>
            </a:r>
          </a:p>
          <a:p>
            <a:pPr indent="-228600" defTabSz="914400">
              <a:spcAft>
                <a:spcPts val="600"/>
              </a:spcAft>
              <a:buFont typeface="Arial" panose="020B0604020202020204" pitchFamily="34" charset="0"/>
              <a:buChar char="•"/>
            </a:pPr>
            <a:r>
              <a:rPr lang="en-US" sz="1300">
                <a:ea typeface="+mn-ea"/>
                <a:cs typeface="+mn-cs"/>
              </a:rPr>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a:xfrm>
            <a:off x="7539733" y="4767262"/>
            <a:ext cx="975616"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700">
                <a:solidFill>
                  <a:prstClr val="black">
                    <a:tint val="75000"/>
                  </a:prstClr>
                </a:solidFill>
                <a:latin typeface="Calibri" panose="020F0502020204030204"/>
              </a:rPr>
              <a:pPr>
                <a:lnSpc>
                  <a:spcPct val="90000"/>
                </a:lnSpc>
                <a:spcAft>
                  <a:spcPts val="600"/>
                </a:spcAft>
                <a:defRPr/>
              </a:pPr>
              <a:t>8</a:t>
            </a:fld>
            <a:endParaRPr lang="en-US" sz="700">
              <a:solidFill>
                <a:prstClr val="black">
                  <a:tint val="75000"/>
                </a:prstClr>
              </a:solidFill>
              <a:latin typeface="Calibri" panose="020F0502020204030204"/>
            </a:endParaRPr>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a:xfrm>
            <a:off x="4794436" y="376238"/>
            <a:ext cx="3326041" cy="1287191"/>
          </a:xfrm>
        </p:spPr>
        <p:txBody>
          <a:bodyPr vert="horz" lIns="91440" tIns="45720" rIns="91440" bIns="45720" rtlCol="0" anchor="b">
            <a:normAutofit/>
          </a:bodyPr>
          <a:lstStyle/>
          <a:p>
            <a:pPr defTabSz="914400">
              <a:spcBef>
                <a:spcPct val="0"/>
              </a:spcBef>
            </a:pPr>
            <a:r>
              <a:rPr lang="en-US" sz="2900" kern="1200">
                <a:solidFill>
                  <a:schemeClr val="tx1"/>
                </a:solidFill>
                <a:latin typeface="+mj-lt"/>
                <a:ea typeface="+mj-ea"/>
                <a:cs typeface="+mj-cs"/>
              </a:rPr>
              <a:t>Counting and looking for patterns.</a:t>
            </a:r>
          </a:p>
        </p:txBody>
      </p:sp>
      <p:sp>
        <p:nvSpPr>
          <p:cNvPr id="1033" name="Rectangle 10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1" r="5286" b="1"/>
          <a:stretch/>
        </p:blipFill>
        <p:spPr bwMode="auto">
          <a:xfrm>
            <a:off x="209357" y="224631"/>
            <a:ext cx="1842512" cy="2079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1" r="5286" b="1"/>
          <a:stretch/>
        </p:blipFill>
        <p:spPr bwMode="auto">
          <a:xfrm>
            <a:off x="2283063" y="224631"/>
            <a:ext cx="1842513" cy="20792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94" r="11297" b="-1"/>
          <a:stretch/>
        </p:blipFill>
        <p:spPr bwMode="auto">
          <a:xfrm>
            <a:off x="209357" y="2528558"/>
            <a:ext cx="1842512" cy="2390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94" r="11297" b="-1"/>
          <a:stretch/>
        </p:blipFill>
        <p:spPr bwMode="auto">
          <a:xfrm>
            <a:off x="2283063" y="2528562"/>
            <a:ext cx="1842513" cy="2390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4794437" y="1984441"/>
            <a:ext cx="3326041" cy="2782820"/>
          </a:xfrm>
        </p:spPr>
        <p:txBody>
          <a:bodyPr vert="horz" lIns="91440" tIns="45720" rIns="91440" bIns="45720" rtlCol="0" anchor="t">
            <a:normAutofit/>
          </a:bodyPr>
          <a:lstStyle/>
          <a:p>
            <a:pPr marL="114300" indent="-228600" defTabSz="914400">
              <a:spcAft>
                <a:spcPts val="600"/>
              </a:spcAft>
              <a:buFont typeface="Arial" panose="020B0604020202020204" pitchFamily="34" charset="0"/>
              <a:buChar char="•"/>
            </a:pPr>
            <a:r>
              <a:rPr lang="en-US" sz="1500">
                <a:solidFill>
                  <a:schemeClr val="tx1">
                    <a:alpha val="80000"/>
                  </a:schemeClr>
                </a:solidFill>
                <a:ea typeface="+mn-ea"/>
                <a:cs typeface="+mn-cs"/>
              </a:rPr>
              <a:t>Example: Counting in 2s </a:t>
            </a:r>
          </a:p>
          <a:p>
            <a:pPr marL="114300" indent="-228600" defTabSz="914400">
              <a:spcAft>
                <a:spcPts val="600"/>
              </a:spcAft>
              <a:buFont typeface="Arial" panose="020B0604020202020204" pitchFamily="34" charset="0"/>
              <a:buChar char="•"/>
            </a:pPr>
            <a:r>
              <a:rPr lang="en-US" sz="1500">
                <a:solidFill>
                  <a:schemeClr val="tx1">
                    <a:alpha val="80000"/>
                  </a:schemeClr>
                </a:solidFill>
                <a:ea typeface="+mn-ea"/>
                <a:cs typeface="+mn-cs"/>
              </a:rPr>
              <a:t>2, 4, 6, 8, 10… </a:t>
            </a:r>
          </a:p>
          <a:p>
            <a:pPr indent="-228600" defTabSz="914400">
              <a:spcAft>
                <a:spcPts val="600"/>
              </a:spcAft>
              <a:buFont typeface="Arial" panose="020B0604020202020204" pitchFamily="34" charset="0"/>
              <a:buChar char="•"/>
            </a:pPr>
            <a:endParaRPr lang="en-US" sz="1500">
              <a:solidFill>
                <a:schemeClr val="tx1">
                  <a:alpha val="80000"/>
                </a:schemeClr>
              </a:solidFill>
              <a:ea typeface="+mn-ea"/>
              <a:cs typeface="+mn-cs"/>
            </a:endParaRPr>
          </a:p>
          <a:p>
            <a:pPr indent="-228600" defTabSz="914400">
              <a:spcAft>
                <a:spcPts val="600"/>
              </a:spcAft>
              <a:buFont typeface="Arial" panose="020B0604020202020204" pitchFamily="34" charset="0"/>
              <a:buChar char="•"/>
            </a:pPr>
            <a:r>
              <a:rPr lang="en-US" sz="1500">
                <a:solidFill>
                  <a:schemeClr val="tx1">
                    <a:alpha val="80000"/>
                  </a:schemeClr>
                </a:solidFill>
                <a:ea typeface="+mn-ea"/>
                <a:cs typeface="+mn-cs"/>
              </a:rPr>
              <a:t>Ensure children have a strong understanding of counting in groups first.</a:t>
            </a:r>
          </a:p>
          <a:p>
            <a:pPr indent="-228600" defTabSz="914400">
              <a:spcAft>
                <a:spcPts val="600"/>
              </a:spcAft>
              <a:buFont typeface="Arial" panose="020B0604020202020204" pitchFamily="34" charset="0"/>
              <a:buChar char="•"/>
            </a:pPr>
            <a:r>
              <a:rPr lang="en-US" sz="1500">
                <a:solidFill>
                  <a:schemeClr val="tx1">
                    <a:alpha val="80000"/>
                  </a:schemeClr>
                </a:solidFill>
                <a:ea typeface="+mn-ea"/>
                <a:cs typeface="+mn-cs"/>
              </a:rPr>
              <a:t>When children are secure with counting, they can then look for patterns.</a:t>
            </a:r>
          </a:p>
          <a:p>
            <a:pPr indent="-228600" defTabSz="914400">
              <a:spcAft>
                <a:spcPts val="600"/>
              </a:spcAft>
              <a:buFont typeface="Arial" panose="020B0604020202020204" pitchFamily="34" charset="0"/>
              <a:buChar char="•"/>
            </a:pPr>
            <a:endParaRPr lang="en-US" sz="1500">
              <a:solidFill>
                <a:schemeClr val="tx1">
                  <a:alpha val="80000"/>
                </a:schemeClr>
              </a:solidFill>
              <a:ea typeface="+mn-ea"/>
              <a:cs typeface="+mn-cs"/>
            </a:endParaRPr>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a:solidFill>
                  <a:schemeClr val="tx1">
                    <a:alpha val="60000"/>
                  </a:schemeClr>
                </a:solidFill>
              </a:rPr>
              <a:pPr>
                <a:lnSpc>
                  <a:spcPct val="90000"/>
                </a:lnSpc>
                <a:spcAft>
                  <a:spcPts val="600"/>
                </a:spcAft>
              </a:pPr>
              <a:t>9</a:t>
            </a:fld>
            <a:endParaRPr lang="en-US" sz="700">
              <a:solidFill>
                <a:schemeClr val="tx1">
                  <a:alpha val="60000"/>
                </a:schemeClr>
              </a:solidFill>
            </a:endParaRPr>
          </a:p>
        </p:txBody>
      </p:sp>
      <p:cxnSp>
        <p:nvCxnSpPr>
          <p:cNvPr id="1035" name="Straight Connector 10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07795"/>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576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DCBA68CE2374BBB873228142E8D11" ma:contentTypeVersion="18" ma:contentTypeDescription="Create a new document." ma:contentTypeScope="" ma:versionID="e8736540ea1dc91166824e95244ffe7b">
  <xsd:schema xmlns:xsd="http://www.w3.org/2001/XMLSchema" xmlns:xs="http://www.w3.org/2001/XMLSchema" xmlns:p="http://schemas.microsoft.com/office/2006/metadata/properties" xmlns:ns2="f52e43db-30ed-4fe3-8cc4-b13ed271f06c" xmlns:ns3="ccddfeac-5641-4eec-bcb5-1b2e0f972eaf" targetNamespace="http://schemas.microsoft.com/office/2006/metadata/properties" ma:root="true" ma:fieldsID="e225b57acc7bc51a24c6166baa9f45e5" ns2:_="" ns3:_="">
    <xsd:import namespace="f52e43db-30ed-4fe3-8cc4-b13ed271f06c"/>
    <xsd:import namespace="ccddfeac-5641-4eec-bcb5-1b2e0f972e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e43db-30ed-4fe3-8cc4-b13ed271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b6234b-3a94-4fde-bb8b-f61c4db1ae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ddfeac-5641-4eec-bcb5-1b2e0f972ea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ad2d84-7285-40ab-a1ed-18ea2713ca85}" ma:internalName="TaxCatchAll" ma:showField="CatchAllData" ma:web="ccddfeac-5641-4eec-bcb5-1b2e0f972e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ddfeac-5641-4eec-bcb5-1b2e0f972eaf" xsi:nil="true"/>
    <lcf76f155ced4ddcb4097134ff3c332f xmlns="f52e43db-30ed-4fe3-8cc4-b13ed271f0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6E2C5A-1123-4824-B36A-616F1015E190}">
  <ds:schemaRefs>
    <ds:schemaRef ds:uri="ccddfeac-5641-4eec-bcb5-1b2e0f972eaf"/>
    <ds:schemaRef ds:uri="f52e43db-30ed-4fe3-8cc4-b13ed271f0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E771C4-7DAC-4FDF-A2D8-72D4415C5EF8}">
  <ds:schemaRefs>
    <ds:schemaRef ds:uri="http://schemas.microsoft.com/sharepoint/v3/contenttype/forms"/>
  </ds:schemaRefs>
</ds:datastoreItem>
</file>

<file path=customXml/itemProps3.xml><?xml version="1.0" encoding="utf-8"?>
<ds:datastoreItem xmlns:ds="http://schemas.openxmlformats.org/officeDocument/2006/customXml" ds:itemID="{E3ACEE36-B543-4D53-A4C6-6407ECEC1893}">
  <ds:schemaRef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ccddfeac-5641-4eec-bcb5-1b2e0f972eaf"/>
    <ds:schemaRef ds:uri="f52e43db-30ed-4fe3-8cc4-b13ed271f06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1830</Words>
  <Application>Microsoft Office PowerPoint</Application>
  <PresentationFormat>On-screen Show (16:9)</PresentationFormat>
  <Paragraphs>160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Nunito</vt:lpstr>
      <vt:lpstr>Comic Sans MS</vt:lpstr>
      <vt:lpstr>Calibri</vt:lpstr>
      <vt:lpstr>Calibri Light</vt:lpstr>
      <vt:lpstr>Arial</vt:lpstr>
      <vt:lpstr>Office Theme</vt:lpstr>
      <vt:lpstr>Year 4 Multiplication Tables Check 2023 Presentation for Parents, Carers &amp; Guardians</vt:lpstr>
      <vt:lpstr>Important information about multiplication tables check (MTC)</vt:lpstr>
      <vt:lpstr>When the check will take place</vt:lpstr>
      <vt:lpstr>How the check is carried out</vt:lpstr>
      <vt:lpstr>Specific arrangements for the check </vt:lpstr>
      <vt:lpstr>The check questions</vt:lpstr>
      <vt:lpstr>More information about the questions</vt:lpstr>
      <vt:lpstr>Ways to support times table knowledge </vt:lpstr>
      <vt:lpstr>Counting and looking for patterns.</vt:lpstr>
      <vt:lpstr>Repeated addition</vt:lpstr>
      <vt:lpstr>Multiplication is commutative</vt:lpstr>
      <vt:lpstr>Multiplication is the inverse of division</vt:lpstr>
      <vt:lpstr>Number families</vt:lpstr>
      <vt:lpstr>Using known facts</vt:lpstr>
      <vt:lpstr>How best to prepare your child for the check</vt:lpstr>
      <vt:lpstr>Resources to use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Nichola Cheeseman</cp:lastModifiedBy>
  <cp:revision>1</cp:revision>
  <cp:lastPrinted>2023-05-04T06:35:36Z</cp:lastPrinted>
  <dcterms:modified xsi:type="dcterms:W3CDTF">2023-05-04T07:56:41Z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0x0101006BDDCBA68CE2374BBB873228142E8D11</vt:lpwstr>
  </property>
  <property fmtid="{D5CDD505-2E9C-101B-9397-08002B2CF9AE}" pid="3" name="MediaServiceImageTags">
    <vt:lpwstr/>
  </property>
</Properties>
</file>