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38" r:id="rId4"/>
    <p:sldMasterId id="2147483750" r:id="rId5"/>
  </p:sldMasterIdLst>
  <p:notesMasterIdLst>
    <p:notesMasterId r:id="rId55"/>
  </p:notesMasterIdLst>
  <p:sldIdLst>
    <p:sldId id="256" r:id="rId6"/>
    <p:sldId id="270" r:id="rId7"/>
    <p:sldId id="301" r:id="rId8"/>
    <p:sldId id="332" r:id="rId9"/>
    <p:sldId id="333" r:id="rId10"/>
    <p:sldId id="371" r:id="rId11"/>
    <p:sldId id="279" r:id="rId12"/>
    <p:sldId id="281" r:id="rId13"/>
    <p:sldId id="820" r:id="rId14"/>
    <p:sldId id="821" r:id="rId15"/>
    <p:sldId id="822" r:id="rId16"/>
    <p:sldId id="823" r:id="rId17"/>
    <p:sldId id="824" r:id="rId18"/>
    <p:sldId id="825" r:id="rId19"/>
    <p:sldId id="847" r:id="rId20"/>
    <p:sldId id="830" r:id="rId21"/>
    <p:sldId id="829" r:id="rId22"/>
    <p:sldId id="831" r:id="rId23"/>
    <p:sldId id="843" r:id="rId24"/>
    <p:sldId id="832" r:id="rId25"/>
    <p:sldId id="840" r:id="rId26"/>
    <p:sldId id="848" r:id="rId27"/>
    <p:sldId id="849" r:id="rId28"/>
    <p:sldId id="850" r:id="rId29"/>
    <p:sldId id="858" r:id="rId30"/>
    <p:sldId id="851" r:id="rId31"/>
    <p:sldId id="852" r:id="rId32"/>
    <p:sldId id="853" r:id="rId33"/>
    <p:sldId id="854" r:id="rId34"/>
    <p:sldId id="855" r:id="rId35"/>
    <p:sldId id="856" r:id="rId36"/>
    <p:sldId id="860" r:id="rId37"/>
    <p:sldId id="861" r:id="rId38"/>
    <p:sldId id="857" r:id="rId39"/>
    <p:sldId id="293" r:id="rId40"/>
    <p:sldId id="844" r:id="rId41"/>
    <p:sldId id="262" r:id="rId42"/>
    <p:sldId id="859" r:id="rId43"/>
    <p:sldId id="263" r:id="rId44"/>
    <p:sldId id="273" r:id="rId45"/>
    <p:sldId id="324" r:id="rId46"/>
    <p:sldId id="818" r:id="rId47"/>
    <p:sldId id="327" r:id="rId48"/>
    <p:sldId id="328" r:id="rId49"/>
    <p:sldId id="329" r:id="rId50"/>
    <p:sldId id="330" r:id="rId51"/>
    <p:sldId id="819" r:id="rId52"/>
    <p:sldId id="845" r:id="rId53"/>
    <p:sldId id="846"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CC"/>
    <a:srgbClr val="E6FEEB"/>
    <a:srgbClr val="D0F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CCD23-8799-4213-9F80-B3983D87D0C4}" v="44" dt="2022-10-06T04:46:36.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p:scale>
          <a:sx n="75" d="100"/>
          <a:sy n="75" d="100"/>
        </p:scale>
        <p:origin x="316" y="-180"/>
      </p:cViewPr>
      <p:guideLst>
        <p:guide orient="horz" pos="2160"/>
        <p:guide pos="3840"/>
      </p:guideLst>
    </p:cSldViewPr>
  </p:slideViewPr>
  <p:notesTextViewPr>
    <p:cViewPr>
      <p:scale>
        <a:sx n="75" d="100"/>
        <a:sy n="75" d="100"/>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Morrison" userId="63de2f41-714d-469a-b9da-d16b4872720a" providerId="ADAL" clId="{7ADCCD23-8799-4213-9F80-B3983D87D0C4}"/>
    <pc:docChg chg="undo custSel addSld delSld modSld sldOrd">
      <pc:chgData name="Hilary Morrison" userId="63de2f41-714d-469a-b9da-d16b4872720a" providerId="ADAL" clId="{7ADCCD23-8799-4213-9F80-B3983D87D0C4}" dt="2022-10-06T05:25:15.311" v="2014" actId="1076"/>
      <pc:docMkLst>
        <pc:docMk/>
      </pc:docMkLst>
      <pc:sldChg chg="modSp mod">
        <pc:chgData name="Hilary Morrison" userId="63de2f41-714d-469a-b9da-d16b4872720a" providerId="ADAL" clId="{7ADCCD23-8799-4213-9F80-B3983D87D0C4}" dt="2022-10-06T04:51:10.472" v="1784" actId="27636"/>
        <pc:sldMkLst>
          <pc:docMk/>
          <pc:sldMk cId="3856897992" sldId="262"/>
        </pc:sldMkLst>
        <pc:spChg chg="mod">
          <ac:chgData name="Hilary Morrison" userId="63de2f41-714d-469a-b9da-d16b4872720a" providerId="ADAL" clId="{7ADCCD23-8799-4213-9F80-B3983D87D0C4}" dt="2022-10-06T04:51:10.472" v="1784" actId="27636"/>
          <ac:spMkLst>
            <pc:docMk/>
            <pc:sldMk cId="3856897992" sldId="262"/>
            <ac:spMk id="19463" creationId="{00000000-0000-0000-0000-000000000000}"/>
          </ac:spMkLst>
        </pc:spChg>
      </pc:sldChg>
      <pc:sldChg chg="modSp mod">
        <pc:chgData name="Hilary Morrison" userId="63de2f41-714d-469a-b9da-d16b4872720a" providerId="ADAL" clId="{7ADCCD23-8799-4213-9F80-B3983D87D0C4}" dt="2022-10-05T10:26:16.043" v="3" actId="20577"/>
        <pc:sldMkLst>
          <pc:docMk/>
          <pc:sldMk cId="3090007659" sldId="270"/>
        </pc:sldMkLst>
        <pc:spChg chg="mod">
          <ac:chgData name="Hilary Morrison" userId="63de2f41-714d-469a-b9da-d16b4872720a" providerId="ADAL" clId="{7ADCCD23-8799-4213-9F80-B3983D87D0C4}" dt="2022-10-05T10:26:16.043" v="3" actId="20577"/>
          <ac:spMkLst>
            <pc:docMk/>
            <pc:sldMk cId="3090007659" sldId="270"/>
            <ac:spMk id="3" creationId="{007A6138-556E-4CFE-9CD7-62DC70B86DB0}"/>
          </ac:spMkLst>
        </pc:spChg>
      </pc:sldChg>
      <pc:sldChg chg="del">
        <pc:chgData name="Hilary Morrison" userId="63de2f41-714d-469a-b9da-d16b4872720a" providerId="ADAL" clId="{7ADCCD23-8799-4213-9F80-B3983D87D0C4}" dt="2022-10-05T10:26:51.692" v="12" actId="47"/>
        <pc:sldMkLst>
          <pc:docMk/>
          <pc:sldMk cId="2907336823" sldId="277"/>
        </pc:sldMkLst>
      </pc:sldChg>
      <pc:sldChg chg="del">
        <pc:chgData name="Hilary Morrison" userId="63de2f41-714d-469a-b9da-d16b4872720a" providerId="ADAL" clId="{7ADCCD23-8799-4213-9F80-B3983D87D0C4}" dt="2022-10-05T10:26:56.102" v="13" actId="47"/>
        <pc:sldMkLst>
          <pc:docMk/>
          <pc:sldMk cId="3884388312" sldId="278"/>
        </pc:sldMkLst>
      </pc:sldChg>
      <pc:sldChg chg="add">
        <pc:chgData name="Hilary Morrison" userId="63de2f41-714d-469a-b9da-d16b4872720a" providerId="ADAL" clId="{7ADCCD23-8799-4213-9F80-B3983D87D0C4}" dt="2022-10-05T10:28:21.305" v="16"/>
        <pc:sldMkLst>
          <pc:docMk/>
          <pc:sldMk cId="1478531810" sldId="279"/>
        </pc:sldMkLst>
      </pc:sldChg>
      <pc:sldChg chg="add">
        <pc:chgData name="Hilary Morrison" userId="63de2f41-714d-469a-b9da-d16b4872720a" providerId="ADAL" clId="{7ADCCD23-8799-4213-9F80-B3983D87D0C4}" dt="2022-10-05T10:28:21.305" v="16"/>
        <pc:sldMkLst>
          <pc:docMk/>
          <pc:sldMk cId="2991953869" sldId="281"/>
        </pc:sldMkLst>
      </pc:sldChg>
      <pc:sldChg chg="addSp modSp mod">
        <pc:chgData name="Hilary Morrison" userId="63de2f41-714d-469a-b9da-d16b4872720a" providerId="ADAL" clId="{7ADCCD23-8799-4213-9F80-B3983D87D0C4}" dt="2022-10-05T17:29:34.120" v="1190" actId="20577"/>
        <pc:sldMkLst>
          <pc:docMk/>
          <pc:sldMk cId="4193510366" sldId="293"/>
        </pc:sldMkLst>
        <pc:spChg chg="add mod">
          <ac:chgData name="Hilary Morrison" userId="63de2f41-714d-469a-b9da-d16b4872720a" providerId="ADAL" clId="{7ADCCD23-8799-4213-9F80-B3983D87D0C4}" dt="2022-10-05T17:29:34.120" v="1190" actId="20577"/>
          <ac:spMkLst>
            <pc:docMk/>
            <pc:sldMk cId="4193510366" sldId="293"/>
            <ac:spMk id="2" creationId="{A317482A-0181-4573-9D7E-92A9D0E3EECD}"/>
          </ac:spMkLst>
        </pc:spChg>
        <pc:picChg chg="mod">
          <ac:chgData name="Hilary Morrison" userId="63de2f41-714d-469a-b9da-d16b4872720a" providerId="ADAL" clId="{7ADCCD23-8799-4213-9F80-B3983D87D0C4}" dt="2022-10-05T17:29:26.902" v="1189" actId="14100"/>
          <ac:picMkLst>
            <pc:docMk/>
            <pc:sldMk cId="4193510366" sldId="293"/>
            <ac:picMk id="3" creationId="{81DFA26C-4270-2572-A698-913518E91A57}"/>
          </ac:picMkLst>
        </pc:picChg>
      </pc:sldChg>
      <pc:sldChg chg="modSp">
        <pc:chgData name="Hilary Morrison" userId="63de2f41-714d-469a-b9da-d16b4872720a" providerId="ADAL" clId="{7ADCCD23-8799-4213-9F80-B3983D87D0C4}" dt="2022-10-05T10:26:25.448" v="7" actId="20577"/>
        <pc:sldMkLst>
          <pc:docMk/>
          <pc:sldMk cId="1764748940" sldId="301"/>
        </pc:sldMkLst>
        <pc:spChg chg="mod">
          <ac:chgData name="Hilary Morrison" userId="63de2f41-714d-469a-b9da-d16b4872720a" providerId="ADAL" clId="{7ADCCD23-8799-4213-9F80-B3983D87D0C4}" dt="2022-10-05T10:26:25.448" v="7" actId="20577"/>
          <ac:spMkLst>
            <pc:docMk/>
            <pc:sldMk cId="1764748940" sldId="301"/>
            <ac:spMk id="3" creationId="{00000000-0000-0000-0000-000000000000}"/>
          </ac:spMkLst>
        </pc:spChg>
      </pc:sldChg>
      <pc:sldChg chg="modSp mod">
        <pc:chgData name="Hilary Morrison" userId="63de2f41-714d-469a-b9da-d16b4872720a" providerId="ADAL" clId="{7ADCCD23-8799-4213-9F80-B3983D87D0C4}" dt="2022-10-06T05:19:25.860" v="2001" actId="20577"/>
        <pc:sldMkLst>
          <pc:docMk/>
          <pc:sldMk cId="521181653" sldId="371"/>
        </pc:sldMkLst>
        <pc:spChg chg="mod">
          <ac:chgData name="Hilary Morrison" userId="63de2f41-714d-469a-b9da-d16b4872720a" providerId="ADAL" clId="{7ADCCD23-8799-4213-9F80-B3983D87D0C4}" dt="2022-10-06T05:19:25.860" v="2001" actId="20577"/>
          <ac:spMkLst>
            <pc:docMk/>
            <pc:sldMk cId="521181653" sldId="371"/>
            <ac:spMk id="3" creationId="{007A6138-556E-4CFE-9CD7-62DC70B86DB0}"/>
          </ac:spMkLst>
        </pc:spChg>
        <pc:spChg chg="mod">
          <ac:chgData name="Hilary Morrison" userId="63de2f41-714d-469a-b9da-d16b4872720a" providerId="ADAL" clId="{7ADCCD23-8799-4213-9F80-B3983D87D0C4}" dt="2022-10-05T10:26:42.591" v="11" actId="20577"/>
          <ac:spMkLst>
            <pc:docMk/>
            <pc:sldMk cId="521181653" sldId="371"/>
            <ac:spMk id="12" creationId="{A49A04D7-0CAA-4F1C-B5A2-34D28ED2DC37}"/>
          </ac:spMkLst>
        </pc:spChg>
      </pc:sldChg>
      <pc:sldChg chg="del">
        <pc:chgData name="Hilary Morrison" userId="63de2f41-714d-469a-b9da-d16b4872720a" providerId="ADAL" clId="{7ADCCD23-8799-4213-9F80-B3983D87D0C4}" dt="2022-10-05T10:44:36.266" v="40" actId="47"/>
        <pc:sldMkLst>
          <pc:docMk/>
          <pc:sldMk cId="733848889" sldId="826"/>
        </pc:sldMkLst>
      </pc:sldChg>
      <pc:sldChg chg="del">
        <pc:chgData name="Hilary Morrison" userId="63de2f41-714d-469a-b9da-d16b4872720a" providerId="ADAL" clId="{7ADCCD23-8799-4213-9F80-B3983D87D0C4}" dt="2022-10-05T10:44:41.501" v="41" actId="47"/>
        <pc:sldMkLst>
          <pc:docMk/>
          <pc:sldMk cId="2190207718" sldId="827"/>
        </pc:sldMkLst>
      </pc:sldChg>
      <pc:sldChg chg="del">
        <pc:chgData name="Hilary Morrison" userId="63de2f41-714d-469a-b9da-d16b4872720a" providerId="ADAL" clId="{7ADCCD23-8799-4213-9F80-B3983D87D0C4}" dt="2022-10-05T10:44:43.752" v="42" actId="47"/>
        <pc:sldMkLst>
          <pc:docMk/>
          <pc:sldMk cId="2124959368" sldId="828"/>
        </pc:sldMkLst>
      </pc:sldChg>
      <pc:sldChg chg="ord">
        <pc:chgData name="Hilary Morrison" userId="63de2f41-714d-469a-b9da-d16b4872720a" providerId="ADAL" clId="{7ADCCD23-8799-4213-9F80-B3983D87D0C4}" dt="2022-10-05T10:46:32.902" v="45"/>
        <pc:sldMkLst>
          <pc:docMk/>
          <pc:sldMk cId="4266004728" sldId="831"/>
        </pc:sldMkLst>
      </pc:sldChg>
      <pc:sldChg chg="del">
        <pc:chgData name="Hilary Morrison" userId="63de2f41-714d-469a-b9da-d16b4872720a" providerId="ADAL" clId="{7ADCCD23-8799-4213-9F80-B3983D87D0C4}" dt="2022-10-05T10:46:25.493" v="43" actId="47"/>
        <pc:sldMkLst>
          <pc:docMk/>
          <pc:sldMk cId="182200949" sldId="833"/>
        </pc:sldMkLst>
      </pc:sldChg>
      <pc:sldChg chg="del">
        <pc:chgData name="Hilary Morrison" userId="63de2f41-714d-469a-b9da-d16b4872720a" providerId="ADAL" clId="{7ADCCD23-8799-4213-9F80-B3983D87D0C4}" dt="2022-10-05T10:46:37.686" v="46" actId="47"/>
        <pc:sldMkLst>
          <pc:docMk/>
          <pc:sldMk cId="1121586701" sldId="834"/>
        </pc:sldMkLst>
      </pc:sldChg>
      <pc:sldChg chg="del">
        <pc:chgData name="Hilary Morrison" userId="63de2f41-714d-469a-b9da-d16b4872720a" providerId="ADAL" clId="{7ADCCD23-8799-4213-9F80-B3983D87D0C4}" dt="2022-10-05T10:47:51.131" v="47" actId="47"/>
        <pc:sldMkLst>
          <pc:docMk/>
          <pc:sldMk cId="3181228605" sldId="835"/>
        </pc:sldMkLst>
      </pc:sldChg>
      <pc:sldChg chg="del">
        <pc:chgData name="Hilary Morrison" userId="63de2f41-714d-469a-b9da-d16b4872720a" providerId="ADAL" clId="{7ADCCD23-8799-4213-9F80-B3983D87D0C4}" dt="2022-10-05T10:47:53.533" v="48" actId="47"/>
        <pc:sldMkLst>
          <pc:docMk/>
          <pc:sldMk cId="3355775627" sldId="836"/>
        </pc:sldMkLst>
      </pc:sldChg>
      <pc:sldChg chg="del">
        <pc:chgData name="Hilary Morrison" userId="63de2f41-714d-469a-b9da-d16b4872720a" providerId="ADAL" clId="{7ADCCD23-8799-4213-9F80-B3983D87D0C4}" dt="2022-10-05T10:47:55.961" v="49" actId="47"/>
        <pc:sldMkLst>
          <pc:docMk/>
          <pc:sldMk cId="834602187" sldId="837"/>
        </pc:sldMkLst>
      </pc:sldChg>
      <pc:sldChg chg="del">
        <pc:chgData name="Hilary Morrison" userId="63de2f41-714d-469a-b9da-d16b4872720a" providerId="ADAL" clId="{7ADCCD23-8799-4213-9F80-B3983D87D0C4}" dt="2022-10-05T10:47:59.234" v="50" actId="47"/>
        <pc:sldMkLst>
          <pc:docMk/>
          <pc:sldMk cId="3038164947" sldId="838"/>
        </pc:sldMkLst>
      </pc:sldChg>
      <pc:sldChg chg="del">
        <pc:chgData name="Hilary Morrison" userId="63de2f41-714d-469a-b9da-d16b4872720a" providerId="ADAL" clId="{7ADCCD23-8799-4213-9F80-B3983D87D0C4}" dt="2022-10-05T10:48:06.922" v="51" actId="47"/>
        <pc:sldMkLst>
          <pc:docMk/>
          <pc:sldMk cId="380741697" sldId="839"/>
        </pc:sldMkLst>
      </pc:sldChg>
      <pc:sldChg chg="del">
        <pc:chgData name="Hilary Morrison" userId="63de2f41-714d-469a-b9da-d16b4872720a" providerId="ADAL" clId="{7ADCCD23-8799-4213-9F80-B3983D87D0C4}" dt="2022-10-06T04:00:49.948" v="1372" actId="47"/>
        <pc:sldMkLst>
          <pc:docMk/>
          <pc:sldMk cId="2307183024" sldId="841"/>
        </pc:sldMkLst>
      </pc:sldChg>
      <pc:sldChg chg="del">
        <pc:chgData name="Hilary Morrison" userId="63de2f41-714d-469a-b9da-d16b4872720a" providerId="ADAL" clId="{7ADCCD23-8799-4213-9F80-B3983D87D0C4}" dt="2022-10-06T04:01:53.631" v="1373" actId="47"/>
        <pc:sldMkLst>
          <pc:docMk/>
          <pc:sldMk cId="2058189829" sldId="842"/>
        </pc:sldMkLst>
      </pc:sldChg>
      <pc:sldChg chg="new del">
        <pc:chgData name="Hilary Morrison" userId="63de2f41-714d-469a-b9da-d16b4872720a" providerId="ADAL" clId="{7ADCCD23-8799-4213-9F80-B3983D87D0C4}" dt="2022-10-05T10:28:24.055" v="17" actId="47"/>
        <pc:sldMkLst>
          <pc:docMk/>
          <pc:sldMk cId="98851821" sldId="847"/>
        </pc:sldMkLst>
      </pc:sldChg>
      <pc:sldChg chg="addSp modSp new mod">
        <pc:chgData name="Hilary Morrison" userId="63de2f41-714d-469a-b9da-d16b4872720a" providerId="ADAL" clId="{7ADCCD23-8799-4213-9F80-B3983D87D0C4}" dt="2022-10-05T10:42:28.301" v="39" actId="207"/>
        <pc:sldMkLst>
          <pc:docMk/>
          <pc:sldMk cId="1689823563" sldId="847"/>
        </pc:sldMkLst>
        <pc:spChg chg="add mod">
          <ac:chgData name="Hilary Morrison" userId="63de2f41-714d-469a-b9da-d16b4872720a" providerId="ADAL" clId="{7ADCCD23-8799-4213-9F80-B3983D87D0C4}" dt="2022-10-05T10:42:28.301" v="39" actId="207"/>
          <ac:spMkLst>
            <pc:docMk/>
            <pc:sldMk cId="1689823563" sldId="847"/>
            <ac:spMk id="4" creationId="{B1E50F13-9E19-4F68-8432-D6BF1D1C56BD}"/>
          </ac:spMkLst>
        </pc:spChg>
        <pc:picChg chg="add mod">
          <ac:chgData name="Hilary Morrison" userId="63de2f41-714d-469a-b9da-d16b4872720a" providerId="ADAL" clId="{7ADCCD23-8799-4213-9F80-B3983D87D0C4}" dt="2022-10-05T10:40:44.078" v="29" actId="1076"/>
          <ac:picMkLst>
            <pc:docMk/>
            <pc:sldMk cId="1689823563" sldId="847"/>
            <ac:picMk id="2" creationId="{9D6B3A86-A17B-45BC-98FD-7E308C424D58}"/>
          </ac:picMkLst>
        </pc:picChg>
      </pc:sldChg>
      <pc:sldChg chg="addSp delSp modSp new mod">
        <pc:chgData name="Hilary Morrison" userId="63de2f41-714d-469a-b9da-d16b4872720a" providerId="ADAL" clId="{7ADCCD23-8799-4213-9F80-B3983D87D0C4}" dt="2022-10-05T10:57:39.702" v="166"/>
        <pc:sldMkLst>
          <pc:docMk/>
          <pc:sldMk cId="1838995121" sldId="848"/>
        </pc:sldMkLst>
        <pc:spChg chg="add mod">
          <ac:chgData name="Hilary Morrison" userId="63de2f41-714d-469a-b9da-d16b4872720a" providerId="ADAL" clId="{7ADCCD23-8799-4213-9F80-B3983D87D0C4}" dt="2022-10-05T10:54:28.101" v="160" actId="255"/>
          <ac:spMkLst>
            <pc:docMk/>
            <pc:sldMk cId="1838995121" sldId="848"/>
            <ac:spMk id="3" creationId="{FADBA998-E3C6-404E-81A0-6A1B4EC68ED7}"/>
          </ac:spMkLst>
        </pc:spChg>
        <pc:spChg chg="add del mod">
          <ac:chgData name="Hilary Morrison" userId="63de2f41-714d-469a-b9da-d16b4872720a" providerId="ADAL" clId="{7ADCCD23-8799-4213-9F80-B3983D87D0C4}" dt="2022-10-05T10:57:39.701" v="164"/>
          <ac:spMkLst>
            <pc:docMk/>
            <pc:sldMk cId="1838995121" sldId="848"/>
            <ac:spMk id="4" creationId="{EE4EACEB-6AFE-4D07-A57C-AFE2B3677DCF}"/>
          </ac:spMkLst>
        </pc:spChg>
        <pc:spChg chg="add del mod">
          <ac:chgData name="Hilary Morrison" userId="63de2f41-714d-469a-b9da-d16b4872720a" providerId="ADAL" clId="{7ADCCD23-8799-4213-9F80-B3983D87D0C4}" dt="2022-10-05T10:57:39.702" v="166"/>
          <ac:spMkLst>
            <pc:docMk/>
            <pc:sldMk cId="1838995121" sldId="848"/>
            <ac:spMk id="5" creationId="{4C4F56A2-D722-480B-B74A-7762180E861C}"/>
          </ac:spMkLst>
        </pc:spChg>
        <pc:picChg chg="add mod">
          <ac:chgData name="Hilary Morrison" userId="63de2f41-714d-469a-b9da-d16b4872720a" providerId="ADAL" clId="{7ADCCD23-8799-4213-9F80-B3983D87D0C4}" dt="2022-10-05T10:48:45.665" v="54" actId="1076"/>
          <ac:picMkLst>
            <pc:docMk/>
            <pc:sldMk cId="1838995121" sldId="848"/>
            <ac:picMk id="2" creationId="{DA271C39-8564-45C9-AA3D-00A7B5C67033}"/>
          </ac:picMkLst>
        </pc:picChg>
      </pc:sldChg>
      <pc:sldChg chg="new del">
        <pc:chgData name="Hilary Morrison" userId="63de2f41-714d-469a-b9da-d16b4872720a" providerId="ADAL" clId="{7ADCCD23-8799-4213-9F80-B3983D87D0C4}" dt="2022-10-05T10:28:29.219" v="18" actId="47"/>
        <pc:sldMkLst>
          <pc:docMk/>
          <pc:sldMk cId="2034107421" sldId="848"/>
        </pc:sldMkLst>
      </pc:sldChg>
      <pc:sldChg chg="addSp modSp new mod">
        <pc:chgData name="Hilary Morrison" userId="63de2f41-714d-469a-b9da-d16b4872720a" providerId="ADAL" clId="{7ADCCD23-8799-4213-9F80-B3983D87D0C4}" dt="2022-10-06T03:37:41.960" v="1194" actId="20577"/>
        <pc:sldMkLst>
          <pc:docMk/>
          <pc:sldMk cId="3027032261" sldId="849"/>
        </pc:sldMkLst>
        <pc:spChg chg="add mod">
          <ac:chgData name="Hilary Morrison" userId="63de2f41-714d-469a-b9da-d16b4872720a" providerId="ADAL" clId="{7ADCCD23-8799-4213-9F80-B3983D87D0C4}" dt="2022-10-06T03:37:41.960" v="1194" actId="20577"/>
          <ac:spMkLst>
            <pc:docMk/>
            <pc:sldMk cId="3027032261" sldId="849"/>
            <ac:spMk id="2" creationId="{FE4F45B2-FAE4-4ED7-976B-1F9FEFD06F3D}"/>
          </ac:spMkLst>
        </pc:spChg>
        <pc:picChg chg="add mod">
          <ac:chgData name="Hilary Morrison" userId="63de2f41-714d-469a-b9da-d16b4872720a" providerId="ADAL" clId="{7ADCCD23-8799-4213-9F80-B3983D87D0C4}" dt="2022-10-05T11:29:49.783" v="618" actId="1076"/>
          <ac:picMkLst>
            <pc:docMk/>
            <pc:sldMk cId="3027032261" sldId="849"/>
            <ac:picMk id="3" creationId="{D65939DD-904B-4830-A38C-14D519AFC50D}"/>
          </ac:picMkLst>
        </pc:picChg>
      </pc:sldChg>
      <pc:sldChg chg="addSp modSp new mod">
        <pc:chgData name="Hilary Morrison" userId="63de2f41-714d-469a-b9da-d16b4872720a" providerId="ADAL" clId="{7ADCCD23-8799-4213-9F80-B3983D87D0C4}" dt="2022-10-06T03:43:34.677" v="1316" actId="20577"/>
        <pc:sldMkLst>
          <pc:docMk/>
          <pc:sldMk cId="443391992" sldId="850"/>
        </pc:sldMkLst>
        <pc:spChg chg="add mod">
          <ac:chgData name="Hilary Morrison" userId="63de2f41-714d-469a-b9da-d16b4872720a" providerId="ADAL" clId="{7ADCCD23-8799-4213-9F80-B3983D87D0C4}" dt="2022-10-06T03:43:34.677" v="1316" actId="20577"/>
          <ac:spMkLst>
            <pc:docMk/>
            <pc:sldMk cId="443391992" sldId="850"/>
            <ac:spMk id="4" creationId="{5536E94F-6FF8-4B34-9D09-EC06538BE03A}"/>
          </ac:spMkLst>
        </pc:spChg>
        <pc:picChg chg="add mod">
          <ac:chgData name="Hilary Morrison" userId="63de2f41-714d-469a-b9da-d16b4872720a" providerId="ADAL" clId="{7ADCCD23-8799-4213-9F80-B3983D87D0C4}" dt="2022-10-05T16:28:04.208" v="653" actId="1076"/>
          <ac:picMkLst>
            <pc:docMk/>
            <pc:sldMk cId="443391992" sldId="850"/>
            <ac:picMk id="2" creationId="{14304A83-491F-4150-9FAE-529F5EA63F7F}"/>
          </ac:picMkLst>
        </pc:picChg>
        <pc:picChg chg="add mod">
          <ac:chgData name="Hilary Morrison" userId="63de2f41-714d-469a-b9da-d16b4872720a" providerId="ADAL" clId="{7ADCCD23-8799-4213-9F80-B3983D87D0C4}" dt="2022-10-06T03:42:39.217" v="1279" actId="14100"/>
          <ac:picMkLst>
            <pc:docMk/>
            <pc:sldMk cId="443391992" sldId="850"/>
            <ac:picMk id="5" creationId="{2B1CBDD7-BABE-4695-AE99-3E9B352E56B9}"/>
          </ac:picMkLst>
        </pc:picChg>
      </pc:sldChg>
      <pc:sldChg chg="addSp new mod ord">
        <pc:chgData name="Hilary Morrison" userId="63de2f41-714d-469a-b9da-d16b4872720a" providerId="ADAL" clId="{7ADCCD23-8799-4213-9F80-B3983D87D0C4}" dt="2022-10-06T03:44:08.722" v="1320"/>
        <pc:sldMkLst>
          <pc:docMk/>
          <pc:sldMk cId="3994345281" sldId="851"/>
        </pc:sldMkLst>
        <pc:picChg chg="add">
          <ac:chgData name="Hilary Morrison" userId="63de2f41-714d-469a-b9da-d16b4872720a" providerId="ADAL" clId="{7ADCCD23-8799-4213-9F80-B3983D87D0C4}" dt="2022-10-05T16:31:14.885" v="659" actId="22"/>
          <ac:picMkLst>
            <pc:docMk/>
            <pc:sldMk cId="3994345281" sldId="851"/>
            <ac:picMk id="3" creationId="{922F6AE1-7375-4492-8F3E-14C093B31982}"/>
          </ac:picMkLst>
        </pc:picChg>
      </pc:sldChg>
      <pc:sldChg chg="addSp new mod">
        <pc:chgData name="Hilary Morrison" userId="63de2f41-714d-469a-b9da-d16b4872720a" providerId="ADAL" clId="{7ADCCD23-8799-4213-9F80-B3983D87D0C4}" dt="2022-10-05T16:33:23.512" v="661" actId="22"/>
        <pc:sldMkLst>
          <pc:docMk/>
          <pc:sldMk cId="2737352743" sldId="852"/>
        </pc:sldMkLst>
        <pc:picChg chg="add">
          <ac:chgData name="Hilary Morrison" userId="63de2f41-714d-469a-b9da-d16b4872720a" providerId="ADAL" clId="{7ADCCD23-8799-4213-9F80-B3983D87D0C4}" dt="2022-10-05T16:33:23.512" v="661" actId="22"/>
          <ac:picMkLst>
            <pc:docMk/>
            <pc:sldMk cId="2737352743" sldId="852"/>
            <ac:picMk id="3" creationId="{907A9C15-62B4-4B78-8619-8342C5BADE5E}"/>
          </ac:picMkLst>
        </pc:picChg>
      </pc:sldChg>
      <pc:sldChg chg="addSp delSp modSp new mod setBg">
        <pc:chgData name="Hilary Morrison" userId="63de2f41-714d-469a-b9da-d16b4872720a" providerId="ADAL" clId="{7ADCCD23-8799-4213-9F80-B3983D87D0C4}" dt="2022-10-06T03:57:32.774" v="1371" actId="26606"/>
        <pc:sldMkLst>
          <pc:docMk/>
          <pc:sldMk cId="2904001942" sldId="853"/>
        </pc:sldMkLst>
        <pc:spChg chg="add del">
          <ac:chgData name="Hilary Morrison" userId="63de2f41-714d-469a-b9da-d16b4872720a" providerId="ADAL" clId="{7ADCCD23-8799-4213-9F80-B3983D87D0C4}" dt="2022-10-06T03:57:32.774" v="1371" actId="26606"/>
          <ac:spMkLst>
            <pc:docMk/>
            <pc:sldMk cId="2904001942" sldId="853"/>
            <ac:spMk id="8" creationId="{F3060C83-F051-4F0E-ABAD-AA0DFC48B218}"/>
          </ac:spMkLst>
        </pc:spChg>
        <pc:spChg chg="add del">
          <ac:chgData name="Hilary Morrison" userId="63de2f41-714d-469a-b9da-d16b4872720a" providerId="ADAL" clId="{7ADCCD23-8799-4213-9F80-B3983D87D0C4}" dt="2022-10-06T03:57:32.774" v="1371" actId="26606"/>
          <ac:spMkLst>
            <pc:docMk/>
            <pc:sldMk cId="2904001942" sldId="853"/>
            <ac:spMk id="10" creationId="{83C98ABE-055B-441F-B07E-44F97F083C39}"/>
          </ac:spMkLst>
        </pc:spChg>
        <pc:spChg chg="add del">
          <ac:chgData name="Hilary Morrison" userId="63de2f41-714d-469a-b9da-d16b4872720a" providerId="ADAL" clId="{7ADCCD23-8799-4213-9F80-B3983D87D0C4}" dt="2022-10-06T03:57:32.774" v="1371" actId="26606"/>
          <ac:spMkLst>
            <pc:docMk/>
            <pc:sldMk cId="2904001942" sldId="853"/>
            <ac:spMk id="12" creationId="{29FDB030-9B49-4CED-8CCD-4D99382388AC}"/>
          </ac:spMkLst>
        </pc:spChg>
        <pc:spChg chg="add del">
          <ac:chgData name="Hilary Morrison" userId="63de2f41-714d-469a-b9da-d16b4872720a" providerId="ADAL" clId="{7ADCCD23-8799-4213-9F80-B3983D87D0C4}" dt="2022-10-06T03:57:32.774" v="1371" actId="26606"/>
          <ac:spMkLst>
            <pc:docMk/>
            <pc:sldMk cId="2904001942" sldId="853"/>
            <ac:spMk id="14" creationId="{3783CA14-24A1-485C-8B30-D6A5D87987AD}"/>
          </ac:spMkLst>
        </pc:spChg>
        <pc:spChg chg="add del">
          <ac:chgData name="Hilary Morrison" userId="63de2f41-714d-469a-b9da-d16b4872720a" providerId="ADAL" clId="{7ADCCD23-8799-4213-9F80-B3983D87D0C4}" dt="2022-10-06T03:57:32.774" v="1371" actId="26606"/>
          <ac:spMkLst>
            <pc:docMk/>
            <pc:sldMk cId="2904001942" sldId="853"/>
            <ac:spMk id="16" creationId="{9A97C86A-04D6-40F7-AE84-31AB43E6A846}"/>
          </ac:spMkLst>
        </pc:spChg>
        <pc:spChg chg="add del">
          <ac:chgData name="Hilary Morrison" userId="63de2f41-714d-469a-b9da-d16b4872720a" providerId="ADAL" clId="{7ADCCD23-8799-4213-9F80-B3983D87D0C4}" dt="2022-10-06T03:57:32.774" v="1371" actId="26606"/>
          <ac:spMkLst>
            <pc:docMk/>
            <pc:sldMk cId="2904001942" sldId="853"/>
            <ac:spMk id="18" creationId="{FF9F2414-84E8-453E-B1F3-389FDE8192D9}"/>
          </ac:spMkLst>
        </pc:spChg>
        <pc:spChg chg="add del">
          <ac:chgData name="Hilary Morrison" userId="63de2f41-714d-469a-b9da-d16b4872720a" providerId="ADAL" clId="{7ADCCD23-8799-4213-9F80-B3983D87D0C4}" dt="2022-10-06T03:57:32.774" v="1371" actId="26606"/>
          <ac:spMkLst>
            <pc:docMk/>
            <pc:sldMk cId="2904001942" sldId="853"/>
            <ac:spMk id="20" creationId="{3ECA69A1-7536-43AC-85EF-C7106179F5ED}"/>
          </ac:spMkLst>
        </pc:spChg>
        <pc:picChg chg="add mod">
          <ac:chgData name="Hilary Morrison" userId="63de2f41-714d-469a-b9da-d16b4872720a" providerId="ADAL" clId="{7ADCCD23-8799-4213-9F80-B3983D87D0C4}" dt="2022-10-06T03:57:32.774" v="1371" actId="26606"/>
          <ac:picMkLst>
            <pc:docMk/>
            <pc:sldMk cId="2904001942" sldId="853"/>
            <ac:picMk id="3" creationId="{EEAF2A00-C139-49DB-8AAE-D08726F9F332}"/>
          </ac:picMkLst>
        </pc:picChg>
      </pc:sldChg>
      <pc:sldChg chg="addSp new mod">
        <pc:chgData name="Hilary Morrison" userId="63de2f41-714d-469a-b9da-d16b4872720a" providerId="ADAL" clId="{7ADCCD23-8799-4213-9F80-B3983D87D0C4}" dt="2022-10-05T16:35:07.018" v="665" actId="22"/>
        <pc:sldMkLst>
          <pc:docMk/>
          <pc:sldMk cId="834028718" sldId="854"/>
        </pc:sldMkLst>
        <pc:picChg chg="add">
          <ac:chgData name="Hilary Morrison" userId="63de2f41-714d-469a-b9da-d16b4872720a" providerId="ADAL" clId="{7ADCCD23-8799-4213-9F80-B3983D87D0C4}" dt="2022-10-05T16:35:07.018" v="665" actId="22"/>
          <ac:picMkLst>
            <pc:docMk/>
            <pc:sldMk cId="834028718" sldId="854"/>
            <ac:picMk id="3" creationId="{A3928388-9753-4798-99D4-BE73BD696A24}"/>
          </ac:picMkLst>
        </pc:picChg>
      </pc:sldChg>
      <pc:sldChg chg="addSp new mod">
        <pc:chgData name="Hilary Morrison" userId="63de2f41-714d-469a-b9da-d16b4872720a" providerId="ADAL" clId="{7ADCCD23-8799-4213-9F80-B3983D87D0C4}" dt="2022-10-05T16:36:12.031" v="667" actId="22"/>
        <pc:sldMkLst>
          <pc:docMk/>
          <pc:sldMk cId="1485451670" sldId="855"/>
        </pc:sldMkLst>
        <pc:picChg chg="add">
          <ac:chgData name="Hilary Morrison" userId="63de2f41-714d-469a-b9da-d16b4872720a" providerId="ADAL" clId="{7ADCCD23-8799-4213-9F80-B3983D87D0C4}" dt="2022-10-05T16:36:12.031" v="667" actId="22"/>
          <ac:picMkLst>
            <pc:docMk/>
            <pc:sldMk cId="1485451670" sldId="855"/>
            <ac:picMk id="3" creationId="{9481A589-8E33-499E-83AA-309E8309DA32}"/>
          </ac:picMkLst>
        </pc:picChg>
      </pc:sldChg>
      <pc:sldChg chg="addSp delSp modSp new mod setBg">
        <pc:chgData name="Hilary Morrison" userId="63de2f41-714d-469a-b9da-d16b4872720a" providerId="ADAL" clId="{7ADCCD23-8799-4213-9F80-B3983D87D0C4}" dt="2022-10-06T04:37:23.727" v="1699" actId="20577"/>
        <pc:sldMkLst>
          <pc:docMk/>
          <pc:sldMk cId="1698607619" sldId="856"/>
        </pc:sldMkLst>
        <pc:spChg chg="add mod">
          <ac:chgData name="Hilary Morrison" userId="63de2f41-714d-469a-b9da-d16b4872720a" providerId="ADAL" clId="{7ADCCD23-8799-4213-9F80-B3983D87D0C4}" dt="2022-10-06T04:37:23.727" v="1699" actId="20577"/>
          <ac:spMkLst>
            <pc:docMk/>
            <pc:sldMk cId="1698607619" sldId="856"/>
            <ac:spMk id="2" creationId="{8CB12269-ADDA-47B7-A76C-9F67DDAC1AB5}"/>
          </ac:spMkLst>
        </pc:spChg>
        <pc:spChg chg="add del">
          <ac:chgData name="Hilary Morrison" userId="63de2f41-714d-469a-b9da-d16b4872720a" providerId="ADAL" clId="{7ADCCD23-8799-4213-9F80-B3983D87D0C4}" dt="2022-10-05T17:00:11.244" v="738"/>
          <ac:spMkLst>
            <pc:docMk/>
            <pc:sldMk cId="1698607619" sldId="856"/>
            <ac:spMk id="3" creationId="{B91FB309-3C22-48D5-BE73-1B74BCA6CAC9}"/>
          </ac:spMkLst>
        </pc:spChg>
        <pc:spChg chg="add del">
          <ac:chgData name="Hilary Morrison" userId="63de2f41-714d-469a-b9da-d16b4872720a" providerId="ADAL" clId="{7ADCCD23-8799-4213-9F80-B3983D87D0C4}" dt="2022-10-06T04:30:16.431" v="1668" actId="26606"/>
          <ac:spMkLst>
            <pc:docMk/>
            <pc:sldMk cId="1698607619" sldId="856"/>
            <ac:spMk id="1033" creationId="{F13C74B1-5B17-4795-BED0-7140497B445A}"/>
          </ac:spMkLst>
        </pc:spChg>
        <pc:spChg chg="add del">
          <ac:chgData name="Hilary Morrison" userId="63de2f41-714d-469a-b9da-d16b4872720a" providerId="ADAL" clId="{7ADCCD23-8799-4213-9F80-B3983D87D0C4}" dt="2022-10-06T04:30:16.431" v="1668" actId="26606"/>
          <ac:spMkLst>
            <pc:docMk/>
            <pc:sldMk cId="1698607619" sldId="856"/>
            <ac:spMk id="1035" creationId="{D4974D33-8DC5-464E-8C6D-BE58F0669C17}"/>
          </ac:spMkLst>
        </pc:spChg>
        <pc:picChg chg="add mod">
          <ac:chgData name="Hilary Morrison" userId="63de2f41-714d-469a-b9da-d16b4872720a" providerId="ADAL" clId="{7ADCCD23-8799-4213-9F80-B3983D87D0C4}" dt="2022-10-06T04:35:29.393" v="1697" actId="14100"/>
          <ac:picMkLst>
            <pc:docMk/>
            <pc:sldMk cId="1698607619" sldId="856"/>
            <ac:picMk id="4" creationId="{7DC2CD35-FDE0-4D50-A876-ADCA3EEC0305}"/>
          </ac:picMkLst>
        </pc:picChg>
        <pc:picChg chg="add del">
          <ac:chgData name="Hilary Morrison" userId="63de2f41-714d-469a-b9da-d16b4872720a" providerId="ADAL" clId="{7ADCCD23-8799-4213-9F80-B3983D87D0C4}" dt="2022-10-05T17:00:11.244" v="738"/>
          <ac:picMkLst>
            <pc:docMk/>
            <pc:sldMk cId="1698607619" sldId="856"/>
            <ac:picMk id="1026" creationId="{E8625B8B-930F-4A56-ABB6-D38FDB06C8F9}"/>
          </ac:picMkLst>
        </pc:picChg>
        <pc:picChg chg="add del mod">
          <ac:chgData name="Hilary Morrison" userId="63de2f41-714d-469a-b9da-d16b4872720a" providerId="ADAL" clId="{7ADCCD23-8799-4213-9F80-B3983D87D0C4}" dt="2022-10-06T04:30:30.573" v="1676"/>
          <ac:picMkLst>
            <pc:docMk/>
            <pc:sldMk cId="1698607619" sldId="856"/>
            <ac:picMk id="1028" creationId="{156BCC5D-2BF6-4FDD-BB95-BBD4EC05D3E0}"/>
          </ac:picMkLst>
        </pc:picChg>
      </pc:sldChg>
      <pc:sldChg chg="addSp delSp modSp new mod">
        <pc:chgData name="Hilary Morrison" userId="63de2f41-714d-469a-b9da-d16b4872720a" providerId="ADAL" clId="{7ADCCD23-8799-4213-9F80-B3983D87D0C4}" dt="2022-10-06T04:48:57.961" v="1779" actId="20577"/>
        <pc:sldMkLst>
          <pc:docMk/>
          <pc:sldMk cId="2451670210" sldId="857"/>
        </pc:sldMkLst>
        <pc:spChg chg="add mod">
          <ac:chgData name="Hilary Morrison" userId="63de2f41-714d-469a-b9da-d16b4872720a" providerId="ADAL" clId="{7ADCCD23-8799-4213-9F80-B3983D87D0C4}" dt="2022-10-06T04:48:57.961" v="1779" actId="20577"/>
          <ac:spMkLst>
            <pc:docMk/>
            <pc:sldMk cId="2451670210" sldId="857"/>
            <ac:spMk id="2" creationId="{DD495950-96EE-4E03-9E68-E323588B14B3}"/>
          </ac:spMkLst>
        </pc:spChg>
        <pc:picChg chg="add del mod">
          <ac:chgData name="Hilary Morrison" userId="63de2f41-714d-469a-b9da-d16b4872720a" providerId="ADAL" clId="{7ADCCD23-8799-4213-9F80-B3983D87D0C4}" dt="2022-10-06T04:46:30.104" v="1757" actId="21"/>
          <ac:picMkLst>
            <pc:docMk/>
            <pc:sldMk cId="2451670210" sldId="857"/>
            <ac:picMk id="3" creationId="{BC5032F3-AA0F-4306-A452-C7320F4798F9}"/>
          </ac:picMkLst>
        </pc:picChg>
      </pc:sldChg>
      <pc:sldChg chg="addSp delSp modSp new mod setBg setClrOvrMap">
        <pc:chgData name="Hilary Morrison" userId="63de2f41-714d-469a-b9da-d16b4872720a" providerId="ADAL" clId="{7ADCCD23-8799-4213-9F80-B3983D87D0C4}" dt="2022-10-06T03:56:31.703" v="1369" actId="26606"/>
        <pc:sldMkLst>
          <pc:docMk/>
          <pc:sldMk cId="598292433" sldId="858"/>
        </pc:sldMkLst>
        <pc:spChg chg="add del mod">
          <ac:chgData name="Hilary Morrison" userId="63de2f41-714d-469a-b9da-d16b4872720a" providerId="ADAL" clId="{7ADCCD23-8799-4213-9F80-B3983D87D0C4}" dt="2022-10-06T03:49:03.236" v="1324"/>
          <ac:spMkLst>
            <pc:docMk/>
            <pc:sldMk cId="598292433" sldId="858"/>
            <ac:spMk id="2" creationId="{7ED20D80-6E05-49DC-B92E-92058EA70082}"/>
          </ac:spMkLst>
        </pc:spChg>
        <pc:spChg chg="add del mod">
          <ac:chgData name="Hilary Morrison" userId="63de2f41-714d-469a-b9da-d16b4872720a" providerId="ADAL" clId="{7ADCCD23-8799-4213-9F80-B3983D87D0C4}" dt="2022-10-06T03:52:26.742" v="1328"/>
          <ac:spMkLst>
            <pc:docMk/>
            <pc:sldMk cId="598292433" sldId="858"/>
            <ac:spMk id="3" creationId="{103E1B83-3508-4220-9085-723EF4EB1799}"/>
          </ac:spMkLst>
        </pc:spChg>
        <pc:spChg chg="add mod">
          <ac:chgData name="Hilary Morrison" userId="63de2f41-714d-469a-b9da-d16b4872720a" providerId="ADAL" clId="{7ADCCD23-8799-4213-9F80-B3983D87D0C4}" dt="2022-10-06T03:56:31.703" v="1369" actId="26606"/>
          <ac:spMkLst>
            <pc:docMk/>
            <pc:sldMk cId="598292433" sldId="858"/>
            <ac:spMk id="4" creationId="{5107E999-D112-4A9C-A50A-B5CF56F4128A}"/>
          </ac:spMkLst>
        </pc:spChg>
        <pc:spChg chg="add del">
          <ac:chgData name="Hilary Morrison" userId="63de2f41-714d-469a-b9da-d16b4872720a" providerId="ADAL" clId="{7ADCCD23-8799-4213-9F80-B3983D87D0C4}" dt="2022-10-06T03:56:21.258" v="1367" actId="26606"/>
          <ac:spMkLst>
            <pc:docMk/>
            <pc:sldMk cId="598292433" sldId="858"/>
            <ac:spMk id="10" creationId="{D4771268-CB57-404A-9271-370EB28F6090}"/>
          </ac:spMkLst>
        </pc:spChg>
        <pc:spChg chg="add del">
          <ac:chgData name="Hilary Morrison" userId="63de2f41-714d-469a-b9da-d16b4872720a" providerId="ADAL" clId="{7ADCCD23-8799-4213-9F80-B3983D87D0C4}" dt="2022-10-06T03:56:31.703" v="1369" actId="26606"/>
          <ac:spMkLst>
            <pc:docMk/>
            <pc:sldMk cId="598292433" sldId="858"/>
            <ac:spMk id="12" creationId="{E49CC64F-7275-4E33-961B-0C5CDC439875}"/>
          </ac:spMkLst>
        </pc:spChg>
        <pc:picChg chg="add mod">
          <ac:chgData name="Hilary Morrison" userId="63de2f41-714d-469a-b9da-d16b4872720a" providerId="ADAL" clId="{7ADCCD23-8799-4213-9F80-B3983D87D0C4}" dt="2022-10-06T03:56:31.703" v="1369" actId="26606"/>
          <ac:picMkLst>
            <pc:docMk/>
            <pc:sldMk cId="598292433" sldId="858"/>
            <ac:picMk id="5" creationId="{997D5806-CE88-4C56-BFA8-99AC981CDCD3}"/>
          </ac:picMkLst>
        </pc:picChg>
      </pc:sldChg>
      <pc:sldChg chg="modSp new mod">
        <pc:chgData name="Hilary Morrison" userId="63de2f41-714d-469a-b9da-d16b4872720a" providerId="ADAL" clId="{7ADCCD23-8799-4213-9F80-B3983D87D0C4}" dt="2022-10-06T05:25:15.311" v="2014" actId="1076"/>
        <pc:sldMkLst>
          <pc:docMk/>
          <pc:sldMk cId="3845520394" sldId="859"/>
        </pc:sldMkLst>
        <pc:spChg chg="mod">
          <ac:chgData name="Hilary Morrison" userId="63de2f41-714d-469a-b9da-d16b4872720a" providerId="ADAL" clId="{7ADCCD23-8799-4213-9F80-B3983D87D0C4}" dt="2022-10-06T05:25:15.311" v="2014" actId="1076"/>
          <ac:spMkLst>
            <pc:docMk/>
            <pc:sldMk cId="3845520394" sldId="859"/>
            <ac:spMk id="2" creationId="{268DB516-1A0B-4D3B-A913-A19DA3A2F462}"/>
          </ac:spMkLst>
        </pc:spChg>
        <pc:spChg chg="mod">
          <ac:chgData name="Hilary Morrison" userId="63de2f41-714d-469a-b9da-d16b4872720a" providerId="ADAL" clId="{7ADCCD23-8799-4213-9F80-B3983D87D0C4}" dt="2022-10-06T04:53:21.336" v="1833" actId="27636"/>
          <ac:spMkLst>
            <pc:docMk/>
            <pc:sldMk cId="3845520394" sldId="859"/>
            <ac:spMk id="3" creationId="{0D0BAE0A-34EC-4ADB-9668-3DB9FA95207F}"/>
          </ac:spMkLst>
        </pc:spChg>
      </pc:sldChg>
      <pc:sldChg chg="addSp delSp modSp add mod">
        <pc:chgData name="Hilary Morrison" userId="63de2f41-714d-469a-b9da-d16b4872720a" providerId="ADAL" clId="{7ADCCD23-8799-4213-9F80-B3983D87D0C4}" dt="2022-10-06T04:42:40.595" v="1705" actId="1076"/>
        <pc:sldMkLst>
          <pc:docMk/>
          <pc:sldMk cId="3083172793" sldId="860"/>
        </pc:sldMkLst>
        <pc:spChg chg="mod">
          <ac:chgData name="Hilary Morrison" userId="63de2f41-714d-469a-b9da-d16b4872720a" providerId="ADAL" clId="{7ADCCD23-8799-4213-9F80-B3983D87D0C4}" dt="2022-10-06T04:34:55.626" v="1686" actId="20577"/>
          <ac:spMkLst>
            <pc:docMk/>
            <pc:sldMk cId="3083172793" sldId="860"/>
            <ac:spMk id="2" creationId="{8CB12269-ADDA-47B7-A76C-9F67DDAC1AB5}"/>
          </ac:spMkLst>
        </pc:spChg>
        <pc:picChg chg="del mod">
          <ac:chgData name="Hilary Morrison" userId="63de2f41-714d-469a-b9da-d16b4872720a" providerId="ADAL" clId="{7ADCCD23-8799-4213-9F80-B3983D87D0C4}" dt="2022-10-06T04:42:29.709" v="1702" actId="478"/>
          <ac:picMkLst>
            <pc:docMk/>
            <pc:sldMk cId="3083172793" sldId="860"/>
            <ac:picMk id="4" creationId="{7DC2CD35-FDE0-4D50-A876-ADCA3EEC0305}"/>
          </ac:picMkLst>
        </pc:picChg>
        <pc:picChg chg="add mod">
          <ac:chgData name="Hilary Morrison" userId="63de2f41-714d-469a-b9da-d16b4872720a" providerId="ADAL" clId="{7ADCCD23-8799-4213-9F80-B3983D87D0C4}" dt="2022-10-06T04:42:40.595" v="1705" actId="1076"/>
          <ac:picMkLst>
            <pc:docMk/>
            <pc:sldMk cId="3083172793" sldId="860"/>
            <ac:picMk id="5" creationId="{F261B5D6-7599-4E49-B2B1-EF198B048AFA}"/>
          </ac:picMkLst>
        </pc:picChg>
      </pc:sldChg>
      <pc:sldChg chg="addSp modSp new mod setBg">
        <pc:chgData name="Hilary Morrison" userId="63de2f41-714d-469a-b9da-d16b4872720a" providerId="ADAL" clId="{7ADCCD23-8799-4213-9F80-B3983D87D0C4}" dt="2022-10-06T04:46:41.594" v="1760" actId="26606"/>
        <pc:sldMkLst>
          <pc:docMk/>
          <pc:sldMk cId="1899394951" sldId="861"/>
        </pc:sldMkLst>
        <pc:spChg chg="add">
          <ac:chgData name="Hilary Morrison" userId="63de2f41-714d-469a-b9da-d16b4872720a" providerId="ADAL" clId="{7ADCCD23-8799-4213-9F80-B3983D87D0C4}" dt="2022-10-06T04:46:41.594" v="1760" actId="26606"/>
          <ac:spMkLst>
            <pc:docMk/>
            <pc:sldMk cId="1899394951" sldId="861"/>
            <ac:spMk id="7" creationId="{82A5F716-98EF-42EF-A471-87C6DFDCC799}"/>
          </ac:spMkLst>
        </pc:spChg>
        <pc:spChg chg="add">
          <ac:chgData name="Hilary Morrison" userId="63de2f41-714d-469a-b9da-d16b4872720a" providerId="ADAL" clId="{7ADCCD23-8799-4213-9F80-B3983D87D0C4}" dt="2022-10-06T04:46:41.594" v="1760" actId="26606"/>
          <ac:spMkLst>
            <pc:docMk/>
            <pc:sldMk cId="1899394951" sldId="861"/>
            <ac:spMk id="9" creationId="{B87687D8-4EF1-4EF2-BF7E-74BB4A3D1806}"/>
          </ac:spMkLst>
        </pc:spChg>
        <pc:picChg chg="add mod">
          <ac:chgData name="Hilary Morrison" userId="63de2f41-714d-469a-b9da-d16b4872720a" providerId="ADAL" clId="{7ADCCD23-8799-4213-9F80-B3983D87D0C4}" dt="2022-10-06T04:46:41.594" v="1760" actId="26606"/>
          <ac:picMkLst>
            <pc:docMk/>
            <pc:sldMk cId="1899394951" sldId="861"/>
            <ac:picMk id="2" creationId="{92C2279F-60FD-4094-9986-A47B0451E8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83459-1537-461E-8E35-03E8279C03C9}" type="datetimeFigureOut">
              <a:rPr lang="en-GB" smtClean="0"/>
              <a:t>05/10/2022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53A42-B645-49A0-B043-4C3A87488D71}" type="slidenum">
              <a:rPr lang="en-GB" smtClean="0"/>
              <a:t>‹#›</a:t>
            </a:fld>
            <a:endParaRPr lang="en-GB"/>
          </a:p>
        </p:txBody>
      </p:sp>
    </p:spTree>
    <p:extLst>
      <p:ext uri="{BB962C8B-B14F-4D97-AF65-F5344CB8AC3E}">
        <p14:creationId xmlns:p14="http://schemas.microsoft.com/office/powerpoint/2010/main" val="111286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2</a:t>
            </a:fld>
            <a:endParaRPr lang="en-GB"/>
          </a:p>
        </p:txBody>
      </p:sp>
    </p:spTree>
    <p:extLst>
      <p:ext uri="{BB962C8B-B14F-4D97-AF65-F5344CB8AC3E}">
        <p14:creationId xmlns:p14="http://schemas.microsoft.com/office/powerpoint/2010/main" val="410761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3</a:t>
            </a:fld>
            <a:endParaRPr lang="en-GB"/>
          </a:p>
        </p:txBody>
      </p:sp>
    </p:spTree>
    <p:extLst>
      <p:ext uri="{BB962C8B-B14F-4D97-AF65-F5344CB8AC3E}">
        <p14:creationId xmlns:p14="http://schemas.microsoft.com/office/powerpoint/2010/main" val="113284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fld id="{63653A42-B645-49A0-B043-4C3A87488D71}" type="slidenum">
              <a:rPr lang="en-GB" smtClean="0"/>
              <a:t>4</a:t>
            </a:fld>
            <a:endParaRPr lang="en-GB"/>
          </a:p>
        </p:txBody>
      </p:sp>
    </p:spTree>
    <p:extLst>
      <p:ext uri="{BB962C8B-B14F-4D97-AF65-F5344CB8AC3E}">
        <p14:creationId xmlns:p14="http://schemas.microsoft.com/office/powerpoint/2010/main" val="53717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53A42-B645-49A0-B043-4C3A87488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1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6</a:t>
            </a:fld>
            <a:endParaRPr lang="en-GB"/>
          </a:p>
        </p:txBody>
      </p:sp>
    </p:spTree>
    <p:extLst>
      <p:ext uri="{BB962C8B-B14F-4D97-AF65-F5344CB8AC3E}">
        <p14:creationId xmlns:p14="http://schemas.microsoft.com/office/powerpoint/2010/main" val="217281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9</a:t>
            </a:fld>
            <a:endParaRPr lang="en-GB"/>
          </a:p>
        </p:txBody>
      </p:sp>
    </p:spTree>
    <p:extLst>
      <p:ext uri="{BB962C8B-B14F-4D97-AF65-F5344CB8AC3E}">
        <p14:creationId xmlns:p14="http://schemas.microsoft.com/office/powerpoint/2010/main" val="82558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360515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7722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26036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0080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0236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32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4022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9592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05/10/2022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536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05/10/2022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703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26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2125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16943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32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58113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05462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256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53248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35503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373750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602069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23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0379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6569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91979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879714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3824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85002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571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604206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FDE5AEB-9F46-479D-A130-6465D77CA58C}"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50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E5AEB-9F46-479D-A130-6465D77CA58C}"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408409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E5AEB-9F46-479D-A130-6465D77CA58C}" type="datetimeFigureOut">
              <a:rPr lang="en-GB" smtClean="0"/>
              <a:t>05/10/2022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528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03082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Date Placeholder 1"/>
          <p:cNvSpPr>
            <a:spLocks noGrp="1"/>
          </p:cNvSpPr>
          <p:nvPr>
            <p:ph type="dt" sz="half" idx="10"/>
          </p:nvPr>
        </p:nvSpPr>
        <p:spPr/>
        <p:txBody>
          <a:bodyPr/>
          <a:lstStyle/>
          <a:p>
            <a:fld id="{7FDE5AEB-9F46-479D-A130-6465D77CA58C}" type="datetimeFigureOut">
              <a:rPr lang="en-GB" smtClean="0"/>
              <a:t>05/10/2022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780584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7FDE5AEB-9F46-479D-A130-6465D77CA58C}"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92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DE5AEB-9F46-479D-A130-6465D77CA58C}"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2875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82018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7FDE5AEB-9F46-479D-A130-6465D77CA58C}"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680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06824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544710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A65ADE-5277-3F4C-8E15-E0D760B83DD7}"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2664851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A65ADE-5277-3F4C-8E15-E0D760B83DD7}"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641904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6"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A65ADE-5277-3F4C-8E15-E0D760B83DD7}"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284362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93284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A65ADE-5277-3F4C-8E15-E0D760B83DD7}"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3617802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65ADE-5277-3F4C-8E15-E0D760B83DD7}"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589394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3538467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281183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579606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6992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280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9586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3721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t>05/10/2022</a:t>
            </a:fld>
            <a:endParaRPr lang="en-GB"/>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5174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t>05/10/2022</a:t>
            </a:fld>
            <a:endParaRPr lang="en-GB"/>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t>‹#›</a:t>
            </a:fld>
            <a:endParaRPr lang="en-GB"/>
          </a:p>
        </p:txBody>
      </p:sp>
    </p:spTree>
    <p:extLst>
      <p:ext uri="{BB962C8B-B14F-4D97-AF65-F5344CB8AC3E}">
        <p14:creationId xmlns:p14="http://schemas.microsoft.com/office/powerpoint/2010/main" val="30577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05/10/2022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4798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t>10/5/2022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t>‹#›</a:t>
            </a:fld>
            <a:endParaRPr lang="en-US"/>
          </a:p>
        </p:txBody>
      </p:sp>
    </p:spTree>
    <p:extLst>
      <p:ext uri="{BB962C8B-B14F-4D97-AF65-F5344CB8AC3E}">
        <p14:creationId xmlns:p14="http://schemas.microsoft.com/office/powerpoint/2010/main" val="326660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FDE5AEB-9F46-479D-A130-6465D77CA58C}" type="datetimeFigureOut">
              <a:rPr lang="en-GB" smtClean="0"/>
              <a:t>05/10/2022</a:t>
            </a:fld>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7654AE26-74E0-4FED-9578-770DD794DA9C}" type="slidenum">
              <a:rPr lang="en-GB" smtClean="0"/>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508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65ADE-5277-3F4C-8E15-E0D760B83DD7}" type="datetimeFigureOut">
              <a:rPr lang="en-US" smtClean="0"/>
              <a:t>10/5/2022</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CA904-F7CD-A04A-B026-4204DA28AF73}" type="slidenum">
              <a:rPr lang="en-US" smtClean="0"/>
              <a:t>‹#›</a:t>
            </a:fld>
            <a:endParaRPr lang="en-US"/>
          </a:p>
        </p:txBody>
      </p:sp>
    </p:spTree>
    <p:extLst>
      <p:ext uri="{BB962C8B-B14F-4D97-AF65-F5344CB8AC3E}">
        <p14:creationId xmlns:p14="http://schemas.microsoft.com/office/powerpoint/2010/main" val="23425770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dn.oxfordowl.co.uk/2013/08/13/10/57/39/683/Fraction_Decimal_and_Percentage_Treasure_Hunt.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mathszone.co.uk/" TargetMode="External"/><Relationship Id="rId3" Type="http://schemas.openxmlformats.org/officeDocument/2006/relationships/image" Target="../media/image39.png"/><Relationship Id="rId7" Type="http://schemas.openxmlformats.org/officeDocument/2006/relationships/hyperlink" Target="https://www.topmarks.co.uk/maths-games/hit-the-button" TargetMode="External"/><Relationship Id="rId2"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hyperlink" Target="https://primarygamesarena.com/" TargetMode="External"/><Relationship Id="rId5" Type="http://schemas.openxmlformats.org/officeDocument/2006/relationships/hyperlink" Target="http://www.iseemaths.com/games-resources/" TargetMode="External"/><Relationship Id="rId4" Type="http://schemas.openxmlformats.org/officeDocument/2006/relationships/hyperlink" Target="https://www.bbc.co.uk/cbeebies/grownups/help-your-child-with-maths" TargetMode="External"/><Relationship Id="rId9" Type="http://schemas.openxmlformats.org/officeDocument/2006/relationships/hyperlink" Target="https://www.bbc.co.uk/bitesize/subjects/z826n3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7.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8.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8.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8.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assets.publishing.service.gov.uk/government/uploads/system/uploads/attachment_data/file/335186/PRIMARY_national_curriculum_-_English_220714.pdf" TargetMode="External"/><Relationship Id="rId4" Type="http://schemas.openxmlformats.org/officeDocument/2006/relationships/hyperlink" Target="https://assets.publishing.service.gov.uk/government/uploads/system/uploads/attachment_data/file/335158/PRIMARY_national_curriculum_-_Mathematics_22071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farnboroughprimary.co.uk/wp-content/uploads/2022/09/Primary-Maths-Dictionary.pdf" TargetMode="External"/><Relationship Id="rId4" Type="http://schemas.openxmlformats.org/officeDocument/2006/relationships/hyperlink" Target="https://farnboroughprimary.co.uk/wp-content/uploads/2022/09/White-Rose-calculation-poli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409716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273179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pic>
        <p:nvPicPr>
          <p:cNvPr id="5" name="Content Placeholder 4" descr="Text&#10;&#10;Description automatically generated">
            <a:extLst>
              <a:ext uri="{FF2B5EF4-FFF2-40B4-BE49-F238E27FC236}">
                <a16:creationId xmlns:a16="http://schemas.microsoft.com/office/drawing/2014/main" id="{D5BA3002-7305-4D37-9730-DEE691CD620A}"/>
              </a:ext>
            </a:extLst>
          </p:cNvPr>
          <p:cNvPicPr>
            <a:picLocks noGrp="1" noChangeAspect="1"/>
          </p:cNvPicPr>
          <p:nvPr>
            <p:ph idx="1"/>
          </p:nvPr>
        </p:nvPicPr>
        <p:blipFill>
          <a:blip r:embed="rId3"/>
          <a:stretch>
            <a:fillRect/>
          </a:stretch>
        </p:blipFill>
        <p:spPr>
          <a:xfrm>
            <a:off x="6254496" y="3477022"/>
            <a:ext cx="5614416" cy="1936972"/>
          </a:xfrm>
          <a:prstGeom prst="rect">
            <a:avLst/>
          </a:prstGeom>
        </p:spPr>
      </p:pic>
    </p:spTree>
    <p:extLst>
      <p:ext uri="{BB962C8B-B14F-4D97-AF65-F5344CB8AC3E}">
        <p14:creationId xmlns:p14="http://schemas.microsoft.com/office/powerpoint/2010/main" val="23772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r>
              <a:rPr lang="en-GB" dirty="0"/>
              <a:t>Your turn now</a:t>
            </a:r>
          </a:p>
        </p:txBody>
      </p:sp>
    </p:spTree>
    <p:extLst>
      <p:ext uri="{BB962C8B-B14F-4D97-AF65-F5344CB8AC3E}">
        <p14:creationId xmlns:p14="http://schemas.microsoft.com/office/powerpoint/2010/main" val="37536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61BB1-EBF7-4E5D-8347-99CFF7429224}"/>
              </a:ext>
            </a:extLst>
          </p:cNvPr>
          <p:cNvPicPr>
            <a:picLocks noChangeAspect="1"/>
          </p:cNvPicPr>
          <p:nvPr/>
        </p:nvPicPr>
        <p:blipFill>
          <a:blip r:embed="rId2"/>
          <a:stretch>
            <a:fillRect/>
          </a:stretch>
        </p:blipFill>
        <p:spPr>
          <a:xfrm>
            <a:off x="4099390" y="366512"/>
            <a:ext cx="7816760" cy="5596566"/>
          </a:xfrm>
          <a:prstGeom prst="rect">
            <a:avLst/>
          </a:prstGeom>
        </p:spPr>
      </p:pic>
      <p:sp>
        <p:nvSpPr>
          <p:cNvPr id="4" name="TextBox 3">
            <a:extLst>
              <a:ext uri="{FF2B5EF4-FFF2-40B4-BE49-F238E27FC236}">
                <a16:creationId xmlns:a16="http://schemas.microsoft.com/office/drawing/2014/main" id="{FBC5E96D-9B93-44CA-ABAE-AD54C5B804A0}"/>
              </a:ext>
            </a:extLst>
          </p:cNvPr>
          <p:cNvSpPr txBox="1"/>
          <p:nvPr/>
        </p:nvSpPr>
        <p:spPr>
          <a:xfrm>
            <a:off x="565079" y="503434"/>
            <a:ext cx="3164440" cy="5632311"/>
          </a:xfrm>
          <a:prstGeom prst="rect">
            <a:avLst/>
          </a:prstGeom>
          <a:noFill/>
        </p:spPr>
        <p:txBody>
          <a:bodyPr wrap="square" rtlCol="0">
            <a:spAutoFit/>
          </a:bodyPr>
          <a:lstStyle/>
          <a:p>
            <a:r>
              <a:rPr lang="en-GB" sz="4000" dirty="0"/>
              <a:t>Working with the person next to you can you write a number sentence to go with the dotted formation?</a:t>
            </a:r>
          </a:p>
        </p:txBody>
      </p:sp>
    </p:spTree>
    <p:extLst>
      <p:ext uri="{BB962C8B-B14F-4D97-AF65-F5344CB8AC3E}">
        <p14:creationId xmlns:p14="http://schemas.microsoft.com/office/powerpoint/2010/main" val="362176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7B96C-CD78-48D8-84DC-6A9633A484F6}"/>
              </a:ext>
            </a:extLst>
          </p:cNvPr>
          <p:cNvPicPr>
            <a:picLocks noChangeAspect="1"/>
          </p:cNvPicPr>
          <p:nvPr/>
        </p:nvPicPr>
        <p:blipFill>
          <a:blip r:embed="rId2"/>
          <a:stretch>
            <a:fillRect/>
          </a:stretch>
        </p:blipFill>
        <p:spPr>
          <a:xfrm>
            <a:off x="1787702" y="85708"/>
            <a:ext cx="9339209" cy="6772292"/>
          </a:xfrm>
          <a:prstGeom prst="rect">
            <a:avLst/>
          </a:prstGeom>
        </p:spPr>
      </p:pic>
    </p:spTree>
    <p:extLst>
      <p:ext uri="{BB962C8B-B14F-4D97-AF65-F5344CB8AC3E}">
        <p14:creationId xmlns:p14="http://schemas.microsoft.com/office/powerpoint/2010/main" val="194634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B3A86-A17B-45BC-98FD-7E308C424D58}"/>
              </a:ext>
            </a:extLst>
          </p:cNvPr>
          <p:cNvPicPr>
            <a:picLocks noChangeAspect="1"/>
          </p:cNvPicPr>
          <p:nvPr/>
        </p:nvPicPr>
        <p:blipFill>
          <a:blip r:embed="rId2"/>
          <a:stretch>
            <a:fillRect/>
          </a:stretch>
        </p:blipFill>
        <p:spPr>
          <a:xfrm>
            <a:off x="8743888" y="2547990"/>
            <a:ext cx="2701523" cy="2733904"/>
          </a:xfrm>
          <a:prstGeom prst="rect">
            <a:avLst/>
          </a:prstGeom>
        </p:spPr>
      </p:pic>
      <p:sp>
        <p:nvSpPr>
          <p:cNvPr id="4" name="TextBox 3">
            <a:extLst>
              <a:ext uri="{FF2B5EF4-FFF2-40B4-BE49-F238E27FC236}">
                <a16:creationId xmlns:a16="http://schemas.microsoft.com/office/drawing/2014/main" id="{B1E50F13-9E19-4F68-8432-D6BF1D1C56BD}"/>
              </a:ext>
            </a:extLst>
          </p:cNvPr>
          <p:cNvSpPr txBox="1"/>
          <p:nvPr/>
        </p:nvSpPr>
        <p:spPr>
          <a:xfrm>
            <a:off x="445213" y="0"/>
            <a:ext cx="11301573" cy="6001643"/>
          </a:xfrm>
          <a:prstGeom prst="rect">
            <a:avLst/>
          </a:prstGeom>
          <a:noFill/>
        </p:spPr>
        <p:txBody>
          <a:bodyPr wrap="square">
            <a:spAutoFit/>
          </a:bodyPr>
          <a:lstStyle/>
          <a:p>
            <a:endParaRPr lang="en-GB" sz="2400" dirty="0"/>
          </a:p>
          <a:p>
            <a:r>
              <a:rPr lang="en-GB" sz="2400" dirty="0">
                <a:solidFill>
                  <a:srgbClr val="0000FF"/>
                </a:solidFill>
              </a:rPr>
              <a:t>Good questions, and equally important, good listening can help children make</a:t>
            </a:r>
          </a:p>
          <a:p>
            <a:r>
              <a:rPr lang="en-GB" sz="2400" dirty="0">
                <a:solidFill>
                  <a:srgbClr val="0000FF"/>
                </a:solidFill>
              </a:rPr>
              <a:t>sense of mathematics, build their confidence, and encourage mathematical</a:t>
            </a:r>
          </a:p>
          <a:p>
            <a:r>
              <a:rPr lang="en-GB" sz="2400" dirty="0">
                <a:solidFill>
                  <a:srgbClr val="0000FF"/>
                </a:solidFill>
              </a:rPr>
              <a:t>thinking and communication. A good question opens up a problem and supports</a:t>
            </a:r>
          </a:p>
          <a:p>
            <a:r>
              <a:rPr lang="en-GB" sz="2400" dirty="0">
                <a:solidFill>
                  <a:srgbClr val="0000FF"/>
                </a:solidFill>
              </a:rPr>
              <a:t>different ways of thinking about it. Some questions to try while helping a child</a:t>
            </a:r>
          </a:p>
          <a:p>
            <a:r>
              <a:rPr lang="en-GB" sz="2400" dirty="0">
                <a:solidFill>
                  <a:srgbClr val="0000FF"/>
                </a:solidFill>
              </a:rPr>
              <a:t>might include:</a:t>
            </a:r>
          </a:p>
          <a:p>
            <a:endParaRPr lang="en-GB" sz="2400" dirty="0"/>
          </a:p>
          <a:p>
            <a:endParaRPr lang="en-GB" sz="2400" dirty="0"/>
          </a:p>
          <a:p>
            <a:r>
              <a:rPr lang="en-GB" sz="2400" dirty="0">
                <a:solidFill>
                  <a:srgbClr val="92D050"/>
                </a:solidFill>
              </a:rPr>
              <a:t>What do you already know about this?</a:t>
            </a:r>
          </a:p>
          <a:p>
            <a:r>
              <a:rPr lang="en-GB" sz="2400" dirty="0">
                <a:solidFill>
                  <a:srgbClr val="92D050"/>
                </a:solidFill>
              </a:rPr>
              <a:t> What do you need to find out?</a:t>
            </a:r>
          </a:p>
          <a:p>
            <a:r>
              <a:rPr lang="en-GB" sz="2400" dirty="0">
                <a:solidFill>
                  <a:srgbClr val="92D050"/>
                </a:solidFill>
              </a:rPr>
              <a:t> How might you begin?</a:t>
            </a:r>
          </a:p>
          <a:p>
            <a:r>
              <a:rPr lang="en-GB" sz="2400" dirty="0">
                <a:solidFill>
                  <a:srgbClr val="92D050"/>
                </a:solidFill>
              </a:rPr>
              <a:t> How can you organise your information?</a:t>
            </a:r>
          </a:p>
          <a:p>
            <a:r>
              <a:rPr lang="en-GB" sz="2400" dirty="0">
                <a:solidFill>
                  <a:srgbClr val="92D050"/>
                </a:solidFill>
              </a:rPr>
              <a:t> Can you draw a picture to explain your thinking?</a:t>
            </a:r>
          </a:p>
          <a:p>
            <a:r>
              <a:rPr lang="en-GB" sz="2400" dirty="0">
                <a:solidFill>
                  <a:srgbClr val="92D050"/>
                </a:solidFill>
              </a:rPr>
              <a:t> Are there other possibilities?</a:t>
            </a:r>
          </a:p>
          <a:p>
            <a:r>
              <a:rPr lang="en-GB" sz="2400" dirty="0">
                <a:solidFill>
                  <a:srgbClr val="92D050"/>
                </a:solidFill>
              </a:rPr>
              <a:t> What would happen if …?</a:t>
            </a:r>
          </a:p>
          <a:p>
            <a:r>
              <a:rPr lang="en-GB" sz="2400" dirty="0">
                <a:solidFill>
                  <a:srgbClr val="92D050"/>
                </a:solidFill>
              </a:rPr>
              <a:t> What do you need to do next?</a:t>
            </a:r>
          </a:p>
        </p:txBody>
      </p:sp>
    </p:spTree>
    <p:extLst>
      <p:ext uri="{BB962C8B-B14F-4D97-AF65-F5344CB8AC3E}">
        <p14:creationId xmlns:p14="http://schemas.microsoft.com/office/powerpoint/2010/main" val="168982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5988-AD4A-459A-9541-CF03CB64DF01}"/>
              </a:ext>
            </a:extLst>
          </p:cNvPr>
          <p:cNvPicPr>
            <a:picLocks noChangeAspect="1"/>
          </p:cNvPicPr>
          <p:nvPr/>
        </p:nvPicPr>
        <p:blipFill>
          <a:blip r:embed="rId2"/>
          <a:stretch>
            <a:fillRect/>
          </a:stretch>
        </p:blipFill>
        <p:spPr>
          <a:xfrm>
            <a:off x="1448657" y="0"/>
            <a:ext cx="9144000" cy="6858000"/>
          </a:xfrm>
          <a:prstGeom prst="rect">
            <a:avLst/>
          </a:prstGeom>
        </p:spPr>
      </p:pic>
    </p:spTree>
    <p:extLst>
      <p:ext uri="{BB962C8B-B14F-4D97-AF65-F5344CB8AC3E}">
        <p14:creationId xmlns:p14="http://schemas.microsoft.com/office/powerpoint/2010/main" val="173381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Reasoning and Problem Solving</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91691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192462-1B87-443E-977C-893E39C5D6E8}"/>
              </a:ext>
            </a:extLst>
          </p:cNvPr>
          <p:cNvPicPr>
            <a:picLocks noChangeAspect="1"/>
          </p:cNvPicPr>
          <p:nvPr/>
        </p:nvPicPr>
        <p:blipFill>
          <a:blip r:embed="rId2"/>
          <a:stretch>
            <a:fillRect/>
          </a:stretch>
        </p:blipFill>
        <p:spPr>
          <a:xfrm>
            <a:off x="1510300" y="71919"/>
            <a:ext cx="9782585" cy="6858000"/>
          </a:xfrm>
          <a:prstGeom prst="rect">
            <a:avLst/>
          </a:prstGeom>
        </p:spPr>
      </p:pic>
    </p:spTree>
    <p:extLst>
      <p:ext uri="{BB962C8B-B14F-4D97-AF65-F5344CB8AC3E}">
        <p14:creationId xmlns:p14="http://schemas.microsoft.com/office/powerpoint/2010/main" val="426600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B0396-3D8F-40F9-9E71-60BCD81E0B15}"/>
              </a:ext>
            </a:extLst>
          </p:cNvPr>
          <p:cNvSpPr txBox="1"/>
          <p:nvPr/>
        </p:nvSpPr>
        <p:spPr>
          <a:xfrm>
            <a:off x="914400" y="2835667"/>
            <a:ext cx="10387173" cy="1200329"/>
          </a:xfrm>
          <a:prstGeom prst="rect">
            <a:avLst/>
          </a:prstGeom>
          <a:noFill/>
        </p:spPr>
        <p:txBody>
          <a:bodyPr wrap="square">
            <a:spAutoFit/>
          </a:bodyPr>
          <a:lstStyle/>
          <a:p>
            <a:r>
              <a:rPr lang="en-GB" sz="3600" dirty="0">
                <a:solidFill>
                  <a:srgbClr val="0000FF"/>
                </a:solidFill>
                <a:latin typeface="arial" panose="020B0604020202020204" pitchFamily="34" charset="0"/>
              </a:rPr>
              <a:t>T</a:t>
            </a:r>
            <a:r>
              <a:rPr lang="en-GB" sz="3600" b="0" i="0" dirty="0">
                <a:solidFill>
                  <a:srgbClr val="0000FF"/>
                </a:solidFill>
                <a:effectLst/>
                <a:latin typeface="arial" panose="020B0604020202020204" pitchFamily="34" charset="0"/>
              </a:rPr>
              <a:t>he action of thinking about something in a logical, sensible way</a:t>
            </a:r>
            <a:endParaRPr lang="en-GB" sz="3600" dirty="0">
              <a:solidFill>
                <a:srgbClr val="0000FF"/>
              </a:solidFill>
            </a:endParaRPr>
          </a:p>
        </p:txBody>
      </p:sp>
      <p:sp>
        <p:nvSpPr>
          <p:cNvPr id="4" name="TextBox 3">
            <a:extLst>
              <a:ext uri="{FF2B5EF4-FFF2-40B4-BE49-F238E27FC236}">
                <a16:creationId xmlns:a16="http://schemas.microsoft.com/office/drawing/2014/main" id="{904F0344-BD00-49B4-BF65-7926579302F5}"/>
              </a:ext>
            </a:extLst>
          </p:cNvPr>
          <p:cNvSpPr txBox="1"/>
          <p:nvPr/>
        </p:nvSpPr>
        <p:spPr>
          <a:xfrm>
            <a:off x="914400" y="842481"/>
            <a:ext cx="7284378" cy="707886"/>
          </a:xfrm>
          <a:prstGeom prst="rect">
            <a:avLst/>
          </a:prstGeom>
          <a:noFill/>
        </p:spPr>
        <p:txBody>
          <a:bodyPr wrap="square" rtlCol="0">
            <a:spAutoFit/>
          </a:bodyPr>
          <a:lstStyle/>
          <a:p>
            <a:r>
              <a:rPr lang="en-GB" sz="4000" dirty="0">
                <a:solidFill>
                  <a:srgbClr val="00B050"/>
                </a:solidFill>
              </a:rPr>
              <a:t>Reasoning is…</a:t>
            </a:r>
          </a:p>
        </p:txBody>
      </p:sp>
    </p:spTree>
    <p:extLst>
      <p:ext uri="{BB962C8B-B14F-4D97-AF65-F5344CB8AC3E}">
        <p14:creationId xmlns:p14="http://schemas.microsoft.com/office/powerpoint/2010/main" val="21163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6600235" y="895011"/>
            <a:ext cx="4805691" cy="3602098"/>
          </a:xfrm>
        </p:spPr>
        <p:txBody>
          <a:bodyPr anchor="b">
            <a:normAutofit/>
          </a:bodyPr>
          <a:lstStyle/>
          <a:p>
            <a:pPr algn="l"/>
            <a:r>
              <a:rPr lang="en-GB" sz="4800" b="1" dirty="0">
                <a:solidFill>
                  <a:srgbClr val="7030A0"/>
                </a:solidFill>
                <a:latin typeface="+mj-lt"/>
              </a:rPr>
              <a:t>Welcome to our</a:t>
            </a:r>
          </a:p>
          <a:p>
            <a:pPr algn="l"/>
            <a:r>
              <a:rPr lang="en-GB" sz="4800" b="1" dirty="0">
                <a:solidFill>
                  <a:srgbClr val="7030A0"/>
                </a:solidFill>
                <a:latin typeface="+mj-lt"/>
              </a:rPr>
              <a:t>Maths workshop</a:t>
            </a:r>
          </a:p>
          <a:p>
            <a:pPr algn="l"/>
            <a:endParaRPr lang="en-GB" sz="4800" b="1" dirty="0">
              <a:solidFill>
                <a:srgbClr val="7030A0"/>
              </a:solidFill>
              <a:latin typeface="+mj-lt"/>
            </a:endParaRPr>
          </a:p>
          <a:p>
            <a:pPr algn="l"/>
            <a:r>
              <a:rPr lang="en-GB" sz="4800" b="1" dirty="0">
                <a:solidFill>
                  <a:srgbClr val="7030A0"/>
                </a:solidFill>
                <a:latin typeface="+mj-lt"/>
              </a:rPr>
              <a:t>Year 5 and Year 6</a:t>
            </a: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A737632-4F2B-4632-8871-9A952FBD1831}"/>
              </a:ext>
            </a:extLst>
          </p:cNvPr>
          <p:cNvPicPr>
            <a:picLocks noChangeAspect="1"/>
          </p:cNvPicPr>
          <p:nvPr/>
        </p:nvPicPr>
        <p:blipFill>
          <a:blip r:embed="rId3"/>
          <a:stretch>
            <a:fillRect/>
          </a:stretch>
        </p:blipFill>
        <p:spPr>
          <a:xfrm>
            <a:off x="9504325" y="4589577"/>
            <a:ext cx="1901601" cy="1924239"/>
          </a:xfrm>
          <a:prstGeom prst="rect">
            <a:avLst/>
          </a:prstGeom>
        </p:spPr>
      </p:pic>
      <p:pic>
        <p:nvPicPr>
          <p:cNvPr id="7" name="Picture 6">
            <a:extLst>
              <a:ext uri="{FF2B5EF4-FFF2-40B4-BE49-F238E27FC236}">
                <a16:creationId xmlns:a16="http://schemas.microsoft.com/office/drawing/2014/main" id="{1CF631EB-3348-40E0-AA4B-5199053F18A6}"/>
              </a:ext>
            </a:extLst>
          </p:cNvPr>
          <p:cNvPicPr>
            <a:picLocks noChangeAspect="1"/>
          </p:cNvPicPr>
          <p:nvPr/>
        </p:nvPicPr>
        <p:blipFill>
          <a:blip r:embed="rId4"/>
          <a:stretch>
            <a:fillRect/>
          </a:stretch>
        </p:blipFill>
        <p:spPr>
          <a:xfrm>
            <a:off x="275262" y="2178338"/>
            <a:ext cx="4804164" cy="3040934"/>
          </a:xfrm>
          <a:prstGeom prst="rect">
            <a:avLst/>
          </a:prstGeom>
        </p:spPr>
      </p:pic>
    </p:spTree>
    <p:extLst>
      <p:ext uri="{BB962C8B-B14F-4D97-AF65-F5344CB8AC3E}">
        <p14:creationId xmlns:p14="http://schemas.microsoft.com/office/powerpoint/2010/main" val="309000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138E1-6AA0-456A-9A69-FB03B1351ACE}"/>
              </a:ext>
            </a:extLst>
          </p:cNvPr>
          <p:cNvPicPr>
            <a:picLocks noChangeAspect="1"/>
          </p:cNvPicPr>
          <p:nvPr/>
        </p:nvPicPr>
        <p:blipFill>
          <a:blip r:embed="rId2"/>
          <a:stretch>
            <a:fillRect/>
          </a:stretch>
        </p:blipFill>
        <p:spPr>
          <a:xfrm>
            <a:off x="2785207" y="265844"/>
            <a:ext cx="9153365" cy="6519558"/>
          </a:xfrm>
          <a:prstGeom prst="rect">
            <a:avLst/>
          </a:prstGeom>
        </p:spPr>
      </p:pic>
      <p:sp>
        <p:nvSpPr>
          <p:cNvPr id="4" name="TextBox 3">
            <a:extLst>
              <a:ext uri="{FF2B5EF4-FFF2-40B4-BE49-F238E27FC236}">
                <a16:creationId xmlns:a16="http://schemas.microsoft.com/office/drawing/2014/main" id="{69EE1198-2721-420F-85FD-0D121B124513}"/>
              </a:ext>
            </a:extLst>
          </p:cNvPr>
          <p:cNvSpPr txBox="1"/>
          <p:nvPr/>
        </p:nvSpPr>
        <p:spPr>
          <a:xfrm>
            <a:off x="369870" y="595901"/>
            <a:ext cx="2537717" cy="1200329"/>
          </a:xfrm>
          <a:prstGeom prst="rect">
            <a:avLst/>
          </a:prstGeom>
          <a:noFill/>
        </p:spPr>
        <p:txBody>
          <a:bodyPr wrap="square" rtlCol="0">
            <a:spAutoFit/>
          </a:bodyPr>
          <a:lstStyle/>
          <a:p>
            <a:r>
              <a:rPr lang="en-GB" sz="3600" dirty="0">
                <a:solidFill>
                  <a:srgbClr val="0000FF"/>
                </a:solidFill>
              </a:rPr>
              <a:t>Progression in Reasoning</a:t>
            </a:r>
          </a:p>
        </p:txBody>
      </p:sp>
      <p:pic>
        <p:nvPicPr>
          <p:cNvPr id="5" name="Picture 4">
            <a:extLst>
              <a:ext uri="{FF2B5EF4-FFF2-40B4-BE49-F238E27FC236}">
                <a16:creationId xmlns:a16="http://schemas.microsoft.com/office/drawing/2014/main" id="{7EE03DC8-0A2D-48FB-B7B1-CFC47E815A50}"/>
              </a:ext>
            </a:extLst>
          </p:cNvPr>
          <p:cNvPicPr>
            <a:picLocks noChangeAspect="1"/>
          </p:cNvPicPr>
          <p:nvPr/>
        </p:nvPicPr>
        <p:blipFill>
          <a:blip r:embed="rId3"/>
          <a:stretch>
            <a:fillRect/>
          </a:stretch>
        </p:blipFill>
        <p:spPr>
          <a:xfrm>
            <a:off x="551307" y="2373330"/>
            <a:ext cx="2461089" cy="2492642"/>
          </a:xfrm>
          <a:prstGeom prst="rect">
            <a:avLst/>
          </a:prstGeom>
        </p:spPr>
      </p:pic>
    </p:spTree>
    <p:extLst>
      <p:ext uri="{BB962C8B-B14F-4D97-AF65-F5344CB8AC3E}">
        <p14:creationId xmlns:p14="http://schemas.microsoft.com/office/powerpoint/2010/main" val="163753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12321-70C6-4F2F-859C-0468E503593D}"/>
              </a:ext>
            </a:extLst>
          </p:cNvPr>
          <p:cNvPicPr>
            <a:picLocks noChangeAspect="1"/>
          </p:cNvPicPr>
          <p:nvPr/>
        </p:nvPicPr>
        <p:blipFill>
          <a:blip r:embed="rId2"/>
          <a:stretch>
            <a:fillRect/>
          </a:stretch>
        </p:blipFill>
        <p:spPr>
          <a:xfrm>
            <a:off x="1747783" y="549728"/>
            <a:ext cx="9153097" cy="6174708"/>
          </a:xfrm>
          <a:prstGeom prst="rect">
            <a:avLst/>
          </a:prstGeom>
        </p:spPr>
      </p:pic>
    </p:spTree>
    <p:extLst>
      <p:ext uri="{BB962C8B-B14F-4D97-AF65-F5344CB8AC3E}">
        <p14:creationId xmlns:p14="http://schemas.microsoft.com/office/powerpoint/2010/main" val="392102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71C39-8564-45C9-AA3D-00A7B5C67033}"/>
              </a:ext>
            </a:extLst>
          </p:cNvPr>
          <p:cNvPicPr>
            <a:picLocks noChangeAspect="1"/>
          </p:cNvPicPr>
          <p:nvPr/>
        </p:nvPicPr>
        <p:blipFill>
          <a:blip r:embed="rId2"/>
          <a:stretch>
            <a:fillRect/>
          </a:stretch>
        </p:blipFill>
        <p:spPr>
          <a:xfrm>
            <a:off x="8984438" y="3928867"/>
            <a:ext cx="2462997" cy="2493480"/>
          </a:xfrm>
          <a:prstGeom prst="rect">
            <a:avLst/>
          </a:prstGeom>
        </p:spPr>
      </p:pic>
      <p:sp>
        <p:nvSpPr>
          <p:cNvPr id="3" name="TextBox 2">
            <a:extLst>
              <a:ext uri="{FF2B5EF4-FFF2-40B4-BE49-F238E27FC236}">
                <a16:creationId xmlns:a16="http://schemas.microsoft.com/office/drawing/2014/main" id="{FADBA998-E3C6-404E-81A0-6A1B4EC68ED7}"/>
              </a:ext>
            </a:extLst>
          </p:cNvPr>
          <p:cNvSpPr txBox="1"/>
          <p:nvPr/>
        </p:nvSpPr>
        <p:spPr>
          <a:xfrm>
            <a:off x="893852" y="750013"/>
            <a:ext cx="10448818" cy="646331"/>
          </a:xfrm>
          <a:prstGeom prst="rect">
            <a:avLst/>
          </a:prstGeom>
          <a:noFill/>
        </p:spPr>
        <p:txBody>
          <a:bodyPr wrap="square" rtlCol="0">
            <a:spAutoFit/>
          </a:bodyPr>
          <a:lstStyle/>
          <a:p>
            <a:r>
              <a:rPr lang="en-GB" sz="3600" dirty="0"/>
              <a:t>What did you have to know to solve that problem?</a:t>
            </a:r>
          </a:p>
        </p:txBody>
      </p:sp>
    </p:spTree>
    <p:extLst>
      <p:ext uri="{BB962C8B-B14F-4D97-AF65-F5344CB8AC3E}">
        <p14:creationId xmlns:p14="http://schemas.microsoft.com/office/powerpoint/2010/main" val="183899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4F45B2-FAE4-4ED7-976B-1F9FEFD06F3D}"/>
              </a:ext>
            </a:extLst>
          </p:cNvPr>
          <p:cNvSpPr txBox="1"/>
          <p:nvPr/>
        </p:nvSpPr>
        <p:spPr>
          <a:xfrm>
            <a:off x="811658" y="647272"/>
            <a:ext cx="10520738" cy="5016758"/>
          </a:xfrm>
          <a:prstGeom prst="rect">
            <a:avLst/>
          </a:prstGeom>
          <a:noFill/>
        </p:spPr>
        <p:txBody>
          <a:bodyPr wrap="square" rtlCol="0">
            <a:spAutoFit/>
          </a:bodyPr>
          <a:lstStyle/>
          <a:p>
            <a:r>
              <a:rPr lang="en-GB" sz="3200" dirty="0"/>
              <a:t>Imagine if you did not have those skills or strategies…..  How hard would it have been to solve those questions.  </a:t>
            </a:r>
          </a:p>
          <a:p>
            <a:endParaRPr lang="en-GB" sz="3200" dirty="0"/>
          </a:p>
          <a:p>
            <a:r>
              <a:rPr lang="en-GB" sz="3200" dirty="0"/>
              <a:t>Importantly, in preparation for not only their SATs but their Secondary Schools they will go to, it is important that children know by heart:</a:t>
            </a:r>
          </a:p>
          <a:p>
            <a:endParaRPr lang="en-GB" sz="3200" dirty="0"/>
          </a:p>
          <a:p>
            <a:endParaRPr lang="en-GB" sz="3200" dirty="0"/>
          </a:p>
          <a:p>
            <a:endParaRPr lang="en-GB" sz="3200" dirty="0"/>
          </a:p>
          <a:p>
            <a:endParaRPr lang="en-GB" sz="3200" dirty="0"/>
          </a:p>
        </p:txBody>
      </p:sp>
      <p:pic>
        <p:nvPicPr>
          <p:cNvPr id="3" name="Picture 2">
            <a:extLst>
              <a:ext uri="{FF2B5EF4-FFF2-40B4-BE49-F238E27FC236}">
                <a16:creationId xmlns:a16="http://schemas.microsoft.com/office/drawing/2014/main" id="{D65939DD-904B-4830-A38C-14D519AFC50D}"/>
              </a:ext>
            </a:extLst>
          </p:cNvPr>
          <p:cNvPicPr>
            <a:picLocks noChangeAspect="1"/>
          </p:cNvPicPr>
          <p:nvPr/>
        </p:nvPicPr>
        <p:blipFill>
          <a:blip r:embed="rId2"/>
          <a:stretch>
            <a:fillRect/>
          </a:stretch>
        </p:blipFill>
        <p:spPr>
          <a:xfrm>
            <a:off x="10131864" y="4911047"/>
            <a:ext cx="1623796" cy="1647912"/>
          </a:xfrm>
          <a:prstGeom prst="rect">
            <a:avLst/>
          </a:prstGeom>
        </p:spPr>
      </p:pic>
    </p:spTree>
    <p:extLst>
      <p:ext uri="{BB962C8B-B14F-4D97-AF65-F5344CB8AC3E}">
        <p14:creationId xmlns:p14="http://schemas.microsoft.com/office/powerpoint/2010/main" val="302703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304A83-491F-4150-9FAE-529F5EA63F7F}"/>
              </a:ext>
            </a:extLst>
          </p:cNvPr>
          <p:cNvPicPr>
            <a:picLocks noChangeAspect="1"/>
          </p:cNvPicPr>
          <p:nvPr/>
        </p:nvPicPr>
        <p:blipFill>
          <a:blip r:embed="rId2"/>
          <a:stretch>
            <a:fillRect/>
          </a:stretch>
        </p:blipFill>
        <p:spPr>
          <a:xfrm>
            <a:off x="9744145" y="4784090"/>
            <a:ext cx="1621677" cy="1646063"/>
          </a:xfrm>
          <a:prstGeom prst="rect">
            <a:avLst/>
          </a:prstGeom>
        </p:spPr>
      </p:pic>
      <p:sp>
        <p:nvSpPr>
          <p:cNvPr id="4" name="TextBox 3">
            <a:extLst>
              <a:ext uri="{FF2B5EF4-FFF2-40B4-BE49-F238E27FC236}">
                <a16:creationId xmlns:a16="http://schemas.microsoft.com/office/drawing/2014/main" id="{5536E94F-6FF8-4B34-9D09-EC06538BE03A}"/>
              </a:ext>
            </a:extLst>
          </p:cNvPr>
          <p:cNvSpPr txBox="1"/>
          <p:nvPr/>
        </p:nvSpPr>
        <p:spPr>
          <a:xfrm>
            <a:off x="441789" y="388216"/>
            <a:ext cx="8612312"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Timetables and their related division facts – encourage them to use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TTRockstars</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to improve their rapid recall skills of multiplication and division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will help them to solve problems that involve…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Long multiplication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Fractions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Percentages</a:t>
            </a:r>
          </a:p>
        </p:txBody>
      </p:sp>
      <p:pic>
        <p:nvPicPr>
          <p:cNvPr id="5" name="Picture 4">
            <a:extLst>
              <a:ext uri="{FF2B5EF4-FFF2-40B4-BE49-F238E27FC236}">
                <a16:creationId xmlns:a16="http://schemas.microsoft.com/office/drawing/2014/main" id="{2B1CBDD7-BABE-4695-AE99-3E9B352E56B9}"/>
              </a:ext>
            </a:extLst>
          </p:cNvPr>
          <p:cNvPicPr>
            <a:picLocks noChangeAspect="1"/>
          </p:cNvPicPr>
          <p:nvPr/>
        </p:nvPicPr>
        <p:blipFill>
          <a:blip r:embed="rId3"/>
          <a:stretch>
            <a:fillRect/>
          </a:stretch>
        </p:blipFill>
        <p:spPr>
          <a:xfrm>
            <a:off x="9482726" y="466375"/>
            <a:ext cx="2304487" cy="1646062"/>
          </a:xfrm>
          <a:prstGeom prst="rect">
            <a:avLst/>
          </a:prstGeom>
        </p:spPr>
      </p:pic>
    </p:spTree>
    <p:extLst>
      <p:ext uri="{BB962C8B-B14F-4D97-AF65-F5344CB8AC3E}">
        <p14:creationId xmlns:p14="http://schemas.microsoft.com/office/powerpoint/2010/main" val="44339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07E999-D112-4A9C-A50A-B5CF56F4128A}"/>
              </a:ext>
            </a:extLst>
          </p:cNvPr>
          <p:cNvSpPr txBox="1"/>
          <p:nvPr/>
        </p:nvSpPr>
        <p:spPr>
          <a:xfrm>
            <a:off x="760288" y="719191"/>
            <a:ext cx="9647433" cy="646331"/>
          </a:xfrm>
          <a:prstGeom prst="rect">
            <a:avLst/>
          </a:prstGeom>
          <a:noFill/>
        </p:spPr>
        <p:txBody>
          <a:bodyPr wrap="square" rtlCol="0">
            <a:spAutoFit/>
          </a:bodyPr>
          <a:lstStyle/>
          <a:p>
            <a:r>
              <a:rPr lang="en-GB" sz="3600"/>
              <a:t>Children need to be able to…</a:t>
            </a:r>
            <a:endParaRPr lang="en-GB" sz="3600" dirty="0"/>
          </a:p>
        </p:txBody>
      </p:sp>
      <p:pic>
        <p:nvPicPr>
          <p:cNvPr id="5" name="Picture 4">
            <a:extLst>
              <a:ext uri="{FF2B5EF4-FFF2-40B4-BE49-F238E27FC236}">
                <a16:creationId xmlns:a16="http://schemas.microsoft.com/office/drawing/2014/main" id="{997D5806-CE88-4C56-BFA8-99AC981CDCD3}"/>
              </a:ext>
            </a:extLst>
          </p:cNvPr>
          <p:cNvPicPr>
            <a:picLocks noChangeAspect="1"/>
          </p:cNvPicPr>
          <p:nvPr/>
        </p:nvPicPr>
        <p:blipFill>
          <a:blip r:embed="rId2"/>
          <a:stretch>
            <a:fillRect/>
          </a:stretch>
        </p:blipFill>
        <p:spPr>
          <a:xfrm>
            <a:off x="10031822" y="4907379"/>
            <a:ext cx="1621677" cy="1646063"/>
          </a:xfrm>
          <a:prstGeom prst="rect">
            <a:avLst/>
          </a:prstGeom>
        </p:spPr>
      </p:pic>
    </p:spTree>
    <p:extLst>
      <p:ext uri="{BB962C8B-B14F-4D97-AF65-F5344CB8AC3E}">
        <p14:creationId xmlns:p14="http://schemas.microsoft.com/office/powerpoint/2010/main" val="598292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F6AE1-7375-4492-8F3E-14C093B31982}"/>
              </a:ext>
            </a:extLst>
          </p:cNvPr>
          <p:cNvPicPr>
            <a:picLocks noChangeAspect="1"/>
          </p:cNvPicPr>
          <p:nvPr/>
        </p:nvPicPr>
        <p:blipFill>
          <a:blip r:embed="rId2"/>
          <a:stretch>
            <a:fillRect/>
          </a:stretch>
        </p:blipFill>
        <p:spPr>
          <a:xfrm>
            <a:off x="1000125" y="176212"/>
            <a:ext cx="10191750" cy="6505575"/>
          </a:xfrm>
          <a:prstGeom prst="rect">
            <a:avLst/>
          </a:prstGeom>
        </p:spPr>
      </p:pic>
    </p:spTree>
    <p:extLst>
      <p:ext uri="{BB962C8B-B14F-4D97-AF65-F5344CB8AC3E}">
        <p14:creationId xmlns:p14="http://schemas.microsoft.com/office/powerpoint/2010/main" val="399434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A9C15-62B4-4B78-8619-8342C5BADE5E}"/>
              </a:ext>
            </a:extLst>
          </p:cNvPr>
          <p:cNvPicPr>
            <a:picLocks noChangeAspect="1"/>
          </p:cNvPicPr>
          <p:nvPr/>
        </p:nvPicPr>
        <p:blipFill>
          <a:blip r:embed="rId2"/>
          <a:stretch>
            <a:fillRect/>
          </a:stretch>
        </p:blipFill>
        <p:spPr>
          <a:xfrm>
            <a:off x="1128712" y="14287"/>
            <a:ext cx="9934575" cy="6829425"/>
          </a:xfrm>
          <a:prstGeom prst="rect">
            <a:avLst/>
          </a:prstGeom>
        </p:spPr>
      </p:pic>
    </p:spTree>
    <p:extLst>
      <p:ext uri="{BB962C8B-B14F-4D97-AF65-F5344CB8AC3E}">
        <p14:creationId xmlns:p14="http://schemas.microsoft.com/office/powerpoint/2010/main" val="273735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F2A00-C139-49DB-8AAE-D08726F9F332}"/>
              </a:ext>
            </a:extLst>
          </p:cNvPr>
          <p:cNvPicPr>
            <a:picLocks noChangeAspect="1"/>
          </p:cNvPicPr>
          <p:nvPr/>
        </p:nvPicPr>
        <p:blipFill>
          <a:blip r:embed="rId2"/>
          <a:stretch>
            <a:fillRect/>
          </a:stretch>
        </p:blipFill>
        <p:spPr>
          <a:xfrm>
            <a:off x="1133475" y="57150"/>
            <a:ext cx="9925050" cy="6743700"/>
          </a:xfrm>
          <a:prstGeom prst="rect">
            <a:avLst/>
          </a:prstGeom>
        </p:spPr>
      </p:pic>
    </p:spTree>
    <p:extLst>
      <p:ext uri="{BB962C8B-B14F-4D97-AF65-F5344CB8AC3E}">
        <p14:creationId xmlns:p14="http://schemas.microsoft.com/office/powerpoint/2010/main" val="290400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28388-9753-4798-99D4-BE73BD696A24}"/>
              </a:ext>
            </a:extLst>
          </p:cNvPr>
          <p:cNvPicPr>
            <a:picLocks noChangeAspect="1"/>
          </p:cNvPicPr>
          <p:nvPr/>
        </p:nvPicPr>
        <p:blipFill>
          <a:blip r:embed="rId2"/>
          <a:stretch>
            <a:fillRect/>
          </a:stretch>
        </p:blipFill>
        <p:spPr>
          <a:xfrm>
            <a:off x="1635549" y="0"/>
            <a:ext cx="8920901" cy="6858000"/>
          </a:xfrm>
          <a:prstGeom prst="rect">
            <a:avLst/>
          </a:prstGeom>
        </p:spPr>
      </p:pic>
    </p:spTree>
    <p:extLst>
      <p:ext uri="{BB962C8B-B14F-4D97-AF65-F5344CB8AC3E}">
        <p14:creationId xmlns:p14="http://schemas.microsoft.com/office/powerpoint/2010/main" val="83402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Session Aims</a:t>
            </a:r>
          </a:p>
        </p:txBody>
      </p:sp>
      <p:sp>
        <p:nvSpPr>
          <p:cNvPr id="3" name="Content Placeholder 2"/>
          <p:cNvSpPr>
            <a:spLocks noGrp="1"/>
          </p:cNvSpPr>
          <p:nvPr>
            <p:ph idx="1"/>
          </p:nvPr>
        </p:nvSpPr>
        <p:spPr/>
        <p:txBody>
          <a:bodyPr>
            <a:noAutofit/>
          </a:bodyPr>
          <a:lstStyle/>
          <a:p>
            <a:r>
              <a:rPr lang="en-GB" sz="4800" b="1" dirty="0">
                <a:solidFill>
                  <a:srgbClr val="FF0000"/>
                </a:solidFill>
              </a:rPr>
              <a:t>What does maths look like in Year 5 and Year 6?</a:t>
            </a:r>
          </a:p>
          <a:p>
            <a:endParaRPr lang="en-GB" sz="4800" b="1" dirty="0">
              <a:solidFill>
                <a:srgbClr val="FF0000"/>
              </a:solidFill>
            </a:endParaRPr>
          </a:p>
          <a:p>
            <a:r>
              <a:rPr lang="en-GB" sz="4800" b="1" dirty="0">
                <a:solidFill>
                  <a:srgbClr val="0070C0"/>
                </a:solidFill>
              </a:rPr>
              <a:t>How is maths taught at Farnborough?</a:t>
            </a:r>
          </a:p>
          <a:p>
            <a:endParaRPr lang="en-GB" sz="4800" b="1" dirty="0">
              <a:solidFill>
                <a:srgbClr val="0070C0"/>
              </a:solidFill>
            </a:endParaRPr>
          </a:p>
          <a:p>
            <a:r>
              <a:rPr lang="en-GB" sz="4800" b="1" dirty="0">
                <a:solidFill>
                  <a:schemeClr val="accent6">
                    <a:lumMod val="75000"/>
                  </a:schemeClr>
                </a:solidFill>
              </a:rPr>
              <a:t>How can children be supported at home?</a:t>
            </a:r>
          </a:p>
        </p:txBody>
      </p:sp>
    </p:spTree>
    <p:extLst>
      <p:ext uri="{BB962C8B-B14F-4D97-AF65-F5344CB8AC3E}">
        <p14:creationId xmlns:p14="http://schemas.microsoft.com/office/powerpoint/2010/main" val="17647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1A589-8E33-499E-83AA-309E8309DA32}"/>
              </a:ext>
            </a:extLst>
          </p:cNvPr>
          <p:cNvPicPr>
            <a:picLocks noChangeAspect="1"/>
          </p:cNvPicPr>
          <p:nvPr/>
        </p:nvPicPr>
        <p:blipFill>
          <a:blip r:embed="rId2"/>
          <a:stretch>
            <a:fillRect/>
          </a:stretch>
        </p:blipFill>
        <p:spPr>
          <a:xfrm>
            <a:off x="1619250" y="447675"/>
            <a:ext cx="8953500" cy="5962650"/>
          </a:xfrm>
          <a:prstGeom prst="rect">
            <a:avLst/>
          </a:prstGeom>
        </p:spPr>
      </p:pic>
    </p:spTree>
    <p:extLst>
      <p:ext uri="{BB962C8B-B14F-4D97-AF65-F5344CB8AC3E}">
        <p14:creationId xmlns:p14="http://schemas.microsoft.com/office/powerpoint/2010/main" val="1485451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12269-ADDA-47B7-A76C-9F67DDAC1AB5}"/>
              </a:ext>
            </a:extLst>
          </p:cNvPr>
          <p:cNvSpPr txBox="1"/>
          <p:nvPr/>
        </p:nvSpPr>
        <p:spPr>
          <a:xfrm>
            <a:off x="708916" y="452063"/>
            <a:ext cx="10777591" cy="5940088"/>
          </a:xfrm>
          <a:prstGeom prst="rect">
            <a:avLst/>
          </a:prstGeom>
          <a:noFill/>
          <a:ln w="57150">
            <a:solidFill>
              <a:schemeClr val="tx1"/>
            </a:solidFill>
          </a:ln>
        </p:spPr>
        <p:txBody>
          <a:bodyPr wrap="square" rtlCol="0">
            <a:spAutoFit/>
          </a:bodyPr>
          <a:lstStyle/>
          <a:p>
            <a:r>
              <a:rPr lang="en-GB" sz="2000" b="1" i="0" dirty="0">
                <a:solidFill>
                  <a:srgbClr val="2A2A2A"/>
                </a:solidFill>
                <a:effectLst/>
                <a:latin typeface="Open Sans" panose="020B0606030504020204" pitchFamily="34" charset="0"/>
              </a:rPr>
              <a:t>Percentages</a:t>
            </a:r>
          </a:p>
          <a:p>
            <a:endParaRPr lang="en-GB" dirty="0">
              <a:solidFill>
                <a:srgbClr val="2A2A2A"/>
              </a:solidFill>
              <a:latin typeface="Open Sans" panose="020B0606030504020204" pitchFamily="34"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r>
              <a:rPr lang="en-GB" b="0" i="0" dirty="0">
                <a:solidFill>
                  <a:srgbClr val="2A2A2A"/>
                </a:solidFill>
                <a:effectLst/>
                <a:latin typeface="Comic Sans MS" panose="030F0702030302020204" pitchFamily="66" charset="0"/>
              </a:rPr>
              <a:t>It is important your child understands that decimals and percentages are just other ways to show fractions.</a:t>
            </a:r>
          </a:p>
          <a:p>
            <a:endParaRPr lang="en-GB" b="0" i="0" dirty="0">
              <a:solidFill>
                <a:srgbClr val="2A2A2A"/>
              </a:solidFill>
              <a:effectLst/>
              <a:latin typeface="Comic Sans MS" panose="030F0702030302020204" pitchFamily="66" charset="0"/>
            </a:endParaRPr>
          </a:p>
          <a:p>
            <a:r>
              <a:rPr lang="en-GB" b="0" i="0" dirty="0">
                <a:solidFill>
                  <a:srgbClr val="2A2A2A"/>
                </a:solidFill>
                <a:effectLst/>
                <a:latin typeface="Comic Sans MS" panose="030F0702030302020204" pitchFamily="66" charset="0"/>
              </a:rPr>
              <a:t>Your child will be expected to use equivalences between simple fractions, decimals, and percentages (for example, 0.5, 1/2, and 50%). To practise, encourage them to point out fractions, decimals, and percentages in real life and convert between the different forms where possible.</a:t>
            </a:r>
          </a:p>
          <a:p>
            <a:endParaRPr lang="en-GB" b="0" i="0" dirty="0">
              <a:solidFill>
                <a:srgbClr val="2A2A2A"/>
              </a:solidFill>
              <a:effectLst/>
              <a:latin typeface="Comic Sans MS" panose="030F0702030302020204" pitchFamily="66"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dirty="0"/>
          </a:p>
        </p:txBody>
      </p:sp>
      <p:pic>
        <p:nvPicPr>
          <p:cNvPr id="4" name="Picture 3">
            <a:extLst>
              <a:ext uri="{FF2B5EF4-FFF2-40B4-BE49-F238E27FC236}">
                <a16:creationId xmlns:a16="http://schemas.microsoft.com/office/drawing/2014/main" id="{7DC2CD35-FDE0-4D50-A876-ADCA3EEC0305}"/>
              </a:ext>
            </a:extLst>
          </p:cNvPr>
          <p:cNvPicPr>
            <a:picLocks noChangeAspect="1"/>
          </p:cNvPicPr>
          <p:nvPr/>
        </p:nvPicPr>
        <p:blipFill>
          <a:blip r:embed="rId2"/>
          <a:stretch>
            <a:fillRect/>
          </a:stretch>
        </p:blipFill>
        <p:spPr>
          <a:xfrm>
            <a:off x="4762079" y="4337324"/>
            <a:ext cx="1694969" cy="1344285"/>
          </a:xfrm>
          <a:prstGeom prst="rect">
            <a:avLst/>
          </a:prstGeom>
        </p:spPr>
      </p:pic>
    </p:spTree>
    <p:extLst>
      <p:ext uri="{BB962C8B-B14F-4D97-AF65-F5344CB8AC3E}">
        <p14:creationId xmlns:p14="http://schemas.microsoft.com/office/powerpoint/2010/main" val="169860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12269-ADDA-47B7-A76C-9F67DDAC1AB5}"/>
              </a:ext>
            </a:extLst>
          </p:cNvPr>
          <p:cNvSpPr txBox="1"/>
          <p:nvPr/>
        </p:nvSpPr>
        <p:spPr>
          <a:xfrm>
            <a:off x="708916" y="452063"/>
            <a:ext cx="10777591" cy="5940088"/>
          </a:xfrm>
          <a:prstGeom prst="rect">
            <a:avLst/>
          </a:prstGeom>
          <a:noFill/>
          <a:ln w="57150">
            <a:solidFill>
              <a:schemeClr val="tx1"/>
            </a:solidFill>
          </a:ln>
        </p:spPr>
        <p:txBody>
          <a:bodyPr wrap="square" rtlCol="0">
            <a:spAutoFit/>
          </a:bodyPr>
          <a:lstStyle/>
          <a:p>
            <a:r>
              <a:rPr lang="en-GB" sz="2000" b="1" i="0" dirty="0">
                <a:solidFill>
                  <a:srgbClr val="2A2A2A"/>
                </a:solidFill>
                <a:effectLst/>
                <a:latin typeface="Open Sans" panose="020B0606030504020204" pitchFamily="34" charset="0"/>
              </a:rPr>
              <a:t>Percentages</a:t>
            </a:r>
          </a:p>
          <a:p>
            <a:endParaRPr lang="en-GB" dirty="0">
              <a:solidFill>
                <a:srgbClr val="2A2A2A"/>
              </a:solidFill>
              <a:latin typeface="Open Sans" panose="020B0606030504020204" pitchFamily="34"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endParaRPr lang="en-GB" dirty="0">
              <a:solidFill>
                <a:srgbClr val="2A2A2A"/>
              </a:solidFill>
              <a:latin typeface="Comic Sans MS" panose="030F0702030302020204" pitchFamily="66" charset="0"/>
            </a:endParaRPr>
          </a:p>
          <a:p>
            <a:endParaRPr lang="en-GB" b="0" i="0" dirty="0">
              <a:solidFill>
                <a:srgbClr val="2A2A2A"/>
              </a:solidFill>
              <a:effectLst/>
              <a:latin typeface="Comic Sans MS" panose="030F0702030302020204" pitchFamily="66" charset="0"/>
            </a:endParaRPr>
          </a:p>
          <a:p>
            <a:r>
              <a:rPr lang="en-GB" b="0" i="0" dirty="0">
                <a:solidFill>
                  <a:srgbClr val="2A2A2A"/>
                </a:solidFill>
                <a:effectLst/>
                <a:latin typeface="Comic Sans MS" panose="030F0702030302020204" pitchFamily="66" charset="0"/>
              </a:rPr>
              <a:t>Talk about how ‘percent’ means ‘number of parts per hundred’.</a:t>
            </a:r>
          </a:p>
          <a:p>
            <a:endParaRPr lang="en-GB" b="0" i="0" dirty="0">
              <a:solidFill>
                <a:srgbClr val="2A2A2A"/>
              </a:solidFill>
              <a:effectLst/>
              <a:latin typeface="Comic Sans MS" panose="030F0702030302020204" pitchFamily="66" charset="0"/>
            </a:endParaRPr>
          </a:p>
          <a:p>
            <a:r>
              <a:rPr lang="en-GB" b="0" i="0" dirty="0">
                <a:solidFill>
                  <a:srgbClr val="2A2A2A"/>
                </a:solidFill>
                <a:effectLst/>
                <a:latin typeface="Comic Sans MS" panose="030F0702030302020204" pitchFamily="66" charset="0"/>
              </a:rPr>
              <a:t>Talk about numbers that are represented in percentages. For example, you could work out what proportion of your child’s class at school are girls. Ask them to tell you how to represent the percentage as a fraction and decimal (for example, 55% = 55/100 = 0.55).</a:t>
            </a:r>
          </a:p>
          <a:p>
            <a:endParaRPr lang="en-GB" dirty="0">
              <a:latin typeface="Comic Sans MS" panose="030F0702030302020204" pitchFamily="66" charset="0"/>
            </a:endParaRPr>
          </a:p>
          <a:p>
            <a:r>
              <a:rPr lang="en-GB" dirty="0">
                <a:latin typeface="Comic Sans MS" panose="030F0702030302020204" pitchFamily="66" charset="0"/>
              </a:rPr>
              <a:t>Sales at the shops can provide great real-life opportunities to work with percentages. For example, you could ask your child to help you work out the sale price of an item. If there is 30% off a T-shirt and the full price is £9.99, what is 30% of the full price and what is the sale price?</a:t>
            </a:r>
            <a:br>
              <a:rPr lang="en-GB" dirty="0">
                <a:latin typeface="Comic Sans MS" panose="030F0702030302020204" pitchFamily="66" charset="0"/>
              </a:rPr>
            </a:br>
            <a:br>
              <a:rPr lang="en-GB" dirty="0"/>
            </a:br>
            <a:r>
              <a:rPr lang="en-GB" dirty="0">
                <a:hlinkClick r:id="rId2"/>
              </a:rPr>
              <a:t>https://cdn.oxfordowl.co.uk/2013/08/13/10/57/39/683/Fraction_Decimal_and_Percentage_Treasure_Hunt.pdf</a:t>
            </a:r>
            <a:endParaRPr lang="en-GB" dirty="0"/>
          </a:p>
          <a:p>
            <a:endParaRPr lang="en-GB" dirty="0"/>
          </a:p>
        </p:txBody>
      </p:sp>
      <p:pic>
        <p:nvPicPr>
          <p:cNvPr id="5" name="Picture 4">
            <a:extLst>
              <a:ext uri="{FF2B5EF4-FFF2-40B4-BE49-F238E27FC236}">
                <a16:creationId xmlns:a16="http://schemas.microsoft.com/office/drawing/2014/main" id="{F261B5D6-7599-4E49-B2B1-EF198B048AFA}"/>
              </a:ext>
            </a:extLst>
          </p:cNvPr>
          <p:cNvPicPr>
            <a:picLocks noChangeAspect="1"/>
          </p:cNvPicPr>
          <p:nvPr/>
        </p:nvPicPr>
        <p:blipFill>
          <a:blip r:embed="rId3"/>
          <a:stretch>
            <a:fillRect/>
          </a:stretch>
        </p:blipFill>
        <p:spPr>
          <a:xfrm>
            <a:off x="6367624" y="625866"/>
            <a:ext cx="4451064" cy="2225532"/>
          </a:xfrm>
          <a:prstGeom prst="rect">
            <a:avLst/>
          </a:prstGeom>
        </p:spPr>
      </p:pic>
    </p:spTree>
    <p:extLst>
      <p:ext uri="{BB962C8B-B14F-4D97-AF65-F5344CB8AC3E}">
        <p14:creationId xmlns:p14="http://schemas.microsoft.com/office/powerpoint/2010/main" val="3083172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92C2279F-60FD-4094-9986-A47B0451E8BC}"/>
              </a:ext>
            </a:extLst>
          </p:cNvPr>
          <p:cNvPicPr>
            <a:picLocks noChangeAspect="1"/>
          </p:cNvPicPr>
          <p:nvPr/>
        </p:nvPicPr>
        <p:blipFill rotWithShape="1">
          <a:blip r:embed="rId2"/>
          <a:srcRect b="12541"/>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9939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95950-96EE-4E03-9E68-E323588B14B3}"/>
              </a:ext>
            </a:extLst>
          </p:cNvPr>
          <p:cNvSpPr txBox="1"/>
          <p:nvPr/>
        </p:nvSpPr>
        <p:spPr>
          <a:xfrm>
            <a:off x="544530" y="513708"/>
            <a:ext cx="10972800" cy="6771084"/>
          </a:xfrm>
          <a:prstGeom prst="rect">
            <a:avLst/>
          </a:prstGeom>
          <a:noFill/>
          <a:ln w="57150">
            <a:solidFill>
              <a:schemeClr val="tx1"/>
            </a:solidFill>
          </a:ln>
        </p:spPr>
        <p:txBody>
          <a:bodyPr wrap="square" rtlCol="0">
            <a:spAutoFit/>
          </a:bodyPr>
          <a:lstStyle/>
          <a:p>
            <a:endParaRPr lang="en-GB" sz="2400" dirty="0"/>
          </a:p>
          <a:p>
            <a:r>
              <a:rPr lang="en-GB" sz="2400" dirty="0"/>
              <a:t>  Encourage children to estimate answers before working out the answer.</a:t>
            </a:r>
          </a:p>
          <a:p>
            <a:endParaRPr lang="en-GB" sz="2400" dirty="0"/>
          </a:p>
          <a:p>
            <a:endParaRPr lang="en-GB" sz="2400" dirty="0"/>
          </a:p>
          <a:p>
            <a:endParaRPr lang="en-GB" sz="2400" dirty="0"/>
          </a:p>
          <a:p>
            <a:r>
              <a:rPr lang="en-GB" sz="2400" dirty="0"/>
              <a:t>It is important that your child is able to use estimation in their work.  Estimation is used to get a rough idea of a calculation. Rounding the numbers to make it easier.</a:t>
            </a:r>
          </a:p>
          <a:p>
            <a:r>
              <a:rPr lang="en-GB" sz="2400" dirty="0"/>
              <a:t>Then do the calculation. If it's really different to the estimation, a mistake has been made.</a:t>
            </a:r>
          </a:p>
          <a:p>
            <a:endParaRPr lang="en-GB" dirty="0"/>
          </a:p>
          <a:p>
            <a:endParaRPr lang="en-GB" dirty="0"/>
          </a:p>
          <a:p>
            <a:pPr algn="ctr"/>
            <a:r>
              <a:rPr lang="en-GB" sz="3200" dirty="0"/>
              <a:t>25, 567 x 24</a:t>
            </a:r>
          </a:p>
          <a:p>
            <a:pPr algn="ctr"/>
            <a:endParaRPr lang="en-GB" sz="3200" dirty="0"/>
          </a:p>
          <a:p>
            <a:pPr algn="ctr"/>
            <a:r>
              <a:rPr lang="en-GB" sz="3200" dirty="0"/>
              <a:t>How would you solve this problem using rounding and estimation?</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451670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FA26C-4270-2572-A698-913518E91A57}"/>
              </a:ext>
            </a:extLst>
          </p:cNvPr>
          <p:cNvPicPr>
            <a:picLocks noChangeAspect="1"/>
          </p:cNvPicPr>
          <p:nvPr/>
        </p:nvPicPr>
        <p:blipFill>
          <a:blip r:embed="rId2"/>
          <a:stretch>
            <a:fillRect/>
          </a:stretch>
        </p:blipFill>
        <p:spPr>
          <a:xfrm>
            <a:off x="4253501" y="757424"/>
            <a:ext cx="7627349" cy="5396282"/>
          </a:xfrm>
          <a:prstGeom prst="rect">
            <a:avLst/>
          </a:prstGeom>
        </p:spPr>
      </p:pic>
      <p:sp>
        <p:nvSpPr>
          <p:cNvPr id="2" name="TextBox 1">
            <a:extLst>
              <a:ext uri="{FF2B5EF4-FFF2-40B4-BE49-F238E27FC236}">
                <a16:creationId xmlns:a16="http://schemas.microsoft.com/office/drawing/2014/main" id="{A317482A-0181-4573-9D7E-92A9D0E3EECD}"/>
              </a:ext>
            </a:extLst>
          </p:cNvPr>
          <p:cNvSpPr txBox="1"/>
          <p:nvPr/>
        </p:nvSpPr>
        <p:spPr>
          <a:xfrm>
            <a:off x="678094" y="657546"/>
            <a:ext cx="3472666" cy="2246769"/>
          </a:xfrm>
          <a:prstGeom prst="rect">
            <a:avLst/>
          </a:prstGeom>
          <a:noFill/>
        </p:spPr>
        <p:txBody>
          <a:bodyPr wrap="square" rtlCol="0">
            <a:spAutoFit/>
          </a:bodyPr>
          <a:lstStyle/>
          <a:p>
            <a:r>
              <a:rPr lang="en-GB" sz="2800" b="1" dirty="0">
                <a:solidFill>
                  <a:srgbClr val="0070C0"/>
                </a:solidFill>
              </a:rPr>
              <a:t>Using estimation and number bond knowledge will help your child solve this problem.</a:t>
            </a:r>
          </a:p>
        </p:txBody>
      </p:sp>
    </p:spTree>
    <p:extLst>
      <p:ext uri="{BB962C8B-B14F-4D97-AF65-F5344CB8AC3E}">
        <p14:creationId xmlns:p14="http://schemas.microsoft.com/office/powerpoint/2010/main" val="419351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628C7C-EB8F-4678-AF83-E1870A5CCC6D}"/>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What is the same? What is different?</a:t>
            </a:r>
          </a:p>
        </p:txBody>
      </p:sp>
      <p:pic>
        <p:nvPicPr>
          <p:cNvPr id="2" name="Picture 1" descr="Calendar&#10;&#10;Description automatically generated">
            <a:extLst>
              <a:ext uri="{FF2B5EF4-FFF2-40B4-BE49-F238E27FC236}">
                <a16:creationId xmlns:a16="http://schemas.microsoft.com/office/drawing/2014/main" id="{E28AB91D-4FCC-49BC-9713-43016B76E902}"/>
              </a:ext>
            </a:extLst>
          </p:cNvPr>
          <p:cNvPicPr>
            <a:picLocks noChangeAspect="1"/>
          </p:cNvPicPr>
          <p:nvPr/>
        </p:nvPicPr>
        <p:blipFill rotWithShape="1">
          <a:blip r:embed="rId2">
            <a:extLst>
              <a:ext uri="{28A0092B-C50C-407E-A947-70E740481C1C}">
                <a14:useLocalDpi xmlns:a14="http://schemas.microsoft.com/office/drawing/2010/main" val="0"/>
              </a:ext>
            </a:extLst>
          </a:blip>
          <a:srcRect l="11880" t="5168" r="60106" b="7340"/>
          <a:stretch/>
        </p:blipFill>
        <p:spPr>
          <a:xfrm rot="16200000">
            <a:off x="6715420" y="37485"/>
            <a:ext cx="2904490" cy="6780700"/>
          </a:xfrm>
          <a:prstGeom prst="rect">
            <a:avLst/>
          </a:prstGeom>
        </p:spPr>
      </p:pic>
      <p:sp>
        <p:nvSpPr>
          <p:cNvPr id="4" name="TextBox 3">
            <a:extLst>
              <a:ext uri="{FF2B5EF4-FFF2-40B4-BE49-F238E27FC236}">
                <a16:creationId xmlns:a16="http://schemas.microsoft.com/office/drawing/2014/main" id="{8563FAF7-94CA-46B7-ABC6-15F3B975F066}"/>
              </a:ext>
            </a:extLst>
          </p:cNvPr>
          <p:cNvSpPr txBox="1"/>
          <p:nvPr/>
        </p:nvSpPr>
        <p:spPr>
          <a:xfrm>
            <a:off x="3657600" y="5665076"/>
            <a:ext cx="7010400" cy="646331"/>
          </a:xfrm>
          <a:prstGeom prst="rect">
            <a:avLst/>
          </a:prstGeom>
          <a:noFill/>
        </p:spPr>
        <p:txBody>
          <a:bodyPr wrap="square" rtlCol="0">
            <a:spAutoFit/>
          </a:bodyPr>
          <a:lstStyle/>
          <a:p>
            <a:r>
              <a:rPr lang="en-GB" sz="3600" dirty="0"/>
              <a:t>What else have you noticed?</a:t>
            </a:r>
          </a:p>
        </p:txBody>
      </p:sp>
    </p:spTree>
    <p:extLst>
      <p:ext uri="{BB962C8B-B14F-4D97-AF65-F5344CB8AC3E}">
        <p14:creationId xmlns:p14="http://schemas.microsoft.com/office/powerpoint/2010/main" val="1099664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287383" y="437698"/>
            <a:ext cx="11299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rPr>
              <a:t>How can you help your child with Maths at home?</a:t>
            </a:r>
            <a:endParaRPr kumimoji="0" lang="en-US"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endParaRPr>
          </a:p>
        </p:txBody>
      </p:sp>
      <p:sp>
        <p:nvSpPr>
          <p:cNvPr id="19463" name="Rectangle 7"/>
          <p:cNvSpPr>
            <a:spLocks noGrp="1" noRot="1" noChangeArrowheads="1"/>
          </p:cNvSpPr>
          <p:nvPr>
            <p:ph idx="1"/>
          </p:nvPr>
        </p:nvSpPr>
        <p:spPr>
          <a:xfrm>
            <a:off x="287383" y="1306976"/>
            <a:ext cx="11630639" cy="4406900"/>
          </a:xfrm>
        </p:spPr>
        <p:txBody>
          <a:bodyPr>
            <a:normAutofit lnSpcReduction="10000"/>
          </a:bodyPr>
          <a:lstStyle/>
          <a:p>
            <a:pPr eaLnBrk="1" hangingPunct="1">
              <a:defRPr/>
            </a:pPr>
            <a:r>
              <a:rPr lang="en-GB" altLang="en-US" dirty="0">
                <a:solidFill>
                  <a:schemeClr val="accent4">
                    <a:lumMod val="10000"/>
                  </a:schemeClr>
                </a:solidFill>
                <a:latin typeface="Comic Sans MS" panose="030F0702030302020204" pitchFamily="66" charset="0"/>
              </a:rPr>
              <a:t>Take away their fear. </a:t>
            </a:r>
          </a:p>
          <a:p>
            <a:pPr eaLnBrk="1" hangingPunct="1">
              <a:defRPr/>
            </a:pPr>
            <a:r>
              <a:rPr lang="en-GB" altLang="en-US" dirty="0">
                <a:solidFill>
                  <a:schemeClr val="accent4">
                    <a:lumMod val="10000"/>
                  </a:schemeClr>
                </a:solidFill>
                <a:latin typeface="Comic Sans MS" panose="030F0702030302020204" pitchFamily="66" charset="0"/>
              </a:rPr>
              <a:t>Let your child know you believe they can be successful in maths</a:t>
            </a:r>
          </a:p>
          <a:p>
            <a:pPr eaLnBrk="1" hangingPunct="1">
              <a:defRPr/>
            </a:pPr>
            <a:r>
              <a:rPr lang="en-GB" altLang="en-US" dirty="0">
                <a:solidFill>
                  <a:schemeClr val="accent4">
                    <a:lumMod val="10000"/>
                  </a:schemeClr>
                </a:solidFill>
                <a:latin typeface="Comic Sans MS" panose="030F0702030302020204" pitchFamily="66" charset="0"/>
              </a:rPr>
              <a:t>Encourage and support risk taking and celebrate perseverance.</a:t>
            </a:r>
          </a:p>
          <a:p>
            <a:pPr eaLnBrk="1" hangingPunct="1">
              <a:defRPr/>
            </a:pPr>
            <a:r>
              <a:rPr lang="en-GB" altLang="en-US" dirty="0">
                <a:solidFill>
                  <a:schemeClr val="accent4">
                    <a:lumMod val="10000"/>
                  </a:schemeClr>
                </a:solidFill>
                <a:latin typeface="Comic Sans MS" panose="030F0702030302020204" pitchFamily="66" charset="0"/>
              </a:rPr>
              <a:t>Encourage your children to solve problems with you.</a:t>
            </a:r>
          </a:p>
          <a:p>
            <a:pPr eaLnBrk="1" hangingPunct="1">
              <a:defRPr/>
            </a:pPr>
            <a:r>
              <a:rPr lang="en-GB" altLang="en-US" dirty="0">
                <a:solidFill>
                  <a:schemeClr val="accent4">
                    <a:lumMod val="10000"/>
                  </a:schemeClr>
                </a:solidFill>
                <a:latin typeface="Comic Sans MS" panose="030F0702030302020204" pitchFamily="66" charset="0"/>
              </a:rPr>
              <a:t>Help them identify different methods or strategies to use in finding solutions and resist the temptation to provide the answer or method.</a:t>
            </a:r>
          </a:p>
          <a:p>
            <a:pPr eaLnBrk="1" hangingPunct="1">
              <a:defRPr/>
            </a:pPr>
            <a:r>
              <a:rPr lang="en-GB" altLang="en-US" dirty="0">
                <a:solidFill>
                  <a:schemeClr val="accent4">
                    <a:lumMod val="10000"/>
                  </a:schemeClr>
                </a:solidFill>
                <a:latin typeface="Comic Sans MS" panose="030F0702030302020204" pitchFamily="66" charset="0"/>
              </a:rPr>
              <a:t>There is usually more than one way to solve a problem, and simpler strategies are often effective.</a:t>
            </a:r>
          </a:p>
          <a:p>
            <a:pPr eaLnBrk="1" hangingPunct="1">
              <a:defRPr/>
            </a:pPr>
            <a:r>
              <a:rPr lang="en-GB" altLang="en-US" dirty="0">
                <a:solidFill>
                  <a:schemeClr val="accent4">
                    <a:lumMod val="10000"/>
                  </a:schemeClr>
                </a:solidFill>
                <a:latin typeface="Comic Sans MS" panose="030F0702030302020204" pitchFamily="66" charset="0"/>
              </a:rPr>
              <a:t>Provide opportunities for your child to explain and justify their thinking.</a:t>
            </a:r>
          </a:p>
          <a:p>
            <a:pPr eaLnBrk="1" hangingPunct="1">
              <a:defRPr/>
            </a:pPr>
            <a:r>
              <a:rPr lang="en-GB" altLang="en-US" dirty="0">
                <a:solidFill>
                  <a:schemeClr val="accent4">
                    <a:lumMod val="10000"/>
                  </a:schemeClr>
                </a:solidFill>
                <a:latin typeface="Comic Sans MS" panose="030F0702030302020204" pitchFamily="66" charset="0"/>
              </a:rPr>
              <a:t>Seeing mistakes as an opportunity to learn and using them as a discussion point.</a:t>
            </a:r>
          </a:p>
          <a:p>
            <a:pPr eaLnBrk="1" hangingPunct="1">
              <a:defRPr/>
            </a:pPr>
            <a:endParaRPr lang="en-US" altLang="en-US" dirty="0">
              <a:solidFill>
                <a:schemeClr val="accent4">
                  <a:lumMod val="10000"/>
                </a:schemeClr>
              </a:solidFill>
              <a:latin typeface="Comic Sans MS" panose="030F0702030302020204" pitchFamily="66" charset="0"/>
            </a:endParaRPr>
          </a:p>
        </p:txBody>
      </p:sp>
    </p:spTree>
    <p:extLst>
      <p:ext uri="{BB962C8B-B14F-4D97-AF65-F5344CB8AC3E}">
        <p14:creationId xmlns:p14="http://schemas.microsoft.com/office/powerpoint/2010/main" val="385689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8DB516-1A0B-4D3B-A913-A19DA3A2F462}"/>
              </a:ext>
            </a:extLst>
          </p:cNvPr>
          <p:cNvSpPr>
            <a:spLocks noGrp="1"/>
          </p:cNvSpPr>
          <p:nvPr>
            <p:ph idx="1"/>
          </p:nvPr>
        </p:nvSpPr>
        <p:spPr>
          <a:xfrm>
            <a:off x="1157111" y="2159001"/>
            <a:ext cx="9877777" cy="3450696"/>
          </a:xfrm>
        </p:spPr>
        <p:txBody>
          <a:bodyPr>
            <a:normAutofit lnSpcReduction="10000"/>
          </a:bodyPr>
          <a:lstStyle/>
          <a:p>
            <a:r>
              <a:rPr lang="en-GB" dirty="0">
                <a:latin typeface="Comic Sans MS" panose="030F0702030302020204" pitchFamily="66" charset="0"/>
              </a:rPr>
              <a:t>Connect mathematics to real life experiences. Emphasising the mathematics around us helps to make mathematics education relevant.  </a:t>
            </a:r>
          </a:p>
          <a:p>
            <a:r>
              <a:rPr lang="en-GB" dirty="0">
                <a:latin typeface="Comic Sans MS" panose="030F0702030302020204" pitchFamily="66" charset="0"/>
              </a:rPr>
              <a:t>Recognising the importance and value of Maths in our everyday lives e.g. managing money when shopping if I buy … estimate how much it will be. How much change would you get from…?  Comparing prices at petrol stations. Is it cheaper to buy 9 litres of petrol at £1.69 or 9 litres of petrol at  £1.71? How much saving could be made if over a year? </a:t>
            </a:r>
            <a:endParaRPr lang="en-GB" dirty="0"/>
          </a:p>
        </p:txBody>
      </p:sp>
      <p:sp>
        <p:nvSpPr>
          <p:cNvPr id="3" name="Title 2">
            <a:extLst>
              <a:ext uri="{FF2B5EF4-FFF2-40B4-BE49-F238E27FC236}">
                <a16:creationId xmlns:a16="http://schemas.microsoft.com/office/drawing/2014/main" id="{0D0BAE0A-34EC-4ADB-9668-3DB9FA95207F}"/>
              </a:ext>
            </a:extLst>
          </p:cNvPr>
          <p:cNvSpPr>
            <a:spLocks noGrp="1"/>
          </p:cNvSpPr>
          <p:nvPr>
            <p:ph type="title"/>
          </p:nvPr>
        </p:nvSpPr>
        <p:spPr/>
        <p:txBody>
          <a:bodyPr>
            <a:normAutofit fontScale="90000"/>
          </a:bodyPr>
          <a:lstStyle/>
          <a:p>
            <a:r>
              <a:rPr lang="en-GB" dirty="0"/>
              <a:t>How can you help your child with Maths at home?</a:t>
            </a:r>
            <a:br>
              <a:rPr lang="en-GB" dirty="0"/>
            </a:br>
            <a:endParaRPr lang="en-GB" dirty="0"/>
          </a:p>
        </p:txBody>
      </p:sp>
    </p:spTree>
    <p:extLst>
      <p:ext uri="{BB962C8B-B14F-4D97-AF65-F5344CB8AC3E}">
        <p14:creationId xmlns:p14="http://schemas.microsoft.com/office/powerpoint/2010/main" val="3845520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322185" y="424603"/>
            <a:ext cx="104639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panose="030F0702030302020204" pitchFamily="66" charset="0"/>
                <a:ea typeface="+mn-ea"/>
                <a:cs typeface="Arial" charset="0"/>
              </a:rPr>
              <a:t>A quick guide to everyday Maths opportunities for your child</a:t>
            </a:r>
            <a:endParaRPr kumimoji="0" lang="en-US" alt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panose="030F0702030302020204" pitchFamily="66" charset="0"/>
              <a:ea typeface="+mn-ea"/>
              <a:cs typeface="Arial" charset="0"/>
            </a:endParaRPr>
          </a:p>
        </p:txBody>
      </p:sp>
      <p:sp>
        <p:nvSpPr>
          <p:cNvPr id="21509" name="Rectangle 5"/>
          <p:cNvSpPr>
            <a:spLocks noGrp="1" noRot="1" noChangeArrowheads="1"/>
          </p:cNvSpPr>
          <p:nvPr>
            <p:ph idx="1"/>
          </p:nvPr>
        </p:nvSpPr>
        <p:spPr>
          <a:xfrm>
            <a:off x="0" y="2354347"/>
            <a:ext cx="12074434" cy="4349931"/>
          </a:xfrm>
        </p:spPr>
        <p:txBody>
          <a:bodyPr>
            <a:normAutofit fontScale="92500" lnSpcReduction="10000"/>
          </a:bodyPr>
          <a:lstStyle/>
          <a:p>
            <a:pPr eaLnBrk="1" hangingPunct="1">
              <a:defRPr/>
            </a:pPr>
            <a:r>
              <a:rPr lang="en-US" altLang="en-US" sz="2000" dirty="0" err="1">
                <a:solidFill>
                  <a:schemeClr val="tx1"/>
                </a:solidFill>
                <a:latin typeface="Comic Sans MS" panose="030F0702030302020204" pitchFamily="66" charset="0"/>
              </a:rPr>
              <a:t>Practise</a:t>
            </a:r>
            <a:r>
              <a:rPr lang="en-US" altLang="en-US" sz="2000" dirty="0">
                <a:solidFill>
                  <a:schemeClr val="tx1"/>
                </a:solidFill>
                <a:latin typeface="Comic Sans MS" panose="030F0702030302020204" pitchFamily="66" charset="0"/>
              </a:rPr>
              <a:t> spotting and </a:t>
            </a:r>
            <a:r>
              <a:rPr lang="en-US" altLang="en-US" sz="2000" dirty="0" err="1">
                <a:solidFill>
                  <a:schemeClr val="tx1"/>
                </a:solidFill>
                <a:latin typeface="Comic Sans MS" panose="030F0702030302020204" pitchFamily="66" charset="0"/>
              </a:rPr>
              <a:t>recognising</a:t>
            </a:r>
            <a:r>
              <a:rPr lang="en-US" altLang="en-US" sz="2000" dirty="0">
                <a:solidFill>
                  <a:schemeClr val="tx1"/>
                </a:solidFill>
                <a:latin typeface="Comic Sans MS" panose="030F0702030302020204" pitchFamily="66" charset="0"/>
              </a:rPr>
              <a:t> numbers in the environment. Add/multiply/subtract/divide door numbers, numbers on car registration plates, road signs and at the shop.</a:t>
            </a:r>
          </a:p>
          <a:p>
            <a:pPr eaLnBrk="1" hangingPunct="1">
              <a:defRPr/>
            </a:pPr>
            <a:r>
              <a:rPr lang="en-US" altLang="en-US" sz="2000" dirty="0">
                <a:solidFill>
                  <a:schemeClr val="tx1"/>
                </a:solidFill>
                <a:latin typeface="Comic Sans MS" panose="030F0702030302020204" pitchFamily="66" charset="0"/>
              </a:rPr>
              <a:t>Flicking through the TV guide? Ask your child to calculate the length of their </a:t>
            </a:r>
            <a:r>
              <a:rPr lang="en-US" altLang="en-US" sz="2000" dirty="0" err="1">
                <a:solidFill>
                  <a:schemeClr val="tx1"/>
                </a:solidFill>
                <a:latin typeface="Comic Sans MS" panose="030F0702030302020204" pitchFamily="66" charset="0"/>
              </a:rPr>
              <a:t>favourite</a:t>
            </a:r>
            <a:r>
              <a:rPr lang="en-US" altLang="en-US" sz="2000" dirty="0">
                <a:solidFill>
                  <a:schemeClr val="tx1"/>
                </a:solidFill>
                <a:latin typeface="Comic Sans MS" panose="030F0702030302020204" pitchFamily="66" charset="0"/>
              </a:rPr>
              <a:t> </a:t>
            </a:r>
            <a:r>
              <a:rPr lang="en-US" altLang="en-US" sz="2000" dirty="0" err="1">
                <a:solidFill>
                  <a:schemeClr val="tx1"/>
                </a:solidFill>
                <a:latin typeface="Comic Sans MS" panose="030F0702030302020204" pitchFamily="66" charset="0"/>
              </a:rPr>
              <a:t>programmes</a:t>
            </a:r>
            <a:r>
              <a:rPr lang="en-US" altLang="en-US" sz="2000" dirty="0">
                <a:solidFill>
                  <a:schemeClr val="tx1"/>
                </a:solidFill>
                <a:latin typeface="Comic Sans MS" panose="030F0702030302020204" pitchFamily="66" charset="0"/>
              </a:rPr>
              <a:t>. How long is it until the next </a:t>
            </a:r>
            <a:r>
              <a:rPr lang="en-US" altLang="en-US" sz="2000" dirty="0" err="1">
                <a:solidFill>
                  <a:schemeClr val="tx1"/>
                </a:solidFill>
                <a:latin typeface="Comic Sans MS" panose="030F0702030302020204" pitchFamily="66" charset="0"/>
              </a:rPr>
              <a:t>programme</a:t>
            </a:r>
            <a:r>
              <a:rPr lang="en-US" altLang="en-US" sz="2000" dirty="0">
                <a:solidFill>
                  <a:schemeClr val="tx1"/>
                </a:solidFill>
                <a:latin typeface="Comic Sans MS" panose="030F0702030302020204" pitchFamily="66" charset="0"/>
              </a:rPr>
              <a:t>?</a:t>
            </a:r>
          </a:p>
          <a:p>
            <a:pPr eaLnBrk="1" hangingPunct="1">
              <a:defRPr/>
            </a:pPr>
            <a:r>
              <a:rPr lang="en-US" altLang="en-US" sz="2000" dirty="0">
                <a:solidFill>
                  <a:schemeClr val="tx1"/>
                </a:solidFill>
                <a:latin typeface="Comic Sans MS" panose="030F0702030302020204" pitchFamily="66" charset="0"/>
              </a:rPr>
              <a:t>Use food packaging to discuss 2D and 3D shapes. What are the properties of these shapes e.g. how many faces, sides, vertices? Flatten the packaging out to find the net of the 3D shape too. </a:t>
            </a:r>
          </a:p>
          <a:p>
            <a:pPr eaLnBrk="1" hangingPunct="1">
              <a:defRPr/>
            </a:pPr>
            <a:r>
              <a:rPr lang="en-US" altLang="en-US" sz="2000" dirty="0">
                <a:solidFill>
                  <a:schemeClr val="tx1"/>
                </a:solidFill>
                <a:latin typeface="Comic Sans MS" panose="030F0702030302020204" pitchFamily="66" charset="0"/>
              </a:rPr>
              <a:t>Measuring up for new furniture? Want to make sure the Christmas tree will fit in your living room? These are really good opportunities to encourage your child to see the value of careful measuring skills in everyday life.</a:t>
            </a:r>
          </a:p>
          <a:p>
            <a:pPr eaLnBrk="1" hangingPunct="1">
              <a:defRPr/>
            </a:pPr>
            <a:r>
              <a:rPr lang="en-US" altLang="en-US" sz="2000" dirty="0" err="1">
                <a:solidFill>
                  <a:schemeClr val="tx1"/>
                </a:solidFill>
                <a:latin typeface="Comic Sans MS" panose="030F0702030302020204" pitchFamily="66" charset="0"/>
              </a:rPr>
              <a:t>Practise</a:t>
            </a:r>
            <a:r>
              <a:rPr lang="en-US" altLang="en-US" sz="2000" dirty="0">
                <a:solidFill>
                  <a:schemeClr val="tx1"/>
                </a:solidFill>
                <a:latin typeface="Comic Sans MS" panose="030F0702030302020204" pitchFamily="66" charset="0"/>
              </a:rPr>
              <a:t> telling the time with your child. Can they read both the digital and analogue clock? Can they readily convert between the two and use the 24 hour clock? Can they also </a:t>
            </a:r>
            <a:r>
              <a:rPr lang="en-US" altLang="en-US" sz="2000" dirty="0" err="1">
                <a:solidFill>
                  <a:schemeClr val="tx1"/>
                </a:solidFill>
                <a:latin typeface="Comic Sans MS" panose="030F0702030302020204" pitchFamily="66" charset="0"/>
              </a:rPr>
              <a:t>recognise</a:t>
            </a:r>
            <a:r>
              <a:rPr lang="en-US" altLang="en-US" sz="2000" dirty="0">
                <a:solidFill>
                  <a:schemeClr val="tx1"/>
                </a:solidFill>
                <a:latin typeface="Comic Sans MS" panose="030F0702030302020204" pitchFamily="66" charset="0"/>
              </a:rPr>
              <a:t> Roman Numeral representations of the time too?</a:t>
            </a:r>
          </a:p>
          <a:p>
            <a:pPr eaLnBrk="1" hangingPunct="1">
              <a:defRPr/>
            </a:pPr>
            <a:r>
              <a:rPr lang="en-US" altLang="en-US" sz="2000" dirty="0">
                <a:solidFill>
                  <a:schemeClr val="tx1"/>
                </a:solidFill>
                <a:latin typeface="Comic Sans MS" panose="030F0702030302020204" pitchFamily="66" charset="0"/>
              </a:rPr>
              <a:t>Board Games supply endless opportunities for </a:t>
            </a:r>
            <a:r>
              <a:rPr lang="en-US" altLang="en-US" sz="2000" dirty="0" err="1">
                <a:solidFill>
                  <a:schemeClr val="tx1"/>
                </a:solidFill>
                <a:latin typeface="Comic Sans MS" panose="030F0702030302020204" pitchFamily="66" charset="0"/>
              </a:rPr>
              <a:t>Maths</a:t>
            </a:r>
            <a:r>
              <a:rPr lang="en-US" altLang="en-US" sz="2000" dirty="0">
                <a:solidFill>
                  <a:schemeClr val="tx1"/>
                </a:solidFill>
                <a:latin typeface="Comic Sans MS" panose="030F0702030302020204" pitchFamily="66" charset="0"/>
              </a:rPr>
              <a:t> – Snakes and Ladders, Monopoly, Bingo, Connect Four, Battle Ships </a:t>
            </a:r>
            <a:r>
              <a:rPr lang="en-US" altLang="en-US" sz="2000" dirty="0" err="1">
                <a:solidFill>
                  <a:schemeClr val="tx1"/>
                </a:solidFill>
                <a:latin typeface="Comic Sans MS" panose="030F0702030302020204" pitchFamily="66" charset="0"/>
              </a:rPr>
              <a:t>etc</a:t>
            </a:r>
            <a:endParaRPr lang="en-US" altLang="en-US" sz="2000" dirty="0">
              <a:solidFill>
                <a:schemeClr val="tx1"/>
              </a:solidFill>
              <a:latin typeface="Comic Sans MS" panose="030F0702030302020204" pitchFamily="66" charset="0"/>
            </a:endParaRPr>
          </a:p>
        </p:txBody>
      </p:sp>
      <p:pic>
        <p:nvPicPr>
          <p:cNvPr id="38916" name="Picture 6" descr="j0185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097" y="42460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13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99930" y="2289737"/>
            <a:ext cx="11687548" cy="3391871"/>
          </a:xfrm>
        </p:spPr>
        <p:txBody>
          <a:bodyPr anchor="b">
            <a:normAutofit fontScale="85000" lnSpcReduction="20000"/>
          </a:bodyPr>
          <a:lstStyle/>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r>
              <a:rPr lang="en-GB" sz="3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O</a:t>
            </a:r>
            <a:r>
              <a:rPr kumimoji="0" lang="en-GB" sz="3100" b="0" i="0" u="none" strike="noStrike" kern="1200" cap="none" spc="0" normalizeH="0" baseline="0" noProof="0" dirty="0" err="1">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ur</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curriculum is based on the national curriculum and White Rose Maths and other materials that support the delivery of the curriculum. </a:t>
            </a:r>
          </a:p>
          <a:p>
            <a:pPr algn="l"/>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These include, Power Maths, NCETM, </a:t>
            </a:r>
            <a:r>
              <a:rPr kumimoji="0" lang="en-GB" sz="3100" b="0" i="0" u="none" strike="noStrike" kern="1200" cap="none" spc="0" normalizeH="0" baseline="0" noProof="0" dirty="0" err="1">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NRich</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Third Space Learning, Primary Stars, Classroom Secrets, NACE– these are used across KS1 and KS2 allowing children to be exposed to a variety of different types of learning and to ensure coverage of fluency, problem solving and reasoning in different formats to ensure that our maths curriculum is rich and varied. </a:t>
            </a:r>
            <a:endParaRPr lang="en-GB" sz="3100" b="1" dirty="0">
              <a:solidFill>
                <a:srgbClr val="0000FF"/>
              </a:solidFill>
              <a:latin typeface="+mj-lt"/>
            </a:endParaRP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2F10BF7-F9BD-4EB7-9E7B-94009E4999E5}"/>
              </a:ext>
            </a:extLst>
          </p:cNvPr>
          <p:cNvPicPr>
            <a:picLocks noChangeAspect="1"/>
          </p:cNvPicPr>
          <p:nvPr/>
        </p:nvPicPr>
        <p:blipFill>
          <a:blip r:embed="rId3"/>
          <a:stretch>
            <a:fillRect/>
          </a:stretch>
        </p:blipFill>
        <p:spPr>
          <a:xfrm>
            <a:off x="4900237" y="1408726"/>
            <a:ext cx="1902117" cy="1926503"/>
          </a:xfrm>
          <a:prstGeom prst="rect">
            <a:avLst/>
          </a:prstGeom>
        </p:spPr>
      </p:pic>
      <p:sp>
        <p:nvSpPr>
          <p:cNvPr id="14" name="TextBox 13">
            <a:extLst>
              <a:ext uri="{FF2B5EF4-FFF2-40B4-BE49-F238E27FC236}">
                <a16:creationId xmlns:a16="http://schemas.microsoft.com/office/drawing/2014/main" id="{5CC358DD-3E91-4821-B367-27D45FE453BD}"/>
              </a:ext>
            </a:extLst>
          </p:cNvPr>
          <p:cNvSpPr txBox="1"/>
          <p:nvPr/>
        </p:nvSpPr>
        <p:spPr>
          <a:xfrm>
            <a:off x="404042" y="28876"/>
            <a:ext cx="10739305" cy="1277273"/>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Light" panose="020F0302020204030204"/>
                <a:ea typeface="+mn-ea"/>
                <a:cs typeface="+mn-cs"/>
              </a:rPr>
              <a:t>What does </a:t>
            </a:r>
            <a:r>
              <a:rPr kumimoji="0" lang="en-US" sz="4000" b="1" i="0" u="none" strike="noStrike" kern="1200" cap="none" spc="0" normalizeH="0" baseline="0" noProof="0" dirty="0" err="1">
                <a:ln>
                  <a:noFill/>
                </a:ln>
                <a:solidFill>
                  <a:srgbClr val="0000FF"/>
                </a:solidFill>
                <a:effectLst/>
                <a:uLnTx/>
                <a:uFillTx/>
                <a:latin typeface="Calibri Light" panose="020F0302020204030204"/>
                <a:ea typeface="+mn-ea"/>
                <a:cs typeface="+mn-cs"/>
              </a:rPr>
              <a:t>Maths</a:t>
            </a:r>
            <a:r>
              <a:rPr kumimoji="0" lang="en-US" sz="4000" b="1" i="0" u="none" strike="noStrike" kern="1200" cap="none" spc="0" normalizeH="0" baseline="0" noProof="0" dirty="0">
                <a:ln>
                  <a:noFill/>
                </a:ln>
                <a:solidFill>
                  <a:srgbClr val="0000FF"/>
                </a:solidFill>
                <a:effectLst/>
                <a:uLnTx/>
                <a:uFillTx/>
                <a:latin typeface="Calibri Light" panose="020F0302020204030204"/>
                <a:ea typeface="+mn-ea"/>
                <a:cs typeface="+mn-cs"/>
              </a:rPr>
              <a:t> learning look like at Farnborough?</a:t>
            </a:r>
          </a:p>
        </p:txBody>
      </p:sp>
    </p:spTree>
    <p:extLst>
      <p:ext uri="{BB962C8B-B14F-4D97-AF65-F5344CB8AC3E}">
        <p14:creationId xmlns:p14="http://schemas.microsoft.com/office/powerpoint/2010/main" val="336739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635253" y="379315"/>
            <a:ext cx="86540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rPr>
              <a:t>Websites to support children’s Maths skills</a:t>
            </a:r>
            <a:endParaRPr kumimoji="0" lang="en-US" altLang="en-US" sz="40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114" y="330995"/>
            <a:ext cx="1071562"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AutoShape 6" descr="data:image/jpeg;base64,/9j/4AAQSkZJRgABAQAAAQABAAD/2wCEAAkGBxIQEhUUEBQWFRUVGBYVFxUUFBgVFhgcGBkYGBgaFBgYHSggGRolHBcaITEiJSkrLi4uGB8zODMsNygtLisBCgoKDg0OGxAQGywkICQsLDAvNCwsLCwuLDIyLCwuLywsLSw0LywsLC8sLCwvLCwvLywsLCwsLCwsLC8vLCwsLP/AABEIAOEA4QMBEQACEQEDEQH/xAAcAAABBAMBAAAAAAAAAAAAAAAAAQMFBgIEBwj/xABDEAABAwIEAwUFBgQEBAcAAAABAAIRAyEEBRIxQVFhBhMicYEHMpGhsUJScsHR8BQjgpIzQ2LxCBai4RUkU2NzssL/xAAbAQABBQEBAAAAAAAAAAAAAAAAAQIDBAUGB//EADgRAAEDAgQDBgUFAQABBQEAAAEAAhEDBBIhMUEFUWETcYGRsfAGIqHB0RQyQuHxI1IkMzSCkhX/2gAMAwEAAhEDEQA/AO4oQhCEIQhCEIQhCEIQhCEhMboQqb2g9qGV4KQ6uKrx/l4cd6bbguB0A9C4KVtF7tAklUTH+27EViRgMG0AGO8rvLvixukA/wBRS1W0qImq6FDVuGU/3FROO7eZrWEfxApz/wCm1oA/CQA74lZf6xodMkjlAHnM/T6aLNN+7FM5dwH5UK7GYl4iri8VUPEuxFWPhqgBMqcRqEywADuB9VG+/qkyDC1n4ZrveBd+Jznf/YlQm9rn+XooXXNU6uTtIaPc8P4bfRQmo86kqPG7mtyjm+JZ7les38NV7foU7tXRkT5p4r1Bo4+alsH25zGlEYhzhyqBtSfMuBPzT23VQbqVt7WburHl3tZrttiKFOoOdMmmfnqBPwUzb4/yCss4kf5DyVuyj2j4DEQHPNF3KsNI/vEtjzIVtlzTdurlO8pP3jvVtp1A4AtIINwQZB8iFOrSyQhCEIQhCEIQhCEIQhCEIQhCEIQhCEIQhCEIQhI9wAJJAAuSbAAcShC5h2y9s+Ews08EBiqotqBig0/jF6n9Nj95WKds52uSQlcW7UduMfmJP8TWdoP+SzwUhxHgHvRzdJ6q9ToNYmEqEw2HDiA5zWiJkm3lbj0RVqFjZa0k9P726qGpULRkCVMU84p0m6Wgujk0Mb+qyKnC61d+N5w+OI/b8Kg6zqVHYnGPGStTG5zUdZp0j/TM/E/orltwqjTEuGI9YVilZ025uz71H9++/idfe5v5rR7FmWQy6KzgZyCcw2LLI3gGYDiPTkmVbdtSZjyBTalIP/xYOreLU3w3BF5g879U7spZgdnty9E4M+XC7NTGUZnUe/S9zTO2oR6N0j6rGv8AhtCnSxsacuWfnP2WfdW1NjMTQffep4fvl6Fc65oHv7LMKCE0IlIQnCdkoKkMmzzE4MzhqrmcS0GWH8TD4T5xKkp1ns0KmpXD6Z+UrpPZv2p06kMxrO7dt3rATTP4m+835jyWhTvGnJ+S1KN+12T8vRdEw9dlRofTcHNcJDmkOaRzBFirYM5hXwQRITiVKhCEIQhCEIQhCEIQhCEIQhCEIQhCFAdr+1+Fyul3mJfczopNvUqEfdby5kwBIvcJ7KbnmAiV5z7c+0bGZqS157rD8KDD4bGQajrGodt7WsAtGlbtZ3phKhMBlHe6TPhIkx70ztB9Lqnd8R7AOEfNOXLTWftqs+td9nIjP6KcbllPRo02+fx9FhHiFftO0nP6eSzTc1MWOc0YwUqTdTwIFmiNrbMHBOtXXNd+CkepP3cd+76IpGrUdhae/wDtU8rtAFvoSwhCWEISwhCIQtjCVwzVLdUgt3jffbdQVqJqRBiDKjqUy+M4gykw2LfT9xxHTh6g2SV7WlWEVGg++eqKlJlT9wlSeHzqqIbUAMkGTDTB87eqy6vCLcy+nlA0EkT6/VU6llTMuZ+f7U6KhgENJHEgtP53XPOojEQ50HYQ78ZLMLRJk+qcF/3CruaWmCm6LGEp2Sypjs52mxOAdNB3hJl1J12O8xwPUQbeimo1nUzkclYoXL6Ry0XZ+yfa/D5g2GHRVAl1Fx8Q5lp+23qOkgStSlXbUGWq2qFyyqMteSsSmVhCEIQhCEIQhCEIQhCEIQhCEKje0r2i0cpZoZFTFPEspz4WA7PqxcN5Dc9NxNSomoeiQmF5qznNq+MqurYmo6pUdu53yDQLNaOAFgtNjA0QEwlaSlASK15FhiGa3mS7xXF4iBJ32+q5Titw11Ts2aDLp5aa67rDvKoL8LdApWFkaqkqlnuJc+qQ4QGSAPz9V23CrWnSoBzcy7Mn3yW7Z02spgjdaLKLiYDSSbgAEmOa0C9jRLiAFZL2gSSsSIUgEpZlIlhKhLCEIhCEQhZE2H/ZNw5pAM09TxI06HtDmjbg5s76T+RkKrUofPjY6DvuD3j7iCo3UjOJpg/Q96cpOpsAcHF157tzSAY+8QYIn4xwUb2Vaksc2Mv3A+m4Pp1THB7zhIjqD6K24SqKjGvH2h/uuLuqJoVXUzsVhVWYHlvJZ6VDiyhNlYkJJSyloVn03B9Nxa5plrmmCDzBUjHEGQpGOLTIXY+wPb1uLihiiG19mu91tXyH2X9OPDkNWhcB/wArtVtWt2Knyu19Ve1aV5CEIQhCEIQhCEIQhCEKje1Ht+zKaOinD8VUH8thuGDbvKg+7MwOJHQxNRpGoeiQmF5jx2MqV6jqtZxfUeS5znGSSea1GtDRATEypAEinMkykuOuoLDYHieoWNxPiIpt7Omczy2Czby7AGBhzVlAXKkrHJTdOuC8svLRJMEC/n9R1Vl9s9tEVNiY6++ncnupkMDua1MJhHGu+rPhMgWBPh8Jv9m4tzC0bi5ptsm28fMInUa56b9eTlPVrNFAU9x98/H8qNxmIIqv71oJMBpBbLQD4ZB92Z3kbyOC17W3Bt2Ci6AMzkYdOsc42yMxB3VulTBpN7M6a658+/6pj+DcZFTxSQA5oLo06S8gAXtAnjHK6t/qGwHU8spgwJmcPdntt35KXtgILMuhy1mPf+KWqZfhqX+KAAY0gl2q2+28n8lisvb+4H/AkkakAYc+/SB9VRbcXFT9hnnpCZxHZvU6WeBp3aTJHkf91NR+IG02YavzOG4EDyy+ykZxLC2HZnmsMV2ZiNDjH2i7gImQAn23xCHyHtz2A3ziM8k6nxOZxDuhVxdNC1lI4urRexumQ5rQ2CAJ62F+O8fkc6jSuKdU4oLXGd8umZ9JjlnIqU2VWPM6Ez7lR0K8Wgq2naOFe+NLSZMCBb4qGrVp0gS9wEJj6rGfuKtGW030YbViHTfXPi3O43N9jFue/IX9SjdS+hq2P4xlp5DunPlpi3DmVZdT26bf15/aSIWMqcrAtTpCdKxIQE4FYgkGRYi4IsR5JwMJwMLsns57a/xYGHxJ/ntHhcf80D/9gb8xfmta2uMYwu19VuWl12gwu19VfFbV5CEIQhCEIQhCEKA7bdqKWV4V+Iq3Pu06cwajz7rRyHEngAd9k+mwvdAQV5QzrNauMr1K+IdqqVDqceHIADg0CABwAC1mMDRAUZK0lKAkUxkeWF51PEM+Z6DkOqyuJX7aLcDD8/p39eQ8SqF5chgwtOforSxsWFguSc4kyTKxCZSVKukgQ4zxDSQPxEbKWlRxtLgRlsSAT3A69c0rW4gTIy6+idAlR5NAJ19/VR6KNrmpR8DANBbZ73QGHxWHHi0AeQW3QbQvf+tT94d+1okuGWZ+uI956K4zs63zO1nQDXT+5KYw1B3honQ7SC6pLXQC64DhMvdxvA+SuV6rIdcjEJIDILZMZZZENbzIk67SFJUqNzq5ichpty5DzKwzMvw7AbEtgMfqIe2fFDgLPHhPPrKlsRSvXnUB04hEtdGUg6tOY5HlCfb4K7iOeojI7ZbjX8LVyLNG03HvJl5Am2kDryAngrXGOGPuKIFOIaCYzkn8nrKmvLV1RowbK4aVwErAlGlKDBlEqgZvgzRqFsQOF5t8B++a9Ksbo3VBrwc98oz8z6rqbWsKtMO3Wmr8bKdCSMoSq49mwDQHME8I3v62IXC8elt2Z0IHvp75rn7+RWKfxGEpVnXu5hGzrtO+2wnqOCqUrm5t2aQ1w3Gu2uRy71EyrVpNy0P1T95iOG8j58VWc1pbjmM9IP8AijyiUhum4cOqFjpQSCnStfFU5FnaXT4T13gjiLbKe3eGu+ZuIb/noeRUtN0HMSN05QqvYWvadL2kOBaYhwuC09CmSA6W+CUOh0tXeewnagZhQl0CtThtVo48nt6Oj0II5E7FCsKjZ3W/bXArMnfdWZTqyhCEIQhCEj3AAkkAC5JsABxKELyr7Ue2JzXGFzCf4elLKAuLW1PIPF5E+QaOC1Lelgb1TCVT1aATVvZZgHVXTEtBE8JvtP15D0mpeXbKDYJzIPh1/HM9JIrXFw2mInNXOmyAuJe/E4lc84yU4FHqmoaDeYI4QPre6kOHKJB3z9NI8fNISNk4AeG3NN+UajOdPfvomykdVa0SYHDqLbAC/DgpW29eoS0Tnn0OfPTfU9yUNc7JQOJxjGOnDkOrVHRIEBonaDa/GT1suqoWVWrTwXYw0mDTUuMayMxGwAjYStOnRe5sVsmNHnl9tvJbObtFXCNe8gEAOm+8XAFtzb9yqXDA624o+gwGJI202J10B5g+ihtSaV0WNGWngqrhaZe9oAJkiwEn0C6uuSWOdMADfIfdbdRwawk8l0ik7UAYiRMHh0Xltan2VRzJmD59VyLhhJCyhRjVJKpfaSn4mPlx1AjxNg2Mz1F/TovSeCkBjqUAYSP2mRp9Dl46gnVdDw93ylmWXI++ShltQtBImwlU12WxWiqWHZ4+BaCQfhPyXO/ENl2tv2o1afoco9FncSpYqeMaj7qZzSp3DhV0EtcC2oW+mgnnxHr5LA4bTN7SNuXw5pDmT44h3aH6xqs+3b2zezxZjMT9fsscJWp1Ks09JDWCSBDpcbATwABJHVLd0q9G3IrSJdpMiBuY3JMA8hyS1WPZTh8iT4Ze8lIELFVVYOCUFOBWnj8PrYQPeEOaeou3f4K9aVuxqh5/acj3HX8qxRqYHgnQ5Hu3UdSznxBtVvd2vM7/AAsFoVeEf8y+i7HyiNPf+K26y+XFTOJWfsznj8FiGV6dwLOaDZ7DGpv5jqAVmUnupPz8VDQqmi+fNeh8Di2VqbKlM6mPaHNPMET6HotoEESF0TXBwkJ9KlQhCEIXL/bx2r/hcIMLSMVcUCHRu2kLP/uPh6jWrFtTxOnkkJXnNagCjUvk2Vd74n+583eXTqsziPERbjAz9/p/fTx76N3d9n8rdfRWqlTDQABAGwGy5N73PcXOMkrEc4kyU6Ao9UxZgJJTZSsp3J5/lsPLf4pzqktA5cvXvSF2UKp53m1R1RzGuhjTA0HeOJO/5fVd1wnhVCnRbUcyXET8208ht68+S3LS0phgcRmea1srx7qLi4XcY3AMiZcNRPhkdCtC+sGXVMU3adCcjGRgax4Ka4t21Whp09xlut3K8JTNXuqtN3eTqEmBZurS4Rt1CqcRuqzbb9TQqDBEaSczGIGdRyPqq9zWeKXaMcMMR9YkKazvE06bTSqN/lup+HTEyCBDRsIkFc9wizrXDhcU3E1A/wCbFpBEydzOnuVnWlOo9wqMPzA5zy/tVfKaAfWY24BPAwbX39F218/sbV7wBkOUjy/1bVy8spOcuhUaIY0NGzQAPReTV6zq1V1R2pJK5V7y5xcd1G55mww7fDDqhMBpO3GSOX6rX4NwZ96+XghkTPPaAef46hW7O0Nd2eTeaqDqtXGVbkaiLAmBb7LV2tN1vw2hDGkNGu57yt4Mp2lPLT3mVtZlkL6FMPc5u8FvKdoPFR8P47Svrg0abTkJB/PLp9lDb37a1TA0H36KHIWy6nOavytvKarWVmOfsDeP3sqPEqFSrbPZT1I9+PLruNVBcsc+k5rdVd6+JY0NJIh9m3sbTY7Lzi3s6tR7g0H5dcsxtpr3jULnGUnuJAGmqrmaUv4auKhbqY92rSLC30cCZHnwXTWFd1/Zmi0w9oiTmf7BiCta2d+oo9mDDgPfgrG1wcARsQCPVci9hY8sOoMLJILTBWJCAlC06+Laxwa+GgtJkm1jBv6hX6dm6rSL6eZBAjvH2zn+lYZSc9stzzTWuliGuAIcNjzHl+qUtubNwLgW7jkU+KtAgnJY4HC90wMmYJvEblJeXIuKvaARolrVe0fiiF1P2Pdooc7BVDYg1aE9P8Rg+IeB/wDIVdsn4qZHL7rW4fVxMLDsuqq2tBCEJCY3QheR/aD2iOY4+tXBlk6KXSmyzLHabuI5uK1qFPA2FGSoLCUDUe1o3cY8uZ+CfWqijTNR2wUdR4psLjsrxQpBrQ0bAAD0XC1ahqPLzqSube4uJcd0+0KIqMrJqTUZJpWGLpOc2GmCSBPK9yOoEx1hWbOqym8veJABy58h4mJ6SnUnBrpPv2dei22tVMulQEqndp8LorFwENeARa07Eedp9V6H8PXPb2gaTLmyDz5j6ZeC3+HVcdGCcwnuy2XipULnz/L0kDreJ+Gyj+Ir99tbhlOPnkTyEbeeuyZxK4NOmGt/lKk+10NbTcCQ8OOkjhsT9BCy/hUGo+qyAaZAmd9vrnPgqXC5c5zf4kZquZjVqOeRUkFs+HgCTqdHqSV2VlRoNph1HQxnzAEDPfIBa9BrA2WaH/B9E3gq/d1GO4Bwny4/KUcRp9pbPZzEDvT6tPtGFvRdCzHGClRdVHiAAIgi82F+V15RY2hr3TaDss88tI1XKUKJq1RT0XNH1JP5lesPuIyYF2AaAkY8ggjcXVNwxTO6UgEQU9isdVqx3jy6LCeCjtqFO2nsWhs6wFHToU6c4BEplpV2jUMwVIQtx+X1BTFSPCbzyuAJ85EJgvaBrdhi+bbrkTl3Rmq4uGGoac5+/wAZooY97dAPiYwzoO19/qfim1rKm/G5vyucIxDXp5IfQa6SMiRqrFhMCK3duBHdUyTTFyT4ph03ERESdlyN7fG07Sm4f9XgYtABlEiNZ10B+2TVrmliaR8ztfLbv8FMkLlpWeFg4JwTgqt2kqVGOLSZZUAIB4QbwfP6rsOCNo1aQeBDmyD1nn4fULbsGsc0OjMLfyXLu5aSTJeGm3C31usrit8K9QNaIDSfHP8ApVbu57VwAGkreIWXJJzVYFatHNnUMVQfQdFWjUDw0yA6GyWk8A5pLfUrXsqbqVN1Zw+UjXxWjaYqQNUjL+16fy7GsxFKnWpGWVWNqNOxhwBEjgb7K4RC21spEKme13PP4LK67mmH1QKDOBmpIdB5hgeR5KWi3E8BIV5WWuFGprsvTmo48A35kj8gVk8bfFAN5n7H+ln8RdFMDqrQ1cqZGYWKU6AmJizagxCaVkRxmBfkAinnIAk9xKTpCcpmfpNr/BNqsLDB++XTP++9McIURnFI1q9Kjcs994AtFxcg2sCB5ro+D1GWljWu/wCf7W/TQb5mT3dFftXilRfV30H09+CmcHgmUhDGxeTuSTzJNysG6v6926apnYbAd2yz6tZ9Uy4p80wYkAxcSAY4SOSrMqVGA4XEA65kT0y1UQcRoVQ+0rYxNTfcbiOA26L1fgDgeG0iSNNj1P15jmun4eZt2+91Dl0qSpUc85q/EJwYh+ks1HSSCWzYkWBUHYsLxUgYgIneE3s24scZppSQnoQhCRCEiFZsqDqOGNSoNdNzgO6LTzHik+XltdYt0+jdXrKDDgqNB+cEcv2/WeeuUFY9zhq3PZsMOA1n6e/JGbdndLTUpE6Q3UWG5FxZpG4g/Lco4b8Q9pV/TXA+aYBGQMcwcwSRy30CLXiOJwp1NZiVY8JT002CNMNFrAi2xi0rjb6pjuXumcznz7p25LIqumoTM5rNwVYJoTbgnBPCjc5wzKlOHmIPhggS42AvzlanCq9WlW/5iZGeUwNz4K3aVHsfLfHuT9QhjZMANHEwLdSqrWurVYEkk8s/JRtBe7vWvhMQKjZ2OzhyI3Clurc0KmDUag8xsVLVpmm6PLqE3iMIx5DiPE0gg8bGUtG6qU2lgPymcu9OZWc0FoORXZ/Y3mveYWpQcfFh32Eye7qy9s/1ioB0aFqWz8dIHll5f1C3LKpjpDpl78F0BTK2uFf8R+azVwuFBs1rq7hwJcdDD5jQ/wDuV20bqU1y4yFoBMVp7OMDWRFyA8nzJDR8BPquZ40S54cTkDAHkSfMx4LFvyXOnw/Pqppqwis4pxoTSmFONCaSmla2aMpFn80SCYbAl0kfZA48fRaPC33La3/pzG5kwIHM8tlLbOqB/wDzPfy8Vj2foimwsDtWlx+yWkSAfEDxU3Hajq1VtYtgFvMEGCdCNk6+eXvD4iRznyKlgFit5RP43/1UVkCehPL9/uycGMcScw3nr+NyMtp1ylJl4JxrBbp1/cphqOAc06noPY20hMLlAdtcC00e8sHNI4CXAmIJ34z6Lo/hu+qir+mzLTJ10jcem2sytThNdwq9nsfoqMu3XSoSoQhCEiEiEITUKQpZs9tB1AbOMkm9jHhAO17+qz6nDqb7oXJ1A068zzyyVV1ox1cVjqPcqXy+vVxkU5cKTQBUIc0EuIN7/ZtGkcpWbW/T8MLq0NNQzgyOQG2W+ZJcc840VCuynaS/LEZw5HT87yrW4LiZnNYgWnj67GN/mP0B3hDuIJHA8PNXbK2rVqk0mYsOZG2XrPLUqehTe93yCYzUTUwuMaP5dVrwZMuABvwEyIvIutptzwmof+1IsIygTH0jPnlKvNq2jj87CEycSzEt7mqSKgidMQSPunb0Uv6SrYVTc0QDTPOZA67+uWqk7J9u7tWCW9VB4nHViw03EloOm4E22BO82W1TsrZtXtmD5iJyJ335brSp0KQfjaMzmpHsy951zJabyfvf7H6LH48ykAwDJw26f6MlU4gGDDGv2U25c4FnBWz2UZj3OYtYT4cRTqU45vaBVYT5NZUH9S1eHmQ5vcfsfstbhr83NXcleWsvLXtmx5rZvibyKeik3ppY3UP7y5adqIYmOVJAVsJqu2XNEOgQNREfhhtv7VxV+TiaCZyB85P3XOVyZE8vXP7reas8qsU41NKaU61NKYU07DDvBVcSdDSGtAmJ94iLkkQPRW6dy7sP0zABicJM68hyABzTxUODsxuc/sO5amDYwPdW1ufqJsGkgAwBqbE207x9JWxc/qHUBZhjWgARJAk5k4TMZzoTPiYU9VzywUcIEddTnofH3opumZuOPp8VzTxhJaTp4+Szjlkh9DVuTERpDi0fK5lS0rs0owgTMyQHHwxSBG0AHqkFTDp+fVUapj303uFAGkNQIAebSIuTYg732XrTOH0q9FpuoqkCCS0Z9QNQRplruNI6Vtux7AavzZZ5ezPdqpjMcpnCucKzXuk1aj99VrNBE2EW4T8uQp8SjiXZmi5jf2sERHWDGo13jTrQoXcXIaWED9oHLrt+VTF1a6FCEiEqEJEqEiEiRCE1Cyp7zyU1uzE7MJHaQugZDVqOot70O1CRLt3Dgb77x6Lznj1GhSvHCgRhIBhsQDoRlppMdVyt61jax7OI6bKs55mNQ1odpIpPOkASNx73M2+q6/hPDrdloHMkdo0TJg6bctcvBbNnbUxRkT8wz/paOKoNZUApVJa4NIcTEavvxtCuUaz6lEurMhwkEazH/jznZWaby+mS9uYnLu5LHNY7ww8Ps3xDiQ0An4hR2U9gJZg1y5ZmB5JbaezEiNcvFLgsvq1x4fdaYlxsJvYfooLy+t7QzU1PIZn31KK1xSon5tSrRgsC2izQCTeSdpNv0XGXd665rdoRGw7li1q5qvxFR1SpUwzhqJfSJ943czz/AHw4LQayhfMJaMNQDTZ3v/ZVtradduWTvoVM5JjxTxOErMdZmIokkfdLtD/+lzlDZMdSrljxBg/Yp1nNOvDsl6bV9bi8c9rq/eY7Fv8AvYiu741HFa9EQwKMqPwrw17Sdg4E+hUlVpdTc0bg+ijqAlhA5K35L/gsJ3Mk+pK4/in/AMp45R6BYN3/AO84e9FIhZqqFONTSmFOhNKYU41MKYU4CgMc4SAmwofHdo6QY7ungvjwy10bxy+q6ex+F7l1dv6lvybwROnfpsYk8ul+jw6qXjtBlvmFB4btBVkmqXPgeEB2huqRd2iNQ6Lrqvw9alobQa1mYk4Q4xB/bimD11WlU4fTiKYA55SY6ToeqZx+cPrAgtY0HfS25g6hJMneTaNytCx4RStSHBznEaYjkMoyAAGkDOYAEQpKNmykZknvOmy06OJfTOqm4gifLYiY5wSp+IcPp3LJcJgeYmY+nip302VBDxK01QVhKlQsmskKzStnVWFzdfcj8eKQmE62mAtWlZ06bRIkqMuJSOphR1bOk7aO5KHFMubCyK1B1J0HTmpAZWKrxOSVW7sYKZDmljdbYcHmCYNrco/Nc58V07igymWvOAyCBkJ1z5z10hYPFu0BBDjhOUe/eSs7lwyxgucHDVH1DTA1PDnSRuTsZJ4W+ZXrpuKNOiK7nYWEDXbl459dBC64VWNYKhMCArDgezrG0z3t3OA/ot9nmeq4+8+I6jq47DJrT/8Arv5D2eSyq3EXF4waD6qBoZLXfPgLY+/4Z6CVv1+L2dIgF4M8s/OFpvvaLI+ae7NT2Q4KpRa4VIuQQAZIMXn5LluM3lC6e00pykE+kfVZl7Xp1XAs2Ui5Y4VQJiowEEG4Igj6qZjy0hzdQVI0wQQoSngX0tTBdjiwgzcGbyP3w9Nt95TrgVNHgOy8OfvdaRuG1Ifo4SvRf/OLeis4FtLyxi6uuo933nOd8SStZggQo00pQkV4yukWUmNO4F/W/wCa4fiFQVLl7m6T6ZLm7l4dVcQtTOs3NEtbT0l27pvG0D1WhwnhTblrn1QY22nmfBT2loKoLnzGycyjPGvae9hrmxJ4Ec46cUcQ4G+nUH6fMGfDpPXb68026sXMcOzzB+im6Lw4AtIIOxFwufqU3U3FjxBHNZrmlpgp3UAJJAHM2TW03PdhYCT0zTIJMBVftPmYcdFN0iIdFwbzE+Y/d13vw3w11Kn2lZsGZE6jKJjuPQ8xkCtrh1qWjG8Z7e/foq+F17VqJQpmpFkFM1CUKZqam3UjwWZV4fUEuZn0Tw4IFEpW8NrF0Zd/vNGMJ8NhbzKQYwNGwUcoKY4IWJULkqxUDkqbcxUKlq0uxaJ4cpTs/jxQrane6QWk3MCxtHUBZXH+HOvrQ02fuBBHfmM/AlUr6ga1LC3UZqyDOjVZOGpuc7Vp8Vg20guIO3r+U8QeAstasX1UNbE5au5gTnl3Z7bxkfohSfFZwAict+gWWSZd3LJfeo+7yb+k8f1VfjfExeVQ2n/7bcm7T1j05BJd3HbPhv7Rot5yxwqwTbk4J4TTk4J4Tbk4JwTTk4J4Tbk9PCf/APGj1W/2hWx+pKoOIpaHuafskt+BhbjTIlXlgpQkV5yyuKlNjhyAPmLH5hcNf0TSruaefrmFzdwzBULVT8ZULqjydy4/Vd5bMDKTWt0AC36TQ1gA5JkK0E9WLsjiX6zTnwQXRaxsJnfpHVc78SW1I0O3P75A3zGeXLrKyeJ0mYO0309VFZlinVKji5xMExJsBPAcF0NhbUrei1tNoGQnr381et6TabAGiMlrK7IxAKZZBWWpqUKZqRZBTNQlCmakQ9xGyZcValNocwSgAFZt6q5RLsAxa7ppSypS5IkKicUqxKgclWJULkqQqFyVYlQuSq89msEaVEE7v8ccgRb5fVeW/Et+Lm8wN0ZLe8zn9cvCVzfEKwq1oGgyUk5c+FTCbcnhPCacnBPCbcnBPCbcnBOCacnBPCbcnhPCT/wt/wC5W/2a1v0yrPamj3eNxTPuYiu3+2o4fktqiZYFoFRinCRWDsvjIJpnj4m/mPz9CsHjtrLRXbtkfsft4hZXEaMgVB3FauKyiqKukNJDnHS7hHWNlpW3FKDrftC7NozG/wDfRT0run2Uk5gZhMZhlz6BAfF9iDYxurljf0rtpdT21B1CloXDKwluy2Mnxf8ADVHF4I8JGkyL2In4fNM4jaC+oBjCP3AzrloY8D9lDdUf1DAGndaBbG/H48DPzWw1wJyVoFYFqHUgcxqnSstXNS9sWuhwgJIWQKtseHaFNWQU7SkWQUzSkShSgpEsqQOSIlLiQhMJSrEqJxQkULilWJUTilQATt5KBxASyAui4Bjm0mB/vBrQfMBeN8RqU6l3UfS/aXEjz18dlyVYtdVcW6SU4VUCaE25OCcE25OCeE05OCeE25OCeE25PCcEzVdAJ5AlPaJyUjRJhdl/5LPJdLiC6mAuJe17A9xm+KEQHubVHXvGNcT/AHF3wV+2MsCY5U8K0E1K0xspBmk1V0yXGd5RDiSS2ztybfMki/quJ4nadldFjRk7Mba/QZ/Rc9d0cFUgb6KsZjjDVqF/o3oBt+q7OxtW21AUh49Tv75LZoURSphvmtnB40PHdVrtcRD/ALTHWAdJ4cx5ple1dTPb0DDmjMbOGsd//ifBRVaBYe0p6jbYjl+FqYuk9ji18yIHmAIEcxGy0barSq0xUp6H76+M69VNTex7Q5uiaCuAqRKpMjkUiGthFGiKZkIJlZhWwU1KpQUiVSAoRKfiSJZRiQkTS5KkTCUJFESlQ0wefQ7eqhfmIQRIhWHshQ1vc8xDBYRxfxHKzfmuO+Lbo0bdtFsy/U9G7eZ/KyuKPwsDBv6Db6q1OK88CxAm3JwTgm3J6eE25OCeE2U5OTIfIm/qIPJSvZgMSD3ZqQiDCwckCcE9k+H77FUaMT3lSm0+TntBPwJPoVct6ZLmu6j8/b6q1bMxVG969MLXXRLgf/EblenE4bECYqU3Uja003ahJ5kVP+lXrR2oTXLkAV8JiUKQIW7leYOoOkXBsQdj/sq17ZMu6eF2o0PJVrm3bWbBU72jwdM0zUEBwIuPtTa/PnPRYfA7uu2v+ndJbn/9Y9xCzLCs8VOzOnoq1S0yNUxxjf0lde4uwnDE9dFsOmPl1Uox7sS5rCWnSdIeQA7SZ+ySAQN43CoYadix1RoIxZkAkie+DBOk5AqkWtt2lwBzzjae/b0K18xy2pQIDwIOxBkFXOH8SoXrS6kdNQdR76KahcsriWrUWmCpkqlBQslICkSqQFIhPDkJU7EkQlxIQmlyVImkoSKMlKkUZKFeuzeHFPDt5v8AGT57fKF5Z8SXLq1+5uzIA+/1+kLmr+oX1z0yUiSsFVAm3FOCeE2SnBOCbcU4J4Tbk4JwTbk8J4TbinAJ4Vs9lGXd7mDX8KTHPPL7jR8Xz/Sr9nJdGwz88lo2DSand/i7mtNbSoftryX+LyuqWiX4cjEN8mSKnpoc4/0hTUHYXhIV5fWsFGlUgQlUgSKYxNbvcM3TI7twDh5iA76j1WXb0uxv3F38wSD3HMeh8FQps7O5M/yGXnookLcBV5KFICkWycbUIhzi5pIJDjO3Im49FGy2otcHMaAQIkCMvv3FRdiwGWiD0TdVwJJaIHImY9Vap4g2HGT3QnNBAzMpFMClQpAUJU8FIllPDkIS4kiEuJCJSYkqEwlCRMJQkTCUqtvY+tNJ7Y910zz1D/t815/8W0YuKdSdWx5H+/osLirIqNdzHp/qnNS5UtLTBWbCwJShOCbcU5OCbcU4RunhYOKdCcE04pwEp4TaeeSeuu+xjKzTw1Wu7es+G/gpki39TnD+la1q0BuLnH0yW5YU4p4uf2XRFaV5YVaYe0tcAWuBBB2INiChC8f9scidl+MrYZ0xTedBP2mHxMd5lpE9ZWvRfiaCoyFDqcJFk5sGCntdIlIDIlP4PFGm6RcbOadnDiCOKZXoNrMwnXY7g8woqtIVGwfA8lJ4bCtxc6Q2m5rrgCBoO1h9oEfNUK127h0Y5e0jcycXediPKMlTqVXWsYpcCPr+FK4nI6DWkhpmzRJcRJIAJi/FZVrxu7qVA1xEZkwADAEwJy+/VUqd9WLoJ67KCzXKn0CJu07OHO0g8l0vDuKUr0HDkRsfp3rStrplcZZHktFawKsrJ7yTJ3TmQ0QEgaAICRSgoSpwKEqdiQhLiSISyhCTEhImkpUBMLkJEwlKrT2SxTdDmWDpn3runp0t8VxHxRbVXVG1RJbEaZN8ev2WJxOk7EH6ju0U+SuRWWAsCU5PCaeTw3+KeyJ+bRPEbqv5pn+k6aUEjdxuPJv6rpbHgYcMdeROg38fx58lqW9hiGKp5JnB5s+tWYPdbewv9k7+vwT7nhtG2tHnV3M9+3h5qSraMpUSdT/am3LnBks0LPB4V1aoynTEue5rGjq4wJUjAXOgbqVjC9waN16RynANw1GnRZ7tNrWA84FyepN/VbjWhoAC6VjQ1oaNltpychCFyH/iB7K99RZjqQl9H+XVjc0yfC7+lx+DyeCtWtTC7Cd01wXAVpBMSqQFCVPBSK09m8E+nqc8RqAAnexPBctxy8pVg2nTMwfDTmsW/rsqQ1p0U80rnSswhZakNG8xCbCj8RktBwIDA0k7ibeQmI6BbNtxu8puBc/E0DQ7+ME67lW6d7WaZJkBVTMcK6lUc0tLRJ08iJtB4rubG7ZcUWva6chPQxnI2K26FUVGBwM81rK6CpkqdKESlLgBJQsS9QvuQP25owpNZUJuHkpYCXWn/qjyRhS60/8AUNJhJCJTsYJiUQhIShDXEXBjyUboIgoIByKseV9owG6a8z9+JnzAXI8R+Hy6pjtoA5aeXf4LJuOHEumlpyUhiM4ohmrWHf6R7x9Dt6rHo8Iu3VQwtLep0Hjv4KoyzrF2GI9FXcdn1WoCBDWnlvHIn/ZdLa8Gt6BDj8zhz08v9WtRsKdMgnMqJWoSry2MDjDReHNAPCDyVS7t23FM03EjuUVaiKrcJVuoVg9rXD7QBXE1qRpVHMOxWE9hY4tOy6R7H8h11XYt48NOWU54vI8RHk0x/V0VyypfzK0uH0c+0PguuLRWshCEIQmsVh2VWOp1GhzHtLHNNw5rhBB6EFCF5M7f9lX5XjH0HSaZ8dF5+2w7T/qHunqORC1qNTG1RkKuKwCkWxgJ7xkROpsatpm0wo7kjsXzMQdNdNlFWjs3TyOivLSuAMTkuaITgKamrMFImwswU1NhauZ4FtdmkmCLtPI/or/DeIPsquMCQciOn55Ka3ruoPxDxVbxHZys0EtLXxwaTq+BC7G3+IrSoQHS2eenmFrs4jScYMj0UQ4RY2I3C3cYiQr4zzCbLlUfULynwhMQhCEIQkSIQiULMFWW1AckkISkoSJhKEiYShCYSlSJhKENBJgXJsFG5wAkoJAElX/s3k9XEPo4end7obPBoHvOPQCT6Li6p/UXDi3QlYmE1qxw7lej8ny1mFo06NIeGm2BzJ3Lj1JknqVqNaGgALeYwMaGjZbicnoQhCEIQhVL2k9jWZthSyza9OXUHng7i1x30OgA+QN4UlKoWOlIQvK2Mwj6NR1Oq0sexxa5rtwRYgrWa4ESExNAqRIrhkuO72nf3m2d15H1/Irj+J2n6et8v7TmPuPeywLuh2T8tDopIFZiqQsgUQE2ErXfvilc0TH+JCE4HKMiDBTSFkHJsJIVY7V4duoPBEwA5o34kOP0uu0+G7ioaRpOBgZg7bZDu6aeS2eG1HYSwjLY/ZV4roagbHVaoWKrylQiUIQhCEISIShPpxKClUspEiYSlQmkoSJhKEiYSlUn2eoh1Wdy0SBxmwH1+iyeLVXNoYW/yMKneuIpwNyvSvs27J/wVLvaw/8AMVRfnTbuGeexPWBwlZttQ7NsnUqW0t+ybJ1Kuasq4hCEIQhCEIQhCFzH2vezgZg04rCNAxTB4mi3ftGwP/uAbHiLHhFihWLDB0SELzm9haSHAggkEEQQRuCOBWmDKjW1leNNF4PA2cOn6qveWrbmkWHXbvUFxRFVkb7K5MeCAQZBuCFxTmlpLSMwufLSDBTgKZCZCyBRJiEiVoA2Sue52ZSGSlaI5/GyHPLhBjyQc0Fov132/RK2qW4emmv597pJ0WhjMlovFmBpixb4fjw+S0KHF7lj5c6RvOflv9VapXtZhzMjrmoh/ZipbS9h5zI+EAytdvxBR/k130P3CvjilPdp+ijsfldWjd4kfebcf9vVaNrxChc5MOfI5H33K3RuqdbJpz5FaSuKwhCEiRCEJUoKe12yRCUlCEwlCRNJSpEwlC7z7FvZ2aLW43GMh7oNGm4XaNw94OzjuBwsd4jJun9o8ch68/wjswXAnb3K7GoVKhCEIQhCEIQhCEIQhCFy/wBqnsvbjw7E4IBuKAlzLNbXjmdm1OTtjseYsUa5YYOiQheeMTh30nuZUa5j2ktc1wLXNI3DgbgrSa4ESExbeW5o+jb3mfd5fh5KnecPp3InR3P881UuLVtXPQq0YTFNqN1NuPnPEEcCuVuLd1B2B+vvMLFq0jTOF2q2AVXUULIFJCSFkHJISQllJCSEsoRCJRCISOqAAkmALknYeaVrC4wBJQGkmAqTnWJZVqlzNrCecWldxw6hUoW7WVNfToujtKTqdINctFXVZQhCEiEqeMkJEhKEJpKENaSYAkmwA3PkmEoXdPZT7KO70YvMmeOzqWHcPd5PrD73EM4cb2GfXuMXyt0TwF2dVE5CEIQhCEIQhCEIQhCEIQhCEKm9vvZ5hc2bqd/KxDRDK7Rfo2oPtt+Y4EXmWnVcw5JCJXnLtX2SxeWVNGKpwD7lRsupP/A+N+hgjiFo06zX6JhCOzFa72dA4crWP1HwWRxqnLWVBtl9x6FZnEGZNd4KfBXPLLhZBySEkLIFIkhLKISQl1JIRCNSISQqz2lxji/uwfCACR13v8l1PBrZgpCrHzGc1s8PotDMcZqEW0tFCEISIQlCEJZQhNlCkuz+QYnH1RSwlJ1R53geFo5vcbNHU+W6ifUawSUoC9Dezr2W0Ms01q8V8VHvx/LpHj3IPH/Wb8g2SDnVa5flsngLoagSoQhCEIQhCEIQhCEIQhCEIQhCEIQha2YYCliKbqVem2pTdux7Q5p9Dx6pQSMwhck7Sexfu399lT454eqSQRxFOob+Qdx+0pKr+2pmm/2VBXoiowtVKzHL62GfoxFN1N3J4ifwnZw6iQudfScww4LBqUX0zDgtbUmQooShyQhELLUkhJC0MXm9KmS10kjcAfqtG34ZXqtxtgA6SfwrNKzqPGIaLUrdomwdDTPDVEedt1dp8DOL53COisM4cZ+Y5Kv1HlxJNySSfM7roGsDWhrdAtRrQ0QFglSoSIQlQhJKFs5dl9bEPFPD031XnZlNpc7zgcOqY54bqlhdZ7HexCrUipmb+6bv3FIh1Q9Hvu1vpJ6hU6l1s1ODV2rJMlw+CpClhaTaTBwaLk7S9xu51tySVTc4uMlOUgkQhCEIQhCEIQhCEIQhCEIQhCEIQhCEIQhCEIQmMZg6dZpZWY2o07te0OHwKQgEQUjmhwghUnO/ZZha0nDOdh3cP8ynPVjiD6BwVd1pTJ5Ko+xpOM6dyoec+zLNaIJoNo4jloqd24/iZUgDyDynNsaE5kx73/pQ/wD85s65KkZxlWa0TFXC16YG5bRcW/3iR8CrtGxtG9e9SMsabdRPeqq9xJOqZ4zv6rTaWgQFZAjILFOlCEShEpMQSqWy/szjcRHcYWvUB2LaLy31dEAeqYazBqUQrdlHsZzWv/iMp4dvOrUBMcw2nqv0MKF10waJcK6DkHsMwdKHYyrUxB+63+TT9dJLz5hwVd1086ZJ2FdJyjJ8PhGaMLRp0m8RTaGyebiLuPUquXE6pVvJEIQhCEIQhCEIQhCEIQhCEIQhCEIQhCEIQhCEIQhCEIQhCEIQhCEKpduPd9E9qF597Ze96lXaKYVp9lPf+H1TqyAu/wDYLgqL05XxRpUIQhCEIQhCEIQhCEIQhCEIQhCEIQhCF//Z"/>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09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33376"/>
            <a:ext cx="1073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613" y="2622563"/>
            <a:ext cx="11563398" cy="34778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hlinkClick r:id="rId4"/>
              </a:rPr>
              <a:t>CBeebies</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have lots of fun and interactive games and activities to help get our younger children excited about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5"/>
              </a:rPr>
              <a:t>I See Maths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useful site with a plethora of ideas for fun games that all the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6"/>
              </a:rPr>
              <a:t>Primary Games Arena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It is a free website that encourages children to play online maths games linked to their home learning. It breaks the games down into concepts which is really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7"/>
              </a:rPr>
              <a:t>Hit the Button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children love this game as it helps to increase confidence through practising times tables and number bonds.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8"/>
              </a:rPr>
              <a:t>Maths Zone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this site is jam-packed with fun ways to learn more about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9"/>
              </a:rPr>
              <a:t>BBC Bitesize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lots of information alongside short videos help to make the learning enjoyable and accessible for all children.</a:t>
            </a:r>
          </a:p>
        </p:txBody>
      </p:sp>
    </p:spTree>
    <p:extLst>
      <p:ext uri="{BB962C8B-B14F-4D97-AF65-F5344CB8AC3E}">
        <p14:creationId xmlns:p14="http://schemas.microsoft.com/office/powerpoint/2010/main" val="362569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3"/>
            <a:ext cx="6857999" cy="1815882"/>
          </a:xfrm>
          <a:prstGeom prst="rect">
            <a:avLst/>
          </a:prstGeom>
        </p:spPr>
        <p:txBody>
          <a:bodyPr wrap="square">
            <a:spAutoFit/>
          </a:bodyPr>
          <a:lstStyle/>
          <a:p>
            <a:pPr algn="ctr"/>
            <a:r>
              <a:rPr lang="en-GB" altLang="en-US" sz="2800" dirty="0">
                <a:solidFill>
                  <a:srgbClr val="0000FF"/>
                </a:solidFill>
                <a:latin typeface="Calibri"/>
              </a:rPr>
              <a:t>. </a:t>
            </a:r>
          </a:p>
          <a:p>
            <a:r>
              <a:rPr lang="en-GB" altLang="en-US" sz="2800" dirty="0">
                <a:solidFill>
                  <a:prstClr val="black"/>
                </a:solidFill>
                <a:latin typeface="Calibri"/>
              </a:rPr>
              <a:t>Another way to support your children is by using</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4419601" y="1608246"/>
            <a:ext cx="3435293" cy="1431817"/>
          </a:xfrm>
          <a:prstGeom prst="rect">
            <a:avLst/>
          </a:prstGeom>
        </p:spPr>
      </p:pic>
      <p:sp>
        <p:nvSpPr>
          <p:cNvPr id="14" name="TextBox 13">
            <a:extLst>
              <a:ext uri="{FF2B5EF4-FFF2-40B4-BE49-F238E27FC236}">
                <a16:creationId xmlns:a16="http://schemas.microsoft.com/office/drawing/2014/main" id="{6E709CC8-5DE7-46DC-BCB7-6D52B086484F}"/>
              </a:ext>
            </a:extLst>
          </p:cNvPr>
          <p:cNvSpPr txBox="1"/>
          <p:nvPr/>
        </p:nvSpPr>
        <p:spPr>
          <a:xfrm>
            <a:off x="2841732" y="3239059"/>
            <a:ext cx="6853876" cy="1938992"/>
          </a:xfrm>
          <a:prstGeom prst="rect">
            <a:avLst/>
          </a:prstGeom>
          <a:noFill/>
        </p:spPr>
        <p:txBody>
          <a:bodyPr wrap="square">
            <a:spAutoFit/>
          </a:bodyPr>
          <a:lstStyle/>
          <a:p>
            <a:r>
              <a:rPr lang="en-GB" sz="2000" dirty="0">
                <a:solidFill>
                  <a:srgbClr val="0000FF"/>
                </a:solidFill>
                <a:latin typeface="Calibri"/>
              </a:rPr>
              <a:t>When it comes to times tables, speed AND accuracy are important — the more facts your child remembers, the easier it is for them to do harder calculations. Times Table Rock Stars is a fun and challenging programme designed to help students master the times tables.  World Famous musicians need to practice and so do children with their tables!</a:t>
            </a:r>
          </a:p>
        </p:txBody>
      </p:sp>
    </p:spTree>
    <p:extLst>
      <p:ext uri="{BB962C8B-B14F-4D97-AF65-F5344CB8AC3E}">
        <p14:creationId xmlns:p14="http://schemas.microsoft.com/office/powerpoint/2010/main" val="3458344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3"/>
            <a:ext cx="6857999" cy="1815882"/>
          </a:xfrm>
          <a:prstGeom prst="rect">
            <a:avLst/>
          </a:prstGeom>
        </p:spPr>
        <p:txBody>
          <a:bodyPr wrap="square">
            <a:spAutoFit/>
          </a:bodyPr>
          <a:lstStyle/>
          <a:p>
            <a:pPr algn="ctr"/>
            <a:r>
              <a:rPr lang="en-GB" altLang="en-US" sz="2800" dirty="0">
                <a:solidFill>
                  <a:srgbClr val="0000FF"/>
                </a:solidFill>
                <a:latin typeface="Calibri"/>
              </a:rPr>
              <a:t>. </a:t>
            </a:r>
          </a:p>
          <a:p>
            <a:r>
              <a:rPr lang="en-GB" altLang="en-US" sz="2800" dirty="0">
                <a:solidFill>
                  <a:prstClr val="black"/>
                </a:solidFill>
                <a:latin typeface="Calibri"/>
              </a:rPr>
              <a:t>Another way to support your children is by using</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4419601" y="1608246"/>
            <a:ext cx="3435293" cy="1431817"/>
          </a:xfrm>
          <a:prstGeom prst="rect">
            <a:avLst/>
          </a:prstGeom>
        </p:spPr>
      </p:pic>
      <p:sp>
        <p:nvSpPr>
          <p:cNvPr id="15" name="TextBox 14">
            <a:extLst>
              <a:ext uri="{FF2B5EF4-FFF2-40B4-BE49-F238E27FC236}">
                <a16:creationId xmlns:a16="http://schemas.microsoft.com/office/drawing/2014/main" id="{17009D7B-0B1B-4F7B-B470-6F84727789A1}"/>
              </a:ext>
            </a:extLst>
          </p:cNvPr>
          <p:cNvSpPr txBox="1"/>
          <p:nvPr/>
        </p:nvSpPr>
        <p:spPr>
          <a:xfrm>
            <a:off x="2590800" y="3173464"/>
            <a:ext cx="7391400" cy="1569660"/>
          </a:xfrm>
          <a:prstGeom prst="rect">
            <a:avLst/>
          </a:prstGeom>
          <a:noFill/>
        </p:spPr>
        <p:txBody>
          <a:bodyPr wrap="square">
            <a:spAutoFit/>
          </a:bodyPr>
          <a:lstStyle/>
          <a:p>
            <a:r>
              <a:rPr lang="en-GB" sz="2400" dirty="0">
                <a:solidFill>
                  <a:srgbClr val="0000FF"/>
                </a:solidFill>
                <a:latin typeface="Calibri"/>
              </a:rPr>
              <a:t> For your child to be fully motivated and for them</a:t>
            </a:r>
          </a:p>
          <a:p>
            <a:r>
              <a:rPr lang="en-GB" sz="2400" dirty="0">
                <a:solidFill>
                  <a:srgbClr val="0000FF"/>
                </a:solidFill>
                <a:latin typeface="Calibri"/>
              </a:rPr>
              <a:t>to get the best out of the practice, they need your help - your praise, reminders and support will help your child feel confident and motivated.</a:t>
            </a:r>
          </a:p>
        </p:txBody>
      </p:sp>
    </p:spTree>
    <p:extLst>
      <p:ext uri="{BB962C8B-B14F-4D97-AF65-F5344CB8AC3E}">
        <p14:creationId xmlns:p14="http://schemas.microsoft.com/office/powerpoint/2010/main" val="2883788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C62A5E8D-7CB6-4E57-99B2-B94AA3432340}"/>
              </a:ext>
            </a:extLst>
          </p:cNvPr>
          <p:cNvPicPr>
            <a:picLocks noChangeAspect="1"/>
          </p:cNvPicPr>
          <p:nvPr/>
        </p:nvPicPr>
        <p:blipFill>
          <a:blip r:embed="rId7"/>
          <a:stretch>
            <a:fillRect/>
          </a:stretch>
        </p:blipFill>
        <p:spPr>
          <a:xfrm>
            <a:off x="4073423" y="1059577"/>
            <a:ext cx="5262290" cy="4558459"/>
          </a:xfrm>
          <a:prstGeom prst="rect">
            <a:avLst/>
          </a:prstGeom>
        </p:spPr>
      </p:pic>
    </p:spTree>
    <p:extLst>
      <p:ext uri="{BB962C8B-B14F-4D97-AF65-F5344CB8AC3E}">
        <p14:creationId xmlns:p14="http://schemas.microsoft.com/office/powerpoint/2010/main" val="414301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592C2BA1-399A-4F79-B550-20E70A66CDE8}"/>
              </a:ext>
            </a:extLst>
          </p:cNvPr>
          <p:cNvPicPr>
            <a:picLocks noChangeAspect="1"/>
          </p:cNvPicPr>
          <p:nvPr/>
        </p:nvPicPr>
        <p:blipFill>
          <a:blip r:embed="rId7"/>
          <a:stretch>
            <a:fillRect/>
          </a:stretch>
        </p:blipFill>
        <p:spPr>
          <a:xfrm>
            <a:off x="2500313" y="1357313"/>
            <a:ext cx="7191375" cy="4143375"/>
          </a:xfrm>
          <a:prstGeom prst="rect">
            <a:avLst/>
          </a:prstGeom>
        </p:spPr>
      </p:pic>
    </p:spTree>
    <p:extLst>
      <p:ext uri="{BB962C8B-B14F-4D97-AF65-F5344CB8AC3E}">
        <p14:creationId xmlns:p14="http://schemas.microsoft.com/office/powerpoint/2010/main" val="3648677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20FD0E4B-B484-46D6-979A-CAB6FE38F564}"/>
              </a:ext>
            </a:extLst>
          </p:cNvPr>
          <p:cNvPicPr>
            <a:picLocks noChangeAspect="1"/>
          </p:cNvPicPr>
          <p:nvPr/>
        </p:nvPicPr>
        <p:blipFill rotWithShape="1">
          <a:blip r:embed="rId7"/>
          <a:srcRect b="71595"/>
          <a:stretch/>
        </p:blipFill>
        <p:spPr>
          <a:xfrm>
            <a:off x="1524000" y="1735727"/>
            <a:ext cx="9049088" cy="2038775"/>
          </a:xfrm>
          <a:prstGeom prst="rect">
            <a:avLst/>
          </a:prstGeom>
        </p:spPr>
      </p:pic>
    </p:spTree>
    <p:extLst>
      <p:ext uri="{BB962C8B-B14F-4D97-AF65-F5344CB8AC3E}">
        <p14:creationId xmlns:p14="http://schemas.microsoft.com/office/powerpoint/2010/main" val="1958304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52C7575C-43BD-470A-BBAD-18D02E8A3F61}"/>
              </a:ext>
            </a:extLst>
          </p:cNvPr>
          <p:cNvPicPr>
            <a:picLocks noChangeAspect="1"/>
          </p:cNvPicPr>
          <p:nvPr/>
        </p:nvPicPr>
        <p:blipFill rotWithShape="1">
          <a:blip r:embed="rId7"/>
          <a:srcRect t="29307" b="32044"/>
          <a:stretch/>
        </p:blipFill>
        <p:spPr>
          <a:xfrm>
            <a:off x="1655490" y="1197578"/>
            <a:ext cx="8872547" cy="3222022"/>
          </a:xfrm>
          <a:prstGeom prst="rect">
            <a:avLst/>
          </a:prstGeom>
        </p:spPr>
      </p:pic>
    </p:spTree>
    <p:extLst>
      <p:ext uri="{BB962C8B-B14F-4D97-AF65-F5344CB8AC3E}">
        <p14:creationId xmlns:p14="http://schemas.microsoft.com/office/powerpoint/2010/main" val="159658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E31C19CF-1475-4A0D-A3D3-1A0C5302A7C7}"/>
              </a:ext>
            </a:extLst>
          </p:cNvPr>
          <p:cNvPicPr>
            <a:picLocks noChangeAspect="1"/>
          </p:cNvPicPr>
          <p:nvPr/>
        </p:nvPicPr>
        <p:blipFill rotWithShape="1">
          <a:blip r:embed="rId7"/>
          <a:srcRect t="69428"/>
          <a:stretch/>
        </p:blipFill>
        <p:spPr>
          <a:xfrm>
            <a:off x="1684227" y="1370524"/>
            <a:ext cx="8757844" cy="2515676"/>
          </a:xfrm>
          <a:prstGeom prst="rect">
            <a:avLst/>
          </a:prstGeom>
        </p:spPr>
      </p:pic>
    </p:spTree>
    <p:extLst>
      <p:ext uri="{BB962C8B-B14F-4D97-AF65-F5344CB8AC3E}">
        <p14:creationId xmlns:p14="http://schemas.microsoft.com/office/powerpoint/2010/main" val="1832916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C6E19-470F-4682-B9C7-A598346C829F}"/>
              </a:ext>
            </a:extLst>
          </p:cNvPr>
          <p:cNvSpPr txBox="1"/>
          <p:nvPr/>
        </p:nvSpPr>
        <p:spPr>
          <a:xfrm>
            <a:off x="5288622" y="1741481"/>
            <a:ext cx="6097712" cy="354456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0000"/>
                </a:solidFill>
                <a:effectLst/>
                <a:uLnTx/>
                <a:uFillTx/>
                <a:latin typeface="Calibri Light" panose="020F0302020204030204"/>
                <a:ea typeface="+mn-ea"/>
                <a:cs typeface="+mn-cs"/>
              </a:rPr>
              <a:t>Thank you for listening.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0000"/>
                </a:solidFill>
                <a:effectLst/>
                <a:uLnTx/>
                <a:uFillTx/>
                <a:latin typeface="Calibri Light" panose="020F0302020204030204"/>
                <a:ea typeface="+mn-ea"/>
                <a:cs typeface="+mn-cs"/>
              </a:rPr>
              <a:t>We hope the workshop helps you understand how you can support your child at home.</a:t>
            </a:r>
            <a:endParaRPr kumimoji="0" lang="en-GB" sz="48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1026" name="Picture 2" descr="Free Math Images For Kids, Download Free Math Images For Kids png images,  Free ClipArts on Clipart Library">
            <a:extLst>
              <a:ext uri="{FF2B5EF4-FFF2-40B4-BE49-F238E27FC236}">
                <a16:creationId xmlns:a16="http://schemas.microsoft.com/office/drawing/2014/main" id="{B0B8942E-1BBF-413A-96A1-536AA4162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 y="1741481"/>
            <a:ext cx="4833210" cy="406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56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19739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1686" y="1617322"/>
            <a:ext cx="4722027" cy="1018839"/>
          </a:xfrm>
        </p:spPr>
        <p:txBody>
          <a:bodyPr anchor="b">
            <a:normAutofit fontScale="62500" lnSpcReduction="20000"/>
          </a:bodyPr>
          <a:lstStyle/>
          <a:p>
            <a:pPr algn="l"/>
            <a:r>
              <a:rPr lang="en-GB" sz="4400" b="1" dirty="0">
                <a:solidFill>
                  <a:srgbClr val="FF0000"/>
                </a:solidFill>
                <a:latin typeface="+mj-lt"/>
              </a:rPr>
              <a:t>What are the National Curriculum Programmes of Study?</a:t>
            </a: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223CC40A-1F21-70A5-0FBA-1F406C568CB7}"/>
              </a:ext>
            </a:extLst>
          </p:cNvPr>
          <p:cNvSpPr txBox="1"/>
          <p:nvPr/>
        </p:nvSpPr>
        <p:spPr>
          <a:xfrm>
            <a:off x="6045386" y="1077829"/>
            <a:ext cx="6154056"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 link below will take you to the programmes of study for each year group. This shows you what your child will be learning when at school and what a child of that age is expected to achieve by the end of the year (Age Related Expectations). </a:t>
            </a:r>
          </a:p>
        </p:txBody>
      </p:sp>
      <p:pic>
        <p:nvPicPr>
          <p:cNvPr id="4" name="Picture 3">
            <a:extLst>
              <a:ext uri="{FF2B5EF4-FFF2-40B4-BE49-F238E27FC236}">
                <a16:creationId xmlns:a16="http://schemas.microsoft.com/office/drawing/2014/main" id="{3C3BF45C-5F23-4472-A293-67DA89421C66}"/>
              </a:ext>
            </a:extLst>
          </p:cNvPr>
          <p:cNvPicPr>
            <a:picLocks noChangeAspect="1"/>
          </p:cNvPicPr>
          <p:nvPr/>
        </p:nvPicPr>
        <p:blipFill>
          <a:blip r:embed="rId3"/>
          <a:stretch>
            <a:fillRect/>
          </a:stretch>
        </p:blipFill>
        <p:spPr>
          <a:xfrm>
            <a:off x="1281701" y="2704827"/>
            <a:ext cx="3398041" cy="2535851"/>
          </a:xfrm>
          <a:prstGeom prst="rect">
            <a:avLst/>
          </a:prstGeom>
        </p:spPr>
      </p:pic>
      <p:sp>
        <p:nvSpPr>
          <p:cNvPr id="14" name="TextBox 13">
            <a:extLst>
              <a:ext uri="{FF2B5EF4-FFF2-40B4-BE49-F238E27FC236}">
                <a16:creationId xmlns:a16="http://schemas.microsoft.com/office/drawing/2014/main" id="{6E205F5D-9711-4C72-A060-F4E933A112C4}"/>
              </a:ext>
            </a:extLst>
          </p:cNvPr>
          <p:cNvSpPr txBox="1"/>
          <p:nvPr/>
        </p:nvSpPr>
        <p:spPr>
          <a:xfrm>
            <a:off x="5566024" y="5240678"/>
            <a:ext cx="6262098" cy="646331"/>
          </a:xfrm>
          <a:prstGeom prst="rect">
            <a:avLst/>
          </a:prstGeom>
          <a:noFill/>
        </p:spPr>
        <p:txBody>
          <a:bodyPr wrap="square">
            <a:spAutoFit/>
          </a:bodyPr>
          <a:lstStyle/>
          <a:p>
            <a:pPr algn="ctr"/>
            <a:r>
              <a:rPr lang="en-GB" sz="1800" dirty="0">
                <a:latin typeface="Comic Sans MS" panose="030F0702030302020204" pitchFamily="66" charset="0"/>
                <a:hlinkClick r:id="rId4"/>
              </a:rPr>
              <a:t>National Curriculum Programmes of Study for Key Stage 1 and Key Stage 2</a:t>
            </a:r>
            <a:endParaRPr lang="en-GB" sz="1800" dirty="0">
              <a:latin typeface="Comic Sans MS" panose="030F0702030302020204" pitchFamily="66" charset="0"/>
              <a:hlinkClick r:id="rId5"/>
            </a:endParaRPr>
          </a:p>
        </p:txBody>
      </p:sp>
    </p:spTree>
    <p:extLst>
      <p:ext uri="{BB962C8B-B14F-4D97-AF65-F5344CB8AC3E}">
        <p14:creationId xmlns:p14="http://schemas.microsoft.com/office/powerpoint/2010/main" val="204614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939982" y="132326"/>
            <a:ext cx="10012269" cy="176839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rgbClr val="0000FF"/>
                </a:solidFill>
                <a:effectLst/>
                <a:uLnTx/>
                <a:uFillTx/>
                <a:latin typeface="+mj-lt"/>
                <a:ea typeface="+mj-ea"/>
                <a:cs typeface="+mj-cs"/>
              </a:rPr>
              <a:t>What does </a:t>
            </a:r>
            <a:r>
              <a:rPr kumimoji="0" lang="en-US" sz="5600" b="0" i="0" u="none" strike="noStrike" kern="1200" cap="none" spc="0" normalizeH="0" baseline="0" noProof="0" dirty="0" err="1">
                <a:ln>
                  <a:noFill/>
                </a:ln>
                <a:solidFill>
                  <a:srgbClr val="0000FF"/>
                </a:solidFill>
                <a:effectLst/>
                <a:uLnTx/>
                <a:uFillTx/>
                <a:latin typeface="+mj-lt"/>
                <a:ea typeface="+mj-ea"/>
                <a:cs typeface="+mj-cs"/>
              </a:rPr>
              <a:t>Maths</a:t>
            </a:r>
            <a:r>
              <a:rPr kumimoji="0" lang="en-US" sz="5600" b="0" i="0" u="none" strike="noStrike" kern="1200" cap="none" spc="0" normalizeH="0" baseline="0" noProof="0" dirty="0">
                <a:ln>
                  <a:noFill/>
                </a:ln>
                <a:solidFill>
                  <a:srgbClr val="0000FF"/>
                </a:solidFill>
                <a:effectLst/>
                <a:uLnTx/>
                <a:uFillTx/>
                <a:latin typeface="+mj-lt"/>
                <a:ea typeface="+mj-ea"/>
                <a:cs typeface="+mj-cs"/>
              </a:rPr>
              <a:t> learning look like in Year 5 and 6?</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343255" y="4849799"/>
            <a:ext cx="4167115" cy="2163551"/>
          </a:xfrm>
        </p:spPr>
        <p:txBody>
          <a:bodyPr vert="horz" lIns="91440" tIns="45720" rIns="91440" bIns="45720" rtlCol="0" anchor="t">
            <a:normAutofit/>
          </a:bodyPr>
          <a:lstStyle/>
          <a:p>
            <a:pPr marR="0" lvl="0" algn="l" fontAlgn="auto">
              <a:spcAft>
                <a:spcPts val="0"/>
              </a:spcAft>
              <a:buClr>
                <a:srgbClr val="31B6FD"/>
              </a:buClr>
              <a:buSzPct val="100000"/>
              <a:tabLst/>
              <a:defRPr/>
            </a:pPr>
            <a:r>
              <a:rPr kumimoji="0" lang="en-US" b="0" i="0" u="none" strike="noStrike" kern="1200" cap="none" spc="0" normalizeH="0" baseline="0" noProof="0" dirty="0">
                <a:ln>
                  <a:noFill/>
                </a:ln>
                <a:solidFill>
                  <a:srgbClr val="0000FF"/>
                </a:solidFill>
                <a:effectLst/>
                <a:uLnTx/>
                <a:uFillTx/>
                <a:latin typeface="+mn-lt"/>
                <a:ea typeface="+mn-ea"/>
                <a:cs typeface="+mn-cs"/>
              </a:rPr>
              <a:t>Here are examples of children’s work in Year 5 and Year 6.</a:t>
            </a:r>
          </a:p>
          <a:p>
            <a:pPr algn="l"/>
            <a:endParaRPr lang="en-US" sz="1700" b="1" kern="1200" dirty="0">
              <a:solidFill>
                <a:schemeClr val="tx1"/>
              </a:solidFill>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72229" y="2234266"/>
            <a:ext cx="3176607" cy="3217333"/>
          </a:xfrm>
          <a:prstGeom prst="rect">
            <a:avLst/>
          </a:prstGeom>
        </p:spPr>
      </p:pic>
    </p:spTree>
    <p:extLst>
      <p:ext uri="{BB962C8B-B14F-4D97-AF65-F5344CB8AC3E}">
        <p14:creationId xmlns:p14="http://schemas.microsoft.com/office/powerpoint/2010/main" val="52118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0174" y="382107"/>
            <a:ext cx="112754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Maths look like in Year 5?</a:t>
            </a:r>
          </a:p>
        </p:txBody>
      </p:sp>
      <p:sp>
        <p:nvSpPr>
          <p:cNvPr id="15" name="TextBox 14"/>
          <p:cNvSpPr txBox="1"/>
          <p:nvPr/>
        </p:nvSpPr>
        <p:spPr>
          <a:xfrm>
            <a:off x="224341" y="3206545"/>
            <a:ext cx="263843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use the formal written methods for all four operations (addition, subtraction, division and multiplication)</a:t>
            </a:r>
          </a:p>
        </p:txBody>
      </p:sp>
      <p:sp>
        <p:nvSpPr>
          <p:cNvPr id="17" name="Rectangle 16"/>
          <p:cNvSpPr/>
          <p:nvPr/>
        </p:nvSpPr>
        <p:spPr>
          <a:xfrm>
            <a:off x="106901" y="4835442"/>
            <a:ext cx="276872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Rapid and accurate recall of </a:t>
            </a:r>
            <a:r>
              <a:rPr kumimoji="0" lang="en-GB" sz="1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ALL</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times tables and related division facts</a:t>
            </a:r>
          </a:p>
        </p:txBody>
      </p:sp>
      <p:sp>
        <p:nvSpPr>
          <p:cNvPr id="18" name="Rectangle 17"/>
          <p:cNvSpPr/>
          <p:nvPr/>
        </p:nvSpPr>
        <p:spPr>
          <a:xfrm>
            <a:off x="130291" y="6031372"/>
            <a:ext cx="404487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Draw upon a variety of mental maths strategies to support arithmetic skills </a:t>
            </a:r>
          </a:p>
        </p:txBody>
      </p:sp>
      <p:sp>
        <p:nvSpPr>
          <p:cNvPr id="20" name="TextBox 19"/>
          <p:cNvSpPr txBox="1"/>
          <p:nvPr/>
        </p:nvSpPr>
        <p:spPr>
          <a:xfrm>
            <a:off x="9541813" y="4453040"/>
            <a:ext cx="21559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Convert between units of measure e.g. grams to kilograms</a:t>
            </a:r>
          </a:p>
        </p:txBody>
      </p:sp>
      <p:sp>
        <p:nvSpPr>
          <p:cNvPr id="21" name="Rectangle 20"/>
          <p:cNvSpPr/>
          <p:nvPr/>
        </p:nvSpPr>
        <p:spPr>
          <a:xfrm>
            <a:off x="9329044" y="2629662"/>
            <a:ext cx="2581469"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understanding of fractions including simplifying, equivalent fractions and calculating with fractions (+ - and x by integers)</a:t>
            </a:r>
          </a:p>
        </p:txBody>
      </p:sp>
      <p:sp>
        <p:nvSpPr>
          <p:cNvPr id="22" name="Rectangle 21"/>
          <p:cNvSpPr/>
          <p:nvPr/>
        </p:nvSpPr>
        <p:spPr>
          <a:xfrm>
            <a:off x="4679098" y="5800546"/>
            <a:ext cx="442395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solve number problems using reasoning to justify my answers and to prove and disprove.</a:t>
            </a:r>
          </a:p>
        </p:txBody>
      </p:sp>
      <p:pic>
        <p:nvPicPr>
          <p:cNvPr id="23"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771" y="1284523"/>
            <a:ext cx="3184242" cy="42456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484" y="1284523"/>
            <a:ext cx="3194954" cy="4259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901" y="1993146"/>
            <a:ext cx="275587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Georgia" panose="02040502050405020303" pitchFamily="18" charset="0"/>
                <a:cs typeface="Georgia" panose="02040502050405020303" pitchFamily="18" charset="0"/>
              </a:rPr>
              <a:t>Recognise the place value of each digit in numbers with up to 2 decimal places</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Rectangle 2"/>
          <p:cNvSpPr/>
          <p:nvPr/>
        </p:nvSpPr>
        <p:spPr>
          <a:xfrm>
            <a:off x="9606987" y="5785150"/>
            <a:ext cx="162278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Georgia" panose="02040502050405020303" pitchFamily="18" charset="0"/>
                <a:cs typeface="Georgia" panose="02040502050405020303" pitchFamily="18" charset="0"/>
              </a:rPr>
              <a:t>Find non-unit fractions of quantities.</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Rectangle 3"/>
          <p:cNvSpPr/>
          <p:nvPr/>
        </p:nvSpPr>
        <p:spPr>
          <a:xfrm>
            <a:off x="9329044" y="1408371"/>
            <a:ext cx="264211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Georgia" panose="02040502050405020303" pitchFamily="18" charset="0"/>
                <a:cs typeface="Georgia" panose="02040502050405020303" pitchFamily="18" charset="0"/>
              </a:rPr>
              <a:t>Measure angles in degrees (°) and draw angles of a given size.</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7853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686121" y="235623"/>
            <a:ext cx="83317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rPr>
              <a:t>What does Maths look like in Year 6?</a:t>
            </a:r>
            <a:endParaRPr kumimoji="0" lang="en-US" altLang="en-US" sz="36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endParaRPr>
          </a:p>
        </p:txBody>
      </p:sp>
      <p:pic>
        <p:nvPicPr>
          <p:cNvPr id="16" name="Picture 2" descr="Image previe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1" t="2935" r="1817" b="4189"/>
          <a:stretch/>
        </p:blipFill>
        <p:spPr bwMode="auto">
          <a:xfrm rot="10800000">
            <a:off x="2099707" y="2026533"/>
            <a:ext cx="4307816" cy="31329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previ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2" r="7344" b="14655"/>
          <a:stretch/>
        </p:blipFill>
        <p:spPr bwMode="auto">
          <a:xfrm rot="10800000">
            <a:off x="6407523" y="2026532"/>
            <a:ext cx="4265474" cy="313233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8922" y="4980894"/>
            <a:ext cx="197249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consolidate the formal written methods and use alongside efficient mental strategies</a:t>
            </a:r>
          </a:p>
        </p:txBody>
      </p:sp>
      <p:sp>
        <p:nvSpPr>
          <p:cNvPr id="26" name="TextBox 25"/>
          <p:cNvSpPr txBox="1"/>
          <p:nvPr/>
        </p:nvSpPr>
        <p:spPr>
          <a:xfrm>
            <a:off x="4435032" y="5558627"/>
            <a:ext cx="1972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Systematic and methodical workings</a:t>
            </a:r>
          </a:p>
        </p:txBody>
      </p:sp>
      <p:sp>
        <p:nvSpPr>
          <p:cNvPr id="27" name="TextBox 26"/>
          <p:cNvSpPr txBox="1"/>
          <p:nvPr/>
        </p:nvSpPr>
        <p:spPr>
          <a:xfrm>
            <a:off x="2281123" y="5545393"/>
            <a:ext cx="1972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Working with numbers beyond 6 and 7 digits</a:t>
            </a:r>
          </a:p>
        </p:txBody>
      </p:sp>
      <p:sp>
        <p:nvSpPr>
          <p:cNvPr id="28" name="TextBox 27"/>
          <p:cNvSpPr txBox="1"/>
          <p:nvPr/>
        </p:nvSpPr>
        <p:spPr>
          <a:xfrm>
            <a:off x="1641565" y="1145362"/>
            <a:ext cx="25124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Rapid and accurate recall of </a:t>
            </a:r>
            <a:r>
              <a:rPr kumimoji="0" lang="en-GB" sz="1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ALL</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times tables</a:t>
            </a:r>
          </a:p>
        </p:txBody>
      </p:sp>
      <p:sp>
        <p:nvSpPr>
          <p:cNvPr id="29" name="TextBox 28"/>
          <p:cNvSpPr txBox="1"/>
          <p:nvPr/>
        </p:nvSpPr>
        <p:spPr>
          <a:xfrm>
            <a:off x="59474" y="2026533"/>
            <a:ext cx="1972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Solve problems involving ratio relationships</a:t>
            </a:r>
          </a:p>
        </p:txBody>
      </p:sp>
      <p:sp>
        <p:nvSpPr>
          <p:cNvPr id="30" name="TextBox 29"/>
          <p:cNvSpPr txBox="1"/>
          <p:nvPr/>
        </p:nvSpPr>
        <p:spPr>
          <a:xfrm>
            <a:off x="6588941" y="5545393"/>
            <a:ext cx="25124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Draw upon a variety of mental maths strategies to support arithmetic skills </a:t>
            </a:r>
          </a:p>
        </p:txBody>
      </p:sp>
      <p:sp>
        <p:nvSpPr>
          <p:cNvPr id="31" name="TextBox 30"/>
          <p:cNvSpPr txBox="1"/>
          <p:nvPr/>
        </p:nvSpPr>
        <p:spPr>
          <a:xfrm>
            <a:off x="10715340" y="2799206"/>
            <a:ext cx="14089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Solve multi-step word problems</a:t>
            </a:r>
          </a:p>
        </p:txBody>
      </p:sp>
      <p:sp>
        <p:nvSpPr>
          <p:cNvPr id="32" name="TextBox 31"/>
          <p:cNvSpPr txBox="1"/>
          <p:nvPr/>
        </p:nvSpPr>
        <p:spPr>
          <a:xfrm>
            <a:off x="9335590" y="5233601"/>
            <a:ext cx="268223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 common factors and multiples to simplify fractions. To securely use all four operations when calculating with fractions (+ - x ÷)</a:t>
            </a:r>
          </a:p>
        </p:txBody>
      </p:sp>
      <p:sp>
        <p:nvSpPr>
          <p:cNvPr id="33" name="TextBox 32"/>
          <p:cNvSpPr txBox="1"/>
          <p:nvPr/>
        </p:nvSpPr>
        <p:spPr>
          <a:xfrm>
            <a:off x="10809366" y="4286283"/>
            <a:ext cx="11361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Algebra</a:t>
            </a:r>
          </a:p>
        </p:txBody>
      </p:sp>
      <p:sp>
        <p:nvSpPr>
          <p:cNvPr id="34" name="TextBox 33"/>
          <p:cNvSpPr txBox="1"/>
          <p:nvPr/>
        </p:nvSpPr>
        <p:spPr>
          <a:xfrm>
            <a:off x="30563" y="3196632"/>
            <a:ext cx="19724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Recognise the place value of each digit in numbers up to 10 million, including decimal fractions</a:t>
            </a:r>
          </a:p>
        </p:txBody>
      </p:sp>
      <p:sp>
        <p:nvSpPr>
          <p:cNvPr id="35" name="TextBox 34"/>
          <p:cNvSpPr txBox="1"/>
          <p:nvPr/>
        </p:nvSpPr>
        <p:spPr>
          <a:xfrm>
            <a:off x="4253614" y="1178923"/>
            <a:ext cx="54656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Draw, compose and decompose shapes according to given properties, including dimensions, angles and area</a:t>
            </a:r>
          </a:p>
        </p:txBody>
      </p:sp>
      <p:sp>
        <p:nvSpPr>
          <p:cNvPr id="36" name="TextBox 35"/>
          <p:cNvSpPr txBox="1"/>
          <p:nvPr/>
        </p:nvSpPr>
        <p:spPr>
          <a:xfrm>
            <a:off x="9829409" y="1101397"/>
            <a:ext cx="20898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Find equivalent fractions, decimals and percentages</a:t>
            </a:r>
          </a:p>
        </p:txBody>
      </p:sp>
    </p:spTree>
    <p:extLst>
      <p:ext uri="{BB962C8B-B14F-4D97-AF65-F5344CB8AC3E}">
        <p14:creationId xmlns:p14="http://schemas.microsoft.com/office/powerpoint/2010/main" val="299195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1094095" y="851517"/>
            <a:ext cx="5238466" cy="843719"/>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chemeClr val="tx1"/>
                </a:solidFill>
                <a:effectLst/>
                <a:uLnTx/>
                <a:uFillTx/>
                <a:latin typeface="+mj-lt"/>
                <a:ea typeface="+mj-ea"/>
                <a:cs typeface="+mj-cs"/>
              </a:rPr>
              <a:t>Calculation Policy</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320236" y="1880567"/>
            <a:ext cx="7149076" cy="4581877"/>
          </a:xfrm>
        </p:spPr>
        <p:txBody>
          <a:bodyPr vert="horz" lIns="91440" tIns="45720" rIns="91440" bIns="45720" rtlCol="0" anchor="t">
            <a:normAutofit fontScale="700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Our calculation policy is in line with the programmes of study taken from the National Curriculum for Mathematics (2014). It is designed to be challenging, focussing on essential core subject knowledge and skills. This document guides you through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appropriate calculation methods within each year group </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progression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of skills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throughout the school</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content of this document is set out in year group blocks under the following headings: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subtraction, multiplication and division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R="0" lvl="0" algn="l" fontAlgn="auto">
              <a:spcAft>
                <a:spcPts val="0"/>
              </a:spcAft>
              <a:buClr>
                <a:srgbClr val="31B6FD"/>
              </a:buClr>
              <a:buSzPct val="100000"/>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51866" y="2129307"/>
            <a:ext cx="3176607" cy="3217333"/>
          </a:xfrm>
          <a:prstGeom prst="rect">
            <a:avLst/>
          </a:prstGeom>
        </p:spPr>
      </p:pic>
      <p:sp>
        <p:nvSpPr>
          <p:cNvPr id="9" name="TextBox 8">
            <a:extLst>
              <a:ext uri="{FF2B5EF4-FFF2-40B4-BE49-F238E27FC236}">
                <a16:creationId xmlns:a16="http://schemas.microsoft.com/office/drawing/2014/main" id="{F68E0D1D-F79F-4221-A7D9-B44B0FEA25F7}"/>
              </a:ext>
            </a:extLst>
          </p:cNvPr>
          <p:cNvSpPr txBox="1"/>
          <p:nvPr/>
        </p:nvSpPr>
        <p:spPr>
          <a:xfrm>
            <a:off x="7789548" y="5878244"/>
            <a:ext cx="6097712" cy="369332"/>
          </a:xfrm>
          <a:prstGeom prst="rect">
            <a:avLst/>
          </a:prstGeom>
          <a:noFill/>
        </p:spPr>
        <p:txBody>
          <a:bodyPr wrap="square">
            <a:spAutoFit/>
          </a:bodyPr>
          <a:lstStyle/>
          <a:p>
            <a:r>
              <a:rPr lang="en-GB" dirty="0">
                <a:hlinkClick r:id="rId4"/>
              </a:rPr>
              <a:t>White-Rose-calculation-policy</a:t>
            </a:r>
            <a:endParaRPr lang="en-GB" dirty="0"/>
          </a:p>
        </p:txBody>
      </p:sp>
      <p:sp>
        <p:nvSpPr>
          <p:cNvPr id="11" name="TextBox 10">
            <a:extLst>
              <a:ext uri="{FF2B5EF4-FFF2-40B4-BE49-F238E27FC236}">
                <a16:creationId xmlns:a16="http://schemas.microsoft.com/office/drawing/2014/main" id="{5CA2BF52-62D7-4073-9FA2-FD1F3E61BA1A}"/>
              </a:ext>
            </a:extLst>
          </p:cNvPr>
          <p:cNvSpPr txBox="1"/>
          <p:nvPr/>
        </p:nvSpPr>
        <p:spPr>
          <a:xfrm>
            <a:off x="7789548" y="6277778"/>
            <a:ext cx="6945330" cy="369332"/>
          </a:xfrm>
          <a:prstGeom prst="rect">
            <a:avLst/>
          </a:prstGeom>
          <a:noFill/>
        </p:spPr>
        <p:txBody>
          <a:bodyPr wrap="square">
            <a:spAutoFit/>
          </a:bodyPr>
          <a:lstStyle/>
          <a:p>
            <a:r>
              <a:rPr lang="en-GB" dirty="0">
                <a:hlinkClick r:id="rId5"/>
              </a:rPr>
              <a:t>Primary Maths Dictionary</a:t>
            </a:r>
            <a:endParaRPr lang="en-GB" dirty="0"/>
          </a:p>
        </p:txBody>
      </p:sp>
    </p:spTree>
    <p:extLst>
      <p:ext uri="{BB962C8B-B14F-4D97-AF65-F5344CB8AC3E}">
        <p14:creationId xmlns:p14="http://schemas.microsoft.com/office/powerpoint/2010/main" val="317316980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Theme1" id="{82183C6F-E43D-4AA7-9E8E-CA847AF154CB}" vid="{71A3CFD4-2679-4EC9-9EF4-D9227466546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2256</Words>
  <Application>Microsoft Office PowerPoint</Application>
  <PresentationFormat>Widescreen</PresentationFormat>
  <Paragraphs>220</Paragraphs>
  <Slides>49</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49</vt:i4>
      </vt:variant>
    </vt:vector>
  </HeadingPairs>
  <TitlesOfParts>
    <vt:vector size="65" baseType="lpstr">
      <vt:lpstr>Arial</vt:lpstr>
      <vt:lpstr>Arial</vt:lpstr>
      <vt:lpstr>Berlin Sans FB</vt:lpstr>
      <vt:lpstr>Calibri</vt:lpstr>
      <vt:lpstr>Calibri Light</vt:lpstr>
      <vt:lpstr>Candara</vt:lpstr>
      <vt:lpstr>Comic Sans MS</vt:lpstr>
      <vt:lpstr>Kristen ITC</vt:lpstr>
      <vt:lpstr>Open Sans</vt:lpstr>
      <vt:lpstr>Rockwell</vt:lpstr>
      <vt:lpstr>Symbol</vt:lpstr>
      <vt:lpstr>Office Theme</vt:lpstr>
      <vt:lpstr>1_Office Theme</vt:lpstr>
      <vt:lpstr>2_Office Theme</vt:lpstr>
      <vt:lpstr>Theme1</vt:lpstr>
      <vt:lpstr>3_Office Theme</vt:lpstr>
      <vt:lpstr>PowerPoint Presentation</vt:lpstr>
      <vt:lpstr>PowerPoint Presentation</vt:lpstr>
      <vt:lpstr>Session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Questioning and Talk</vt:lpstr>
      <vt:lpstr>Questioning and Talk</vt:lpstr>
      <vt:lpstr>PowerPoint Presentation</vt:lpstr>
      <vt:lpstr>PowerPoint Presentation</vt:lpstr>
      <vt:lpstr>PowerPoint Presentation</vt:lpstr>
      <vt:lpstr>PowerPoint Presentation</vt:lpstr>
      <vt:lpstr>Reasoning and 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help your child with Maths at home?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Hilary Morrison</cp:lastModifiedBy>
  <cp:revision>19</cp:revision>
  <cp:lastPrinted>2022-03-23T15:16:39Z</cp:lastPrinted>
  <dcterms:created xsi:type="dcterms:W3CDTF">2022-02-22T21:20:24Z</dcterms:created>
  <dcterms:modified xsi:type="dcterms:W3CDTF">2022-10-06T05:25:17Z</dcterms:modified>
</cp:coreProperties>
</file>