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20" r:id="rId3"/>
    <p:sldMasterId id="2147483738" r:id="rId4"/>
  </p:sldMasterIdLst>
  <p:notesMasterIdLst>
    <p:notesMasterId r:id="rId50"/>
  </p:notesMasterIdLst>
  <p:sldIdLst>
    <p:sldId id="256" r:id="rId5"/>
    <p:sldId id="270" r:id="rId6"/>
    <p:sldId id="301" r:id="rId7"/>
    <p:sldId id="332" r:id="rId8"/>
    <p:sldId id="333" r:id="rId9"/>
    <p:sldId id="371" r:id="rId10"/>
    <p:sldId id="277" r:id="rId11"/>
    <p:sldId id="278" r:id="rId12"/>
    <p:sldId id="820" r:id="rId13"/>
    <p:sldId id="821" r:id="rId14"/>
    <p:sldId id="822" r:id="rId15"/>
    <p:sldId id="823" r:id="rId16"/>
    <p:sldId id="824" r:id="rId17"/>
    <p:sldId id="825" r:id="rId18"/>
    <p:sldId id="826" r:id="rId19"/>
    <p:sldId id="827" r:id="rId20"/>
    <p:sldId id="828" r:id="rId21"/>
    <p:sldId id="830" r:id="rId22"/>
    <p:sldId id="829" r:id="rId23"/>
    <p:sldId id="831" r:id="rId24"/>
    <p:sldId id="843" r:id="rId25"/>
    <p:sldId id="832" r:id="rId26"/>
    <p:sldId id="833" r:id="rId27"/>
    <p:sldId id="834" r:id="rId28"/>
    <p:sldId id="835" r:id="rId29"/>
    <p:sldId id="836" r:id="rId30"/>
    <p:sldId id="837" r:id="rId31"/>
    <p:sldId id="838" r:id="rId32"/>
    <p:sldId id="839" r:id="rId33"/>
    <p:sldId id="840" r:id="rId34"/>
    <p:sldId id="841" r:id="rId35"/>
    <p:sldId id="842" r:id="rId36"/>
    <p:sldId id="844" r:id="rId37"/>
    <p:sldId id="262" r:id="rId38"/>
    <p:sldId id="263" r:id="rId39"/>
    <p:sldId id="273" r:id="rId40"/>
    <p:sldId id="324" r:id="rId41"/>
    <p:sldId id="818" r:id="rId42"/>
    <p:sldId id="327" r:id="rId43"/>
    <p:sldId id="328" r:id="rId44"/>
    <p:sldId id="329" r:id="rId45"/>
    <p:sldId id="330" r:id="rId46"/>
    <p:sldId id="819" r:id="rId47"/>
    <p:sldId id="845" r:id="rId48"/>
    <p:sldId id="846" r:id="rId4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66CC"/>
    <a:srgbClr val="E6FEEB"/>
    <a:srgbClr val="D0FE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05A5A8-47DE-444B-9BC8-23ACA08E1508}" v="93" dt="2022-09-28T23:05:51.4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4660"/>
  </p:normalViewPr>
  <p:slideViewPr>
    <p:cSldViewPr snapToGrid="0">
      <p:cViewPr varScale="1">
        <p:scale>
          <a:sx n="62" d="100"/>
          <a:sy n="62" d="100"/>
        </p:scale>
        <p:origin x="160" y="76"/>
      </p:cViewPr>
      <p:guideLst>
        <p:guide orient="horz" pos="2160"/>
        <p:guide pos="3840"/>
      </p:guideLst>
    </p:cSldViewPr>
  </p:slideViewPr>
  <p:notesTextViewPr>
    <p:cViewPr>
      <p:scale>
        <a:sx n="1" d="1"/>
        <a:sy n="1" d="1"/>
      </p:scale>
      <p:origin x="0" y="0"/>
    </p:cViewPr>
  </p:notesTextViewPr>
  <p:sorterViewPr>
    <p:cViewPr>
      <p:scale>
        <a:sx n="100" d="100"/>
        <a:sy n="100" d="100"/>
      </p:scale>
      <p:origin x="0" y="-96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ary Morrison" userId="63de2f41-714d-469a-b9da-d16b4872720a" providerId="ADAL" clId="{DF05A5A8-47DE-444B-9BC8-23ACA08E1508}"/>
    <pc:docChg chg="undo custSel addSld delSld modSld sldOrd delMainMaster">
      <pc:chgData name="Hilary Morrison" userId="63de2f41-714d-469a-b9da-d16b4872720a" providerId="ADAL" clId="{DF05A5A8-47DE-444B-9BC8-23ACA08E1508}" dt="2022-09-28T23:09:01.877" v="1631"/>
      <pc:docMkLst>
        <pc:docMk/>
      </pc:docMkLst>
      <pc:sldChg chg="addSp delSp modSp mod">
        <pc:chgData name="Hilary Morrison" userId="63de2f41-714d-469a-b9da-d16b4872720a" providerId="ADAL" clId="{DF05A5A8-47DE-444B-9BC8-23ACA08E1508}" dt="2022-09-28T11:05:07.820" v="99" actId="1076"/>
        <pc:sldMkLst>
          <pc:docMk/>
          <pc:sldMk cId="4097166425" sldId="256"/>
        </pc:sldMkLst>
        <pc:picChg chg="add mod">
          <ac:chgData name="Hilary Morrison" userId="63de2f41-714d-469a-b9da-d16b4872720a" providerId="ADAL" clId="{DF05A5A8-47DE-444B-9BC8-23ACA08E1508}" dt="2022-09-28T11:05:07.820" v="99" actId="1076"/>
          <ac:picMkLst>
            <pc:docMk/>
            <pc:sldMk cId="4097166425" sldId="256"/>
            <ac:picMk id="2" creationId="{3D435C05-BE74-466F-8E25-6FC3916F7947}"/>
          </ac:picMkLst>
        </pc:picChg>
        <pc:picChg chg="del">
          <ac:chgData name="Hilary Morrison" userId="63de2f41-714d-469a-b9da-d16b4872720a" providerId="ADAL" clId="{DF05A5A8-47DE-444B-9BC8-23ACA08E1508}" dt="2022-09-28T11:04:58.055" v="97" actId="478"/>
          <ac:picMkLst>
            <pc:docMk/>
            <pc:sldMk cId="4097166425" sldId="256"/>
            <ac:picMk id="1044" creationId="{00000000-0000-0000-0000-000000000000}"/>
          </ac:picMkLst>
        </pc:picChg>
      </pc:sldChg>
      <pc:sldChg chg="del">
        <pc:chgData name="Hilary Morrison" userId="63de2f41-714d-469a-b9da-d16b4872720a" providerId="ADAL" clId="{DF05A5A8-47DE-444B-9BC8-23ACA08E1508}" dt="2022-09-28T19:36:56.195" v="465" actId="47"/>
        <pc:sldMkLst>
          <pc:docMk/>
          <pc:sldMk cId="1616057640" sldId="258"/>
        </pc:sldMkLst>
      </pc:sldChg>
      <pc:sldChg chg="delSp mod delAnim">
        <pc:chgData name="Hilary Morrison" userId="63de2f41-714d-469a-b9da-d16b4872720a" providerId="ADAL" clId="{DF05A5A8-47DE-444B-9BC8-23ACA08E1508}" dt="2022-09-28T22:56:21.444" v="1570" actId="478"/>
        <pc:sldMkLst>
          <pc:docMk/>
          <pc:sldMk cId="3856897992" sldId="262"/>
        </pc:sldMkLst>
        <pc:picChg chg="del">
          <ac:chgData name="Hilary Morrison" userId="63de2f41-714d-469a-b9da-d16b4872720a" providerId="ADAL" clId="{DF05A5A8-47DE-444B-9BC8-23ACA08E1508}" dt="2022-09-28T22:56:21.444" v="1570" actId="478"/>
          <ac:picMkLst>
            <pc:docMk/>
            <pc:sldMk cId="3856897992" sldId="262"/>
            <ac:picMk id="4" creationId="{00000000-0000-0000-0000-000000000000}"/>
          </ac:picMkLst>
        </pc:picChg>
      </pc:sldChg>
      <pc:sldChg chg="delSp mod delAnim">
        <pc:chgData name="Hilary Morrison" userId="63de2f41-714d-469a-b9da-d16b4872720a" providerId="ADAL" clId="{DF05A5A8-47DE-444B-9BC8-23ACA08E1508}" dt="2022-09-28T22:56:51.605" v="1571" actId="478"/>
        <pc:sldMkLst>
          <pc:docMk/>
          <pc:sldMk cId="669133484" sldId="263"/>
        </pc:sldMkLst>
        <pc:picChg chg="del">
          <ac:chgData name="Hilary Morrison" userId="63de2f41-714d-469a-b9da-d16b4872720a" providerId="ADAL" clId="{DF05A5A8-47DE-444B-9BC8-23ACA08E1508}" dt="2022-09-28T22:56:51.605" v="1571" actId="478"/>
          <ac:picMkLst>
            <pc:docMk/>
            <pc:sldMk cId="669133484" sldId="263"/>
            <ac:picMk id="2" creationId="{00000000-0000-0000-0000-000000000000}"/>
          </ac:picMkLst>
        </pc:picChg>
      </pc:sldChg>
      <pc:sldChg chg="addSp delSp modSp mod">
        <pc:chgData name="Hilary Morrison" userId="63de2f41-714d-469a-b9da-d16b4872720a" providerId="ADAL" clId="{DF05A5A8-47DE-444B-9BC8-23ACA08E1508}" dt="2022-09-28T10:47:19.234" v="38" actId="14100"/>
        <pc:sldMkLst>
          <pc:docMk/>
          <pc:sldMk cId="3090007659" sldId="270"/>
        </pc:sldMkLst>
        <pc:spChg chg="mod">
          <ac:chgData name="Hilary Morrison" userId="63de2f41-714d-469a-b9da-d16b4872720a" providerId="ADAL" clId="{DF05A5A8-47DE-444B-9BC8-23ACA08E1508}" dt="2022-09-28T10:45:18.657" v="28" actId="20577"/>
          <ac:spMkLst>
            <pc:docMk/>
            <pc:sldMk cId="3090007659" sldId="270"/>
            <ac:spMk id="3" creationId="{007A6138-556E-4CFE-9CD7-62DC70B86DB0}"/>
          </ac:spMkLst>
        </pc:spChg>
        <pc:picChg chg="del">
          <ac:chgData name="Hilary Morrison" userId="63de2f41-714d-469a-b9da-d16b4872720a" providerId="ADAL" clId="{DF05A5A8-47DE-444B-9BC8-23ACA08E1508}" dt="2022-09-28T10:44:59.533" v="19" actId="478"/>
          <ac:picMkLst>
            <pc:docMk/>
            <pc:sldMk cId="3090007659" sldId="270"/>
            <ac:picMk id="2" creationId="{A1B42D22-73E4-403F-94FE-D59C4896B0A4}"/>
          </ac:picMkLst>
        </pc:picChg>
        <pc:picChg chg="add mod">
          <ac:chgData name="Hilary Morrison" userId="63de2f41-714d-469a-b9da-d16b4872720a" providerId="ADAL" clId="{DF05A5A8-47DE-444B-9BC8-23ACA08E1508}" dt="2022-09-28T10:47:14.279" v="36" actId="1076"/>
          <ac:picMkLst>
            <pc:docMk/>
            <pc:sldMk cId="3090007659" sldId="270"/>
            <ac:picMk id="4" creationId="{2A737632-4F2B-4632-8871-9A952FBD1831}"/>
          </ac:picMkLst>
        </pc:picChg>
        <pc:picChg chg="del">
          <ac:chgData name="Hilary Morrison" userId="63de2f41-714d-469a-b9da-d16b4872720a" providerId="ADAL" clId="{DF05A5A8-47DE-444B-9BC8-23ACA08E1508}" dt="2022-09-28T10:44:02.924" v="18" actId="478"/>
          <ac:picMkLst>
            <pc:docMk/>
            <pc:sldMk cId="3090007659" sldId="270"/>
            <ac:picMk id="6" creationId="{0B173522-74DE-42EC-AFB5-E80F93677043}"/>
          </ac:picMkLst>
        </pc:picChg>
        <pc:picChg chg="add mod">
          <ac:chgData name="Hilary Morrison" userId="63de2f41-714d-469a-b9da-d16b4872720a" providerId="ADAL" clId="{DF05A5A8-47DE-444B-9BC8-23ACA08E1508}" dt="2022-09-28T10:47:19.234" v="38" actId="14100"/>
          <ac:picMkLst>
            <pc:docMk/>
            <pc:sldMk cId="3090007659" sldId="270"/>
            <ac:picMk id="7" creationId="{1CF631EB-3348-40E0-AA4B-5199053F18A6}"/>
          </ac:picMkLst>
        </pc:picChg>
      </pc:sldChg>
      <pc:sldChg chg="addSp delSp modSp del mod">
        <pc:chgData name="Hilary Morrison" userId="63de2f41-714d-469a-b9da-d16b4872720a" providerId="ADAL" clId="{DF05A5A8-47DE-444B-9BC8-23ACA08E1508}" dt="2022-09-28T12:32:49.978" v="406" actId="47"/>
        <pc:sldMkLst>
          <pc:docMk/>
          <pc:sldMk cId="976044511" sldId="271"/>
        </pc:sldMkLst>
        <pc:spChg chg="mod">
          <ac:chgData name="Hilary Morrison" userId="63de2f41-714d-469a-b9da-d16b4872720a" providerId="ADAL" clId="{DF05A5A8-47DE-444B-9BC8-23ACA08E1508}" dt="2022-09-28T11:08:12.910" v="112" actId="27636"/>
          <ac:spMkLst>
            <pc:docMk/>
            <pc:sldMk cId="976044511" sldId="271"/>
            <ac:spMk id="2" creationId="{5AC78CAA-56C4-40AF-A94A-BD5905E749C2}"/>
          </ac:spMkLst>
        </pc:spChg>
        <pc:spChg chg="del mod">
          <ac:chgData name="Hilary Morrison" userId="63de2f41-714d-469a-b9da-d16b4872720a" providerId="ADAL" clId="{DF05A5A8-47DE-444B-9BC8-23ACA08E1508}" dt="2022-09-28T12:18:34.456" v="400" actId="478"/>
          <ac:spMkLst>
            <pc:docMk/>
            <pc:sldMk cId="976044511" sldId="271"/>
            <ac:spMk id="3" creationId="{007A6138-556E-4CFE-9CD7-62DC70B86DB0}"/>
          </ac:spMkLst>
        </pc:spChg>
        <pc:spChg chg="add mod">
          <ac:chgData name="Hilary Morrison" userId="63de2f41-714d-469a-b9da-d16b4872720a" providerId="ADAL" clId="{DF05A5A8-47DE-444B-9BC8-23ACA08E1508}" dt="2022-09-28T12:18:29.307" v="399"/>
          <ac:spMkLst>
            <pc:docMk/>
            <pc:sldMk cId="976044511" sldId="271"/>
            <ac:spMk id="12" creationId="{3727EF52-A853-4361-A46A-F62C77941126}"/>
          </ac:spMkLst>
        </pc:spChg>
        <pc:picChg chg="del">
          <ac:chgData name="Hilary Morrison" userId="63de2f41-714d-469a-b9da-d16b4872720a" providerId="ADAL" clId="{DF05A5A8-47DE-444B-9BC8-23ACA08E1508}" dt="2022-09-28T11:08:07.279" v="110" actId="478"/>
          <ac:picMkLst>
            <pc:docMk/>
            <pc:sldMk cId="976044511" sldId="271"/>
            <ac:picMk id="4" creationId="{AF0909DC-E480-4916-88EB-174E1E269837}"/>
          </ac:picMkLst>
        </pc:picChg>
        <pc:picChg chg="del">
          <ac:chgData name="Hilary Morrison" userId="63de2f41-714d-469a-b9da-d16b4872720a" providerId="ADAL" clId="{DF05A5A8-47DE-444B-9BC8-23ACA08E1508}" dt="2022-09-28T11:08:04.142" v="109" actId="478"/>
          <ac:picMkLst>
            <pc:docMk/>
            <pc:sldMk cId="976044511" sldId="271"/>
            <ac:picMk id="6" creationId="{0B173522-74DE-42EC-AFB5-E80F93677043}"/>
          </ac:picMkLst>
        </pc:picChg>
      </pc:sldChg>
      <pc:sldChg chg="delSp mod delAnim">
        <pc:chgData name="Hilary Morrison" userId="63de2f41-714d-469a-b9da-d16b4872720a" providerId="ADAL" clId="{DF05A5A8-47DE-444B-9BC8-23ACA08E1508}" dt="2022-09-28T22:57:39.061" v="1572" actId="478"/>
        <pc:sldMkLst>
          <pc:docMk/>
          <pc:sldMk cId="362569744" sldId="273"/>
        </pc:sldMkLst>
        <pc:picChg chg="del">
          <ac:chgData name="Hilary Morrison" userId="63de2f41-714d-469a-b9da-d16b4872720a" providerId="ADAL" clId="{DF05A5A8-47DE-444B-9BC8-23ACA08E1508}" dt="2022-09-28T22:57:39.061" v="1572" actId="478"/>
          <ac:picMkLst>
            <pc:docMk/>
            <pc:sldMk cId="362569744" sldId="273"/>
            <ac:picMk id="4" creationId="{00000000-0000-0000-0000-000000000000}"/>
          </ac:picMkLst>
        </pc:picChg>
      </pc:sldChg>
      <pc:sldChg chg="addSp delSp modSp add mod">
        <pc:chgData name="Hilary Morrison" userId="63de2f41-714d-469a-b9da-d16b4872720a" providerId="ADAL" clId="{DF05A5A8-47DE-444B-9BC8-23ACA08E1508}" dt="2022-09-28T18:40:38.492" v="431" actId="20577"/>
        <pc:sldMkLst>
          <pc:docMk/>
          <pc:sldMk cId="2907336823" sldId="277"/>
        </pc:sldMkLst>
        <pc:spChg chg="mod">
          <ac:chgData name="Hilary Morrison" userId="63de2f41-714d-469a-b9da-d16b4872720a" providerId="ADAL" clId="{DF05A5A8-47DE-444B-9BC8-23ACA08E1508}" dt="2022-09-28T18:40:38.492" v="431" actId="20577"/>
          <ac:spMkLst>
            <pc:docMk/>
            <pc:sldMk cId="2907336823" sldId="277"/>
            <ac:spMk id="18" creationId="{00000000-0000-0000-0000-000000000000}"/>
          </ac:spMkLst>
        </pc:spChg>
        <pc:picChg chg="add mod">
          <ac:chgData name="Hilary Morrison" userId="63de2f41-714d-469a-b9da-d16b4872720a" providerId="ADAL" clId="{DF05A5A8-47DE-444B-9BC8-23ACA08E1508}" dt="2022-09-28T18:35:35.834" v="425" actId="14100"/>
          <ac:picMkLst>
            <pc:docMk/>
            <pc:sldMk cId="2907336823" sldId="277"/>
            <ac:picMk id="3" creationId="{18498DB0-C8AA-4F14-B4FB-3F34983C06D1}"/>
          </ac:picMkLst>
        </pc:picChg>
        <pc:picChg chg="add mod">
          <ac:chgData name="Hilary Morrison" userId="63de2f41-714d-469a-b9da-d16b4872720a" providerId="ADAL" clId="{DF05A5A8-47DE-444B-9BC8-23ACA08E1508}" dt="2022-09-28T18:35:23.640" v="423" actId="1076"/>
          <ac:picMkLst>
            <pc:docMk/>
            <pc:sldMk cId="2907336823" sldId="277"/>
            <ac:picMk id="5" creationId="{7F15AF0C-00D0-48C2-8432-CE64DD6F6A6D}"/>
          </ac:picMkLst>
        </pc:picChg>
        <pc:picChg chg="del">
          <ac:chgData name="Hilary Morrison" userId="63de2f41-714d-469a-b9da-d16b4872720a" providerId="ADAL" clId="{DF05A5A8-47DE-444B-9BC8-23ACA08E1508}" dt="2022-09-28T12:33:03.632" v="407" actId="478"/>
          <ac:picMkLst>
            <pc:docMk/>
            <pc:sldMk cId="2907336823" sldId="277"/>
            <ac:picMk id="19" creationId="{00000000-0000-0000-0000-000000000000}"/>
          </ac:picMkLst>
        </pc:picChg>
      </pc:sldChg>
      <pc:sldChg chg="modSp add mod">
        <pc:chgData name="Hilary Morrison" userId="63de2f41-714d-469a-b9da-d16b4872720a" providerId="ADAL" clId="{DF05A5A8-47DE-444B-9BC8-23ACA08E1508}" dt="2022-09-28T21:49:14.397" v="1256" actId="20577"/>
        <pc:sldMkLst>
          <pc:docMk/>
          <pc:sldMk cId="3884388312" sldId="278"/>
        </pc:sldMkLst>
        <pc:spChg chg="mod">
          <ac:chgData name="Hilary Morrison" userId="63de2f41-714d-469a-b9da-d16b4872720a" providerId="ADAL" clId="{DF05A5A8-47DE-444B-9BC8-23ACA08E1508}" dt="2022-09-28T21:49:14.397" v="1256" actId="20577"/>
          <ac:spMkLst>
            <pc:docMk/>
            <pc:sldMk cId="3884388312" sldId="278"/>
            <ac:spMk id="33" creationId="{00000000-0000-0000-0000-000000000000}"/>
          </ac:spMkLst>
        </pc:spChg>
        <pc:picChg chg="mod">
          <ac:chgData name="Hilary Morrison" userId="63de2f41-714d-469a-b9da-d16b4872720a" providerId="ADAL" clId="{DF05A5A8-47DE-444B-9BC8-23ACA08E1508}" dt="2022-09-28T12:22:59.130" v="404" actId="14100"/>
          <ac:picMkLst>
            <pc:docMk/>
            <pc:sldMk cId="3884388312" sldId="278"/>
            <ac:picMk id="4" creationId="{7868FE4B-A616-4607-886B-90EB9D124963}"/>
          </ac:picMkLst>
        </pc:picChg>
      </pc:sldChg>
      <pc:sldChg chg="del">
        <pc:chgData name="Hilary Morrison" userId="63de2f41-714d-469a-b9da-d16b4872720a" providerId="ADAL" clId="{DF05A5A8-47DE-444B-9BC8-23ACA08E1508}" dt="2022-09-28T19:36:56.195" v="465" actId="47"/>
        <pc:sldMkLst>
          <pc:docMk/>
          <pc:sldMk cId="2456211002" sldId="293"/>
        </pc:sldMkLst>
      </pc:sldChg>
      <pc:sldChg chg="del">
        <pc:chgData name="Hilary Morrison" userId="63de2f41-714d-469a-b9da-d16b4872720a" providerId="ADAL" clId="{DF05A5A8-47DE-444B-9BC8-23ACA08E1508}" dt="2022-09-28T19:36:56.195" v="465" actId="47"/>
        <pc:sldMkLst>
          <pc:docMk/>
          <pc:sldMk cId="3015730779" sldId="294"/>
        </pc:sldMkLst>
      </pc:sldChg>
      <pc:sldChg chg="del">
        <pc:chgData name="Hilary Morrison" userId="63de2f41-714d-469a-b9da-d16b4872720a" providerId="ADAL" clId="{DF05A5A8-47DE-444B-9BC8-23ACA08E1508}" dt="2022-09-28T19:36:56.195" v="465" actId="47"/>
        <pc:sldMkLst>
          <pc:docMk/>
          <pc:sldMk cId="472624984" sldId="295"/>
        </pc:sldMkLst>
      </pc:sldChg>
      <pc:sldChg chg="del">
        <pc:chgData name="Hilary Morrison" userId="63de2f41-714d-469a-b9da-d16b4872720a" providerId="ADAL" clId="{DF05A5A8-47DE-444B-9BC8-23ACA08E1508}" dt="2022-09-28T19:36:56.195" v="465" actId="47"/>
        <pc:sldMkLst>
          <pc:docMk/>
          <pc:sldMk cId="1397944891" sldId="297"/>
        </pc:sldMkLst>
      </pc:sldChg>
      <pc:sldChg chg="del">
        <pc:chgData name="Hilary Morrison" userId="63de2f41-714d-469a-b9da-d16b4872720a" providerId="ADAL" clId="{DF05A5A8-47DE-444B-9BC8-23ACA08E1508}" dt="2022-09-28T19:36:56.195" v="465" actId="47"/>
        <pc:sldMkLst>
          <pc:docMk/>
          <pc:sldMk cId="2736675234" sldId="299"/>
        </pc:sldMkLst>
      </pc:sldChg>
      <pc:sldChg chg="del">
        <pc:chgData name="Hilary Morrison" userId="63de2f41-714d-469a-b9da-d16b4872720a" providerId="ADAL" clId="{DF05A5A8-47DE-444B-9BC8-23ACA08E1508}" dt="2022-09-28T19:36:56.195" v="465" actId="47"/>
        <pc:sldMkLst>
          <pc:docMk/>
          <pc:sldMk cId="1060825309" sldId="300"/>
        </pc:sldMkLst>
      </pc:sldChg>
      <pc:sldChg chg="modSp">
        <pc:chgData name="Hilary Morrison" userId="63de2f41-714d-469a-b9da-d16b4872720a" providerId="ADAL" clId="{DF05A5A8-47DE-444B-9BC8-23ACA08E1508}" dt="2022-09-28T10:48:00.831" v="96" actId="20577"/>
        <pc:sldMkLst>
          <pc:docMk/>
          <pc:sldMk cId="1764748940" sldId="301"/>
        </pc:sldMkLst>
        <pc:spChg chg="mod">
          <ac:chgData name="Hilary Morrison" userId="63de2f41-714d-469a-b9da-d16b4872720a" providerId="ADAL" clId="{DF05A5A8-47DE-444B-9BC8-23ACA08E1508}" dt="2022-09-28T10:48:00.831" v="96" actId="20577"/>
          <ac:spMkLst>
            <pc:docMk/>
            <pc:sldMk cId="1764748940" sldId="301"/>
            <ac:spMk id="3" creationId="{00000000-0000-0000-0000-000000000000}"/>
          </ac:spMkLst>
        </pc:spChg>
      </pc:sldChg>
      <pc:sldChg chg="del">
        <pc:chgData name="Hilary Morrison" userId="63de2f41-714d-469a-b9da-d16b4872720a" providerId="ADAL" clId="{DF05A5A8-47DE-444B-9BC8-23ACA08E1508}" dt="2022-09-28T19:36:56.195" v="465" actId="47"/>
        <pc:sldMkLst>
          <pc:docMk/>
          <pc:sldMk cId="1761741694" sldId="303"/>
        </pc:sldMkLst>
      </pc:sldChg>
      <pc:sldChg chg="del">
        <pc:chgData name="Hilary Morrison" userId="63de2f41-714d-469a-b9da-d16b4872720a" providerId="ADAL" clId="{DF05A5A8-47DE-444B-9BC8-23ACA08E1508}" dt="2022-09-28T19:36:56.195" v="465" actId="47"/>
        <pc:sldMkLst>
          <pc:docMk/>
          <pc:sldMk cId="569898163" sldId="305"/>
        </pc:sldMkLst>
      </pc:sldChg>
      <pc:sldChg chg="del">
        <pc:chgData name="Hilary Morrison" userId="63de2f41-714d-469a-b9da-d16b4872720a" providerId="ADAL" clId="{DF05A5A8-47DE-444B-9BC8-23ACA08E1508}" dt="2022-09-28T19:36:56.195" v="465" actId="47"/>
        <pc:sldMkLst>
          <pc:docMk/>
          <pc:sldMk cId="1704801652" sldId="308"/>
        </pc:sldMkLst>
      </pc:sldChg>
      <pc:sldChg chg="del">
        <pc:chgData name="Hilary Morrison" userId="63de2f41-714d-469a-b9da-d16b4872720a" providerId="ADAL" clId="{DF05A5A8-47DE-444B-9BC8-23ACA08E1508}" dt="2022-09-28T19:36:56.195" v="465" actId="47"/>
        <pc:sldMkLst>
          <pc:docMk/>
          <pc:sldMk cId="356663557" sldId="317"/>
        </pc:sldMkLst>
      </pc:sldChg>
      <pc:sldChg chg="del">
        <pc:chgData name="Hilary Morrison" userId="63de2f41-714d-469a-b9da-d16b4872720a" providerId="ADAL" clId="{DF05A5A8-47DE-444B-9BC8-23ACA08E1508}" dt="2022-09-28T19:36:56.195" v="465" actId="47"/>
        <pc:sldMkLst>
          <pc:docMk/>
          <pc:sldMk cId="4201488418" sldId="331"/>
        </pc:sldMkLst>
      </pc:sldChg>
      <pc:sldChg chg="addSp delSp modSp mod ord">
        <pc:chgData name="Hilary Morrison" userId="63de2f41-714d-469a-b9da-d16b4872720a" providerId="ADAL" clId="{DF05A5A8-47DE-444B-9BC8-23ACA08E1508}" dt="2022-09-28T21:42:15.209" v="1161" actId="207"/>
        <pc:sldMkLst>
          <pc:docMk/>
          <pc:sldMk cId="3367397127" sldId="332"/>
        </pc:sldMkLst>
        <pc:spChg chg="mod">
          <ac:chgData name="Hilary Morrison" userId="63de2f41-714d-469a-b9da-d16b4872720a" providerId="ADAL" clId="{DF05A5A8-47DE-444B-9BC8-23ACA08E1508}" dt="2022-09-28T21:42:15.209" v="1161" actId="207"/>
          <ac:spMkLst>
            <pc:docMk/>
            <pc:sldMk cId="3367397127" sldId="332"/>
            <ac:spMk id="3" creationId="{007A6138-556E-4CFE-9CD7-62DC70B86DB0}"/>
          </ac:spMkLst>
        </pc:spChg>
        <pc:spChg chg="del mod">
          <ac:chgData name="Hilary Morrison" userId="63de2f41-714d-469a-b9da-d16b4872720a" providerId="ADAL" clId="{DF05A5A8-47DE-444B-9BC8-23ACA08E1508}" dt="2022-09-28T19:52:59.544" v="485"/>
          <ac:spMkLst>
            <pc:docMk/>
            <pc:sldMk cId="3367397127" sldId="332"/>
            <ac:spMk id="5" creationId="{223CC40A-1F21-70A5-0FBA-1F406C568CB7}"/>
          </ac:spMkLst>
        </pc:spChg>
        <pc:spChg chg="add mod">
          <ac:chgData name="Hilary Morrison" userId="63de2f41-714d-469a-b9da-d16b4872720a" providerId="ADAL" clId="{DF05A5A8-47DE-444B-9BC8-23ACA08E1508}" dt="2022-09-28T21:36:38" v="1154" actId="1076"/>
          <ac:spMkLst>
            <pc:docMk/>
            <pc:sldMk cId="3367397127" sldId="332"/>
            <ac:spMk id="14" creationId="{5CC358DD-3E91-4821-B367-27D45FE453BD}"/>
          </ac:spMkLst>
        </pc:spChg>
        <pc:picChg chg="del">
          <ac:chgData name="Hilary Morrison" userId="63de2f41-714d-469a-b9da-d16b4872720a" providerId="ADAL" clId="{DF05A5A8-47DE-444B-9BC8-23ACA08E1508}" dt="2022-09-28T19:54:50.939" v="493" actId="478"/>
          <ac:picMkLst>
            <pc:docMk/>
            <pc:sldMk cId="3367397127" sldId="332"/>
            <ac:picMk id="2" creationId="{68898590-D064-44EF-83D0-A473961C0459}"/>
          </ac:picMkLst>
        </pc:picChg>
        <pc:picChg chg="add mod">
          <ac:chgData name="Hilary Morrison" userId="63de2f41-714d-469a-b9da-d16b4872720a" providerId="ADAL" clId="{DF05A5A8-47DE-444B-9BC8-23ACA08E1508}" dt="2022-09-28T21:36:40.764" v="1155" actId="1076"/>
          <ac:picMkLst>
            <pc:docMk/>
            <pc:sldMk cId="3367397127" sldId="332"/>
            <ac:picMk id="4" creationId="{22F10BF7-F9BD-4EB7-9E7B-94009E4999E5}"/>
          </ac:picMkLst>
        </pc:picChg>
        <pc:picChg chg="del">
          <ac:chgData name="Hilary Morrison" userId="63de2f41-714d-469a-b9da-d16b4872720a" providerId="ADAL" clId="{DF05A5A8-47DE-444B-9BC8-23ACA08E1508}" dt="2022-09-28T19:52:47.122" v="466" actId="478"/>
          <ac:picMkLst>
            <pc:docMk/>
            <pc:sldMk cId="3367397127" sldId="332"/>
            <ac:picMk id="6" creationId="{0B173522-74DE-42EC-AFB5-E80F93677043}"/>
          </ac:picMkLst>
        </pc:picChg>
      </pc:sldChg>
      <pc:sldChg chg="addSp delSp modSp mod ord">
        <pc:chgData name="Hilary Morrison" userId="63de2f41-714d-469a-b9da-d16b4872720a" providerId="ADAL" clId="{DF05A5A8-47DE-444B-9BC8-23ACA08E1508}" dt="2022-09-28T21:44:03.516" v="1238" actId="1076"/>
        <pc:sldMkLst>
          <pc:docMk/>
          <pc:sldMk cId="2046141341" sldId="333"/>
        </pc:sldMkLst>
        <pc:spChg chg="mod">
          <ac:chgData name="Hilary Morrison" userId="63de2f41-714d-469a-b9da-d16b4872720a" providerId="ADAL" clId="{DF05A5A8-47DE-444B-9BC8-23ACA08E1508}" dt="2022-09-28T21:44:03.516" v="1238" actId="1076"/>
          <ac:spMkLst>
            <pc:docMk/>
            <pc:sldMk cId="2046141341" sldId="333"/>
            <ac:spMk id="3" creationId="{007A6138-556E-4CFE-9CD7-62DC70B86DB0}"/>
          </ac:spMkLst>
        </pc:spChg>
        <pc:spChg chg="mod">
          <ac:chgData name="Hilary Morrison" userId="63de2f41-714d-469a-b9da-d16b4872720a" providerId="ADAL" clId="{DF05A5A8-47DE-444B-9BC8-23ACA08E1508}" dt="2022-09-28T19:21:18.351" v="463" actId="1076"/>
          <ac:spMkLst>
            <pc:docMk/>
            <pc:sldMk cId="2046141341" sldId="333"/>
            <ac:spMk id="5" creationId="{223CC40A-1F21-70A5-0FBA-1F406C568CB7}"/>
          </ac:spMkLst>
        </pc:spChg>
        <pc:spChg chg="add mod">
          <ac:chgData name="Hilary Morrison" userId="63de2f41-714d-469a-b9da-d16b4872720a" providerId="ADAL" clId="{DF05A5A8-47DE-444B-9BC8-23ACA08E1508}" dt="2022-09-28T19:21:22.906" v="464" actId="1076"/>
          <ac:spMkLst>
            <pc:docMk/>
            <pc:sldMk cId="2046141341" sldId="333"/>
            <ac:spMk id="14" creationId="{6E205F5D-9711-4C72-A060-F4E933A112C4}"/>
          </ac:spMkLst>
        </pc:spChg>
        <pc:picChg chg="del">
          <ac:chgData name="Hilary Morrison" userId="63de2f41-714d-469a-b9da-d16b4872720a" providerId="ADAL" clId="{DF05A5A8-47DE-444B-9BC8-23ACA08E1508}" dt="2022-09-28T18:42:28.802" v="451" actId="478"/>
          <ac:picMkLst>
            <pc:docMk/>
            <pc:sldMk cId="2046141341" sldId="333"/>
            <ac:picMk id="2" creationId="{68898590-D064-44EF-83D0-A473961C0459}"/>
          </ac:picMkLst>
        </pc:picChg>
        <pc:picChg chg="add mod">
          <ac:chgData name="Hilary Morrison" userId="63de2f41-714d-469a-b9da-d16b4872720a" providerId="ADAL" clId="{DF05A5A8-47DE-444B-9BC8-23ACA08E1508}" dt="2022-09-28T19:21:12.089" v="462" actId="1076"/>
          <ac:picMkLst>
            <pc:docMk/>
            <pc:sldMk cId="2046141341" sldId="333"/>
            <ac:picMk id="4" creationId="{3C3BF45C-5F23-4472-A293-67DA89421C66}"/>
          </ac:picMkLst>
        </pc:picChg>
        <pc:picChg chg="del">
          <ac:chgData name="Hilary Morrison" userId="63de2f41-714d-469a-b9da-d16b4872720a" providerId="ADAL" clId="{DF05A5A8-47DE-444B-9BC8-23ACA08E1508}" dt="2022-09-28T18:42:04.306" v="432" actId="478"/>
          <ac:picMkLst>
            <pc:docMk/>
            <pc:sldMk cId="2046141341" sldId="333"/>
            <ac:picMk id="6" creationId="{0B173522-74DE-42EC-AFB5-E80F93677043}"/>
          </ac:picMkLst>
        </pc:picChg>
      </pc:sldChg>
      <pc:sldChg chg="del">
        <pc:chgData name="Hilary Morrison" userId="63de2f41-714d-469a-b9da-d16b4872720a" providerId="ADAL" clId="{DF05A5A8-47DE-444B-9BC8-23ACA08E1508}" dt="2022-09-28T19:36:56.195" v="465" actId="47"/>
        <pc:sldMkLst>
          <pc:docMk/>
          <pc:sldMk cId="2090480866" sldId="334"/>
        </pc:sldMkLst>
      </pc:sldChg>
      <pc:sldChg chg="del">
        <pc:chgData name="Hilary Morrison" userId="63de2f41-714d-469a-b9da-d16b4872720a" providerId="ADAL" clId="{DF05A5A8-47DE-444B-9BC8-23ACA08E1508}" dt="2022-09-28T19:36:56.195" v="465" actId="47"/>
        <pc:sldMkLst>
          <pc:docMk/>
          <pc:sldMk cId="746949765" sldId="335"/>
        </pc:sldMkLst>
      </pc:sldChg>
      <pc:sldChg chg="del">
        <pc:chgData name="Hilary Morrison" userId="63de2f41-714d-469a-b9da-d16b4872720a" providerId="ADAL" clId="{DF05A5A8-47DE-444B-9BC8-23ACA08E1508}" dt="2022-09-28T19:36:56.195" v="465" actId="47"/>
        <pc:sldMkLst>
          <pc:docMk/>
          <pc:sldMk cId="3187668371" sldId="336"/>
        </pc:sldMkLst>
      </pc:sldChg>
      <pc:sldChg chg="del">
        <pc:chgData name="Hilary Morrison" userId="63de2f41-714d-469a-b9da-d16b4872720a" providerId="ADAL" clId="{DF05A5A8-47DE-444B-9BC8-23ACA08E1508}" dt="2022-09-28T19:36:56.195" v="465" actId="47"/>
        <pc:sldMkLst>
          <pc:docMk/>
          <pc:sldMk cId="2942457006" sldId="338"/>
        </pc:sldMkLst>
      </pc:sldChg>
      <pc:sldChg chg="del">
        <pc:chgData name="Hilary Morrison" userId="63de2f41-714d-469a-b9da-d16b4872720a" providerId="ADAL" clId="{DF05A5A8-47DE-444B-9BC8-23ACA08E1508}" dt="2022-09-28T19:36:56.195" v="465" actId="47"/>
        <pc:sldMkLst>
          <pc:docMk/>
          <pc:sldMk cId="1419792555" sldId="345"/>
        </pc:sldMkLst>
      </pc:sldChg>
      <pc:sldChg chg="del">
        <pc:chgData name="Hilary Morrison" userId="63de2f41-714d-469a-b9da-d16b4872720a" providerId="ADAL" clId="{DF05A5A8-47DE-444B-9BC8-23ACA08E1508}" dt="2022-09-28T19:36:56.195" v="465" actId="47"/>
        <pc:sldMkLst>
          <pc:docMk/>
          <pc:sldMk cId="2734672095" sldId="346"/>
        </pc:sldMkLst>
      </pc:sldChg>
      <pc:sldChg chg="del">
        <pc:chgData name="Hilary Morrison" userId="63de2f41-714d-469a-b9da-d16b4872720a" providerId="ADAL" clId="{DF05A5A8-47DE-444B-9BC8-23ACA08E1508}" dt="2022-09-28T19:36:56.195" v="465" actId="47"/>
        <pc:sldMkLst>
          <pc:docMk/>
          <pc:sldMk cId="2310884281" sldId="352"/>
        </pc:sldMkLst>
      </pc:sldChg>
      <pc:sldChg chg="del">
        <pc:chgData name="Hilary Morrison" userId="63de2f41-714d-469a-b9da-d16b4872720a" providerId="ADAL" clId="{DF05A5A8-47DE-444B-9BC8-23ACA08E1508}" dt="2022-09-28T19:36:56.195" v="465" actId="47"/>
        <pc:sldMkLst>
          <pc:docMk/>
          <pc:sldMk cId="2655617135" sldId="353"/>
        </pc:sldMkLst>
      </pc:sldChg>
      <pc:sldChg chg="del">
        <pc:chgData name="Hilary Morrison" userId="63de2f41-714d-469a-b9da-d16b4872720a" providerId="ADAL" clId="{DF05A5A8-47DE-444B-9BC8-23ACA08E1508}" dt="2022-09-28T19:36:56.195" v="465" actId="47"/>
        <pc:sldMkLst>
          <pc:docMk/>
          <pc:sldMk cId="2294033864" sldId="355"/>
        </pc:sldMkLst>
      </pc:sldChg>
      <pc:sldChg chg="del">
        <pc:chgData name="Hilary Morrison" userId="63de2f41-714d-469a-b9da-d16b4872720a" providerId="ADAL" clId="{DF05A5A8-47DE-444B-9BC8-23ACA08E1508}" dt="2022-09-28T19:36:56.195" v="465" actId="47"/>
        <pc:sldMkLst>
          <pc:docMk/>
          <pc:sldMk cId="2085412182" sldId="356"/>
        </pc:sldMkLst>
      </pc:sldChg>
      <pc:sldChg chg="del">
        <pc:chgData name="Hilary Morrison" userId="63de2f41-714d-469a-b9da-d16b4872720a" providerId="ADAL" clId="{DF05A5A8-47DE-444B-9BC8-23ACA08E1508}" dt="2022-09-28T19:36:56.195" v="465" actId="47"/>
        <pc:sldMkLst>
          <pc:docMk/>
          <pc:sldMk cId="802953448" sldId="363"/>
        </pc:sldMkLst>
      </pc:sldChg>
      <pc:sldChg chg="del">
        <pc:chgData name="Hilary Morrison" userId="63de2f41-714d-469a-b9da-d16b4872720a" providerId="ADAL" clId="{DF05A5A8-47DE-444B-9BC8-23ACA08E1508}" dt="2022-09-28T19:36:56.195" v="465" actId="47"/>
        <pc:sldMkLst>
          <pc:docMk/>
          <pc:sldMk cId="330245631" sldId="365"/>
        </pc:sldMkLst>
      </pc:sldChg>
      <pc:sldChg chg="del">
        <pc:chgData name="Hilary Morrison" userId="63de2f41-714d-469a-b9da-d16b4872720a" providerId="ADAL" clId="{DF05A5A8-47DE-444B-9BC8-23ACA08E1508}" dt="2022-09-28T19:36:56.195" v="465" actId="47"/>
        <pc:sldMkLst>
          <pc:docMk/>
          <pc:sldMk cId="2151642572" sldId="366"/>
        </pc:sldMkLst>
      </pc:sldChg>
      <pc:sldChg chg="del">
        <pc:chgData name="Hilary Morrison" userId="63de2f41-714d-469a-b9da-d16b4872720a" providerId="ADAL" clId="{DF05A5A8-47DE-444B-9BC8-23ACA08E1508}" dt="2022-09-28T19:36:56.195" v="465" actId="47"/>
        <pc:sldMkLst>
          <pc:docMk/>
          <pc:sldMk cId="2164099520" sldId="368"/>
        </pc:sldMkLst>
      </pc:sldChg>
      <pc:sldChg chg="del">
        <pc:chgData name="Hilary Morrison" userId="63de2f41-714d-469a-b9da-d16b4872720a" providerId="ADAL" clId="{DF05A5A8-47DE-444B-9BC8-23ACA08E1508}" dt="2022-09-28T19:36:56.195" v="465" actId="47"/>
        <pc:sldMkLst>
          <pc:docMk/>
          <pc:sldMk cId="2957951357" sldId="369"/>
        </pc:sldMkLst>
      </pc:sldChg>
      <pc:sldChg chg="del">
        <pc:chgData name="Hilary Morrison" userId="63de2f41-714d-469a-b9da-d16b4872720a" providerId="ADAL" clId="{DF05A5A8-47DE-444B-9BC8-23ACA08E1508}" dt="2022-09-28T19:36:56.195" v="465" actId="47"/>
        <pc:sldMkLst>
          <pc:docMk/>
          <pc:sldMk cId="1802941797" sldId="370"/>
        </pc:sldMkLst>
      </pc:sldChg>
      <pc:sldChg chg="addSp delSp modSp mod setBg addAnim delAnim setClrOvrMap">
        <pc:chgData name="Hilary Morrison" userId="63de2f41-714d-469a-b9da-d16b4872720a" providerId="ADAL" clId="{DF05A5A8-47DE-444B-9BC8-23ACA08E1508}" dt="2022-09-28T21:46:54.602" v="1247" actId="14100"/>
        <pc:sldMkLst>
          <pc:docMk/>
          <pc:sldMk cId="521181653" sldId="371"/>
        </pc:sldMkLst>
        <pc:spChg chg="mod ord">
          <ac:chgData name="Hilary Morrison" userId="63de2f41-714d-469a-b9da-d16b4872720a" providerId="ADAL" clId="{DF05A5A8-47DE-444B-9BC8-23ACA08E1508}" dt="2022-09-28T21:46:29.739" v="1243" actId="1076"/>
          <ac:spMkLst>
            <pc:docMk/>
            <pc:sldMk cId="521181653" sldId="371"/>
            <ac:spMk id="3" creationId="{007A6138-556E-4CFE-9CD7-62DC70B86DB0}"/>
          </ac:spMkLst>
        </pc:spChg>
        <pc:spChg chg="add del">
          <ac:chgData name="Hilary Morrison" userId="63de2f41-714d-469a-b9da-d16b4872720a" providerId="ADAL" clId="{DF05A5A8-47DE-444B-9BC8-23ACA08E1508}" dt="2022-09-28T12:17:35.061" v="398" actId="26606"/>
          <ac:spMkLst>
            <pc:docMk/>
            <pc:sldMk cId="521181653" sldId="371"/>
            <ac:spMk id="11" creationId="{A3363022-C969-41E9-8EB2-E4C94908C1FA}"/>
          </ac:spMkLst>
        </pc:spChg>
        <pc:spChg chg="add mod">
          <ac:chgData name="Hilary Morrison" userId="63de2f41-714d-469a-b9da-d16b4872720a" providerId="ADAL" clId="{DF05A5A8-47DE-444B-9BC8-23ACA08E1508}" dt="2022-09-28T21:46:54.602" v="1247" actId="14100"/>
          <ac:spMkLst>
            <pc:docMk/>
            <pc:sldMk cId="521181653" sldId="371"/>
            <ac:spMk id="12" creationId="{A49A04D7-0CAA-4F1C-B5A2-34D28ED2DC37}"/>
          </ac:spMkLst>
        </pc:spChg>
        <pc:spChg chg="add del">
          <ac:chgData name="Hilary Morrison" userId="63de2f41-714d-469a-b9da-d16b4872720a" providerId="ADAL" clId="{DF05A5A8-47DE-444B-9BC8-23ACA08E1508}" dt="2022-09-28T12:17:35.061" v="398" actId="26606"/>
          <ac:spMkLst>
            <pc:docMk/>
            <pc:sldMk cId="521181653" sldId="371"/>
            <ac:spMk id="13" creationId="{8D1AD6B3-BE88-4CEB-BA17-790657CC4729}"/>
          </ac:spMkLst>
        </pc:spChg>
        <pc:spChg chg="add del">
          <ac:chgData name="Hilary Morrison" userId="63de2f41-714d-469a-b9da-d16b4872720a" providerId="ADAL" clId="{DF05A5A8-47DE-444B-9BC8-23ACA08E1508}" dt="2022-09-28T12:17:35.052" v="397" actId="26606"/>
          <ac:spMkLst>
            <pc:docMk/>
            <pc:sldMk cId="521181653" sldId="371"/>
            <ac:spMk id="23" creationId="{E49CC64F-7275-4E33-961B-0C5CDC439875}"/>
          </ac:spMkLst>
        </pc:spChg>
        <pc:spChg chg="add">
          <ac:chgData name="Hilary Morrison" userId="63de2f41-714d-469a-b9da-d16b4872720a" providerId="ADAL" clId="{DF05A5A8-47DE-444B-9BC8-23ACA08E1508}" dt="2022-09-28T12:17:35.061" v="398" actId="26606"/>
          <ac:spMkLst>
            <pc:docMk/>
            <pc:sldMk cId="521181653" sldId="371"/>
            <ac:spMk id="25" creationId="{C04BE0EF-3561-49B4-9A29-F283168A91C7}"/>
          </ac:spMkLst>
        </pc:spChg>
        <pc:spChg chg="add">
          <ac:chgData name="Hilary Morrison" userId="63de2f41-714d-469a-b9da-d16b4872720a" providerId="ADAL" clId="{DF05A5A8-47DE-444B-9BC8-23ACA08E1508}" dt="2022-09-28T12:17:35.061" v="398" actId="26606"/>
          <ac:spMkLst>
            <pc:docMk/>
            <pc:sldMk cId="521181653" sldId="371"/>
            <ac:spMk id="26" creationId="{3E443FD7-A66B-4AA0-872D-B088B9BC5F17}"/>
          </ac:spMkLst>
        </pc:spChg>
        <pc:grpChg chg="add del">
          <ac:chgData name="Hilary Morrison" userId="63de2f41-714d-469a-b9da-d16b4872720a" providerId="ADAL" clId="{DF05A5A8-47DE-444B-9BC8-23ACA08E1508}" dt="2022-09-28T12:17:35.061" v="398" actId="26606"/>
          <ac:grpSpMkLst>
            <pc:docMk/>
            <pc:sldMk cId="521181653" sldId="371"/>
            <ac:grpSpMk id="15" creationId="{89D1390B-7E13-4B4F-9CB2-391063412E54}"/>
          </ac:grpSpMkLst>
        </pc:grpChg>
        <pc:picChg chg="del">
          <ac:chgData name="Hilary Morrison" userId="63de2f41-714d-469a-b9da-d16b4872720a" providerId="ADAL" clId="{DF05A5A8-47DE-444B-9BC8-23ACA08E1508}" dt="2022-09-28T11:05:42.168" v="101" actId="478"/>
          <ac:picMkLst>
            <pc:docMk/>
            <pc:sldMk cId="521181653" sldId="371"/>
            <ac:picMk id="2" creationId="{A1B42D22-73E4-403F-94FE-D59C4896B0A4}"/>
          </ac:picMkLst>
        </pc:picChg>
        <pc:picChg chg="add mod">
          <ac:chgData name="Hilary Morrison" userId="63de2f41-714d-469a-b9da-d16b4872720a" providerId="ADAL" clId="{DF05A5A8-47DE-444B-9BC8-23ACA08E1508}" dt="2022-09-28T21:46:37.933" v="1244" actId="1076"/>
          <ac:picMkLst>
            <pc:docMk/>
            <pc:sldMk cId="521181653" sldId="371"/>
            <ac:picMk id="4" creationId="{E30D2058-E7A8-4F68-90FD-9786BA8AE838}"/>
          </ac:picMkLst>
        </pc:picChg>
        <pc:picChg chg="del">
          <ac:chgData name="Hilary Morrison" userId="63de2f41-714d-469a-b9da-d16b4872720a" providerId="ADAL" clId="{DF05A5A8-47DE-444B-9BC8-23ACA08E1508}" dt="2022-09-28T11:05:37.959" v="100" actId="478"/>
          <ac:picMkLst>
            <pc:docMk/>
            <pc:sldMk cId="521181653" sldId="371"/>
            <ac:picMk id="6" creationId="{0B173522-74DE-42EC-AFB5-E80F93677043}"/>
          </ac:picMkLst>
        </pc:picChg>
      </pc:sldChg>
      <pc:sldChg chg="del">
        <pc:chgData name="Hilary Morrison" userId="63de2f41-714d-469a-b9da-d16b4872720a" providerId="ADAL" clId="{DF05A5A8-47DE-444B-9BC8-23ACA08E1508}" dt="2022-09-28T19:36:56.195" v="465" actId="47"/>
        <pc:sldMkLst>
          <pc:docMk/>
          <pc:sldMk cId="4120022575" sldId="372"/>
        </pc:sldMkLst>
      </pc:sldChg>
      <pc:sldChg chg="del">
        <pc:chgData name="Hilary Morrison" userId="63de2f41-714d-469a-b9da-d16b4872720a" providerId="ADAL" clId="{DF05A5A8-47DE-444B-9BC8-23ACA08E1508}" dt="2022-09-28T19:36:56.195" v="465" actId="47"/>
        <pc:sldMkLst>
          <pc:docMk/>
          <pc:sldMk cId="1711880199" sldId="373"/>
        </pc:sldMkLst>
      </pc:sldChg>
      <pc:sldChg chg="del">
        <pc:chgData name="Hilary Morrison" userId="63de2f41-714d-469a-b9da-d16b4872720a" providerId="ADAL" clId="{DF05A5A8-47DE-444B-9BC8-23ACA08E1508}" dt="2022-09-28T19:36:56.195" v="465" actId="47"/>
        <pc:sldMkLst>
          <pc:docMk/>
          <pc:sldMk cId="0" sldId="778"/>
        </pc:sldMkLst>
      </pc:sldChg>
      <pc:sldChg chg="del">
        <pc:chgData name="Hilary Morrison" userId="63de2f41-714d-469a-b9da-d16b4872720a" providerId="ADAL" clId="{DF05A5A8-47DE-444B-9BC8-23ACA08E1508}" dt="2022-09-28T19:36:56.195" v="465" actId="47"/>
        <pc:sldMkLst>
          <pc:docMk/>
          <pc:sldMk cId="0" sldId="797"/>
        </pc:sldMkLst>
      </pc:sldChg>
      <pc:sldChg chg="del">
        <pc:chgData name="Hilary Morrison" userId="63de2f41-714d-469a-b9da-d16b4872720a" providerId="ADAL" clId="{DF05A5A8-47DE-444B-9BC8-23ACA08E1508}" dt="2022-09-28T19:36:56.195" v="465" actId="47"/>
        <pc:sldMkLst>
          <pc:docMk/>
          <pc:sldMk cId="0" sldId="813"/>
        </pc:sldMkLst>
      </pc:sldChg>
      <pc:sldChg chg="del">
        <pc:chgData name="Hilary Morrison" userId="63de2f41-714d-469a-b9da-d16b4872720a" providerId="ADAL" clId="{DF05A5A8-47DE-444B-9BC8-23ACA08E1508}" dt="2022-09-28T19:36:56.195" v="465" actId="47"/>
        <pc:sldMkLst>
          <pc:docMk/>
          <pc:sldMk cId="4234291407" sldId="814"/>
        </pc:sldMkLst>
      </pc:sldChg>
      <pc:sldChg chg="del">
        <pc:chgData name="Hilary Morrison" userId="63de2f41-714d-469a-b9da-d16b4872720a" providerId="ADAL" clId="{DF05A5A8-47DE-444B-9BC8-23ACA08E1508}" dt="2022-09-28T19:36:56.195" v="465" actId="47"/>
        <pc:sldMkLst>
          <pc:docMk/>
          <pc:sldMk cId="2921017128" sldId="816"/>
        </pc:sldMkLst>
      </pc:sldChg>
      <pc:sldChg chg="del">
        <pc:chgData name="Hilary Morrison" userId="63de2f41-714d-469a-b9da-d16b4872720a" providerId="ADAL" clId="{DF05A5A8-47DE-444B-9BC8-23ACA08E1508}" dt="2022-09-28T19:36:56.195" v="465" actId="47"/>
        <pc:sldMkLst>
          <pc:docMk/>
          <pc:sldMk cId="4063905378" sldId="817"/>
        </pc:sldMkLst>
      </pc:sldChg>
      <pc:sldChg chg="new del">
        <pc:chgData name="Hilary Morrison" userId="63de2f41-714d-469a-b9da-d16b4872720a" providerId="ADAL" clId="{DF05A5A8-47DE-444B-9BC8-23ACA08E1508}" dt="2022-09-28T12:22:48.759" v="403" actId="47"/>
        <pc:sldMkLst>
          <pc:docMk/>
          <pc:sldMk cId="881209619" sldId="818"/>
        </pc:sldMkLst>
      </pc:sldChg>
      <pc:sldChg chg="modSp new del mod">
        <pc:chgData name="Hilary Morrison" userId="63de2f41-714d-469a-b9da-d16b4872720a" providerId="ADAL" clId="{DF05A5A8-47DE-444B-9BC8-23ACA08E1508}" dt="2022-09-28T20:07:56.429" v="545" actId="47"/>
        <pc:sldMkLst>
          <pc:docMk/>
          <pc:sldMk cId="374842037" sldId="820"/>
        </pc:sldMkLst>
        <pc:spChg chg="mod">
          <ac:chgData name="Hilary Morrison" userId="63de2f41-714d-469a-b9da-d16b4872720a" providerId="ADAL" clId="{DF05A5A8-47DE-444B-9BC8-23ACA08E1508}" dt="2022-09-28T20:04:01.210" v="510" actId="21"/>
          <ac:spMkLst>
            <pc:docMk/>
            <pc:sldMk cId="374842037" sldId="820"/>
            <ac:spMk id="3" creationId="{B05CCAFD-32F9-472F-90B0-8371F19E0203}"/>
          </ac:spMkLst>
        </pc:spChg>
      </pc:sldChg>
      <pc:sldChg chg="addSp delSp modSp add mod ord">
        <pc:chgData name="Hilary Morrison" userId="63de2f41-714d-469a-b9da-d16b4872720a" providerId="ADAL" clId="{DF05A5A8-47DE-444B-9BC8-23ACA08E1508}" dt="2022-09-28T20:37:06.181" v="913" actId="5793"/>
        <pc:sldMkLst>
          <pc:docMk/>
          <pc:sldMk cId="3173169805" sldId="820"/>
        </pc:sldMkLst>
        <pc:spChg chg="mod">
          <ac:chgData name="Hilary Morrison" userId="63de2f41-714d-469a-b9da-d16b4872720a" providerId="ADAL" clId="{DF05A5A8-47DE-444B-9BC8-23ACA08E1508}" dt="2022-09-28T20:20:37.777" v="900" actId="20577"/>
          <ac:spMkLst>
            <pc:docMk/>
            <pc:sldMk cId="3173169805" sldId="820"/>
            <ac:spMk id="3" creationId="{007A6138-556E-4CFE-9CD7-62DC70B86DB0}"/>
          </ac:spMkLst>
        </pc:spChg>
        <pc:spChg chg="add mod">
          <ac:chgData name="Hilary Morrison" userId="63de2f41-714d-469a-b9da-d16b4872720a" providerId="ADAL" clId="{DF05A5A8-47DE-444B-9BC8-23ACA08E1508}" dt="2022-09-28T20:31:53.412" v="907" actId="5793"/>
          <ac:spMkLst>
            <pc:docMk/>
            <pc:sldMk cId="3173169805" sldId="820"/>
            <ac:spMk id="9" creationId="{F68E0D1D-F79F-4221-A7D9-B44B0FEA25F7}"/>
          </ac:spMkLst>
        </pc:spChg>
        <pc:spChg chg="add mod">
          <ac:chgData name="Hilary Morrison" userId="63de2f41-714d-469a-b9da-d16b4872720a" providerId="ADAL" clId="{DF05A5A8-47DE-444B-9BC8-23ACA08E1508}" dt="2022-09-28T20:37:06.181" v="913" actId="5793"/>
          <ac:spMkLst>
            <pc:docMk/>
            <pc:sldMk cId="3173169805" sldId="820"/>
            <ac:spMk id="11" creationId="{5CA2BF52-62D7-4073-9FA2-FD1F3E61BA1A}"/>
          </ac:spMkLst>
        </pc:spChg>
        <pc:spChg chg="mod">
          <ac:chgData name="Hilary Morrison" userId="63de2f41-714d-469a-b9da-d16b4872720a" providerId="ADAL" clId="{DF05A5A8-47DE-444B-9BC8-23ACA08E1508}" dt="2022-09-28T20:19:51.709" v="890" actId="27636"/>
          <ac:spMkLst>
            <pc:docMk/>
            <pc:sldMk cId="3173169805" sldId="820"/>
            <ac:spMk id="12" creationId="{A49A04D7-0CAA-4F1C-B5A2-34D28ED2DC37}"/>
          </ac:spMkLst>
        </pc:spChg>
        <pc:graphicFrameChg chg="add del mod">
          <ac:chgData name="Hilary Morrison" userId="63de2f41-714d-469a-b9da-d16b4872720a" providerId="ADAL" clId="{DF05A5A8-47DE-444B-9BC8-23ACA08E1508}" dt="2022-09-28T20:22:22.834" v="902"/>
          <ac:graphicFrameMkLst>
            <pc:docMk/>
            <pc:sldMk cId="3173169805" sldId="820"/>
            <ac:graphicFrameMk id="2" creationId="{4A577C0B-01B0-4A9A-BC75-B316904A15D6}"/>
          </ac:graphicFrameMkLst>
        </pc:graphicFrameChg>
      </pc:sldChg>
      <pc:sldChg chg="add ord">
        <pc:chgData name="Hilary Morrison" userId="63de2f41-714d-469a-b9da-d16b4872720a" providerId="ADAL" clId="{DF05A5A8-47DE-444B-9BC8-23ACA08E1508}" dt="2022-09-28T20:34:41.253" v="910"/>
        <pc:sldMkLst>
          <pc:docMk/>
          <pc:sldMk cId="2731796129" sldId="821"/>
        </pc:sldMkLst>
      </pc:sldChg>
      <pc:sldChg chg="addSp delSp modSp new mod setBg">
        <pc:chgData name="Hilary Morrison" userId="63de2f41-714d-469a-b9da-d16b4872720a" providerId="ADAL" clId="{DF05A5A8-47DE-444B-9BC8-23ACA08E1508}" dt="2022-09-28T21:04:28.399" v="944" actId="27614"/>
        <pc:sldMkLst>
          <pc:docMk/>
          <pc:sldMk cId="237721861" sldId="822"/>
        </pc:sldMkLst>
        <pc:spChg chg="mod ord">
          <ac:chgData name="Hilary Morrison" userId="63de2f41-714d-469a-b9da-d16b4872720a" providerId="ADAL" clId="{DF05A5A8-47DE-444B-9BC8-23ACA08E1508}" dt="2022-09-28T21:04:00.874" v="943" actId="26606"/>
          <ac:spMkLst>
            <pc:docMk/>
            <pc:sldMk cId="237721861" sldId="822"/>
            <ac:spMk id="2" creationId="{9514FF12-AC64-4038-997F-A45A5E6774E7}"/>
          </ac:spMkLst>
        </pc:spChg>
        <pc:spChg chg="del mod">
          <ac:chgData name="Hilary Morrison" userId="63de2f41-714d-469a-b9da-d16b4872720a" providerId="ADAL" clId="{DF05A5A8-47DE-444B-9BC8-23ACA08E1508}" dt="2022-09-28T21:03:04.761" v="916" actId="22"/>
          <ac:spMkLst>
            <pc:docMk/>
            <pc:sldMk cId="237721861" sldId="822"/>
            <ac:spMk id="3" creationId="{A8EEA253-A934-4AD6-A93D-5633C61F8FE4}"/>
          </ac:spMkLst>
        </pc:spChg>
        <pc:spChg chg="add del">
          <ac:chgData name="Hilary Morrison" userId="63de2f41-714d-469a-b9da-d16b4872720a" providerId="ADAL" clId="{DF05A5A8-47DE-444B-9BC8-23ACA08E1508}" dt="2022-09-28T21:03:38.694" v="939" actId="26606"/>
          <ac:spMkLst>
            <pc:docMk/>
            <pc:sldMk cId="237721861" sldId="822"/>
            <ac:spMk id="11" creationId="{73DE2CFE-42F2-48F0-8706-5264E012B10C}"/>
          </ac:spMkLst>
        </pc:spChg>
        <pc:spChg chg="add del">
          <ac:chgData name="Hilary Morrison" userId="63de2f41-714d-469a-b9da-d16b4872720a" providerId="ADAL" clId="{DF05A5A8-47DE-444B-9BC8-23ACA08E1508}" dt="2022-09-28T21:04:00.874" v="943" actId="26606"/>
          <ac:spMkLst>
            <pc:docMk/>
            <pc:sldMk cId="237721861" sldId="822"/>
            <ac:spMk id="14" creationId="{823AC064-BC96-4F32-8AE1-B2FD38754823}"/>
          </ac:spMkLst>
        </pc:spChg>
        <pc:spChg chg="add">
          <ac:chgData name="Hilary Morrison" userId="63de2f41-714d-469a-b9da-d16b4872720a" providerId="ADAL" clId="{DF05A5A8-47DE-444B-9BC8-23ACA08E1508}" dt="2022-09-28T21:04:00.874" v="943" actId="26606"/>
          <ac:spMkLst>
            <pc:docMk/>
            <pc:sldMk cId="237721861" sldId="822"/>
            <ac:spMk id="20" creationId="{C4879EFC-8E62-4E00-973C-C45EE9EC676D}"/>
          </ac:spMkLst>
        </pc:spChg>
        <pc:spChg chg="add">
          <ac:chgData name="Hilary Morrison" userId="63de2f41-714d-469a-b9da-d16b4872720a" providerId="ADAL" clId="{DF05A5A8-47DE-444B-9BC8-23ACA08E1508}" dt="2022-09-28T21:04:00.874" v="943" actId="26606"/>
          <ac:spMkLst>
            <pc:docMk/>
            <pc:sldMk cId="237721861" sldId="822"/>
            <ac:spMk id="22" creationId="{D6A9C53F-5F90-40A5-8C85-5412D39C8C68}"/>
          </ac:spMkLst>
        </pc:spChg>
        <pc:picChg chg="add mod ord">
          <ac:chgData name="Hilary Morrison" userId="63de2f41-714d-469a-b9da-d16b4872720a" providerId="ADAL" clId="{DF05A5A8-47DE-444B-9BC8-23ACA08E1508}" dt="2022-09-28T21:04:28.399" v="944" actId="27614"/>
          <ac:picMkLst>
            <pc:docMk/>
            <pc:sldMk cId="237721861" sldId="822"/>
            <ac:picMk id="5" creationId="{D5BA3002-7305-4D37-9730-DEE691CD620A}"/>
          </ac:picMkLst>
        </pc:picChg>
        <pc:picChg chg="add mod">
          <ac:chgData name="Hilary Morrison" userId="63de2f41-714d-469a-b9da-d16b4872720a" providerId="ADAL" clId="{DF05A5A8-47DE-444B-9BC8-23ACA08E1508}" dt="2022-09-28T21:04:00.874" v="943" actId="26606"/>
          <ac:picMkLst>
            <pc:docMk/>
            <pc:sldMk cId="237721861" sldId="822"/>
            <ac:picMk id="6" creationId="{70AAA80E-A420-4D19-955F-E8D8852964B2}"/>
          </ac:picMkLst>
        </pc:picChg>
        <pc:cxnChg chg="add del">
          <ac:chgData name="Hilary Morrison" userId="63de2f41-714d-469a-b9da-d16b4872720a" providerId="ADAL" clId="{DF05A5A8-47DE-444B-9BC8-23ACA08E1508}" dt="2022-09-28T21:04:00.874" v="943" actId="26606"/>
          <ac:cxnSpMkLst>
            <pc:docMk/>
            <pc:sldMk cId="237721861" sldId="822"/>
            <ac:cxnSpMk id="13" creationId="{7E7C77BC-7138-40B1-A15B-20F57A494629}"/>
          </ac:cxnSpMkLst>
        </pc:cxnChg>
        <pc:cxnChg chg="add del">
          <ac:chgData name="Hilary Morrison" userId="63de2f41-714d-469a-b9da-d16b4872720a" providerId="ADAL" clId="{DF05A5A8-47DE-444B-9BC8-23ACA08E1508}" dt="2022-09-28T21:04:00.874" v="943" actId="26606"/>
          <ac:cxnSpMkLst>
            <pc:docMk/>
            <pc:sldMk cId="237721861" sldId="822"/>
            <ac:cxnSpMk id="15" creationId="{DB146403-F3D6-484B-B2ED-97F9565D0370}"/>
          </ac:cxnSpMkLst>
        </pc:cxnChg>
      </pc:sldChg>
      <pc:sldChg chg="addSp delSp modSp add mod">
        <pc:chgData name="Hilary Morrison" userId="63de2f41-714d-469a-b9da-d16b4872720a" providerId="ADAL" clId="{DF05A5A8-47DE-444B-9BC8-23ACA08E1508}" dt="2022-09-28T21:05:00.332" v="959" actId="20577"/>
        <pc:sldMkLst>
          <pc:docMk/>
          <pc:sldMk cId="375366365" sldId="823"/>
        </pc:sldMkLst>
        <pc:spChg chg="add mod">
          <ac:chgData name="Hilary Morrison" userId="63de2f41-714d-469a-b9da-d16b4872720a" providerId="ADAL" clId="{DF05A5A8-47DE-444B-9BC8-23ACA08E1508}" dt="2022-09-28T21:05:00.332" v="959" actId="20577"/>
          <ac:spMkLst>
            <pc:docMk/>
            <pc:sldMk cId="375366365" sldId="823"/>
            <ac:spMk id="4" creationId="{E43DDA26-4E57-41AF-831C-AFA455C1A425}"/>
          </ac:spMkLst>
        </pc:spChg>
        <pc:picChg chg="del">
          <ac:chgData name="Hilary Morrison" userId="63de2f41-714d-469a-b9da-d16b4872720a" providerId="ADAL" clId="{DF05A5A8-47DE-444B-9BC8-23ACA08E1508}" dt="2022-09-28T21:04:48.156" v="946" actId="478"/>
          <ac:picMkLst>
            <pc:docMk/>
            <pc:sldMk cId="375366365" sldId="823"/>
            <ac:picMk id="5" creationId="{D5BA3002-7305-4D37-9730-DEE691CD620A}"/>
          </ac:picMkLst>
        </pc:picChg>
      </pc:sldChg>
      <pc:sldChg chg="addSp modSp new mod">
        <pc:chgData name="Hilary Morrison" userId="63de2f41-714d-469a-b9da-d16b4872720a" providerId="ADAL" clId="{DF05A5A8-47DE-444B-9BC8-23ACA08E1508}" dt="2022-09-28T21:52:02.391" v="1288" actId="20577"/>
        <pc:sldMkLst>
          <pc:docMk/>
          <pc:sldMk cId="3621760635" sldId="824"/>
        </pc:sldMkLst>
        <pc:spChg chg="add mod">
          <ac:chgData name="Hilary Morrison" userId="63de2f41-714d-469a-b9da-d16b4872720a" providerId="ADAL" clId="{DF05A5A8-47DE-444B-9BC8-23ACA08E1508}" dt="2022-09-28T21:52:02.391" v="1288" actId="20577"/>
          <ac:spMkLst>
            <pc:docMk/>
            <pc:sldMk cId="3621760635" sldId="824"/>
            <ac:spMk id="4" creationId="{FBC5E96D-9B93-44CA-ABAE-AD54C5B804A0}"/>
          </ac:spMkLst>
        </pc:spChg>
        <pc:picChg chg="add mod">
          <ac:chgData name="Hilary Morrison" userId="63de2f41-714d-469a-b9da-d16b4872720a" providerId="ADAL" clId="{DF05A5A8-47DE-444B-9BC8-23ACA08E1508}" dt="2022-09-28T21:06:46.702" v="963" actId="1076"/>
          <ac:picMkLst>
            <pc:docMk/>
            <pc:sldMk cId="3621760635" sldId="824"/>
            <ac:picMk id="3" creationId="{14661BB1-EBF7-4E5D-8347-99CFF7429224}"/>
          </ac:picMkLst>
        </pc:picChg>
      </pc:sldChg>
      <pc:sldChg chg="addSp modSp new mod">
        <pc:chgData name="Hilary Morrison" userId="63de2f41-714d-469a-b9da-d16b4872720a" providerId="ADAL" clId="{DF05A5A8-47DE-444B-9BC8-23ACA08E1508}" dt="2022-09-28T21:16:13.084" v="1064" actId="1076"/>
        <pc:sldMkLst>
          <pc:docMk/>
          <pc:sldMk cId="1946344997" sldId="825"/>
        </pc:sldMkLst>
        <pc:picChg chg="add mod">
          <ac:chgData name="Hilary Morrison" userId="63de2f41-714d-469a-b9da-d16b4872720a" providerId="ADAL" clId="{DF05A5A8-47DE-444B-9BC8-23ACA08E1508}" dt="2022-09-28T21:16:13.084" v="1064" actId="1076"/>
          <ac:picMkLst>
            <pc:docMk/>
            <pc:sldMk cId="1946344997" sldId="825"/>
            <ac:picMk id="3" creationId="{F7A7B96C-CD78-48D8-84DC-6A9633A484F6}"/>
          </ac:picMkLst>
        </pc:picChg>
      </pc:sldChg>
      <pc:sldChg chg="addSp modSp new mod">
        <pc:chgData name="Hilary Morrison" userId="63de2f41-714d-469a-b9da-d16b4872720a" providerId="ADAL" clId="{DF05A5A8-47DE-444B-9BC8-23ACA08E1508}" dt="2022-09-28T21:20:06.263" v="1070" actId="1076"/>
        <pc:sldMkLst>
          <pc:docMk/>
          <pc:sldMk cId="733848889" sldId="826"/>
        </pc:sldMkLst>
        <pc:picChg chg="add mod">
          <ac:chgData name="Hilary Morrison" userId="63de2f41-714d-469a-b9da-d16b4872720a" providerId="ADAL" clId="{DF05A5A8-47DE-444B-9BC8-23ACA08E1508}" dt="2022-09-28T21:20:06.263" v="1070" actId="1076"/>
          <ac:picMkLst>
            <pc:docMk/>
            <pc:sldMk cId="733848889" sldId="826"/>
            <ac:picMk id="3" creationId="{02355232-EBD2-4601-B301-E9FAB047B2AC}"/>
          </ac:picMkLst>
        </pc:picChg>
      </pc:sldChg>
      <pc:sldChg chg="addSp modSp new mod">
        <pc:chgData name="Hilary Morrison" userId="63de2f41-714d-469a-b9da-d16b4872720a" providerId="ADAL" clId="{DF05A5A8-47DE-444B-9BC8-23ACA08E1508}" dt="2022-09-28T21:23:28.010" v="1075" actId="1076"/>
        <pc:sldMkLst>
          <pc:docMk/>
          <pc:sldMk cId="2190207718" sldId="827"/>
        </pc:sldMkLst>
        <pc:picChg chg="add mod">
          <ac:chgData name="Hilary Morrison" userId="63de2f41-714d-469a-b9da-d16b4872720a" providerId="ADAL" clId="{DF05A5A8-47DE-444B-9BC8-23ACA08E1508}" dt="2022-09-28T21:23:28.010" v="1075" actId="1076"/>
          <ac:picMkLst>
            <pc:docMk/>
            <pc:sldMk cId="2190207718" sldId="827"/>
            <ac:picMk id="3" creationId="{4B311903-DD55-4B93-868A-8B42200AF04E}"/>
          </ac:picMkLst>
        </pc:picChg>
      </pc:sldChg>
      <pc:sldChg chg="addSp modSp new mod">
        <pc:chgData name="Hilary Morrison" userId="63de2f41-714d-469a-b9da-d16b4872720a" providerId="ADAL" clId="{DF05A5A8-47DE-444B-9BC8-23ACA08E1508}" dt="2022-09-28T21:27:23.477" v="1080" actId="1076"/>
        <pc:sldMkLst>
          <pc:docMk/>
          <pc:sldMk cId="2124959368" sldId="828"/>
        </pc:sldMkLst>
        <pc:picChg chg="add mod">
          <ac:chgData name="Hilary Morrison" userId="63de2f41-714d-469a-b9da-d16b4872720a" providerId="ADAL" clId="{DF05A5A8-47DE-444B-9BC8-23ACA08E1508}" dt="2022-09-28T21:27:23.477" v="1080" actId="1076"/>
          <ac:picMkLst>
            <pc:docMk/>
            <pc:sldMk cId="2124959368" sldId="828"/>
            <ac:picMk id="3" creationId="{910F2C83-CAAE-4D7F-A039-BBD5D0A50AAF}"/>
          </ac:picMkLst>
        </pc:picChg>
      </pc:sldChg>
      <pc:sldChg chg="modSp add mod ord">
        <pc:chgData name="Hilary Morrison" userId="63de2f41-714d-469a-b9da-d16b4872720a" providerId="ADAL" clId="{DF05A5A8-47DE-444B-9BC8-23ACA08E1508}" dt="2022-09-28T21:28:45.679" v="1127" actId="20577"/>
        <pc:sldMkLst>
          <pc:docMk/>
          <pc:sldMk cId="916918913" sldId="829"/>
        </pc:sldMkLst>
        <pc:spChg chg="mod">
          <ac:chgData name="Hilary Morrison" userId="63de2f41-714d-469a-b9da-d16b4872720a" providerId="ADAL" clId="{DF05A5A8-47DE-444B-9BC8-23ACA08E1508}" dt="2022-09-28T21:28:37.347" v="1114" actId="20577"/>
          <ac:spMkLst>
            <pc:docMk/>
            <pc:sldMk cId="916918913" sldId="829"/>
            <ac:spMk id="2" creationId="{9514FF12-AC64-4038-997F-A45A5E6774E7}"/>
          </ac:spMkLst>
        </pc:spChg>
        <pc:spChg chg="mod">
          <ac:chgData name="Hilary Morrison" userId="63de2f41-714d-469a-b9da-d16b4872720a" providerId="ADAL" clId="{DF05A5A8-47DE-444B-9BC8-23ACA08E1508}" dt="2022-09-28T21:28:45.679" v="1127" actId="20577"/>
          <ac:spMkLst>
            <pc:docMk/>
            <pc:sldMk cId="916918913" sldId="829"/>
            <ac:spMk id="4" creationId="{E43DDA26-4E57-41AF-831C-AFA455C1A425}"/>
          </ac:spMkLst>
        </pc:spChg>
      </pc:sldChg>
      <pc:sldChg chg="addSp modSp new mod">
        <pc:chgData name="Hilary Morrison" userId="63de2f41-714d-469a-b9da-d16b4872720a" providerId="ADAL" clId="{DF05A5A8-47DE-444B-9BC8-23ACA08E1508}" dt="2022-09-28T21:32:27.255" v="1133" actId="1076"/>
        <pc:sldMkLst>
          <pc:docMk/>
          <pc:sldMk cId="1733816010" sldId="830"/>
        </pc:sldMkLst>
        <pc:picChg chg="add mod">
          <ac:chgData name="Hilary Morrison" userId="63de2f41-714d-469a-b9da-d16b4872720a" providerId="ADAL" clId="{DF05A5A8-47DE-444B-9BC8-23ACA08E1508}" dt="2022-09-28T21:32:27.255" v="1133" actId="1076"/>
          <ac:picMkLst>
            <pc:docMk/>
            <pc:sldMk cId="1733816010" sldId="830"/>
            <ac:picMk id="3" creationId="{2FDC5988-AD4A-459A-9541-CF03CB64DF01}"/>
          </ac:picMkLst>
        </pc:picChg>
      </pc:sldChg>
      <pc:sldChg chg="addSp modSp new mod">
        <pc:chgData name="Hilary Morrison" userId="63de2f41-714d-469a-b9da-d16b4872720a" providerId="ADAL" clId="{DF05A5A8-47DE-444B-9BC8-23ACA08E1508}" dt="2022-09-28T22:04:07.635" v="1293" actId="1076"/>
        <pc:sldMkLst>
          <pc:docMk/>
          <pc:sldMk cId="4266004728" sldId="831"/>
        </pc:sldMkLst>
        <pc:picChg chg="add mod">
          <ac:chgData name="Hilary Morrison" userId="63de2f41-714d-469a-b9da-d16b4872720a" providerId="ADAL" clId="{DF05A5A8-47DE-444B-9BC8-23ACA08E1508}" dt="2022-09-28T22:04:07.635" v="1293" actId="1076"/>
          <ac:picMkLst>
            <pc:docMk/>
            <pc:sldMk cId="4266004728" sldId="831"/>
            <ac:picMk id="3" creationId="{D8192462-1B87-443E-977C-893E39C5D6E8}"/>
          </ac:picMkLst>
        </pc:picChg>
      </pc:sldChg>
      <pc:sldChg chg="addSp modSp new mod">
        <pc:chgData name="Hilary Morrison" userId="63de2f41-714d-469a-b9da-d16b4872720a" providerId="ADAL" clId="{DF05A5A8-47DE-444B-9BC8-23ACA08E1508}" dt="2022-09-28T22:07:25.847" v="1331" actId="1076"/>
        <pc:sldMkLst>
          <pc:docMk/>
          <pc:sldMk cId="1637535517" sldId="832"/>
        </pc:sldMkLst>
        <pc:spChg chg="add mod">
          <ac:chgData name="Hilary Morrison" userId="63de2f41-714d-469a-b9da-d16b4872720a" providerId="ADAL" clId="{DF05A5A8-47DE-444B-9BC8-23ACA08E1508}" dt="2022-09-28T22:06:15.089" v="1327" actId="14100"/>
          <ac:spMkLst>
            <pc:docMk/>
            <pc:sldMk cId="1637535517" sldId="832"/>
            <ac:spMk id="4" creationId="{69EE1198-2721-420F-85FD-0D121B124513}"/>
          </ac:spMkLst>
        </pc:spChg>
        <pc:picChg chg="add mod">
          <ac:chgData name="Hilary Morrison" userId="63de2f41-714d-469a-b9da-d16b4872720a" providerId="ADAL" clId="{DF05A5A8-47DE-444B-9BC8-23ACA08E1508}" dt="2022-09-28T22:05:32.631" v="1299" actId="1076"/>
          <ac:picMkLst>
            <pc:docMk/>
            <pc:sldMk cId="1637535517" sldId="832"/>
            <ac:picMk id="3" creationId="{633138E1-6AA0-456A-9A69-FB03B1351ACE}"/>
          </ac:picMkLst>
        </pc:picChg>
        <pc:picChg chg="add mod">
          <ac:chgData name="Hilary Morrison" userId="63de2f41-714d-469a-b9da-d16b4872720a" providerId="ADAL" clId="{DF05A5A8-47DE-444B-9BC8-23ACA08E1508}" dt="2022-09-28T22:07:25.847" v="1331" actId="1076"/>
          <ac:picMkLst>
            <pc:docMk/>
            <pc:sldMk cId="1637535517" sldId="832"/>
            <ac:picMk id="5" creationId="{7EE03DC8-0A2D-48FB-B7B1-CFC47E815A50}"/>
          </ac:picMkLst>
        </pc:picChg>
      </pc:sldChg>
      <pc:sldChg chg="addSp modSp new mod">
        <pc:chgData name="Hilary Morrison" userId="63de2f41-714d-469a-b9da-d16b4872720a" providerId="ADAL" clId="{DF05A5A8-47DE-444B-9BC8-23ACA08E1508}" dt="2022-09-28T22:08:32.583" v="1334" actId="14100"/>
        <pc:sldMkLst>
          <pc:docMk/>
          <pc:sldMk cId="182200949" sldId="833"/>
        </pc:sldMkLst>
        <pc:picChg chg="add mod">
          <ac:chgData name="Hilary Morrison" userId="63de2f41-714d-469a-b9da-d16b4872720a" providerId="ADAL" clId="{DF05A5A8-47DE-444B-9BC8-23ACA08E1508}" dt="2022-09-28T22:08:32.583" v="1334" actId="14100"/>
          <ac:picMkLst>
            <pc:docMk/>
            <pc:sldMk cId="182200949" sldId="833"/>
            <ac:picMk id="3" creationId="{1D586AE5-80EB-4BF5-8E23-A4E0BE556799}"/>
          </ac:picMkLst>
        </pc:picChg>
      </pc:sldChg>
      <pc:sldChg chg="addSp delSp modSp new mod setBg">
        <pc:chgData name="Hilary Morrison" userId="63de2f41-714d-469a-b9da-d16b4872720a" providerId="ADAL" clId="{DF05A5A8-47DE-444B-9BC8-23ACA08E1508}" dt="2022-09-28T22:09:51.921" v="1341" actId="14100"/>
        <pc:sldMkLst>
          <pc:docMk/>
          <pc:sldMk cId="1121586701" sldId="834"/>
        </pc:sldMkLst>
        <pc:spChg chg="add del">
          <ac:chgData name="Hilary Morrison" userId="63de2f41-714d-469a-b9da-d16b4872720a" providerId="ADAL" clId="{DF05A5A8-47DE-444B-9BC8-23ACA08E1508}" dt="2022-09-28T22:09:46.430" v="1340" actId="26606"/>
          <ac:spMkLst>
            <pc:docMk/>
            <pc:sldMk cId="1121586701" sldId="834"/>
            <ac:spMk id="8" creationId="{42A4FC2C-047E-45A5-965D-8E1E3BF09BC6}"/>
          </ac:spMkLst>
        </pc:spChg>
        <pc:spChg chg="add">
          <ac:chgData name="Hilary Morrison" userId="63de2f41-714d-469a-b9da-d16b4872720a" providerId="ADAL" clId="{DF05A5A8-47DE-444B-9BC8-23ACA08E1508}" dt="2022-09-28T22:09:46.430" v="1340" actId="26606"/>
          <ac:spMkLst>
            <pc:docMk/>
            <pc:sldMk cId="1121586701" sldId="834"/>
            <ac:spMk id="13" creationId="{7EBFDB7D-DD97-44CE-AFFB-458781A3DB9B}"/>
          </ac:spMkLst>
        </pc:spChg>
        <pc:spChg chg="add">
          <ac:chgData name="Hilary Morrison" userId="63de2f41-714d-469a-b9da-d16b4872720a" providerId="ADAL" clId="{DF05A5A8-47DE-444B-9BC8-23ACA08E1508}" dt="2022-09-28T22:09:46.430" v="1340" actId="26606"/>
          <ac:spMkLst>
            <pc:docMk/>
            <pc:sldMk cId="1121586701" sldId="834"/>
            <ac:spMk id="15" creationId="{50F864A1-23CF-4954-887F-3C4458622A68}"/>
          </ac:spMkLst>
        </pc:spChg>
        <pc:spChg chg="add">
          <ac:chgData name="Hilary Morrison" userId="63de2f41-714d-469a-b9da-d16b4872720a" providerId="ADAL" clId="{DF05A5A8-47DE-444B-9BC8-23ACA08E1508}" dt="2022-09-28T22:09:46.430" v="1340" actId="26606"/>
          <ac:spMkLst>
            <pc:docMk/>
            <pc:sldMk cId="1121586701" sldId="834"/>
            <ac:spMk id="17" creationId="{8D313E8C-7457-407E-BDA5-EACA44D38247}"/>
          </ac:spMkLst>
        </pc:spChg>
        <pc:picChg chg="add mod">
          <ac:chgData name="Hilary Morrison" userId="63de2f41-714d-469a-b9da-d16b4872720a" providerId="ADAL" clId="{DF05A5A8-47DE-444B-9BC8-23ACA08E1508}" dt="2022-09-28T22:09:51.921" v="1341" actId="14100"/>
          <ac:picMkLst>
            <pc:docMk/>
            <pc:sldMk cId="1121586701" sldId="834"/>
            <ac:picMk id="3" creationId="{A31E382F-8233-4C0A-B5ED-AA8F9EE47D8E}"/>
          </ac:picMkLst>
        </pc:picChg>
      </pc:sldChg>
      <pc:sldChg chg="addSp modSp new mod">
        <pc:chgData name="Hilary Morrison" userId="63de2f41-714d-469a-b9da-d16b4872720a" providerId="ADAL" clId="{DF05A5A8-47DE-444B-9BC8-23ACA08E1508}" dt="2022-09-28T22:11:05.781" v="1348" actId="1076"/>
        <pc:sldMkLst>
          <pc:docMk/>
          <pc:sldMk cId="3181228605" sldId="835"/>
        </pc:sldMkLst>
        <pc:picChg chg="add mod modCrop">
          <ac:chgData name="Hilary Morrison" userId="63de2f41-714d-469a-b9da-d16b4872720a" providerId="ADAL" clId="{DF05A5A8-47DE-444B-9BC8-23ACA08E1508}" dt="2022-09-28T22:11:05.781" v="1348" actId="1076"/>
          <ac:picMkLst>
            <pc:docMk/>
            <pc:sldMk cId="3181228605" sldId="835"/>
            <ac:picMk id="3" creationId="{935681FD-4762-4C46-8D4F-09C899E23F5B}"/>
          </ac:picMkLst>
        </pc:picChg>
      </pc:sldChg>
      <pc:sldChg chg="addSp modSp new mod setBg">
        <pc:chgData name="Hilary Morrison" userId="63de2f41-714d-469a-b9da-d16b4872720a" providerId="ADAL" clId="{DF05A5A8-47DE-444B-9BC8-23ACA08E1508}" dt="2022-09-28T22:12:07.676" v="1357" actId="26606"/>
        <pc:sldMkLst>
          <pc:docMk/>
          <pc:sldMk cId="3355775627" sldId="836"/>
        </pc:sldMkLst>
        <pc:spChg chg="add">
          <ac:chgData name="Hilary Morrison" userId="63de2f41-714d-469a-b9da-d16b4872720a" providerId="ADAL" clId="{DF05A5A8-47DE-444B-9BC8-23ACA08E1508}" dt="2022-09-28T22:12:07.676" v="1357" actId="26606"/>
          <ac:spMkLst>
            <pc:docMk/>
            <pc:sldMk cId="3355775627" sldId="836"/>
            <ac:spMk id="8" creationId="{42A4FC2C-047E-45A5-965D-8E1E3BF09BC6}"/>
          </ac:spMkLst>
        </pc:spChg>
        <pc:picChg chg="add mod">
          <ac:chgData name="Hilary Morrison" userId="63de2f41-714d-469a-b9da-d16b4872720a" providerId="ADAL" clId="{DF05A5A8-47DE-444B-9BC8-23ACA08E1508}" dt="2022-09-28T22:12:07.676" v="1357" actId="26606"/>
          <ac:picMkLst>
            <pc:docMk/>
            <pc:sldMk cId="3355775627" sldId="836"/>
            <ac:picMk id="3" creationId="{C3C7EF8A-4F6C-46B9-B364-7A0A082B060D}"/>
          </ac:picMkLst>
        </pc:picChg>
      </pc:sldChg>
      <pc:sldChg chg="addSp modSp new mod setBg">
        <pc:chgData name="Hilary Morrison" userId="63de2f41-714d-469a-b9da-d16b4872720a" providerId="ADAL" clId="{DF05A5A8-47DE-444B-9BC8-23ACA08E1508}" dt="2022-09-28T22:14:11.362" v="1361" actId="26606"/>
        <pc:sldMkLst>
          <pc:docMk/>
          <pc:sldMk cId="834602187" sldId="837"/>
        </pc:sldMkLst>
        <pc:spChg chg="add">
          <ac:chgData name="Hilary Morrison" userId="63de2f41-714d-469a-b9da-d16b4872720a" providerId="ADAL" clId="{DF05A5A8-47DE-444B-9BC8-23ACA08E1508}" dt="2022-09-28T22:14:11.362" v="1361" actId="26606"/>
          <ac:spMkLst>
            <pc:docMk/>
            <pc:sldMk cId="834602187" sldId="837"/>
            <ac:spMk id="8" creationId="{42A4FC2C-047E-45A5-965D-8E1E3BF09BC6}"/>
          </ac:spMkLst>
        </pc:spChg>
        <pc:picChg chg="add mod">
          <ac:chgData name="Hilary Morrison" userId="63de2f41-714d-469a-b9da-d16b4872720a" providerId="ADAL" clId="{DF05A5A8-47DE-444B-9BC8-23ACA08E1508}" dt="2022-09-28T22:14:11.362" v="1361" actId="26606"/>
          <ac:picMkLst>
            <pc:docMk/>
            <pc:sldMk cId="834602187" sldId="837"/>
            <ac:picMk id="3" creationId="{47801E65-B80F-4FF7-B643-92EFBD94B6B7}"/>
          </ac:picMkLst>
        </pc:picChg>
      </pc:sldChg>
      <pc:sldChg chg="addSp modSp new mod setBg">
        <pc:chgData name="Hilary Morrison" userId="63de2f41-714d-469a-b9da-d16b4872720a" providerId="ADAL" clId="{DF05A5A8-47DE-444B-9BC8-23ACA08E1508}" dt="2022-09-28T22:17:41.891" v="1365" actId="26606"/>
        <pc:sldMkLst>
          <pc:docMk/>
          <pc:sldMk cId="3038164947" sldId="838"/>
        </pc:sldMkLst>
        <pc:spChg chg="add">
          <ac:chgData name="Hilary Morrison" userId="63de2f41-714d-469a-b9da-d16b4872720a" providerId="ADAL" clId="{DF05A5A8-47DE-444B-9BC8-23ACA08E1508}" dt="2022-09-28T22:17:41.891" v="1365" actId="26606"/>
          <ac:spMkLst>
            <pc:docMk/>
            <pc:sldMk cId="3038164947" sldId="838"/>
            <ac:spMk id="8" creationId="{42A4FC2C-047E-45A5-965D-8E1E3BF09BC6}"/>
          </ac:spMkLst>
        </pc:spChg>
        <pc:picChg chg="add mod">
          <ac:chgData name="Hilary Morrison" userId="63de2f41-714d-469a-b9da-d16b4872720a" providerId="ADAL" clId="{DF05A5A8-47DE-444B-9BC8-23ACA08E1508}" dt="2022-09-28T22:17:41.891" v="1365" actId="26606"/>
          <ac:picMkLst>
            <pc:docMk/>
            <pc:sldMk cId="3038164947" sldId="838"/>
            <ac:picMk id="3" creationId="{3107919A-B184-4DCB-97D4-FDC606E9A9AB}"/>
          </ac:picMkLst>
        </pc:picChg>
      </pc:sldChg>
      <pc:sldChg chg="addSp modSp new mod">
        <pc:chgData name="Hilary Morrison" userId="63de2f41-714d-469a-b9da-d16b4872720a" providerId="ADAL" clId="{DF05A5A8-47DE-444B-9BC8-23ACA08E1508}" dt="2022-09-28T22:20:26.125" v="1411" actId="122"/>
        <pc:sldMkLst>
          <pc:docMk/>
          <pc:sldMk cId="380741697" sldId="839"/>
        </pc:sldMkLst>
        <pc:spChg chg="add mod">
          <ac:chgData name="Hilary Morrison" userId="63de2f41-714d-469a-b9da-d16b4872720a" providerId="ADAL" clId="{DF05A5A8-47DE-444B-9BC8-23ACA08E1508}" dt="2022-09-28T22:20:26.125" v="1411" actId="122"/>
          <ac:spMkLst>
            <pc:docMk/>
            <pc:sldMk cId="380741697" sldId="839"/>
            <ac:spMk id="4" creationId="{DFA1B69A-0DB8-4F7A-A441-DF6E2517B005}"/>
          </ac:spMkLst>
        </pc:spChg>
        <pc:picChg chg="add mod">
          <ac:chgData name="Hilary Morrison" userId="63de2f41-714d-469a-b9da-d16b4872720a" providerId="ADAL" clId="{DF05A5A8-47DE-444B-9BC8-23ACA08E1508}" dt="2022-09-28T22:19:24.609" v="1370" actId="14100"/>
          <ac:picMkLst>
            <pc:docMk/>
            <pc:sldMk cId="380741697" sldId="839"/>
            <ac:picMk id="3" creationId="{FF2D26EC-1DA9-4803-9780-B25BB5A397F6}"/>
          </ac:picMkLst>
        </pc:picChg>
      </pc:sldChg>
      <pc:sldChg chg="addSp modSp new mod">
        <pc:chgData name="Hilary Morrison" userId="63de2f41-714d-469a-b9da-d16b4872720a" providerId="ADAL" clId="{DF05A5A8-47DE-444B-9BC8-23ACA08E1508}" dt="2022-09-28T22:23:43.197" v="1417" actId="1076"/>
        <pc:sldMkLst>
          <pc:docMk/>
          <pc:sldMk cId="3921025147" sldId="840"/>
        </pc:sldMkLst>
        <pc:picChg chg="add mod">
          <ac:chgData name="Hilary Morrison" userId="63de2f41-714d-469a-b9da-d16b4872720a" providerId="ADAL" clId="{DF05A5A8-47DE-444B-9BC8-23ACA08E1508}" dt="2022-09-28T22:23:43.197" v="1417" actId="1076"/>
          <ac:picMkLst>
            <pc:docMk/>
            <pc:sldMk cId="3921025147" sldId="840"/>
            <ac:picMk id="3" creationId="{E2A12321-70C6-4F2F-859C-0468E503593D}"/>
          </ac:picMkLst>
        </pc:picChg>
      </pc:sldChg>
      <pc:sldChg chg="addSp modSp new mod setBg setClrOvrMap">
        <pc:chgData name="Hilary Morrison" userId="63de2f41-714d-469a-b9da-d16b4872720a" providerId="ADAL" clId="{DF05A5A8-47DE-444B-9BC8-23ACA08E1508}" dt="2022-09-28T22:46:34.803" v="1481" actId="20577"/>
        <pc:sldMkLst>
          <pc:docMk/>
          <pc:sldMk cId="2307183024" sldId="841"/>
        </pc:sldMkLst>
        <pc:spChg chg="add mod">
          <ac:chgData name="Hilary Morrison" userId="63de2f41-714d-469a-b9da-d16b4872720a" providerId="ADAL" clId="{DF05A5A8-47DE-444B-9BC8-23ACA08E1508}" dt="2022-09-28T22:46:34.803" v="1481" actId="20577"/>
          <ac:spMkLst>
            <pc:docMk/>
            <pc:sldMk cId="2307183024" sldId="841"/>
            <ac:spMk id="3" creationId="{158DB999-0EC0-45FE-B31F-4C3F713D09D0}"/>
          </ac:spMkLst>
        </pc:spChg>
        <pc:spChg chg="add">
          <ac:chgData name="Hilary Morrison" userId="63de2f41-714d-469a-b9da-d16b4872720a" providerId="ADAL" clId="{DF05A5A8-47DE-444B-9BC8-23ACA08E1508}" dt="2022-09-28T22:41:26.081" v="1438" actId="26606"/>
          <ac:spMkLst>
            <pc:docMk/>
            <pc:sldMk cId="2307183024" sldId="841"/>
            <ac:spMk id="8" creationId="{E49CC64F-7275-4E33-961B-0C5CDC439875}"/>
          </ac:spMkLst>
        </pc:spChg>
        <pc:picChg chg="add mod ord">
          <ac:chgData name="Hilary Morrison" userId="63de2f41-714d-469a-b9da-d16b4872720a" providerId="ADAL" clId="{DF05A5A8-47DE-444B-9BC8-23ACA08E1508}" dt="2022-09-28T22:41:26.081" v="1438" actId="26606"/>
          <ac:picMkLst>
            <pc:docMk/>
            <pc:sldMk cId="2307183024" sldId="841"/>
            <ac:picMk id="2" creationId="{815570A3-0B71-4893-83CD-9B490BFCF727}"/>
          </ac:picMkLst>
        </pc:picChg>
      </pc:sldChg>
      <pc:sldChg chg="addSp delSp modSp new mod">
        <pc:chgData name="Hilary Morrison" userId="63de2f41-714d-469a-b9da-d16b4872720a" providerId="ADAL" clId="{DF05A5A8-47DE-444B-9BC8-23ACA08E1508}" dt="2022-09-28T22:51:49.341" v="1501" actId="14100"/>
        <pc:sldMkLst>
          <pc:docMk/>
          <pc:sldMk cId="2058189829" sldId="842"/>
        </pc:sldMkLst>
        <pc:spChg chg="add del">
          <ac:chgData name="Hilary Morrison" userId="63de2f41-714d-469a-b9da-d16b4872720a" providerId="ADAL" clId="{DF05A5A8-47DE-444B-9BC8-23ACA08E1508}" dt="2022-09-28T22:48:43.699" v="1484" actId="22"/>
          <ac:spMkLst>
            <pc:docMk/>
            <pc:sldMk cId="2058189829" sldId="842"/>
            <ac:spMk id="3" creationId="{3D1D864D-459F-4C05-A1F1-7F03C358D23B}"/>
          </ac:spMkLst>
        </pc:spChg>
        <pc:picChg chg="add mod modCrop">
          <ac:chgData name="Hilary Morrison" userId="63de2f41-714d-469a-b9da-d16b4872720a" providerId="ADAL" clId="{DF05A5A8-47DE-444B-9BC8-23ACA08E1508}" dt="2022-09-28T22:51:49.341" v="1501" actId="14100"/>
          <ac:picMkLst>
            <pc:docMk/>
            <pc:sldMk cId="2058189829" sldId="842"/>
            <ac:picMk id="5" creationId="{56303D53-BE94-4E6B-913D-D5D2CE22914A}"/>
          </ac:picMkLst>
        </pc:picChg>
      </pc:sldChg>
      <pc:sldChg chg="addSp modSp new mod">
        <pc:chgData name="Hilary Morrison" userId="63de2f41-714d-469a-b9da-d16b4872720a" providerId="ADAL" clId="{DF05A5A8-47DE-444B-9BC8-23ACA08E1508}" dt="2022-09-28T22:45:39.417" v="1476" actId="14100"/>
        <pc:sldMkLst>
          <pc:docMk/>
          <pc:sldMk cId="2116336211" sldId="843"/>
        </pc:sldMkLst>
        <pc:spChg chg="add mod">
          <ac:chgData name="Hilary Morrison" userId="63de2f41-714d-469a-b9da-d16b4872720a" providerId="ADAL" clId="{DF05A5A8-47DE-444B-9BC8-23ACA08E1508}" dt="2022-09-28T22:45:39.417" v="1476" actId="14100"/>
          <ac:spMkLst>
            <pc:docMk/>
            <pc:sldMk cId="2116336211" sldId="843"/>
            <ac:spMk id="3" creationId="{74EB0396-3D8F-40F9-9E71-60BCD81E0B15}"/>
          </ac:spMkLst>
        </pc:spChg>
        <pc:spChg chg="add mod">
          <ac:chgData name="Hilary Morrison" userId="63de2f41-714d-469a-b9da-d16b4872720a" providerId="ADAL" clId="{DF05A5A8-47DE-444B-9BC8-23ACA08E1508}" dt="2022-09-28T22:45:34.658" v="1475" actId="207"/>
          <ac:spMkLst>
            <pc:docMk/>
            <pc:sldMk cId="2116336211" sldId="843"/>
            <ac:spMk id="4" creationId="{904F0344-BD00-49B4-BF65-7926579302F5}"/>
          </ac:spMkLst>
        </pc:spChg>
      </pc:sldChg>
      <pc:sldChg chg="addSp modSp new mod setBg">
        <pc:chgData name="Hilary Morrison" userId="63de2f41-714d-469a-b9da-d16b4872720a" providerId="ADAL" clId="{DF05A5A8-47DE-444B-9BC8-23ACA08E1508}" dt="2022-09-28T22:53:54.844" v="1569" actId="255"/>
        <pc:sldMkLst>
          <pc:docMk/>
          <pc:sldMk cId="1099664423" sldId="844"/>
        </pc:sldMkLst>
        <pc:spChg chg="add mod">
          <ac:chgData name="Hilary Morrison" userId="63de2f41-714d-469a-b9da-d16b4872720a" providerId="ADAL" clId="{DF05A5A8-47DE-444B-9BC8-23ACA08E1508}" dt="2022-09-28T22:53:10.035" v="1540" actId="26606"/>
          <ac:spMkLst>
            <pc:docMk/>
            <pc:sldMk cId="1099664423" sldId="844"/>
            <ac:spMk id="3" creationId="{3D628C7C-EB8F-4678-AF83-E1870A5CCC6D}"/>
          </ac:spMkLst>
        </pc:spChg>
        <pc:spChg chg="add mod">
          <ac:chgData name="Hilary Morrison" userId="63de2f41-714d-469a-b9da-d16b4872720a" providerId="ADAL" clId="{DF05A5A8-47DE-444B-9BC8-23ACA08E1508}" dt="2022-09-28T22:53:54.844" v="1569" actId="255"/>
          <ac:spMkLst>
            <pc:docMk/>
            <pc:sldMk cId="1099664423" sldId="844"/>
            <ac:spMk id="4" creationId="{8563FAF7-94CA-46B7-ABC6-15F3B975F066}"/>
          </ac:spMkLst>
        </pc:spChg>
        <pc:spChg chg="add">
          <ac:chgData name="Hilary Morrison" userId="63de2f41-714d-469a-b9da-d16b4872720a" providerId="ADAL" clId="{DF05A5A8-47DE-444B-9BC8-23ACA08E1508}" dt="2022-09-28T22:53:10.035" v="1540" actId="26606"/>
          <ac:spMkLst>
            <pc:docMk/>
            <pc:sldMk cId="1099664423" sldId="844"/>
            <ac:spMk id="8" creationId="{D4771268-CB57-404A-9271-370EB28F6090}"/>
          </ac:spMkLst>
        </pc:spChg>
        <pc:picChg chg="add mod ord modCrop">
          <ac:chgData name="Hilary Morrison" userId="63de2f41-714d-469a-b9da-d16b4872720a" providerId="ADAL" clId="{DF05A5A8-47DE-444B-9BC8-23ACA08E1508}" dt="2022-09-28T22:53:10.035" v="1540" actId="26606"/>
          <ac:picMkLst>
            <pc:docMk/>
            <pc:sldMk cId="1099664423" sldId="844"/>
            <ac:picMk id="2" creationId="{E28AB91D-4FCC-49BC-9713-43016B76E902}"/>
          </ac:picMkLst>
        </pc:picChg>
      </pc:sldChg>
      <pc:sldChg chg="addSp modSp new mod">
        <pc:chgData name="Hilary Morrison" userId="63de2f41-714d-469a-b9da-d16b4872720a" providerId="ADAL" clId="{DF05A5A8-47DE-444B-9BC8-23ACA08E1508}" dt="2022-09-28T23:07:55.470" v="1628" actId="20577"/>
        <pc:sldMkLst>
          <pc:docMk/>
          <pc:sldMk cId="3544656275" sldId="845"/>
        </pc:sldMkLst>
        <pc:spChg chg="add mod">
          <ac:chgData name="Hilary Morrison" userId="63de2f41-714d-469a-b9da-d16b4872720a" providerId="ADAL" clId="{DF05A5A8-47DE-444B-9BC8-23ACA08E1508}" dt="2022-09-28T23:07:55.470" v="1628" actId="20577"/>
          <ac:spMkLst>
            <pc:docMk/>
            <pc:sldMk cId="3544656275" sldId="845"/>
            <ac:spMk id="3" creationId="{730C6E19-470F-4682-B9C7-A598346C829F}"/>
          </ac:spMkLst>
        </pc:spChg>
        <pc:picChg chg="add mod">
          <ac:chgData name="Hilary Morrison" userId="63de2f41-714d-469a-b9da-d16b4872720a" providerId="ADAL" clId="{DF05A5A8-47DE-444B-9BC8-23ACA08E1508}" dt="2022-09-28T23:05:51.461" v="1580" actId="1076"/>
          <ac:picMkLst>
            <pc:docMk/>
            <pc:sldMk cId="3544656275" sldId="845"/>
            <ac:picMk id="1026" creationId="{B0B8942E-1BBF-413A-96A1-536AA4162C33}"/>
          </ac:picMkLst>
        </pc:picChg>
      </pc:sldChg>
      <pc:sldChg chg="add ord">
        <pc:chgData name="Hilary Morrison" userId="63de2f41-714d-469a-b9da-d16b4872720a" providerId="ADAL" clId="{DF05A5A8-47DE-444B-9BC8-23ACA08E1508}" dt="2022-09-28T23:09:01.877" v="1631"/>
        <pc:sldMkLst>
          <pc:docMk/>
          <pc:sldMk cId="197392132" sldId="846"/>
        </pc:sldMkLst>
      </pc:sldChg>
      <pc:sldMasterChg chg="del delSldLayout">
        <pc:chgData name="Hilary Morrison" userId="63de2f41-714d-469a-b9da-d16b4872720a" providerId="ADAL" clId="{DF05A5A8-47DE-444B-9BC8-23ACA08E1508}" dt="2022-09-28T19:36:56.195" v="465" actId="47"/>
        <pc:sldMasterMkLst>
          <pc:docMk/>
          <pc:sldMasterMk cId="2921833769" sldId="2147483708"/>
        </pc:sldMasterMkLst>
        <pc:sldLayoutChg chg="del">
          <pc:chgData name="Hilary Morrison" userId="63de2f41-714d-469a-b9da-d16b4872720a" providerId="ADAL" clId="{DF05A5A8-47DE-444B-9BC8-23ACA08E1508}" dt="2022-09-28T19:36:56.195" v="465" actId="47"/>
          <pc:sldLayoutMkLst>
            <pc:docMk/>
            <pc:sldMasterMk cId="2921833769" sldId="2147483708"/>
            <pc:sldLayoutMk cId="292422663" sldId="2147483709"/>
          </pc:sldLayoutMkLst>
        </pc:sldLayoutChg>
        <pc:sldLayoutChg chg="del">
          <pc:chgData name="Hilary Morrison" userId="63de2f41-714d-469a-b9da-d16b4872720a" providerId="ADAL" clId="{DF05A5A8-47DE-444B-9BC8-23ACA08E1508}" dt="2022-09-28T19:36:56.195" v="465" actId="47"/>
          <pc:sldLayoutMkLst>
            <pc:docMk/>
            <pc:sldMasterMk cId="2921833769" sldId="2147483708"/>
            <pc:sldLayoutMk cId="1009808796" sldId="2147483710"/>
          </pc:sldLayoutMkLst>
        </pc:sldLayoutChg>
        <pc:sldLayoutChg chg="del">
          <pc:chgData name="Hilary Morrison" userId="63de2f41-714d-469a-b9da-d16b4872720a" providerId="ADAL" clId="{DF05A5A8-47DE-444B-9BC8-23ACA08E1508}" dt="2022-09-28T19:36:56.195" v="465" actId="47"/>
          <pc:sldLayoutMkLst>
            <pc:docMk/>
            <pc:sldMasterMk cId="2921833769" sldId="2147483708"/>
            <pc:sldLayoutMk cId="3364901099" sldId="2147483711"/>
          </pc:sldLayoutMkLst>
        </pc:sldLayoutChg>
        <pc:sldLayoutChg chg="del">
          <pc:chgData name="Hilary Morrison" userId="63de2f41-714d-469a-b9da-d16b4872720a" providerId="ADAL" clId="{DF05A5A8-47DE-444B-9BC8-23ACA08E1508}" dt="2022-09-28T19:36:56.195" v="465" actId="47"/>
          <pc:sldLayoutMkLst>
            <pc:docMk/>
            <pc:sldMasterMk cId="2921833769" sldId="2147483708"/>
            <pc:sldLayoutMk cId="1415134317" sldId="2147483712"/>
          </pc:sldLayoutMkLst>
        </pc:sldLayoutChg>
        <pc:sldLayoutChg chg="del">
          <pc:chgData name="Hilary Morrison" userId="63de2f41-714d-469a-b9da-d16b4872720a" providerId="ADAL" clId="{DF05A5A8-47DE-444B-9BC8-23ACA08E1508}" dt="2022-09-28T19:36:56.195" v="465" actId="47"/>
          <pc:sldLayoutMkLst>
            <pc:docMk/>
            <pc:sldMasterMk cId="2921833769" sldId="2147483708"/>
            <pc:sldLayoutMk cId="2554364080" sldId="2147483713"/>
          </pc:sldLayoutMkLst>
        </pc:sldLayoutChg>
        <pc:sldLayoutChg chg="del">
          <pc:chgData name="Hilary Morrison" userId="63de2f41-714d-469a-b9da-d16b4872720a" providerId="ADAL" clId="{DF05A5A8-47DE-444B-9BC8-23ACA08E1508}" dt="2022-09-28T19:36:56.195" v="465" actId="47"/>
          <pc:sldLayoutMkLst>
            <pc:docMk/>
            <pc:sldMasterMk cId="2921833769" sldId="2147483708"/>
            <pc:sldLayoutMk cId="585360379" sldId="2147483714"/>
          </pc:sldLayoutMkLst>
        </pc:sldLayoutChg>
        <pc:sldLayoutChg chg="del">
          <pc:chgData name="Hilary Morrison" userId="63de2f41-714d-469a-b9da-d16b4872720a" providerId="ADAL" clId="{DF05A5A8-47DE-444B-9BC8-23ACA08E1508}" dt="2022-09-28T19:36:56.195" v="465" actId="47"/>
          <pc:sldLayoutMkLst>
            <pc:docMk/>
            <pc:sldMasterMk cId="2921833769" sldId="2147483708"/>
            <pc:sldLayoutMk cId="746225599" sldId="2147483715"/>
          </pc:sldLayoutMkLst>
        </pc:sldLayoutChg>
        <pc:sldLayoutChg chg="del">
          <pc:chgData name="Hilary Morrison" userId="63de2f41-714d-469a-b9da-d16b4872720a" providerId="ADAL" clId="{DF05A5A8-47DE-444B-9BC8-23ACA08E1508}" dt="2022-09-28T19:36:56.195" v="465" actId="47"/>
          <pc:sldLayoutMkLst>
            <pc:docMk/>
            <pc:sldMasterMk cId="2921833769" sldId="2147483708"/>
            <pc:sldLayoutMk cId="4160818459" sldId="2147483716"/>
          </pc:sldLayoutMkLst>
        </pc:sldLayoutChg>
        <pc:sldLayoutChg chg="del">
          <pc:chgData name="Hilary Morrison" userId="63de2f41-714d-469a-b9da-d16b4872720a" providerId="ADAL" clId="{DF05A5A8-47DE-444B-9BC8-23ACA08E1508}" dt="2022-09-28T19:36:56.195" v="465" actId="47"/>
          <pc:sldLayoutMkLst>
            <pc:docMk/>
            <pc:sldMasterMk cId="2921833769" sldId="2147483708"/>
            <pc:sldLayoutMk cId="3175511588" sldId="2147483717"/>
          </pc:sldLayoutMkLst>
        </pc:sldLayoutChg>
        <pc:sldLayoutChg chg="del">
          <pc:chgData name="Hilary Morrison" userId="63de2f41-714d-469a-b9da-d16b4872720a" providerId="ADAL" clId="{DF05A5A8-47DE-444B-9BC8-23ACA08E1508}" dt="2022-09-28T19:36:56.195" v="465" actId="47"/>
          <pc:sldLayoutMkLst>
            <pc:docMk/>
            <pc:sldMasterMk cId="2921833769" sldId="2147483708"/>
            <pc:sldLayoutMk cId="476611432" sldId="2147483718"/>
          </pc:sldLayoutMkLst>
        </pc:sldLayoutChg>
        <pc:sldLayoutChg chg="del">
          <pc:chgData name="Hilary Morrison" userId="63de2f41-714d-469a-b9da-d16b4872720a" providerId="ADAL" clId="{DF05A5A8-47DE-444B-9BC8-23ACA08E1508}" dt="2022-09-28T19:36:56.195" v="465" actId="47"/>
          <pc:sldLayoutMkLst>
            <pc:docMk/>
            <pc:sldMasterMk cId="2921833769" sldId="2147483708"/>
            <pc:sldLayoutMk cId="1396937163" sldId="2147483719"/>
          </pc:sldLayoutMkLst>
        </pc:sldLayoutChg>
      </pc:sldMasterChg>
      <pc:sldMasterChg chg="del delSldLayout">
        <pc:chgData name="Hilary Morrison" userId="63de2f41-714d-469a-b9da-d16b4872720a" providerId="ADAL" clId="{DF05A5A8-47DE-444B-9BC8-23ACA08E1508}" dt="2022-09-28T19:36:56.195" v="465" actId="47"/>
        <pc:sldMasterMkLst>
          <pc:docMk/>
          <pc:sldMasterMk cId="4037911731" sldId="2147483732"/>
        </pc:sldMasterMkLst>
        <pc:sldLayoutChg chg="del">
          <pc:chgData name="Hilary Morrison" userId="63de2f41-714d-469a-b9da-d16b4872720a" providerId="ADAL" clId="{DF05A5A8-47DE-444B-9BC8-23ACA08E1508}" dt="2022-09-28T19:36:56.195" v="465" actId="47"/>
          <pc:sldLayoutMkLst>
            <pc:docMk/>
            <pc:sldMasterMk cId="4037911731" sldId="2147483732"/>
            <pc:sldLayoutMk cId="379533256" sldId="2147483733"/>
          </pc:sldLayoutMkLst>
        </pc:sldLayoutChg>
        <pc:sldLayoutChg chg="del">
          <pc:chgData name="Hilary Morrison" userId="63de2f41-714d-469a-b9da-d16b4872720a" providerId="ADAL" clId="{DF05A5A8-47DE-444B-9BC8-23ACA08E1508}" dt="2022-09-28T19:36:56.195" v="465" actId="47"/>
          <pc:sldLayoutMkLst>
            <pc:docMk/>
            <pc:sldMasterMk cId="4037911731" sldId="2147483732"/>
            <pc:sldLayoutMk cId="3514808473" sldId="2147483734"/>
          </pc:sldLayoutMkLst>
        </pc:sldLayoutChg>
        <pc:sldLayoutChg chg="del">
          <pc:chgData name="Hilary Morrison" userId="63de2f41-714d-469a-b9da-d16b4872720a" providerId="ADAL" clId="{DF05A5A8-47DE-444B-9BC8-23ACA08E1508}" dt="2022-09-28T19:36:56.195" v="465" actId="47"/>
          <pc:sldLayoutMkLst>
            <pc:docMk/>
            <pc:sldMasterMk cId="4037911731" sldId="2147483732"/>
            <pc:sldLayoutMk cId="1121946670" sldId="2147483735"/>
          </pc:sldLayoutMkLst>
        </pc:sldLayoutChg>
        <pc:sldLayoutChg chg="del">
          <pc:chgData name="Hilary Morrison" userId="63de2f41-714d-469a-b9da-d16b4872720a" providerId="ADAL" clId="{DF05A5A8-47DE-444B-9BC8-23ACA08E1508}" dt="2022-09-28T19:36:56.195" v="465" actId="47"/>
          <pc:sldLayoutMkLst>
            <pc:docMk/>
            <pc:sldMasterMk cId="4037911731" sldId="2147483732"/>
            <pc:sldLayoutMk cId="482722922" sldId="2147483736"/>
          </pc:sldLayoutMkLst>
        </pc:sldLayoutChg>
        <pc:sldLayoutChg chg="del">
          <pc:chgData name="Hilary Morrison" userId="63de2f41-714d-469a-b9da-d16b4872720a" providerId="ADAL" clId="{DF05A5A8-47DE-444B-9BC8-23ACA08E1508}" dt="2022-09-28T19:36:56.195" v="465" actId="47"/>
          <pc:sldLayoutMkLst>
            <pc:docMk/>
            <pc:sldMasterMk cId="4037911731" sldId="2147483732"/>
            <pc:sldLayoutMk cId="1418033860" sldId="214748373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B983459-1537-461E-8E35-03E8279C03C9}" type="datetimeFigureOut">
              <a:rPr lang="en-GB" smtClean="0"/>
              <a:t>28/09/2022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3653A42-B645-49A0-B043-4C3A87488D71}" type="slidenum">
              <a:rPr lang="en-GB" smtClean="0"/>
              <a:t>‹#›</a:t>
            </a:fld>
            <a:endParaRPr lang="en-GB"/>
          </a:p>
        </p:txBody>
      </p:sp>
    </p:spTree>
    <p:extLst>
      <p:ext uri="{BB962C8B-B14F-4D97-AF65-F5344CB8AC3E}">
        <p14:creationId xmlns:p14="http://schemas.microsoft.com/office/powerpoint/2010/main" val="1112863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Phonics is a process of teaching children to correlate its individual sound (phoneme) with its corresponding letter or letter group (grapheme). It teaches children how to decode letters into their respective sounds.  A skill which is essential for children to read unfamiliar words by themselves. Keep in mind that most words are unfamiliar to early readers in print, even if they have spoken knowledge of the word.</a:t>
            </a:r>
          </a:p>
        </p:txBody>
      </p:sp>
      <p:sp>
        <p:nvSpPr>
          <p:cNvPr id="4" name="Slide Number Placeholder 3"/>
          <p:cNvSpPr>
            <a:spLocks noGrp="1"/>
          </p:cNvSpPr>
          <p:nvPr>
            <p:ph type="sldNum" sz="quarter" idx="5"/>
          </p:nvPr>
        </p:nvSpPr>
        <p:spPr/>
        <p:txBody>
          <a:bodyPr/>
          <a:lstStyle/>
          <a:p>
            <a:fld id="{63653A42-B645-49A0-B043-4C3A87488D71}" type="slidenum">
              <a:rPr lang="en-GB" smtClean="0"/>
              <a:t>2</a:t>
            </a:fld>
            <a:endParaRPr lang="en-GB"/>
          </a:p>
        </p:txBody>
      </p:sp>
    </p:spTree>
    <p:extLst>
      <p:ext uri="{BB962C8B-B14F-4D97-AF65-F5344CB8AC3E}">
        <p14:creationId xmlns:p14="http://schemas.microsoft.com/office/powerpoint/2010/main" val="4107617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653A42-B645-49A0-B043-4C3A87488D71}" type="slidenum">
              <a:rPr lang="en-GB" smtClean="0"/>
              <a:t>3</a:t>
            </a:fld>
            <a:endParaRPr lang="en-GB"/>
          </a:p>
        </p:txBody>
      </p:sp>
    </p:spTree>
    <p:extLst>
      <p:ext uri="{BB962C8B-B14F-4D97-AF65-F5344CB8AC3E}">
        <p14:creationId xmlns:p14="http://schemas.microsoft.com/office/powerpoint/2010/main" val="1132848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do we want to achieve with each child when the children start in Reception in terms of reading. Thinking about their journey from Reception to Year 6 and beyond.</a:t>
            </a:r>
          </a:p>
        </p:txBody>
      </p:sp>
      <p:sp>
        <p:nvSpPr>
          <p:cNvPr id="4" name="Slide Number Placeholder 3"/>
          <p:cNvSpPr>
            <a:spLocks noGrp="1"/>
          </p:cNvSpPr>
          <p:nvPr>
            <p:ph type="sldNum" sz="quarter" idx="5"/>
          </p:nvPr>
        </p:nvSpPr>
        <p:spPr/>
        <p:txBody>
          <a:bodyPr/>
          <a:lstStyle/>
          <a:p>
            <a:fld id="{63653A42-B645-49A0-B043-4C3A87488D71}" type="slidenum">
              <a:rPr lang="en-GB" smtClean="0"/>
              <a:t>4</a:t>
            </a:fld>
            <a:endParaRPr lang="en-GB"/>
          </a:p>
        </p:txBody>
      </p:sp>
    </p:spTree>
    <p:extLst>
      <p:ext uri="{BB962C8B-B14F-4D97-AF65-F5344CB8AC3E}">
        <p14:creationId xmlns:p14="http://schemas.microsoft.com/office/powerpoint/2010/main" val="53717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do we want to achieve with each child when the children start in Reception in terms of reading. Thinking about their journey from Reception to Year 6 and beyond.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53A42-B645-49A0-B043-4C3A87488D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714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Phonics is a process of teaching children to correlate its individual sound (phoneme) with its corresponding letter or letter group (grapheme). It teaches children how to decode letters into their respective sounds.  A skill which is essential for children to read unfamiliar words by themselves. Keep in mind that most words are unfamiliar to early readers in print, even if they have spoken knowledge of the word.</a:t>
            </a:r>
          </a:p>
        </p:txBody>
      </p:sp>
      <p:sp>
        <p:nvSpPr>
          <p:cNvPr id="4" name="Slide Number Placeholder 3"/>
          <p:cNvSpPr>
            <a:spLocks noGrp="1"/>
          </p:cNvSpPr>
          <p:nvPr>
            <p:ph type="sldNum" sz="quarter" idx="5"/>
          </p:nvPr>
        </p:nvSpPr>
        <p:spPr/>
        <p:txBody>
          <a:bodyPr/>
          <a:lstStyle/>
          <a:p>
            <a:fld id="{63653A42-B645-49A0-B043-4C3A87488D71}" type="slidenum">
              <a:rPr lang="en-GB" smtClean="0"/>
              <a:t>6</a:t>
            </a:fld>
            <a:endParaRPr lang="en-GB"/>
          </a:p>
        </p:txBody>
      </p:sp>
    </p:spTree>
    <p:extLst>
      <p:ext uri="{BB962C8B-B14F-4D97-AF65-F5344CB8AC3E}">
        <p14:creationId xmlns:p14="http://schemas.microsoft.com/office/powerpoint/2010/main" val="2172816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Phonics is a process of teaching children to correlate its individual sound (phoneme) with its corresponding letter or letter group (grapheme). It teaches children how to decode letters into their respective sounds.  A skill which is essential for children to read unfamiliar words by themselves. Keep in mind that most words are unfamiliar to early readers in print, even if they have spoken knowledge of the word.</a:t>
            </a:r>
          </a:p>
        </p:txBody>
      </p:sp>
      <p:sp>
        <p:nvSpPr>
          <p:cNvPr id="4" name="Slide Number Placeholder 3"/>
          <p:cNvSpPr>
            <a:spLocks noGrp="1"/>
          </p:cNvSpPr>
          <p:nvPr>
            <p:ph type="sldNum" sz="quarter" idx="5"/>
          </p:nvPr>
        </p:nvSpPr>
        <p:spPr/>
        <p:txBody>
          <a:bodyPr/>
          <a:lstStyle/>
          <a:p>
            <a:fld id="{63653A42-B645-49A0-B043-4C3A87488D71}" type="slidenum">
              <a:rPr lang="en-GB" smtClean="0"/>
              <a:t>9</a:t>
            </a:fld>
            <a:endParaRPr lang="en-GB"/>
          </a:p>
        </p:txBody>
      </p:sp>
    </p:spTree>
    <p:extLst>
      <p:ext uri="{BB962C8B-B14F-4D97-AF65-F5344CB8AC3E}">
        <p14:creationId xmlns:p14="http://schemas.microsoft.com/office/powerpoint/2010/main" val="825580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0240B-FD23-45AF-AB8D-4DD475414E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997DF9-7D3D-497C-B841-BEF3992F4F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8DBE96B-9C3C-4C07-BBC3-98EB996A4E2F}"/>
              </a:ext>
            </a:extLst>
          </p:cNvPr>
          <p:cNvSpPr>
            <a:spLocks noGrp="1"/>
          </p:cNvSpPr>
          <p:nvPr>
            <p:ph type="dt" sz="half" idx="10"/>
          </p:nvPr>
        </p:nvSpPr>
        <p:spPr/>
        <p:txBody>
          <a:bodyPr/>
          <a:lstStyle/>
          <a:p>
            <a:fld id="{83D0ECCD-06BC-42ED-8FDB-6E4DF1E281A5}" type="datetimeFigureOut">
              <a:rPr lang="en-GB" smtClean="0"/>
              <a:t>28/09/2022</a:t>
            </a:fld>
            <a:endParaRPr lang="en-GB"/>
          </a:p>
        </p:txBody>
      </p:sp>
      <p:sp>
        <p:nvSpPr>
          <p:cNvPr id="5" name="Footer Placeholder 4">
            <a:extLst>
              <a:ext uri="{FF2B5EF4-FFF2-40B4-BE49-F238E27FC236}">
                <a16:creationId xmlns:a16="http://schemas.microsoft.com/office/drawing/2014/main" id="{8DB538AB-33FA-40DA-AA21-4031A1C8E1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294555-CA6D-4F72-B68A-0009728C71E7}"/>
              </a:ext>
            </a:extLst>
          </p:cNvPr>
          <p:cNvSpPr>
            <a:spLocks noGrp="1"/>
          </p:cNvSpPr>
          <p:nvPr>
            <p:ph type="sldNum" sz="quarter" idx="12"/>
          </p:nvPr>
        </p:nvSpPr>
        <p:spPr/>
        <p:txBody>
          <a:bodyPr/>
          <a:lstStyle/>
          <a:p>
            <a:fld id="{4CF66C52-D10C-42AF-93A6-0E92DE494581}" type="slidenum">
              <a:rPr lang="en-GB" smtClean="0"/>
              <a:t>‹#›</a:t>
            </a:fld>
            <a:endParaRPr lang="en-GB"/>
          </a:p>
        </p:txBody>
      </p:sp>
    </p:spTree>
    <p:extLst>
      <p:ext uri="{BB962C8B-B14F-4D97-AF65-F5344CB8AC3E}">
        <p14:creationId xmlns:p14="http://schemas.microsoft.com/office/powerpoint/2010/main" val="360515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8541-1DF4-4F6D-A2AD-2DDCC0B6B80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08D4018-1EED-4D93-B515-D303CB90C8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5FA5C5-03BF-4F43-9853-70B7CF9D8705}"/>
              </a:ext>
            </a:extLst>
          </p:cNvPr>
          <p:cNvSpPr>
            <a:spLocks noGrp="1"/>
          </p:cNvSpPr>
          <p:nvPr>
            <p:ph type="dt" sz="half" idx="10"/>
          </p:nvPr>
        </p:nvSpPr>
        <p:spPr/>
        <p:txBody>
          <a:bodyPr/>
          <a:lstStyle/>
          <a:p>
            <a:fld id="{83D0ECCD-06BC-42ED-8FDB-6E4DF1E281A5}" type="datetimeFigureOut">
              <a:rPr lang="en-GB" smtClean="0"/>
              <a:t>28/09/2022</a:t>
            </a:fld>
            <a:endParaRPr lang="en-GB"/>
          </a:p>
        </p:txBody>
      </p:sp>
      <p:sp>
        <p:nvSpPr>
          <p:cNvPr id="5" name="Footer Placeholder 4">
            <a:extLst>
              <a:ext uri="{FF2B5EF4-FFF2-40B4-BE49-F238E27FC236}">
                <a16:creationId xmlns:a16="http://schemas.microsoft.com/office/drawing/2014/main" id="{D87AE948-2444-4901-84BA-9345087F33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79B56D-0812-4DD2-AD61-04A0F8776811}"/>
              </a:ext>
            </a:extLst>
          </p:cNvPr>
          <p:cNvSpPr>
            <a:spLocks noGrp="1"/>
          </p:cNvSpPr>
          <p:nvPr>
            <p:ph type="sldNum" sz="quarter" idx="12"/>
          </p:nvPr>
        </p:nvSpPr>
        <p:spPr/>
        <p:txBody>
          <a:bodyPr/>
          <a:lstStyle/>
          <a:p>
            <a:fld id="{4CF66C52-D10C-42AF-93A6-0E92DE494581}" type="slidenum">
              <a:rPr lang="en-GB" smtClean="0"/>
              <a:t>‹#›</a:t>
            </a:fld>
            <a:endParaRPr lang="en-GB"/>
          </a:p>
        </p:txBody>
      </p:sp>
    </p:spTree>
    <p:extLst>
      <p:ext uri="{BB962C8B-B14F-4D97-AF65-F5344CB8AC3E}">
        <p14:creationId xmlns:p14="http://schemas.microsoft.com/office/powerpoint/2010/main" val="2772278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880523-3E10-4F02-821C-BB53257912F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DFA088D-914F-4354-B331-CEE0A80954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D3D10D-DE05-4444-B1C8-943942D3E488}"/>
              </a:ext>
            </a:extLst>
          </p:cNvPr>
          <p:cNvSpPr>
            <a:spLocks noGrp="1"/>
          </p:cNvSpPr>
          <p:nvPr>
            <p:ph type="dt" sz="half" idx="10"/>
          </p:nvPr>
        </p:nvSpPr>
        <p:spPr/>
        <p:txBody>
          <a:bodyPr/>
          <a:lstStyle/>
          <a:p>
            <a:fld id="{83D0ECCD-06BC-42ED-8FDB-6E4DF1E281A5}" type="datetimeFigureOut">
              <a:rPr lang="en-GB" smtClean="0"/>
              <a:t>28/09/2022</a:t>
            </a:fld>
            <a:endParaRPr lang="en-GB"/>
          </a:p>
        </p:txBody>
      </p:sp>
      <p:sp>
        <p:nvSpPr>
          <p:cNvPr id="5" name="Footer Placeholder 4">
            <a:extLst>
              <a:ext uri="{FF2B5EF4-FFF2-40B4-BE49-F238E27FC236}">
                <a16:creationId xmlns:a16="http://schemas.microsoft.com/office/drawing/2014/main" id="{7F05FEE6-DEAC-46AF-83EE-CACBCA8287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A2E1B3-F7D3-4710-9250-4656906DA994}"/>
              </a:ext>
            </a:extLst>
          </p:cNvPr>
          <p:cNvSpPr>
            <a:spLocks noGrp="1"/>
          </p:cNvSpPr>
          <p:nvPr>
            <p:ph type="sldNum" sz="quarter" idx="12"/>
          </p:nvPr>
        </p:nvSpPr>
        <p:spPr/>
        <p:txBody>
          <a:bodyPr/>
          <a:lstStyle/>
          <a:p>
            <a:fld id="{4CF66C52-D10C-42AF-93A6-0E92DE494581}" type="slidenum">
              <a:rPr lang="en-GB" smtClean="0"/>
              <a:t>‹#›</a:t>
            </a:fld>
            <a:endParaRPr lang="en-GB"/>
          </a:p>
        </p:txBody>
      </p:sp>
    </p:spTree>
    <p:extLst>
      <p:ext uri="{BB962C8B-B14F-4D97-AF65-F5344CB8AC3E}">
        <p14:creationId xmlns:p14="http://schemas.microsoft.com/office/powerpoint/2010/main" val="2260360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8E93ACF-BF88-4C15-99D0-FF8560A0989C}" type="datetimeFigureOut">
              <a:rPr lang="en-GB" smtClean="0"/>
              <a:t>28/09/2022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219C10-05D5-45F9-B5C3-FB9F8BBCA545}" type="slidenum">
              <a:rPr lang="en-GB" smtClean="0"/>
              <a:t>‹#›</a:t>
            </a:fld>
            <a:endParaRPr lang="en-GB"/>
          </a:p>
        </p:txBody>
      </p:sp>
    </p:spTree>
    <p:extLst>
      <p:ext uri="{BB962C8B-B14F-4D97-AF65-F5344CB8AC3E}">
        <p14:creationId xmlns:p14="http://schemas.microsoft.com/office/powerpoint/2010/main" val="400803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E93ACF-BF88-4C15-99D0-FF8560A0989C}" type="datetimeFigureOut">
              <a:rPr lang="en-GB" smtClean="0"/>
              <a:t>28/09/2022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219C10-05D5-45F9-B5C3-FB9F8BBCA545}" type="slidenum">
              <a:rPr lang="en-GB" smtClean="0"/>
              <a:t>‹#›</a:t>
            </a:fld>
            <a:endParaRPr lang="en-GB"/>
          </a:p>
        </p:txBody>
      </p:sp>
    </p:spTree>
    <p:extLst>
      <p:ext uri="{BB962C8B-B14F-4D97-AF65-F5344CB8AC3E}">
        <p14:creationId xmlns:p14="http://schemas.microsoft.com/office/powerpoint/2010/main" val="1023635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E93ACF-BF88-4C15-99D0-FF8560A0989C}" type="datetimeFigureOut">
              <a:rPr lang="en-GB" smtClean="0"/>
              <a:t>28/09/2022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219C10-05D5-45F9-B5C3-FB9F8BBCA545}" type="slidenum">
              <a:rPr lang="en-GB" smtClean="0"/>
              <a:t>‹#›</a:t>
            </a:fld>
            <a:endParaRPr lang="en-GB"/>
          </a:p>
        </p:txBody>
      </p:sp>
    </p:spTree>
    <p:extLst>
      <p:ext uri="{BB962C8B-B14F-4D97-AF65-F5344CB8AC3E}">
        <p14:creationId xmlns:p14="http://schemas.microsoft.com/office/powerpoint/2010/main" val="30321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8E93ACF-BF88-4C15-99D0-FF8560A0989C}" type="datetimeFigureOut">
              <a:rPr lang="en-GB" smtClean="0"/>
              <a:t>28/09/2022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219C10-05D5-45F9-B5C3-FB9F8BBCA545}" type="slidenum">
              <a:rPr lang="en-GB" smtClean="0"/>
              <a:t>‹#›</a:t>
            </a:fld>
            <a:endParaRPr lang="en-GB"/>
          </a:p>
        </p:txBody>
      </p:sp>
    </p:spTree>
    <p:extLst>
      <p:ext uri="{BB962C8B-B14F-4D97-AF65-F5344CB8AC3E}">
        <p14:creationId xmlns:p14="http://schemas.microsoft.com/office/powerpoint/2010/main" val="1402235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8E93ACF-BF88-4C15-99D0-FF8560A0989C}" type="datetimeFigureOut">
              <a:rPr lang="en-GB" smtClean="0"/>
              <a:t>28/09/2022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8219C10-05D5-45F9-B5C3-FB9F8BBCA545}" type="slidenum">
              <a:rPr lang="en-GB" smtClean="0"/>
              <a:t>‹#›</a:t>
            </a:fld>
            <a:endParaRPr lang="en-GB"/>
          </a:p>
        </p:txBody>
      </p:sp>
    </p:spTree>
    <p:extLst>
      <p:ext uri="{BB962C8B-B14F-4D97-AF65-F5344CB8AC3E}">
        <p14:creationId xmlns:p14="http://schemas.microsoft.com/office/powerpoint/2010/main" val="3959248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8E93ACF-BF88-4C15-99D0-FF8560A0989C}" type="datetimeFigureOut">
              <a:rPr lang="en-GB" smtClean="0"/>
              <a:t>28/09/2022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8219C10-05D5-45F9-B5C3-FB9F8BBCA545}" type="slidenum">
              <a:rPr lang="en-GB" smtClean="0"/>
              <a:t>‹#›</a:t>
            </a:fld>
            <a:endParaRPr lang="en-GB"/>
          </a:p>
        </p:txBody>
      </p:sp>
    </p:spTree>
    <p:extLst>
      <p:ext uri="{BB962C8B-B14F-4D97-AF65-F5344CB8AC3E}">
        <p14:creationId xmlns:p14="http://schemas.microsoft.com/office/powerpoint/2010/main" val="453690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E93ACF-BF88-4C15-99D0-FF8560A0989C}" type="datetimeFigureOut">
              <a:rPr lang="en-GB" smtClean="0"/>
              <a:t>28/09/2022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8219C10-05D5-45F9-B5C3-FB9F8BBCA545}" type="slidenum">
              <a:rPr lang="en-GB" smtClean="0"/>
              <a:t>‹#›</a:t>
            </a:fld>
            <a:endParaRPr lang="en-GB"/>
          </a:p>
        </p:txBody>
      </p:sp>
    </p:spTree>
    <p:extLst>
      <p:ext uri="{BB962C8B-B14F-4D97-AF65-F5344CB8AC3E}">
        <p14:creationId xmlns:p14="http://schemas.microsoft.com/office/powerpoint/2010/main" val="337032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E93ACF-BF88-4C15-99D0-FF8560A0989C}" type="datetimeFigureOut">
              <a:rPr lang="en-GB" smtClean="0"/>
              <a:t>28/09/2022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219C10-05D5-45F9-B5C3-FB9F8BBCA545}" type="slidenum">
              <a:rPr lang="en-GB" smtClean="0"/>
              <a:t>‹#›</a:t>
            </a:fld>
            <a:endParaRPr lang="en-GB"/>
          </a:p>
        </p:txBody>
      </p:sp>
    </p:spTree>
    <p:extLst>
      <p:ext uri="{BB962C8B-B14F-4D97-AF65-F5344CB8AC3E}">
        <p14:creationId xmlns:p14="http://schemas.microsoft.com/office/powerpoint/2010/main" val="2264523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A46D-1F86-41B6-BD69-200C9274A7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B5A759-E096-4D42-B676-22CDEBA971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3CA292-CC22-4796-8B70-59B766C1E51B}"/>
              </a:ext>
            </a:extLst>
          </p:cNvPr>
          <p:cNvSpPr>
            <a:spLocks noGrp="1"/>
          </p:cNvSpPr>
          <p:nvPr>
            <p:ph type="dt" sz="half" idx="10"/>
          </p:nvPr>
        </p:nvSpPr>
        <p:spPr/>
        <p:txBody>
          <a:bodyPr/>
          <a:lstStyle/>
          <a:p>
            <a:fld id="{83D0ECCD-06BC-42ED-8FDB-6E4DF1E281A5}" type="datetimeFigureOut">
              <a:rPr lang="en-GB" smtClean="0"/>
              <a:t>28/09/2022</a:t>
            </a:fld>
            <a:endParaRPr lang="en-GB"/>
          </a:p>
        </p:txBody>
      </p:sp>
      <p:sp>
        <p:nvSpPr>
          <p:cNvPr id="5" name="Footer Placeholder 4">
            <a:extLst>
              <a:ext uri="{FF2B5EF4-FFF2-40B4-BE49-F238E27FC236}">
                <a16:creationId xmlns:a16="http://schemas.microsoft.com/office/drawing/2014/main" id="{06EA5C54-41D1-4BFE-BAB7-DEAB8BEF09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BB655A-02C5-4939-B701-3200B37D7E0B}"/>
              </a:ext>
            </a:extLst>
          </p:cNvPr>
          <p:cNvSpPr>
            <a:spLocks noGrp="1"/>
          </p:cNvSpPr>
          <p:nvPr>
            <p:ph type="sldNum" sz="quarter" idx="12"/>
          </p:nvPr>
        </p:nvSpPr>
        <p:spPr/>
        <p:txBody>
          <a:bodyPr/>
          <a:lstStyle/>
          <a:p>
            <a:fld id="{4CF66C52-D10C-42AF-93A6-0E92DE494581}" type="slidenum">
              <a:rPr lang="en-GB" smtClean="0"/>
              <a:t>‹#›</a:t>
            </a:fld>
            <a:endParaRPr lang="en-GB"/>
          </a:p>
        </p:txBody>
      </p:sp>
    </p:spTree>
    <p:extLst>
      <p:ext uri="{BB962C8B-B14F-4D97-AF65-F5344CB8AC3E}">
        <p14:creationId xmlns:p14="http://schemas.microsoft.com/office/powerpoint/2010/main" val="621252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E93ACF-BF88-4C15-99D0-FF8560A0989C}" type="datetimeFigureOut">
              <a:rPr lang="en-GB" smtClean="0"/>
              <a:t>28/09/2022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219C10-05D5-45F9-B5C3-FB9F8BBCA545}" type="slidenum">
              <a:rPr lang="en-GB" smtClean="0"/>
              <a:t>‹#›</a:t>
            </a:fld>
            <a:endParaRPr lang="en-GB"/>
          </a:p>
        </p:txBody>
      </p:sp>
    </p:spTree>
    <p:extLst>
      <p:ext uri="{BB962C8B-B14F-4D97-AF65-F5344CB8AC3E}">
        <p14:creationId xmlns:p14="http://schemas.microsoft.com/office/powerpoint/2010/main" val="2169433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E93ACF-BF88-4C15-99D0-FF8560A0989C}" type="datetimeFigureOut">
              <a:rPr lang="en-GB" smtClean="0"/>
              <a:t>28/09/2022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219C10-05D5-45F9-B5C3-FB9F8BBCA545}" type="slidenum">
              <a:rPr lang="en-GB" smtClean="0"/>
              <a:t>‹#›</a:t>
            </a:fld>
            <a:endParaRPr lang="en-GB"/>
          </a:p>
        </p:txBody>
      </p:sp>
    </p:spTree>
    <p:extLst>
      <p:ext uri="{BB962C8B-B14F-4D97-AF65-F5344CB8AC3E}">
        <p14:creationId xmlns:p14="http://schemas.microsoft.com/office/powerpoint/2010/main" val="43226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E93ACF-BF88-4C15-99D0-FF8560A0989C}" type="datetimeFigureOut">
              <a:rPr lang="en-GB" smtClean="0"/>
              <a:t>28/09/2022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219C10-05D5-45F9-B5C3-FB9F8BBCA545}" type="slidenum">
              <a:rPr lang="en-GB" smtClean="0"/>
              <a:t>‹#›</a:t>
            </a:fld>
            <a:endParaRPr lang="en-GB"/>
          </a:p>
        </p:txBody>
      </p:sp>
    </p:spTree>
    <p:extLst>
      <p:ext uri="{BB962C8B-B14F-4D97-AF65-F5344CB8AC3E}">
        <p14:creationId xmlns:p14="http://schemas.microsoft.com/office/powerpoint/2010/main" val="2581138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E4EC84-7431-499D-91E6-1C455E99AA6E}"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17B7E-510B-41D0-AD49-A5166C2B4E9C}" type="slidenum">
              <a:rPr lang="en-US" smtClean="0"/>
              <a:t>‹#›</a:t>
            </a:fld>
            <a:endParaRPr lang="en-US"/>
          </a:p>
        </p:txBody>
      </p:sp>
    </p:spTree>
    <p:extLst>
      <p:ext uri="{BB962C8B-B14F-4D97-AF65-F5344CB8AC3E}">
        <p14:creationId xmlns:p14="http://schemas.microsoft.com/office/powerpoint/2010/main" val="105462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E4EC84-7431-499D-91E6-1C455E99AA6E}"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17B7E-510B-41D0-AD49-A5166C2B4E9C}" type="slidenum">
              <a:rPr lang="en-US" smtClean="0"/>
              <a:t>‹#›</a:t>
            </a:fld>
            <a:endParaRPr lang="en-US"/>
          </a:p>
        </p:txBody>
      </p:sp>
    </p:spTree>
    <p:extLst>
      <p:ext uri="{BB962C8B-B14F-4D97-AF65-F5344CB8AC3E}">
        <p14:creationId xmlns:p14="http://schemas.microsoft.com/office/powerpoint/2010/main" val="2172569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E4EC84-7431-499D-91E6-1C455E99AA6E}"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17B7E-510B-41D0-AD49-A5166C2B4E9C}" type="slidenum">
              <a:rPr lang="en-US" smtClean="0"/>
              <a:t>‹#›</a:t>
            </a:fld>
            <a:endParaRPr lang="en-US"/>
          </a:p>
        </p:txBody>
      </p:sp>
    </p:spTree>
    <p:extLst>
      <p:ext uri="{BB962C8B-B14F-4D97-AF65-F5344CB8AC3E}">
        <p14:creationId xmlns:p14="http://schemas.microsoft.com/office/powerpoint/2010/main" val="3532480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E4EC84-7431-499D-91E6-1C455E99AA6E}"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17B7E-510B-41D0-AD49-A5166C2B4E9C}" type="slidenum">
              <a:rPr lang="en-US" smtClean="0"/>
              <a:t>‹#›</a:t>
            </a:fld>
            <a:endParaRPr lang="en-US"/>
          </a:p>
        </p:txBody>
      </p:sp>
    </p:spTree>
    <p:extLst>
      <p:ext uri="{BB962C8B-B14F-4D97-AF65-F5344CB8AC3E}">
        <p14:creationId xmlns:p14="http://schemas.microsoft.com/office/powerpoint/2010/main" val="335503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E4EC84-7431-499D-91E6-1C455E99AA6E}" type="datetimeFigureOut">
              <a:rPr lang="en-US" smtClean="0"/>
              <a:t>9/28/2022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C17B7E-510B-41D0-AD49-A5166C2B4E9C}" type="slidenum">
              <a:rPr lang="en-US" smtClean="0"/>
              <a:t>‹#›</a:t>
            </a:fld>
            <a:endParaRPr lang="en-US"/>
          </a:p>
        </p:txBody>
      </p:sp>
    </p:spTree>
    <p:extLst>
      <p:ext uri="{BB962C8B-B14F-4D97-AF65-F5344CB8AC3E}">
        <p14:creationId xmlns:p14="http://schemas.microsoft.com/office/powerpoint/2010/main" val="2373750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E4EC84-7431-499D-91E6-1C455E99AA6E}" type="datetimeFigureOut">
              <a:rPr lang="en-US" smtClean="0"/>
              <a:t>9/28/2022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C17B7E-510B-41D0-AD49-A5166C2B4E9C}" type="slidenum">
              <a:rPr lang="en-US" smtClean="0"/>
              <a:t>‹#›</a:t>
            </a:fld>
            <a:endParaRPr lang="en-US"/>
          </a:p>
        </p:txBody>
      </p:sp>
    </p:spTree>
    <p:extLst>
      <p:ext uri="{BB962C8B-B14F-4D97-AF65-F5344CB8AC3E}">
        <p14:creationId xmlns:p14="http://schemas.microsoft.com/office/powerpoint/2010/main" val="3602069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E4EC84-7431-499D-91E6-1C455E99AA6E}" type="datetimeFigureOut">
              <a:rPr lang="en-US" smtClean="0"/>
              <a:t>9/28/2022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C17B7E-510B-41D0-AD49-A5166C2B4E9C}" type="slidenum">
              <a:rPr lang="en-US" smtClean="0"/>
              <a:t>‹#›</a:t>
            </a:fld>
            <a:endParaRPr lang="en-US"/>
          </a:p>
        </p:txBody>
      </p:sp>
    </p:spTree>
    <p:extLst>
      <p:ext uri="{BB962C8B-B14F-4D97-AF65-F5344CB8AC3E}">
        <p14:creationId xmlns:p14="http://schemas.microsoft.com/office/powerpoint/2010/main" val="3235494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8838-FCDE-42D5-9195-0A64DB44B3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8179D75-6FF6-406A-921C-AB039DB3D9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B4D1F6-0F8D-4CCF-8E15-0E8FE55BA80A}"/>
              </a:ext>
            </a:extLst>
          </p:cNvPr>
          <p:cNvSpPr>
            <a:spLocks noGrp="1"/>
          </p:cNvSpPr>
          <p:nvPr>
            <p:ph type="dt" sz="half" idx="10"/>
          </p:nvPr>
        </p:nvSpPr>
        <p:spPr/>
        <p:txBody>
          <a:bodyPr/>
          <a:lstStyle/>
          <a:p>
            <a:fld id="{83D0ECCD-06BC-42ED-8FDB-6E4DF1E281A5}" type="datetimeFigureOut">
              <a:rPr lang="en-GB" smtClean="0"/>
              <a:t>28/09/2022</a:t>
            </a:fld>
            <a:endParaRPr lang="en-GB"/>
          </a:p>
        </p:txBody>
      </p:sp>
      <p:sp>
        <p:nvSpPr>
          <p:cNvPr id="5" name="Footer Placeholder 4">
            <a:extLst>
              <a:ext uri="{FF2B5EF4-FFF2-40B4-BE49-F238E27FC236}">
                <a16:creationId xmlns:a16="http://schemas.microsoft.com/office/drawing/2014/main" id="{15AC728B-51C5-4A86-BA79-9B0D3EBE56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F9CEE-BDDE-4E21-AFDD-DD153003A790}"/>
              </a:ext>
            </a:extLst>
          </p:cNvPr>
          <p:cNvSpPr>
            <a:spLocks noGrp="1"/>
          </p:cNvSpPr>
          <p:nvPr>
            <p:ph type="sldNum" sz="quarter" idx="12"/>
          </p:nvPr>
        </p:nvSpPr>
        <p:spPr/>
        <p:txBody>
          <a:bodyPr/>
          <a:lstStyle/>
          <a:p>
            <a:fld id="{4CF66C52-D10C-42AF-93A6-0E92DE494581}" type="slidenum">
              <a:rPr lang="en-GB" smtClean="0"/>
              <a:t>‹#›</a:t>
            </a:fld>
            <a:endParaRPr lang="en-GB"/>
          </a:p>
        </p:txBody>
      </p:sp>
    </p:spTree>
    <p:extLst>
      <p:ext uri="{BB962C8B-B14F-4D97-AF65-F5344CB8AC3E}">
        <p14:creationId xmlns:p14="http://schemas.microsoft.com/office/powerpoint/2010/main" val="2037997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E4EC84-7431-499D-91E6-1C455E99AA6E}"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17B7E-510B-41D0-AD49-A5166C2B4E9C}" type="slidenum">
              <a:rPr lang="en-US" smtClean="0"/>
              <a:t>‹#›</a:t>
            </a:fld>
            <a:endParaRPr lang="en-US"/>
          </a:p>
        </p:txBody>
      </p:sp>
    </p:spTree>
    <p:extLst>
      <p:ext uri="{BB962C8B-B14F-4D97-AF65-F5344CB8AC3E}">
        <p14:creationId xmlns:p14="http://schemas.microsoft.com/office/powerpoint/2010/main" val="1465696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E4EC84-7431-499D-91E6-1C455E99AA6E}"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17B7E-510B-41D0-AD49-A5166C2B4E9C}" type="slidenum">
              <a:rPr lang="en-US" smtClean="0"/>
              <a:t>‹#›</a:t>
            </a:fld>
            <a:endParaRPr lang="en-US"/>
          </a:p>
        </p:txBody>
      </p:sp>
    </p:spTree>
    <p:extLst>
      <p:ext uri="{BB962C8B-B14F-4D97-AF65-F5344CB8AC3E}">
        <p14:creationId xmlns:p14="http://schemas.microsoft.com/office/powerpoint/2010/main" val="1491979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E4EC84-7431-499D-91E6-1C455E99AA6E}"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17B7E-510B-41D0-AD49-A5166C2B4E9C}" type="slidenum">
              <a:rPr lang="en-US" smtClean="0"/>
              <a:t>‹#›</a:t>
            </a:fld>
            <a:endParaRPr lang="en-US"/>
          </a:p>
        </p:txBody>
      </p:sp>
    </p:spTree>
    <p:extLst>
      <p:ext uri="{BB962C8B-B14F-4D97-AF65-F5344CB8AC3E}">
        <p14:creationId xmlns:p14="http://schemas.microsoft.com/office/powerpoint/2010/main" val="2879714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E4EC84-7431-499D-91E6-1C455E99AA6E}"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17B7E-510B-41D0-AD49-A5166C2B4E9C}" type="slidenum">
              <a:rPr lang="en-US" smtClean="0"/>
              <a:t>‹#›</a:t>
            </a:fld>
            <a:endParaRPr lang="en-US"/>
          </a:p>
        </p:txBody>
      </p:sp>
    </p:spTree>
    <p:extLst>
      <p:ext uri="{BB962C8B-B14F-4D97-AF65-F5344CB8AC3E}">
        <p14:creationId xmlns:p14="http://schemas.microsoft.com/office/powerpoint/2010/main" val="2173824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DE5AEB-9F46-479D-A130-6465D77CA58C}" type="datetimeFigureOut">
              <a:rPr lang="en-GB" smtClean="0"/>
              <a:t>27/09/2022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54AE26-74E0-4FED-9578-770DD794DA9C}" type="slidenum">
              <a:rPr lang="en-GB" smtClean="0"/>
              <a:t>‹#›</a:t>
            </a:fld>
            <a:endParaRPr lang="en-GB"/>
          </a:p>
        </p:txBody>
      </p:sp>
    </p:spTree>
    <p:extLst>
      <p:ext uri="{BB962C8B-B14F-4D97-AF65-F5344CB8AC3E}">
        <p14:creationId xmlns:p14="http://schemas.microsoft.com/office/powerpoint/2010/main" val="185002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DE5AEB-9F46-479D-A130-6465D77CA58C}" type="datetimeFigureOut">
              <a:rPr lang="en-GB" smtClean="0"/>
              <a:t>27/09/2022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54AE26-74E0-4FED-9578-770DD794DA9C}" type="slidenum">
              <a:rPr lang="en-GB" smtClean="0"/>
              <a:t>‹#›</a:t>
            </a:fld>
            <a:endParaRPr lang="en-GB"/>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713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FDE5AEB-9F46-479D-A130-6465D77CA58C}" type="datetimeFigureOut">
              <a:rPr lang="en-GB" smtClean="0"/>
              <a:t>27/09/2022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54AE26-74E0-4FED-9578-770DD794DA9C}" type="slidenum">
              <a:rPr lang="en-GB" smtClean="0"/>
              <a:t>‹#›</a:t>
            </a:fld>
            <a:endParaRPr lang="en-GB"/>
          </a:p>
        </p:txBody>
      </p:sp>
    </p:spTree>
    <p:extLst>
      <p:ext uri="{BB962C8B-B14F-4D97-AF65-F5344CB8AC3E}">
        <p14:creationId xmlns:p14="http://schemas.microsoft.com/office/powerpoint/2010/main" val="1604206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FDE5AEB-9F46-479D-A130-6465D77CA58C}" type="datetimeFigureOut">
              <a:rPr lang="en-GB" smtClean="0"/>
              <a:t>27/09/2022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54AE26-74E0-4FED-9578-770DD794DA9C}" type="slidenum">
              <a:rPr lang="en-GB" smtClean="0"/>
              <a:t>‹#›</a:t>
            </a:fld>
            <a:endParaRPr lang="en-GB"/>
          </a:p>
        </p:txBody>
      </p:sp>
      <p:sp>
        <p:nvSpPr>
          <p:cNvPr id="9" name="Content Placeholder 8"/>
          <p:cNvSpPr>
            <a:spLocks noGrp="1"/>
          </p:cNvSpPr>
          <p:nvPr>
            <p:ph sz="quarter" idx="13"/>
          </p:nvPr>
        </p:nvSpPr>
        <p:spPr>
          <a:xfrm>
            <a:off x="902207" y="2679192"/>
            <a:ext cx="5096256" cy="3447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50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DE5AEB-9F46-479D-A130-6465D77CA58C}" type="datetimeFigureOut">
              <a:rPr lang="en-GB" smtClean="0"/>
              <a:t>27/09/2022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654AE26-74E0-4FED-9578-770DD794DA9C}" type="slidenum">
              <a:rPr lang="en-GB" smtClean="0"/>
              <a:t>‹#›</a:t>
            </a:fld>
            <a:endParaRPr lang="en-GB"/>
          </a:p>
        </p:txBody>
      </p:sp>
    </p:spTree>
    <p:extLst>
      <p:ext uri="{BB962C8B-B14F-4D97-AF65-F5344CB8AC3E}">
        <p14:creationId xmlns:p14="http://schemas.microsoft.com/office/powerpoint/2010/main" val="4084099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DE5AEB-9F46-479D-A130-6465D77CA58C}" type="datetimeFigureOut">
              <a:rPr lang="en-GB" smtClean="0"/>
              <a:t>27/09/2022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54AE26-74E0-4FED-9578-770DD794DA9C}" type="slidenum">
              <a:rPr lang="en-GB" smtClean="0"/>
              <a:t>‹#›</a:t>
            </a:fld>
            <a:endParaRPr lang="en-GB"/>
          </a:p>
        </p:txBody>
      </p:sp>
    </p:spTree>
    <p:extLst>
      <p:ext uri="{BB962C8B-B14F-4D97-AF65-F5344CB8AC3E}">
        <p14:creationId xmlns:p14="http://schemas.microsoft.com/office/powerpoint/2010/main" val="5284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73097-59B1-4AD6-BEC8-78C5EA1B2C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FDE06D-03C5-4E95-87EF-2AEAA361E5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170B03E-4132-49E7-96F0-39CA28B1F0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701A612-C31E-4802-8B0D-32465835EE1B}"/>
              </a:ext>
            </a:extLst>
          </p:cNvPr>
          <p:cNvSpPr>
            <a:spLocks noGrp="1"/>
          </p:cNvSpPr>
          <p:nvPr>
            <p:ph type="dt" sz="half" idx="10"/>
          </p:nvPr>
        </p:nvSpPr>
        <p:spPr/>
        <p:txBody>
          <a:bodyPr/>
          <a:lstStyle/>
          <a:p>
            <a:fld id="{83D0ECCD-06BC-42ED-8FDB-6E4DF1E281A5}" type="datetimeFigureOut">
              <a:rPr lang="en-GB" smtClean="0"/>
              <a:t>28/09/2022</a:t>
            </a:fld>
            <a:endParaRPr lang="en-GB"/>
          </a:p>
        </p:txBody>
      </p:sp>
      <p:sp>
        <p:nvSpPr>
          <p:cNvPr id="6" name="Footer Placeholder 5">
            <a:extLst>
              <a:ext uri="{FF2B5EF4-FFF2-40B4-BE49-F238E27FC236}">
                <a16:creationId xmlns:a16="http://schemas.microsoft.com/office/drawing/2014/main" id="{72FE5316-1944-4683-822A-B9143B8C09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DFADF4-9E51-42EC-81B1-D52663786453}"/>
              </a:ext>
            </a:extLst>
          </p:cNvPr>
          <p:cNvSpPr>
            <a:spLocks noGrp="1"/>
          </p:cNvSpPr>
          <p:nvPr>
            <p:ph type="sldNum" sz="quarter" idx="12"/>
          </p:nvPr>
        </p:nvSpPr>
        <p:spPr/>
        <p:txBody>
          <a:bodyPr/>
          <a:lstStyle/>
          <a:p>
            <a:fld id="{4CF66C52-D10C-42AF-93A6-0E92DE494581}" type="slidenum">
              <a:rPr lang="en-GB" smtClean="0"/>
              <a:t>‹#›</a:t>
            </a:fld>
            <a:endParaRPr lang="en-GB"/>
          </a:p>
        </p:txBody>
      </p:sp>
    </p:spTree>
    <p:extLst>
      <p:ext uri="{BB962C8B-B14F-4D97-AF65-F5344CB8AC3E}">
        <p14:creationId xmlns:p14="http://schemas.microsoft.com/office/powerpoint/2010/main" val="1030825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2" name="Date Placeholder 1"/>
          <p:cNvSpPr>
            <a:spLocks noGrp="1"/>
          </p:cNvSpPr>
          <p:nvPr>
            <p:ph type="dt" sz="half" idx="10"/>
          </p:nvPr>
        </p:nvSpPr>
        <p:spPr/>
        <p:txBody>
          <a:bodyPr/>
          <a:lstStyle/>
          <a:p>
            <a:fld id="{7FDE5AEB-9F46-479D-A130-6465D77CA58C}" type="datetimeFigureOut">
              <a:rPr lang="en-GB" smtClean="0"/>
              <a:t>27/09/2022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54AE26-74E0-4FED-9578-770DD794DA9C}" type="slidenum">
              <a:rPr lang="en-GB" smtClean="0"/>
              <a:t>‹#›</a:t>
            </a:fld>
            <a:endParaRPr lang="en-GB"/>
          </a:p>
        </p:txBody>
      </p:sp>
    </p:spTree>
    <p:extLst>
      <p:ext uri="{BB962C8B-B14F-4D97-AF65-F5344CB8AC3E}">
        <p14:creationId xmlns:p14="http://schemas.microsoft.com/office/powerpoint/2010/main" val="2780584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p:txBody>
          <a:bodyPr/>
          <a:lstStyle/>
          <a:p>
            <a:fld id="{7FDE5AEB-9F46-479D-A130-6465D77CA58C}" type="datetimeFigureOut">
              <a:rPr lang="en-GB" smtClean="0"/>
              <a:t>27/09/2022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54AE26-74E0-4FED-9578-770DD794DA9C}" type="slidenum">
              <a:rPr lang="en-GB" smtClean="0"/>
              <a:t>‹#›</a:t>
            </a:fld>
            <a:endParaRPr lang="en-GB"/>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92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FDE5AEB-9F46-479D-A130-6465D77CA58C}" type="datetimeFigureOut">
              <a:rPr lang="en-GB" smtClean="0"/>
              <a:t>27/09/2022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54AE26-74E0-4FED-9578-770DD794DA9C}" type="slidenum">
              <a:rPr lang="en-GB" smtClean="0"/>
              <a:t>‹#›</a:t>
            </a:fld>
            <a:endParaRPr lang="en-GB"/>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228758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DE5AEB-9F46-479D-A130-6465D77CA58C}" type="datetimeFigureOut">
              <a:rPr lang="en-GB" smtClean="0"/>
              <a:t>27/09/2022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54AE26-74E0-4FED-9578-770DD794DA9C}" type="slidenum">
              <a:rPr lang="en-GB" smtClean="0"/>
              <a:t>‹#›</a:t>
            </a:fld>
            <a:endParaRPr lang="en-GB"/>
          </a:p>
        </p:txBody>
      </p:sp>
    </p:spTree>
    <p:extLst>
      <p:ext uri="{BB962C8B-B14F-4D97-AF65-F5344CB8AC3E}">
        <p14:creationId xmlns:p14="http://schemas.microsoft.com/office/powerpoint/2010/main" val="3820182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10"/>
          </p:nvPr>
        </p:nvSpPr>
        <p:spPr/>
        <p:txBody>
          <a:bodyPr/>
          <a:lstStyle/>
          <a:p>
            <a:fld id="{7FDE5AEB-9F46-479D-A130-6465D77CA58C}" type="datetimeFigureOut">
              <a:rPr lang="en-GB" smtClean="0"/>
              <a:t>27/09/2022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54AE26-74E0-4FED-9578-770DD794DA9C}" type="slidenum">
              <a:rPr lang="en-GB" smtClean="0"/>
              <a:t>‹#›</a:t>
            </a:fld>
            <a:endParaRPr lang="en-GB"/>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7680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80F2-07E4-48B0-B408-4CF8F6AD65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B95429-24DC-48CD-8DD7-E5DC0BF0B6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0AB0D2-343C-47A3-8F68-A0103D740D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FB53DE8-52B8-472B-9E55-E6AFC3510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FB18A4-D5DE-4029-8FEA-F9886F36C9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08D40D-18E0-4F7A-A28A-E0BE7857B749}"/>
              </a:ext>
            </a:extLst>
          </p:cNvPr>
          <p:cNvSpPr>
            <a:spLocks noGrp="1"/>
          </p:cNvSpPr>
          <p:nvPr>
            <p:ph type="dt" sz="half" idx="10"/>
          </p:nvPr>
        </p:nvSpPr>
        <p:spPr/>
        <p:txBody>
          <a:bodyPr/>
          <a:lstStyle/>
          <a:p>
            <a:fld id="{83D0ECCD-06BC-42ED-8FDB-6E4DF1E281A5}" type="datetimeFigureOut">
              <a:rPr lang="en-GB" smtClean="0"/>
              <a:t>28/09/2022</a:t>
            </a:fld>
            <a:endParaRPr lang="en-GB"/>
          </a:p>
        </p:txBody>
      </p:sp>
      <p:sp>
        <p:nvSpPr>
          <p:cNvPr id="8" name="Footer Placeholder 7">
            <a:extLst>
              <a:ext uri="{FF2B5EF4-FFF2-40B4-BE49-F238E27FC236}">
                <a16:creationId xmlns:a16="http://schemas.microsoft.com/office/drawing/2014/main" id="{887638AD-CA03-4437-9C33-B711A203FFB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C42CF25-CBDB-411D-8AAE-1A64EEBCF803}"/>
              </a:ext>
            </a:extLst>
          </p:cNvPr>
          <p:cNvSpPr>
            <a:spLocks noGrp="1"/>
          </p:cNvSpPr>
          <p:nvPr>
            <p:ph type="sldNum" sz="quarter" idx="12"/>
          </p:nvPr>
        </p:nvSpPr>
        <p:spPr/>
        <p:txBody>
          <a:bodyPr/>
          <a:lstStyle/>
          <a:p>
            <a:fld id="{4CF66C52-D10C-42AF-93A6-0E92DE494581}" type="slidenum">
              <a:rPr lang="en-GB" smtClean="0"/>
              <a:t>‹#›</a:t>
            </a:fld>
            <a:endParaRPr lang="en-GB"/>
          </a:p>
        </p:txBody>
      </p:sp>
    </p:spTree>
    <p:extLst>
      <p:ext uri="{BB962C8B-B14F-4D97-AF65-F5344CB8AC3E}">
        <p14:creationId xmlns:p14="http://schemas.microsoft.com/office/powerpoint/2010/main" val="693284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8C7B-2FA9-4FF6-9AB1-430684F6BB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335CDD-3DDC-4911-80A9-0D94A89AF86A}"/>
              </a:ext>
            </a:extLst>
          </p:cNvPr>
          <p:cNvSpPr>
            <a:spLocks noGrp="1"/>
          </p:cNvSpPr>
          <p:nvPr>
            <p:ph type="dt" sz="half" idx="10"/>
          </p:nvPr>
        </p:nvSpPr>
        <p:spPr/>
        <p:txBody>
          <a:bodyPr/>
          <a:lstStyle/>
          <a:p>
            <a:fld id="{83D0ECCD-06BC-42ED-8FDB-6E4DF1E281A5}" type="datetimeFigureOut">
              <a:rPr lang="en-GB" smtClean="0"/>
              <a:t>28/09/2022</a:t>
            </a:fld>
            <a:endParaRPr lang="en-GB"/>
          </a:p>
        </p:txBody>
      </p:sp>
      <p:sp>
        <p:nvSpPr>
          <p:cNvPr id="4" name="Footer Placeholder 3">
            <a:extLst>
              <a:ext uri="{FF2B5EF4-FFF2-40B4-BE49-F238E27FC236}">
                <a16:creationId xmlns:a16="http://schemas.microsoft.com/office/drawing/2014/main" id="{4389A99B-5F08-4A9D-85C1-C6B76026E8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7F25AD9-927E-4C00-BA04-6A3A2061AA0C}"/>
              </a:ext>
            </a:extLst>
          </p:cNvPr>
          <p:cNvSpPr>
            <a:spLocks noGrp="1"/>
          </p:cNvSpPr>
          <p:nvPr>
            <p:ph type="sldNum" sz="quarter" idx="12"/>
          </p:nvPr>
        </p:nvSpPr>
        <p:spPr/>
        <p:txBody>
          <a:bodyPr/>
          <a:lstStyle/>
          <a:p>
            <a:fld id="{4CF66C52-D10C-42AF-93A6-0E92DE494581}" type="slidenum">
              <a:rPr lang="en-GB" smtClean="0"/>
              <a:t>‹#›</a:t>
            </a:fld>
            <a:endParaRPr lang="en-GB"/>
          </a:p>
        </p:txBody>
      </p:sp>
    </p:spTree>
    <p:extLst>
      <p:ext uri="{BB962C8B-B14F-4D97-AF65-F5344CB8AC3E}">
        <p14:creationId xmlns:p14="http://schemas.microsoft.com/office/powerpoint/2010/main" val="12801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46E5AD-A86F-4582-9921-DC6C54D2CF5A}"/>
              </a:ext>
            </a:extLst>
          </p:cNvPr>
          <p:cNvSpPr>
            <a:spLocks noGrp="1"/>
          </p:cNvSpPr>
          <p:nvPr>
            <p:ph type="dt" sz="half" idx="10"/>
          </p:nvPr>
        </p:nvSpPr>
        <p:spPr/>
        <p:txBody>
          <a:bodyPr/>
          <a:lstStyle/>
          <a:p>
            <a:fld id="{83D0ECCD-06BC-42ED-8FDB-6E4DF1E281A5}" type="datetimeFigureOut">
              <a:rPr lang="en-GB" smtClean="0"/>
              <a:t>28/09/2022</a:t>
            </a:fld>
            <a:endParaRPr lang="en-GB"/>
          </a:p>
        </p:txBody>
      </p:sp>
      <p:sp>
        <p:nvSpPr>
          <p:cNvPr id="3" name="Footer Placeholder 2">
            <a:extLst>
              <a:ext uri="{FF2B5EF4-FFF2-40B4-BE49-F238E27FC236}">
                <a16:creationId xmlns:a16="http://schemas.microsoft.com/office/drawing/2014/main" id="{E17B3BDA-6EA6-400B-9304-7F8A9230C2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2DA6965-D8D4-4BD6-9FDE-E190624BD135}"/>
              </a:ext>
            </a:extLst>
          </p:cNvPr>
          <p:cNvSpPr>
            <a:spLocks noGrp="1"/>
          </p:cNvSpPr>
          <p:nvPr>
            <p:ph type="sldNum" sz="quarter" idx="12"/>
          </p:nvPr>
        </p:nvSpPr>
        <p:spPr/>
        <p:txBody>
          <a:bodyPr/>
          <a:lstStyle/>
          <a:p>
            <a:fld id="{4CF66C52-D10C-42AF-93A6-0E92DE494581}" type="slidenum">
              <a:rPr lang="en-GB" smtClean="0"/>
              <a:t>‹#›</a:t>
            </a:fld>
            <a:endParaRPr lang="en-GB"/>
          </a:p>
        </p:txBody>
      </p:sp>
    </p:spTree>
    <p:extLst>
      <p:ext uri="{BB962C8B-B14F-4D97-AF65-F5344CB8AC3E}">
        <p14:creationId xmlns:p14="http://schemas.microsoft.com/office/powerpoint/2010/main" val="295864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0F8C-A77D-40C1-A771-CAFD7DFD2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6F9F2A1-CA12-468F-8BA2-CC1188FA1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82327E-D431-4F46-AE81-409FA5C04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B5BB31-9A48-486C-A7B3-1B4540729B23}"/>
              </a:ext>
            </a:extLst>
          </p:cNvPr>
          <p:cNvSpPr>
            <a:spLocks noGrp="1"/>
          </p:cNvSpPr>
          <p:nvPr>
            <p:ph type="dt" sz="half" idx="10"/>
          </p:nvPr>
        </p:nvSpPr>
        <p:spPr/>
        <p:txBody>
          <a:bodyPr/>
          <a:lstStyle/>
          <a:p>
            <a:fld id="{83D0ECCD-06BC-42ED-8FDB-6E4DF1E281A5}" type="datetimeFigureOut">
              <a:rPr lang="en-GB" smtClean="0"/>
              <a:t>28/09/2022</a:t>
            </a:fld>
            <a:endParaRPr lang="en-GB"/>
          </a:p>
        </p:txBody>
      </p:sp>
      <p:sp>
        <p:nvSpPr>
          <p:cNvPr id="6" name="Footer Placeholder 5">
            <a:extLst>
              <a:ext uri="{FF2B5EF4-FFF2-40B4-BE49-F238E27FC236}">
                <a16:creationId xmlns:a16="http://schemas.microsoft.com/office/drawing/2014/main" id="{6C206E78-4F10-4313-9311-47D5E45DDD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627A3A-C091-4531-94BF-330928C41444}"/>
              </a:ext>
            </a:extLst>
          </p:cNvPr>
          <p:cNvSpPr>
            <a:spLocks noGrp="1"/>
          </p:cNvSpPr>
          <p:nvPr>
            <p:ph type="sldNum" sz="quarter" idx="12"/>
          </p:nvPr>
        </p:nvSpPr>
        <p:spPr/>
        <p:txBody>
          <a:bodyPr/>
          <a:lstStyle/>
          <a:p>
            <a:fld id="{4CF66C52-D10C-42AF-93A6-0E92DE494581}" type="slidenum">
              <a:rPr lang="en-GB" smtClean="0"/>
              <a:t>‹#›</a:t>
            </a:fld>
            <a:endParaRPr lang="en-GB"/>
          </a:p>
        </p:txBody>
      </p:sp>
    </p:spTree>
    <p:extLst>
      <p:ext uri="{BB962C8B-B14F-4D97-AF65-F5344CB8AC3E}">
        <p14:creationId xmlns:p14="http://schemas.microsoft.com/office/powerpoint/2010/main" val="2372139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1474E-1918-4533-9F90-D62D1AD5E0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48B202-C132-4474-B522-3B13D1F03D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873FD96-1A26-4AD3-9635-DBEAACDFD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689B80-A644-47DD-8D0C-7013742EA860}"/>
              </a:ext>
            </a:extLst>
          </p:cNvPr>
          <p:cNvSpPr>
            <a:spLocks noGrp="1"/>
          </p:cNvSpPr>
          <p:nvPr>
            <p:ph type="dt" sz="half" idx="10"/>
          </p:nvPr>
        </p:nvSpPr>
        <p:spPr/>
        <p:txBody>
          <a:bodyPr/>
          <a:lstStyle/>
          <a:p>
            <a:fld id="{83D0ECCD-06BC-42ED-8FDB-6E4DF1E281A5}" type="datetimeFigureOut">
              <a:rPr lang="en-GB" smtClean="0"/>
              <a:t>28/09/2022</a:t>
            </a:fld>
            <a:endParaRPr lang="en-GB"/>
          </a:p>
        </p:txBody>
      </p:sp>
      <p:sp>
        <p:nvSpPr>
          <p:cNvPr id="6" name="Footer Placeholder 5">
            <a:extLst>
              <a:ext uri="{FF2B5EF4-FFF2-40B4-BE49-F238E27FC236}">
                <a16:creationId xmlns:a16="http://schemas.microsoft.com/office/drawing/2014/main" id="{5587C149-E7E4-48AA-BA2C-F8BB4EDD53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FBBFA1-48D0-4EFA-855D-F47975B9D386}"/>
              </a:ext>
            </a:extLst>
          </p:cNvPr>
          <p:cNvSpPr>
            <a:spLocks noGrp="1"/>
          </p:cNvSpPr>
          <p:nvPr>
            <p:ph type="sldNum" sz="quarter" idx="12"/>
          </p:nvPr>
        </p:nvSpPr>
        <p:spPr/>
        <p:txBody>
          <a:bodyPr/>
          <a:lstStyle/>
          <a:p>
            <a:fld id="{4CF66C52-D10C-42AF-93A6-0E92DE494581}" type="slidenum">
              <a:rPr lang="en-GB" smtClean="0"/>
              <a:t>‹#›</a:t>
            </a:fld>
            <a:endParaRPr lang="en-GB"/>
          </a:p>
        </p:txBody>
      </p:sp>
    </p:spTree>
    <p:extLst>
      <p:ext uri="{BB962C8B-B14F-4D97-AF65-F5344CB8AC3E}">
        <p14:creationId xmlns:p14="http://schemas.microsoft.com/office/powerpoint/2010/main" val="1517487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47D4B1-8778-45B3-9F99-8CC1EFB256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435B7F-65C5-408A-B88A-B5127B2E8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7CF88F-BFDD-416E-B93E-80312EFE25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0ECCD-06BC-42ED-8FDB-6E4DF1E281A5}" type="datetimeFigureOut">
              <a:rPr lang="en-GB" smtClean="0"/>
              <a:t>28/09/2022</a:t>
            </a:fld>
            <a:endParaRPr lang="en-GB"/>
          </a:p>
        </p:txBody>
      </p:sp>
      <p:sp>
        <p:nvSpPr>
          <p:cNvPr id="5" name="Footer Placeholder 4">
            <a:extLst>
              <a:ext uri="{FF2B5EF4-FFF2-40B4-BE49-F238E27FC236}">
                <a16:creationId xmlns:a16="http://schemas.microsoft.com/office/drawing/2014/main" id="{41087A57-C8D3-410F-811A-17883C8651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9177D89-1166-42AF-875F-3748296E61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66C52-D10C-42AF-93A6-0E92DE494581}" type="slidenum">
              <a:rPr lang="en-GB" smtClean="0"/>
              <a:t>‹#›</a:t>
            </a:fld>
            <a:endParaRPr lang="en-GB"/>
          </a:p>
        </p:txBody>
      </p:sp>
    </p:spTree>
    <p:extLst>
      <p:ext uri="{BB962C8B-B14F-4D97-AF65-F5344CB8AC3E}">
        <p14:creationId xmlns:p14="http://schemas.microsoft.com/office/powerpoint/2010/main" val="3057719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E93ACF-BF88-4C15-99D0-FF8560A0989C}" type="datetimeFigureOut">
              <a:rPr lang="en-GB" smtClean="0"/>
              <a:t>28/09/2022</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19C10-05D5-45F9-B5C3-FB9F8BBCA545}" type="slidenum">
              <a:rPr lang="en-GB" smtClean="0"/>
              <a:t>‹#›</a:t>
            </a:fld>
            <a:endParaRPr lang="en-GB"/>
          </a:p>
        </p:txBody>
      </p:sp>
    </p:spTree>
    <p:extLst>
      <p:ext uri="{BB962C8B-B14F-4D97-AF65-F5344CB8AC3E}">
        <p14:creationId xmlns:p14="http://schemas.microsoft.com/office/powerpoint/2010/main" val="4798728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E4EC84-7431-499D-91E6-1C455E99AA6E}" type="datetimeFigureOut">
              <a:rPr lang="en-US" smtClean="0"/>
              <a:t>9/28/2022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C17B7E-510B-41D0-AD49-A5166C2B4E9C}" type="slidenum">
              <a:rPr lang="en-US" smtClean="0"/>
              <a:t>‹#›</a:t>
            </a:fld>
            <a:endParaRPr lang="en-US"/>
          </a:p>
        </p:txBody>
      </p:sp>
    </p:spTree>
    <p:extLst>
      <p:ext uri="{BB962C8B-B14F-4D97-AF65-F5344CB8AC3E}">
        <p14:creationId xmlns:p14="http://schemas.microsoft.com/office/powerpoint/2010/main" val="32666004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7FDE5AEB-9F46-479D-A130-6465D77CA58C}" type="datetimeFigureOut">
              <a:rPr lang="en-GB" smtClean="0"/>
              <a:t>27/09/2022</a:t>
            </a:fld>
            <a:endParaRPr lang="en-GB"/>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GB"/>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7654AE26-74E0-4FED-9578-770DD794DA9C}" type="slidenum">
              <a:rPr lang="en-GB" smtClean="0"/>
              <a:t>‹#›</a:t>
            </a:fld>
            <a:endParaRPr lang="en-GB"/>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15087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8" Type="http://schemas.openxmlformats.org/officeDocument/2006/relationships/hyperlink" Target="https://mathszone.co.uk/" TargetMode="External"/><Relationship Id="rId3" Type="http://schemas.openxmlformats.org/officeDocument/2006/relationships/image" Target="../media/image35.png"/><Relationship Id="rId7" Type="http://schemas.openxmlformats.org/officeDocument/2006/relationships/hyperlink" Target="https://www.topmarks.co.uk/maths-games/hit-the-button" TargetMode="External"/><Relationship Id="rId2" Type="http://schemas.openxmlformats.org/officeDocument/2006/relationships/image" Target="../media/image34.png"/><Relationship Id="rId1" Type="http://schemas.openxmlformats.org/officeDocument/2006/relationships/slideLayout" Target="../slideLayouts/slideLayout35.xml"/><Relationship Id="rId6" Type="http://schemas.openxmlformats.org/officeDocument/2006/relationships/hyperlink" Target="https://primarygamesarena.com/" TargetMode="External"/><Relationship Id="rId5" Type="http://schemas.openxmlformats.org/officeDocument/2006/relationships/hyperlink" Target="http://www.iseemaths.com/games-resources/" TargetMode="External"/><Relationship Id="rId4" Type="http://schemas.openxmlformats.org/officeDocument/2006/relationships/hyperlink" Target="https://www.bbc.co.uk/cbeebies/grownups/help-your-child-with-maths" TargetMode="External"/><Relationship Id="rId9" Type="http://schemas.openxmlformats.org/officeDocument/2006/relationships/hyperlink" Target="https://www.bbc.co.uk/bitesize/subjects/z826n39"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2.png"/><Relationship Id="rId2" Type="http://schemas.openxmlformats.org/officeDocument/2006/relationships/image" Target="../media/image36.jpe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3.png"/><Relationship Id="rId2" Type="http://schemas.openxmlformats.org/officeDocument/2006/relationships/image" Target="../media/image36.jpe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4.png"/><Relationship Id="rId2" Type="http://schemas.openxmlformats.org/officeDocument/2006/relationships/image" Target="../media/image36.jpe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4.png"/><Relationship Id="rId2" Type="http://schemas.openxmlformats.org/officeDocument/2006/relationships/image" Target="../media/image36.jpe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4.png"/><Relationship Id="rId2" Type="http://schemas.openxmlformats.org/officeDocument/2006/relationships/image" Target="../media/image36.jpe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assets.publishing.service.gov.uk/government/uploads/system/uploads/attachment_data/file/335186/PRIMARY_national_curriculum_-_English_220714.pdf" TargetMode="External"/><Relationship Id="rId4" Type="http://schemas.openxmlformats.org/officeDocument/2006/relationships/hyperlink" Target="https://assets.publishing.service.gov.uk/government/uploads/system/uploads/attachment_data/file/335158/PRIMARY_national_curriculum_-_Mathematics_220714.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farnboroughprimary.co.uk/wp-content/uploads/2022/09/Primary-Maths-Dictionary.pdf" TargetMode="External"/><Relationship Id="rId4" Type="http://schemas.openxmlformats.org/officeDocument/2006/relationships/hyperlink" Target="https://farnboroughprimary.co.uk/wp-content/uploads/2022/09/White-Rose-calculation-policy.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tilda quentin bl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191000"/>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dr seuss quote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AutoShape 6" descr="Image result for dr seuss quote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AutoShape 8" descr="Image result for dr seuss quotes"/>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AutoShape 10" descr="Image result for dr seuss quotes"/>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AutoShape 12" descr="Image result for dr seuss quotes"/>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 name="AutoShape 14" descr="Image result for dr seuss quotes"/>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 name="AutoShape 16" descr="Image result for dr seuss quotes"/>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 name="AutoShape 18" descr="Image result for dr seuss quotes"/>
          <p:cNvSpPr>
            <a:spLocks noChangeAspect="1" noChangeArrowheads="1"/>
          </p:cNvSpPr>
          <p:nvPr/>
        </p:nvSpPr>
        <p:spPr bwMode="auto">
          <a:xfrm>
            <a:off x="2746375" y="922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1046" name="Picture 22" descr="Image result for the gruffa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7069" y="2137570"/>
            <a:ext cx="1820862" cy="182086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0718" y="13193"/>
            <a:ext cx="1935163" cy="19351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D435C05-BE74-466F-8E25-6FC3916F7947}"/>
              </a:ext>
            </a:extLst>
          </p:cNvPr>
          <p:cNvPicPr>
            <a:picLocks noChangeAspect="1"/>
          </p:cNvPicPr>
          <p:nvPr/>
        </p:nvPicPr>
        <p:blipFill>
          <a:blip r:embed="rId5"/>
          <a:stretch>
            <a:fillRect/>
          </a:stretch>
        </p:blipFill>
        <p:spPr>
          <a:xfrm>
            <a:off x="4543588" y="160338"/>
            <a:ext cx="6667500" cy="6667500"/>
          </a:xfrm>
          <a:prstGeom prst="rect">
            <a:avLst/>
          </a:prstGeom>
        </p:spPr>
      </p:pic>
    </p:spTree>
    <p:extLst>
      <p:ext uri="{BB962C8B-B14F-4D97-AF65-F5344CB8AC3E}">
        <p14:creationId xmlns:p14="http://schemas.microsoft.com/office/powerpoint/2010/main" val="4097166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tilda quentin bl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191000"/>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dr seuss quote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AutoShape 6" descr="Image result for dr seuss quote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AutoShape 8" descr="Image result for dr seuss quotes"/>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AutoShape 10" descr="Image result for dr seuss quotes"/>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AutoShape 12" descr="Image result for dr seuss quotes"/>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 name="AutoShape 14" descr="Image result for dr seuss quotes"/>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 name="AutoShape 16" descr="Image result for dr seuss quotes"/>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 name="AutoShape 18" descr="Image result for dr seuss quotes"/>
          <p:cNvSpPr>
            <a:spLocks noChangeAspect="1" noChangeArrowheads="1"/>
          </p:cNvSpPr>
          <p:nvPr/>
        </p:nvSpPr>
        <p:spPr bwMode="auto">
          <a:xfrm>
            <a:off x="2746375" y="922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1046" name="Picture 22" descr="Image result for the gruffa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7069" y="2137570"/>
            <a:ext cx="1820862" cy="182086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0718" y="13193"/>
            <a:ext cx="1935163" cy="19351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D435C05-BE74-466F-8E25-6FC3916F7947}"/>
              </a:ext>
            </a:extLst>
          </p:cNvPr>
          <p:cNvPicPr>
            <a:picLocks noChangeAspect="1"/>
          </p:cNvPicPr>
          <p:nvPr/>
        </p:nvPicPr>
        <p:blipFill>
          <a:blip r:embed="rId5"/>
          <a:stretch>
            <a:fillRect/>
          </a:stretch>
        </p:blipFill>
        <p:spPr>
          <a:xfrm>
            <a:off x="4543588" y="160338"/>
            <a:ext cx="6667500" cy="6667500"/>
          </a:xfrm>
          <a:prstGeom prst="rect">
            <a:avLst/>
          </a:prstGeom>
        </p:spPr>
      </p:pic>
    </p:spTree>
    <p:extLst>
      <p:ext uri="{BB962C8B-B14F-4D97-AF65-F5344CB8AC3E}">
        <p14:creationId xmlns:p14="http://schemas.microsoft.com/office/powerpoint/2010/main" val="2731796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14FF12-AC64-4038-997F-A45A5E6774E7}"/>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nSpc>
                <a:spcPct val="90000"/>
              </a:lnSpc>
            </a:pPr>
            <a:r>
              <a:rPr lang="en-US" sz="6600"/>
              <a:t>Questioning and Talk</a:t>
            </a:r>
          </a:p>
        </p:txBody>
      </p:sp>
      <p:sp>
        <p:nvSpPr>
          <p:cNvPr id="2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0AAA80E-A420-4D19-955F-E8D8852964B2}"/>
              </a:ext>
            </a:extLst>
          </p:cNvPr>
          <p:cNvPicPr>
            <a:picLocks noChangeAspect="1"/>
          </p:cNvPicPr>
          <p:nvPr/>
        </p:nvPicPr>
        <p:blipFill>
          <a:blip r:embed="rId2"/>
          <a:stretch>
            <a:fillRect/>
          </a:stretch>
        </p:blipFill>
        <p:spPr>
          <a:xfrm>
            <a:off x="1346892" y="2642616"/>
            <a:ext cx="3560712" cy="3605784"/>
          </a:xfrm>
          <a:prstGeom prst="rect">
            <a:avLst/>
          </a:prstGeom>
        </p:spPr>
      </p:pic>
      <p:pic>
        <p:nvPicPr>
          <p:cNvPr id="5" name="Content Placeholder 4" descr="Text&#10;&#10;Description automatically generated">
            <a:extLst>
              <a:ext uri="{FF2B5EF4-FFF2-40B4-BE49-F238E27FC236}">
                <a16:creationId xmlns:a16="http://schemas.microsoft.com/office/drawing/2014/main" id="{D5BA3002-7305-4D37-9730-DEE691CD620A}"/>
              </a:ext>
            </a:extLst>
          </p:cNvPr>
          <p:cNvPicPr>
            <a:picLocks noGrp="1" noChangeAspect="1"/>
          </p:cNvPicPr>
          <p:nvPr>
            <p:ph idx="1"/>
          </p:nvPr>
        </p:nvPicPr>
        <p:blipFill>
          <a:blip r:embed="rId3"/>
          <a:stretch>
            <a:fillRect/>
          </a:stretch>
        </p:blipFill>
        <p:spPr>
          <a:xfrm>
            <a:off x="6254496" y="3477022"/>
            <a:ext cx="5614416" cy="1936972"/>
          </a:xfrm>
          <a:prstGeom prst="rect">
            <a:avLst/>
          </a:prstGeom>
        </p:spPr>
      </p:pic>
    </p:spTree>
    <p:extLst>
      <p:ext uri="{BB962C8B-B14F-4D97-AF65-F5344CB8AC3E}">
        <p14:creationId xmlns:p14="http://schemas.microsoft.com/office/powerpoint/2010/main" val="237721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14FF12-AC64-4038-997F-A45A5E6774E7}"/>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nSpc>
                <a:spcPct val="90000"/>
              </a:lnSpc>
            </a:pPr>
            <a:r>
              <a:rPr lang="en-US" sz="6600"/>
              <a:t>Questioning and Talk</a:t>
            </a:r>
          </a:p>
        </p:txBody>
      </p:sp>
      <p:sp>
        <p:nvSpPr>
          <p:cNvPr id="2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0AAA80E-A420-4D19-955F-E8D8852964B2}"/>
              </a:ext>
            </a:extLst>
          </p:cNvPr>
          <p:cNvPicPr>
            <a:picLocks noChangeAspect="1"/>
          </p:cNvPicPr>
          <p:nvPr/>
        </p:nvPicPr>
        <p:blipFill>
          <a:blip r:embed="rId2"/>
          <a:stretch>
            <a:fillRect/>
          </a:stretch>
        </p:blipFill>
        <p:spPr>
          <a:xfrm>
            <a:off x="1346892" y="2642616"/>
            <a:ext cx="3560712" cy="3605784"/>
          </a:xfrm>
          <a:prstGeom prst="rect">
            <a:avLst/>
          </a:prstGeom>
        </p:spPr>
      </p:pic>
      <p:sp>
        <p:nvSpPr>
          <p:cNvPr id="4" name="Content Placeholder 3">
            <a:extLst>
              <a:ext uri="{FF2B5EF4-FFF2-40B4-BE49-F238E27FC236}">
                <a16:creationId xmlns:a16="http://schemas.microsoft.com/office/drawing/2014/main" id="{E43DDA26-4E57-41AF-831C-AFA455C1A425}"/>
              </a:ext>
            </a:extLst>
          </p:cNvPr>
          <p:cNvSpPr>
            <a:spLocks noGrp="1"/>
          </p:cNvSpPr>
          <p:nvPr>
            <p:ph idx="1"/>
          </p:nvPr>
        </p:nvSpPr>
        <p:spPr/>
        <p:txBody>
          <a:bodyPr/>
          <a:lstStyle/>
          <a:p>
            <a:r>
              <a:rPr lang="en-GB" dirty="0"/>
              <a:t>Your turn now</a:t>
            </a:r>
          </a:p>
        </p:txBody>
      </p:sp>
    </p:spTree>
    <p:extLst>
      <p:ext uri="{BB962C8B-B14F-4D97-AF65-F5344CB8AC3E}">
        <p14:creationId xmlns:p14="http://schemas.microsoft.com/office/powerpoint/2010/main" val="375366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661BB1-EBF7-4E5D-8347-99CFF7429224}"/>
              </a:ext>
            </a:extLst>
          </p:cNvPr>
          <p:cNvPicPr>
            <a:picLocks noChangeAspect="1"/>
          </p:cNvPicPr>
          <p:nvPr/>
        </p:nvPicPr>
        <p:blipFill>
          <a:blip r:embed="rId2"/>
          <a:stretch>
            <a:fillRect/>
          </a:stretch>
        </p:blipFill>
        <p:spPr>
          <a:xfrm>
            <a:off x="4099390" y="366512"/>
            <a:ext cx="7816760" cy="5596566"/>
          </a:xfrm>
          <a:prstGeom prst="rect">
            <a:avLst/>
          </a:prstGeom>
        </p:spPr>
      </p:pic>
      <p:sp>
        <p:nvSpPr>
          <p:cNvPr id="4" name="TextBox 3">
            <a:extLst>
              <a:ext uri="{FF2B5EF4-FFF2-40B4-BE49-F238E27FC236}">
                <a16:creationId xmlns:a16="http://schemas.microsoft.com/office/drawing/2014/main" id="{FBC5E96D-9B93-44CA-ABAE-AD54C5B804A0}"/>
              </a:ext>
            </a:extLst>
          </p:cNvPr>
          <p:cNvSpPr txBox="1"/>
          <p:nvPr/>
        </p:nvSpPr>
        <p:spPr>
          <a:xfrm>
            <a:off x="565079" y="503434"/>
            <a:ext cx="3164440" cy="5632311"/>
          </a:xfrm>
          <a:prstGeom prst="rect">
            <a:avLst/>
          </a:prstGeom>
          <a:noFill/>
        </p:spPr>
        <p:txBody>
          <a:bodyPr wrap="square" rtlCol="0">
            <a:spAutoFit/>
          </a:bodyPr>
          <a:lstStyle/>
          <a:p>
            <a:r>
              <a:rPr lang="en-GB" sz="4000" dirty="0"/>
              <a:t>Working with the person next to you can you write a number sentence to go with the dotted formation?</a:t>
            </a:r>
          </a:p>
        </p:txBody>
      </p:sp>
    </p:spTree>
    <p:extLst>
      <p:ext uri="{BB962C8B-B14F-4D97-AF65-F5344CB8AC3E}">
        <p14:creationId xmlns:p14="http://schemas.microsoft.com/office/powerpoint/2010/main" val="3621760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7B96C-CD78-48D8-84DC-6A9633A484F6}"/>
              </a:ext>
            </a:extLst>
          </p:cNvPr>
          <p:cNvPicPr>
            <a:picLocks noChangeAspect="1"/>
          </p:cNvPicPr>
          <p:nvPr/>
        </p:nvPicPr>
        <p:blipFill>
          <a:blip r:embed="rId2"/>
          <a:stretch>
            <a:fillRect/>
          </a:stretch>
        </p:blipFill>
        <p:spPr>
          <a:xfrm>
            <a:off x="1787702" y="85708"/>
            <a:ext cx="9339209" cy="6772292"/>
          </a:xfrm>
          <a:prstGeom prst="rect">
            <a:avLst/>
          </a:prstGeom>
        </p:spPr>
      </p:pic>
    </p:spTree>
    <p:extLst>
      <p:ext uri="{BB962C8B-B14F-4D97-AF65-F5344CB8AC3E}">
        <p14:creationId xmlns:p14="http://schemas.microsoft.com/office/powerpoint/2010/main" val="1946344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55232-EBD2-4601-B301-E9FAB047B2AC}"/>
              </a:ext>
            </a:extLst>
          </p:cNvPr>
          <p:cNvPicPr>
            <a:picLocks noChangeAspect="1"/>
          </p:cNvPicPr>
          <p:nvPr/>
        </p:nvPicPr>
        <p:blipFill>
          <a:blip r:embed="rId2"/>
          <a:stretch>
            <a:fillRect/>
          </a:stretch>
        </p:blipFill>
        <p:spPr>
          <a:xfrm>
            <a:off x="1871396" y="228446"/>
            <a:ext cx="8834276" cy="6401107"/>
          </a:xfrm>
          <a:prstGeom prst="rect">
            <a:avLst/>
          </a:prstGeom>
        </p:spPr>
      </p:pic>
    </p:spTree>
    <p:extLst>
      <p:ext uri="{BB962C8B-B14F-4D97-AF65-F5344CB8AC3E}">
        <p14:creationId xmlns:p14="http://schemas.microsoft.com/office/powerpoint/2010/main" val="733848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11903-DD55-4B93-868A-8B42200AF04E}"/>
              </a:ext>
            </a:extLst>
          </p:cNvPr>
          <p:cNvPicPr>
            <a:picLocks noChangeAspect="1"/>
          </p:cNvPicPr>
          <p:nvPr/>
        </p:nvPicPr>
        <p:blipFill>
          <a:blip r:embed="rId2"/>
          <a:stretch>
            <a:fillRect/>
          </a:stretch>
        </p:blipFill>
        <p:spPr>
          <a:xfrm>
            <a:off x="2494265" y="225411"/>
            <a:ext cx="9475127" cy="6632589"/>
          </a:xfrm>
          <a:prstGeom prst="rect">
            <a:avLst/>
          </a:prstGeom>
        </p:spPr>
      </p:pic>
    </p:spTree>
    <p:extLst>
      <p:ext uri="{BB962C8B-B14F-4D97-AF65-F5344CB8AC3E}">
        <p14:creationId xmlns:p14="http://schemas.microsoft.com/office/powerpoint/2010/main" val="2190207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0F2C83-CAAE-4D7F-A039-BBD5D0A50AAF}"/>
              </a:ext>
            </a:extLst>
          </p:cNvPr>
          <p:cNvPicPr>
            <a:picLocks noChangeAspect="1"/>
          </p:cNvPicPr>
          <p:nvPr/>
        </p:nvPicPr>
        <p:blipFill>
          <a:blip r:embed="rId2"/>
          <a:stretch>
            <a:fillRect/>
          </a:stretch>
        </p:blipFill>
        <p:spPr>
          <a:xfrm>
            <a:off x="1693203" y="0"/>
            <a:ext cx="9043292" cy="6850979"/>
          </a:xfrm>
          <a:prstGeom prst="rect">
            <a:avLst/>
          </a:prstGeom>
        </p:spPr>
      </p:pic>
    </p:spTree>
    <p:extLst>
      <p:ext uri="{BB962C8B-B14F-4D97-AF65-F5344CB8AC3E}">
        <p14:creationId xmlns:p14="http://schemas.microsoft.com/office/powerpoint/2010/main" val="2124959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C5988-AD4A-459A-9541-CF03CB64DF01}"/>
              </a:ext>
            </a:extLst>
          </p:cNvPr>
          <p:cNvPicPr>
            <a:picLocks noChangeAspect="1"/>
          </p:cNvPicPr>
          <p:nvPr/>
        </p:nvPicPr>
        <p:blipFill>
          <a:blip r:embed="rId2"/>
          <a:stretch>
            <a:fillRect/>
          </a:stretch>
        </p:blipFill>
        <p:spPr>
          <a:xfrm>
            <a:off x="1448657" y="0"/>
            <a:ext cx="9144000" cy="6858000"/>
          </a:xfrm>
          <a:prstGeom prst="rect">
            <a:avLst/>
          </a:prstGeom>
        </p:spPr>
      </p:pic>
    </p:spTree>
    <p:extLst>
      <p:ext uri="{BB962C8B-B14F-4D97-AF65-F5344CB8AC3E}">
        <p14:creationId xmlns:p14="http://schemas.microsoft.com/office/powerpoint/2010/main" val="1733816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14FF12-AC64-4038-997F-A45A5E6774E7}"/>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nSpc>
                <a:spcPct val="90000"/>
              </a:lnSpc>
            </a:pPr>
            <a:r>
              <a:rPr lang="en-US" sz="6600" dirty="0"/>
              <a:t>Reasoning and Problem Solving</a:t>
            </a:r>
          </a:p>
        </p:txBody>
      </p:sp>
      <p:sp>
        <p:nvSpPr>
          <p:cNvPr id="2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0AAA80E-A420-4D19-955F-E8D8852964B2}"/>
              </a:ext>
            </a:extLst>
          </p:cNvPr>
          <p:cNvPicPr>
            <a:picLocks noChangeAspect="1"/>
          </p:cNvPicPr>
          <p:nvPr/>
        </p:nvPicPr>
        <p:blipFill>
          <a:blip r:embed="rId2"/>
          <a:stretch>
            <a:fillRect/>
          </a:stretch>
        </p:blipFill>
        <p:spPr>
          <a:xfrm>
            <a:off x="1346892" y="2642616"/>
            <a:ext cx="3560712" cy="3605784"/>
          </a:xfrm>
          <a:prstGeom prst="rect">
            <a:avLst/>
          </a:prstGeom>
        </p:spPr>
      </p:pic>
      <p:sp>
        <p:nvSpPr>
          <p:cNvPr id="4" name="Content Placeholder 3">
            <a:extLst>
              <a:ext uri="{FF2B5EF4-FFF2-40B4-BE49-F238E27FC236}">
                <a16:creationId xmlns:a16="http://schemas.microsoft.com/office/drawing/2014/main" id="{E43DDA26-4E57-41AF-831C-AFA455C1A425}"/>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916918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07A6138-556E-4CFE-9CD7-62DC70B86DB0}"/>
              </a:ext>
            </a:extLst>
          </p:cNvPr>
          <p:cNvSpPr>
            <a:spLocks noGrp="1"/>
          </p:cNvSpPr>
          <p:nvPr>
            <p:ph type="subTitle" idx="1"/>
          </p:nvPr>
        </p:nvSpPr>
        <p:spPr>
          <a:xfrm>
            <a:off x="6600235" y="895011"/>
            <a:ext cx="4805691" cy="3602098"/>
          </a:xfrm>
        </p:spPr>
        <p:txBody>
          <a:bodyPr anchor="b">
            <a:normAutofit/>
          </a:bodyPr>
          <a:lstStyle/>
          <a:p>
            <a:pPr algn="l"/>
            <a:r>
              <a:rPr lang="en-GB" sz="4800" b="1" dirty="0">
                <a:solidFill>
                  <a:srgbClr val="7030A0"/>
                </a:solidFill>
                <a:latin typeface="+mj-lt"/>
              </a:rPr>
              <a:t>Welcome to our</a:t>
            </a:r>
          </a:p>
          <a:p>
            <a:pPr algn="l"/>
            <a:r>
              <a:rPr lang="en-GB" sz="4800" b="1" dirty="0">
                <a:solidFill>
                  <a:srgbClr val="7030A0"/>
                </a:solidFill>
                <a:latin typeface="+mj-lt"/>
              </a:rPr>
              <a:t>Maths workshop</a:t>
            </a:r>
          </a:p>
          <a:p>
            <a:pPr algn="l"/>
            <a:endParaRPr lang="en-GB" sz="4800" b="1" dirty="0">
              <a:solidFill>
                <a:srgbClr val="7030A0"/>
              </a:solidFill>
              <a:latin typeface="+mj-lt"/>
            </a:endParaRPr>
          </a:p>
          <a:p>
            <a:pPr algn="l"/>
            <a:r>
              <a:rPr lang="en-GB" sz="4800" b="1" dirty="0">
                <a:solidFill>
                  <a:srgbClr val="7030A0"/>
                </a:solidFill>
                <a:latin typeface="+mj-lt"/>
              </a:rPr>
              <a:t>Year 3 and Year 4</a:t>
            </a:r>
          </a:p>
        </p:txBody>
      </p:sp>
      <p:grpSp>
        <p:nvGrpSpPr>
          <p:cNvPr id="15" name="Group 14">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6" name="Freeform: Shape 15">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A737632-4F2B-4632-8871-9A952FBD1831}"/>
              </a:ext>
            </a:extLst>
          </p:cNvPr>
          <p:cNvPicPr>
            <a:picLocks noChangeAspect="1"/>
          </p:cNvPicPr>
          <p:nvPr/>
        </p:nvPicPr>
        <p:blipFill>
          <a:blip r:embed="rId3"/>
          <a:stretch>
            <a:fillRect/>
          </a:stretch>
        </p:blipFill>
        <p:spPr>
          <a:xfrm>
            <a:off x="9504325" y="4589577"/>
            <a:ext cx="1901601" cy="1924239"/>
          </a:xfrm>
          <a:prstGeom prst="rect">
            <a:avLst/>
          </a:prstGeom>
        </p:spPr>
      </p:pic>
      <p:pic>
        <p:nvPicPr>
          <p:cNvPr id="7" name="Picture 6">
            <a:extLst>
              <a:ext uri="{FF2B5EF4-FFF2-40B4-BE49-F238E27FC236}">
                <a16:creationId xmlns:a16="http://schemas.microsoft.com/office/drawing/2014/main" id="{1CF631EB-3348-40E0-AA4B-5199053F18A6}"/>
              </a:ext>
            </a:extLst>
          </p:cNvPr>
          <p:cNvPicPr>
            <a:picLocks noChangeAspect="1"/>
          </p:cNvPicPr>
          <p:nvPr/>
        </p:nvPicPr>
        <p:blipFill>
          <a:blip r:embed="rId4"/>
          <a:stretch>
            <a:fillRect/>
          </a:stretch>
        </p:blipFill>
        <p:spPr>
          <a:xfrm>
            <a:off x="275262" y="2178338"/>
            <a:ext cx="4804164" cy="3040934"/>
          </a:xfrm>
          <a:prstGeom prst="rect">
            <a:avLst/>
          </a:prstGeom>
        </p:spPr>
      </p:pic>
    </p:spTree>
    <p:extLst>
      <p:ext uri="{BB962C8B-B14F-4D97-AF65-F5344CB8AC3E}">
        <p14:creationId xmlns:p14="http://schemas.microsoft.com/office/powerpoint/2010/main" val="3090007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192462-1B87-443E-977C-893E39C5D6E8}"/>
              </a:ext>
            </a:extLst>
          </p:cNvPr>
          <p:cNvPicPr>
            <a:picLocks noChangeAspect="1"/>
          </p:cNvPicPr>
          <p:nvPr/>
        </p:nvPicPr>
        <p:blipFill>
          <a:blip r:embed="rId2"/>
          <a:stretch>
            <a:fillRect/>
          </a:stretch>
        </p:blipFill>
        <p:spPr>
          <a:xfrm>
            <a:off x="1510300" y="71919"/>
            <a:ext cx="9782585" cy="6858000"/>
          </a:xfrm>
          <a:prstGeom prst="rect">
            <a:avLst/>
          </a:prstGeom>
        </p:spPr>
      </p:pic>
    </p:spTree>
    <p:extLst>
      <p:ext uri="{BB962C8B-B14F-4D97-AF65-F5344CB8AC3E}">
        <p14:creationId xmlns:p14="http://schemas.microsoft.com/office/powerpoint/2010/main" val="4266004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EB0396-3D8F-40F9-9E71-60BCD81E0B15}"/>
              </a:ext>
            </a:extLst>
          </p:cNvPr>
          <p:cNvSpPr txBox="1"/>
          <p:nvPr/>
        </p:nvSpPr>
        <p:spPr>
          <a:xfrm>
            <a:off x="914400" y="2835667"/>
            <a:ext cx="10387173" cy="1200329"/>
          </a:xfrm>
          <a:prstGeom prst="rect">
            <a:avLst/>
          </a:prstGeom>
          <a:noFill/>
        </p:spPr>
        <p:txBody>
          <a:bodyPr wrap="square">
            <a:spAutoFit/>
          </a:bodyPr>
          <a:lstStyle/>
          <a:p>
            <a:r>
              <a:rPr lang="en-GB" sz="3600" dirty="0">
                <a:solidFill>
                  <a:srgbClr val="0000FF"/>
                </a:solidFill>
                <a:latin typeface="arial" panose="020B0604020202020204" pitchFamily="34" charset="0"/>
              </a:rPr>
              <a:t>T</a:t>
            </a:r>
            <a:r>
              <a:rPr lang="en-GB" sz="3600" b="0" i="0" dirty="0">
                <a:solidFill>
                  <a:srgbClr val="0000FF"/>
                </a:solidFill>
                <a:effectLst/>
                <a:latin typeface="arial" panose="020B0604020202020204" pitchFamily="34" charset="0"/>
              </a:rPr>
              <a:t>he action of thinking about something in a logical, sensible way</a:t>
            </a:r>
            <a:endParaRPr lang="en-GB" sz="3600" dirty="0">
              <a:solidFill>
                <a:srgbClr val="0000FF"/>
              </a:solidFill>
            </a:endParaRPr>
          </a:p>
        </p:txBody>
      </p:sp>
      <p:sp>
        <p:nvSpPr>
          <p:cNvPr id="4" name="TextBox 3">
            <a:extLst>
              <a:ext uri="{FF2B5EF4-FFF2-40B4-BE49-F238E27FC236}">
                <a16:creationId xmlns:a16="http://schemas.microsoft.com/office/drawing/2014/main" id="{904F0344-BD00-49B4-BF65-7926579302F5}"/>
              </a:ext>
            </a:extLst>
          </p:cNvPr>
          <p:cNvSpPr txBox="1"/>
          <p:nvPr/>
        </p:nvSpPr>
        <p:spPr>
          <a:xfrm>
            <a:off x="914400" y="842481"/>
            <a:ext cx="7284378" cy="707886"/>
          </a:xfrm>
          <a:prstGeom prst="rect">
            <a:avLst/>
          </a:prstGeom>
          <a:noFill/>
        </p:spPr>
        <p:txBody>
          <a:bodyPr wrap="square" rtlCol="0">
            <a:spAutoFit/>
          </a:bodyPr>
          <a:lstStyle/>
          <a:p>
            <a:r>
              <a:rPr lang="en-GB" sz="4000" dirty="0">
                <a:solidFill>
                  <a:srgbClr val="00B050"/>
                </a:solidFill>
              </a:rPr>
              <a:t>Reasoning is…</a:t>
            </a:r>
          </a:p>
        </p:txBody>
      </p:sp>
    </p:spTree>
    <p:extLst>
      <p:ext uri="{BB962C8B-B14F-4D97-AF65-F5344CB8AC3E}">
        <p14:creationId xmlns:p14="http://schemas.microsoft.com/office/powerpoint/2010/main" val="2116336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3138E1-6AA0-456A-9A69-FB03B1351ACE}"/>
              </a:ext>
            </a:extLst>
          </p:cNvPr>
          <p:cNvPicPr>
            <a:picLocks noChangeAspect="1"/>
          </p:cNvPicPr>
          <p:nvPr/>
        </p:nvPicPr>
        <p:blipFill>
          <a:blip r:embed="rId2"/>
          <a:stretch>
            <a:fillRect/>
          </a:stretch>
        </p:blipFill>
        <p:spPr>
          <a:xfrm>
            <a:off x="2785207" y="265844"/>
            <a:ext cx="9153365" cy="6519558"/>
          </a:xfrm>
          <a:prstGeom prst="rect">
            <a:avLst/>
          </a:prstGeom>
        </p:spPr>
      </p:pic>
      <p:sp>
        <p:nvSpPr>
          <p:cNvPr id="4" name="TextBox 3">
            <a:extLst>
              <a:ext uri="{FF2B5EF4-FFF2-40B4-BE49-F238E27FC236}">
                <a16:creationId xmlns:a16="http://schemas.microsoft.com/office/drawing/2014/main" id="{69EE1198-2721-420F-85FD-0D121B124513}"/>
              </a:ext>
            </a:extLst>
          </p:cNvPr>
          <p:cNvSpPr txBox="1"/>
          <p:nvPr/>
        </p:nvSpPr>
        <p:spPr>
          <a:xfrm>
            <a:off x="369870" y="595901"/>
            <a:ext cx="2537717" cy="1200329"/>
          </a:xfrm>
          <a:prstGeom prst="rect">
            <a:avLst/>
          </a:prstGeom>
          <a:noFill/>
        </p:spPr>
        <p:txBody>
          <a:bodyPr wrap="square" rtlCol="0">
            <a:spAutoFit/>
          </a:bodyPr>
          <a:lstStyle/>
          <a:p>
            <a:r>
              <a:rPr lang="en-GB" sz="3600" dirty="0">
                <a:solidFill>
                  <a:srgbClr val="0000FF"/>
                </a:solidFill>
              </a:rPr>
              <a:t>Progression in Reasoning</a:t>
            </a:r>
          </a:p>
        </p:txBody>
      </p:sp>
      <p:pic>
        <p:nvPicPr>
          <p:cNvPr id="5" name="Picture 4">
            <a:extLst>
              <a:ext uri="{FF2B5EF4-FFF2-40B4-BE49-F238E27FC236}">
                <a16:creationId xmlns:a16="http://schemas.microsoft.com/office/drawing/2014/main" id="{7EE03DC8-0A2D-48FB-B7B1-CFC47E815A50}"/>
              </a:ext>
            </a:extLst>
          </p:cNvPr>
          <p:cNvPicPr>
            <a:picLocks noChangeAspect="1"/>
          </p:cNvPicPr>
          <p:nvPr/>
        </p:nvPicPr>
        <p:blipFill>
          <a:blip r:embed="rId3"/>
          <a:stretch>
            <a:fillRect/>
          </a:stretch>
        </p:blipFill>
        <p:spPr>
          <a:xfrm>
            <a:off x="551307" y="2373330"/>
            <a:ext cx="2461089" cy="2492642"/>
          </a:xfrm>
          <a:prstGeom prst="rect">
            <a:avLst/>
          </a:prstGeom>
        </p:spPr>
      </p:pic>
    </p:spTree>
    <p:extLst>
      <p:ext uri="{BB962C8B-B14F-4D97-AF65-F5344CB8AC3E}">
        <p14:creationId xmlns:p14="http://schemas.microsoft.com/office/powerpoint/2010/main" val="1637535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86AE5-80EB-4BF5-8E23-A4E0BE556799}"/>
              </a:ext>
            </a:extLst>
          </p:cNvPr>
          <p:cNvPicPr>
            <a:picLocks noChangeAspect="1"/>
          </p:cNvPicPr>
          <p:nvPr/>
        </p:nvPicPr>
        <p:blipFill>
          <a:blip r:embed="rId2"/>
          <a:stretch>
            <a:fillRect/>
          </a:stretch>
        </p:blipFill>
        <p:spPr>
          <a:xfrm>
            <a:off x="1252912" y="182902"/>
            <a:ext cx="8859676" cy="6675098"/>
          </a:xfrm>
          <a:prstGeom prst="rect">
            <a:avLst/>
          </a:prstGeom>
        </p:spPr>
      </p:pic>
    </p:spTree>
    <p:extLst>
      <p:ext uri="{BB962C8B-B14F-4D97-AF65-F5344CB8AC3E}">
        <p14:creationId xmlns:p14="http://schemas.microsoft.com/office/powerpoint/2010/main" val="182200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1E382F-8233-4C0A-B5ED-AA8F9EE47D8E}"/>
              </a:ext>
            </a:extLst>
          </p:cNvPr>
          <p:cNvPicPr>
            <a:picLocks noChangeAspect="1"/>
          </p:cNvPicPr>
          <p:nvPr/>
        </p:nvPicPr>
        <p:blipFill rotWithShape="1">
          <a:blip r:embed="rId2"/>
          <a:srcRect r="1293" b="-1"/>
          <a:stretch/>
        </p:blipFill>
        <p:spPr>
          <a:xfrm>
            <a:off x="20" y="10"/>
            <a:ext cx="9822074"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15"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21586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5681FD-4762-4C46-8D4F-09C899E23F5B}"/>
              </a:ext>
            </a:extLst>
          </p:cNvPr>
          <p:cNvPicPr>
            <a:picLocks noChangeAspect="1"/>
          </p:cNvPicPr>
          <p:nvPr/>
        </p:nvPicPr>
        <p:blipFill rotWithShape="1">
          <a:blip r:embed="rId2"/>
          <a:srcRect t="1947" r="2059" b="2322"/>
          <a:stretch/>
        </p:blipFill>
        <p:spPr>
          <a:xfrm>
            <a:off x="729465" y="146406"/>
            <a:ext cx="8989888" cy="6565187"/>
          </a:xfrm>
          <a:prstGeom prst="rect">
            <a:avLst/>
          </a:prstGeom>
        </p:spPr>
      </p:pic>
    </p:spTree>
    <p:extLst>
      <p:ext uri="{BB962C8B-B14F-4D97-AF65-F5344CB8AC3E}">
        <p14:creationId xmlns:p14="http://schemas.microsoft.com/office/powerpoint/2010/main" val="3181228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3C7EF8A-4F6C-46B9-B364-7A0A082B060D}"/>
              </a:ext>
            </a:extLst>
          </p:cNvPr>
          <p:cNvPicPr>
            <a:picLocks noChangeAspect="1"/>
          </p:cNvPicPr>
          <p:nvPr/>
        </p:nvPicPr>
        <p:blipFill rotWithShape="1">
          <a:blip r:embed="rId2"/>
          <a:srcRect t="13422" b="11841"/>
          <a:stretch/>
        </p:blipFill>
        <p:spPr>
          <a:xfrm>
            <a:off x="20" y="1282"/>
            <a:ext cx="12191980" cy="6856718"/>
          </a:xfrm>
          <a:prstGeom prst="rect">
            <a:avLst/>
          </a:prstGeom>
        </p:spPr>
      </p:pic>
    </p:spTree>
    <p:extLst>
      <p:ext uri="{BB962C8B-B14F-4D97-AF65-F5344CB8AC3E}">
        <p14:creationId xmlns:p14="http://schemas.microsoft.com/office/powerpoint/2010/main" val="3355775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7801E65-B80F-4FF7-B643-92EFBD94B6B7}"/>
              </a:ext>
            </a:extLst>
          </p:cNvPr>
          <p:cNvPicPr>
            <a:picLocks noChangeAspect="1"/>
          </p:cNvPicPr>
          <p:nvPr/>
        </p:nvPicPr>
        <p:blipFill rotWithShape="1">
          <a:blip r:embed="rId2"/>
          <a:srcRect t="17119" b="5309"/>
          <a:stretch/>
        </p:blipFill>
        <p:spPr>
          <a:xfrm>
            <a:off x="20" y="1282"/>
            <a:ext cx="12191980" cy="6856718"/>
          </a:xfrm>
          <a:prstGeom prst="rect">
            <a:avLst/>
          </a:prstGeom>
        </p:spPr>
      </p:pic>
    </p:spTree>
    <p:extLst>
      <p:ext uri="{BB962C8B-B14F-4D97-AF65-F5344CB8AC3E}">
        <p14:creationId xmlns:p14="http://schemas.microsoft.com/office/powerpoint/2010/main" val="834602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107919A-B184-4DCB-97D4-FDC606E9A9AB}"/>
              </a:ext>
            </a:extLst>
          </p:cNvPr>
          <p:cNvPicPr>
            <a:picLocks noChangeAspect="1"/>
          </p:cNvPicPr>
          <p:nvPr/>
        </p:nvPicPr>
        <p:blipFill rotWithShape="1">
          <a:blip r:embed="rId2"/>
          <a:srcRect t="14171" b="11585"/>
          <a:stretch/>
        </p:blipFill>
        <p:spPr>
          <a:xfrm>
            <a:off x="20" y="1282"/>
            <a:ext cx="12191980" cy="6856718"/>
          </a:xfrm>
          <a:prstGeom prst="rect">
            <a:avLst/>
          </a:prstGeom>
        </p:spPr>
      </p:pic>
    </p:spTree>
    <p:extLst>
      <p:ext uri="{BB962C8B-B14F-4D97-AF65-F5344CB8AC3E}">
        <p14:creationId xmlns:p14="http://schemas.microsoft.com/office/powerpoint/2010/main" val="3038164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2D26EC-1DA9-4803-9780-B25BB5A397F6}"/>
              </a:ext>
            </a:extLst>
          </p:cNvPr>
          <p:cNvPicPr>
            <a:picLocks noChangeAspect="1"/>
          </p:cNvPicPr>
          <p:nvPr/>
        </p:nvPicPr>
        <p:blipFill>
          <a:blip r:embed="rId2"/>
          <a:stretch>
            <a:fillRect/>
          </a:stretch>
        </p:blipFill>
        <p:spPr>
          <a:xfrm>
            <a:off x="743325" y="2203270"/>
            <a:ext cx="10601742" cy="4372191"/>
          </a:xfrm>
          <a:prstGeom prst="rect">
            <a:avLst/>
          </a:prstGeom>
        </p:spPr>
      </p:pic>
      <p:sp>
        <p:nvSpPr>
          <p:cNvPr id="4" name="TextBox 3">
            <a:extLst>
              <a:ext uri="{FF2B5EF4-FFF2-40B4-BE49-F238E27FC236}">
                <a16:creationId xmlns:a16="http://schemas.microsoft.com/office/drawing/2014/main" id="{DFA1B69A-0DB8-4F7A-A441-DF6E2517B005}"/>
              </a:ext>
            </a:extLst>
          </p:cNvPr>
          <p:cNvSpPr txBox="1"/>
          <p:nvPr/>
        </p:nvSpPr>
        <p:spPr>
          <a:xfrm>
            <a:off x="743325" y="544530"/>
            <a:ext cx="10907569" cy="646331"/>
          </a:xfrm>
          <a:prstGeom prst="rect">
            <a:avLst/>
          </a:prstGeom>
          <a:noFill/>
        </p:spPr>
        <p:txBody>
          <a:bodyPr wrap="square" rtlCol="0">
            <a:spAutoFit/>
          </a:bodyPr>
          <a:lstStyle/>
          <a:p>
            <a:pPr algn="ctr"/>
            <a:r>
              <a:rPr lang="en-GB" sz="3600" dirty="0">
                <a:solidFill>
                  <a:srgbClr val="0000FF"/>
                </a:solidFill>
              </a:rPr>
              <a:t>What is the same? What is different?</a:t>
            </a:r>
          </a:p>
        </p:txBody>
      </p:sp>
    </p:spTree>
    <p:extLst>
      <p:ext uri="{BB962C8B-B14F-4D97-AF65-F5344CB8AC3E}">
        <p14:creationId xmlns:p14="http://schemas.microsoft.com/office/powerpoint/2010/main" val="380741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30">
          <a:fgClr>
            <a:schemeClr val="accent5">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Session Aims</a:t>
            </a:r>
          </a:p>
        </p:txBody>
      </p:sp>
      <p:sp>
        <p:nvSpPr>
          <p:cNvPr id="3" name="Content Placeholder 2"/>
          <p:cNvSpPr>
            <a:spLocks noGrp="1"/>
          </p:cNvSpPr>
          <p:nvPr>
            <p:ph idx="1"/>
          </p:nvPr>
        </p:nvSpPr>
        <p:spPr/>
        <p:txBody>
          <a:bodyPr>
            <a:noAutofit/>
          </a:bodyPr>
          <a:lstStyle/>
          <a:p>
            <a:r>
              <a:rPr lang="en-GB" sz="4800" b="1" dirty="0">
                <a:solidFill>
                  <a:srgbClr val="FF0000"/>
                </a:solidFill>
              </a:rPr>
              <a:t>What does maths look like in Year 3 and Year 4?</a:t>
            </a:r>
          </a:p>
          <a:p>
            <a:endParaRPr lang="en-GB" sz="4800" b="1" dirty="0">
              <a:solidFill>
                <a:srgbClr val="FF0000"/>
              </a:solidFill>
            </a:endParaRPr>
          </a:p>
          <a:p>
            <a:r>
              <a:rPr lang="en-GB" sz="4800" b="1" dirty="0">
                <a:solidFill>
                  <a:srgbClr val="0070C0"/>
                </a:solidFill>
              </a:rPr>
              <a:t>How is maths taught at Farnborough?</a:t>
            </a:r>
          </a:p>
          <a:p>
            <a:endParaRPr lang="en-GB" sz="4800" b="1" dirty="0">
              <a:solidFill>
                <a:srgbClr val="0070C0"/>
              </a:solidFill>
            </a:endParaRPr>
          </a:p>
          <a:p>
            <a:r>
              <a:rPr lang="en-GB" sz="4800" b="1" dirty="0">
                <a:solidFill>
                  <a:schemeClr val="accent6">
                    <a:lumMod val="75000"/>
                  </a:schemeClr>
                </a:solidFill>
              </a:rPr>
              <a:t>How can children be supported at home?</a:t>
            </a:r>
          </a:p>
        </p:txBody>
      </p:sp>
    </p:spTree>
    <p:extLst>
      <p:ext uri="{BB962C8B-B14F-4D97-AF65-F5344CB8AC3E}">
        <p14:creationId xmlns:p14="http://schemas.microsoft.com/office/powerpoint/2010/main" val="176474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A12321-70C6-4F2F-859C-0468E503593D}"/>
              </a:ext>
            </a:extLst>
          </p:cNvPr>
          <p:cNvPicPr>
            <a:picLocks noChangeAspect="1"/>
          </p:cNvPicPr>
          <p:nvPr/>
        </p:nvPicPr>
        <p:blipFill>
          <a:blip r:embed="rId2"/>
          <a:stretch>
            <a:fillRect/>
          </a:stretch>
        </p:blipFill>
        <p:spPr>
          <a:xfrm>
            <a:off x="1747783" y="549728"/>
            <a:ext cx="9153097" cy="6174708"/>
          </a:xfrm>
          <a:prstGeom prst="rect">
            <a:avLst/>
          </a:prstGeom>
        </p:spPr>
      </p:pic>
    </p:spTree>
    <p:extLst>
      <p:ext uri="{BB962C8B-B14F-4D97-AF65-F5344CB8AC3E}">
        <p14:creationId xmlns:p14="http://schemas.microsoft.com/office/powerpoint/2010/main" val="3921025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8DB999-0EC0-45FE-B31F-4C3F713D09D0}"/>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dirty="0">
                <a:latin typeface="+mj-lt"/>
                <a:ea typeface="+mj-ea"/>
                <a:cs typeface="+mj-cs"/>
              </a:rPr>
              <a:t>What does ¼ mean?</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815570A3-0B71-4893-83CD-9B490BFCF727}"/>
              </a:ext>
            </a:extLst>
          </p:cNvPr>
          <p:cNvPicPr>
            <a:picLocks noChangeAspect="1"/>
          </p:cNvPicPr>
          <p:nvPr/>
        </p:nvPicPr>
        <p:blipFill rotWithShape="1">
          <a:blip r:embed="rId2"/>
          <a:srcRect t="303" r="1" b="2676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307183024"/>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56303D53-BE94-4E6B-913D-D5D2CE22914A}"/>
              </a:ext>
            </a:extLst>
          </p:cNvPr>
          <p:cNvPicPr>
            <a:picLocks noChangeAspect="1"/>
          </p:cNvPicPr>
          <p:nvPr/>
        </p:nvPicPr>
        <p:blipFill rotWithShape="1">
          <a:blip r:embed="rId2">
            <a:extLst>
              <a:ext uri="{28A0092B-C50C-407E-A947-70E740481C1C}">
                <a14:useLocalDpi xmlns:a14="http://schemas.microsoft.com/office/drawing/2010/main" val="0"/>
              </a:ext>
            </a:extLst>
          </a:blip>
          <a:srcRect l="39436" t="5168" r="37206" b="7340"/>
          <a:stretch/>
        </p:blipFill>
        <p:spPr>
          <a:xfrm rot="16200000">
            <a:off x="5172049" y="-1576097"/>
            <a:ext cx="3132613" cy="8764182"/>
          </a:xfrm>
          <a:prstGeom prst="rect">
            <a:avLst/>
          </a:prstGeom>
        </p:spPr>
      </p:pic>
    </p:spTree>
    <p:extLst>
      <p:ext uri="{BB962C8B-B14F-4D97-AF65-F5344CB8AC3E}">
        <p14:creationId xmlns:p14="http://schemas.microsoft.com/office/powerpoint/2010/main" val="2058189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D628C7C-EB8F-4678-AF83-E1870A5CCC6D}"/>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dirty="0">
                <a:solidFill>
                  <a:srgbClr val="FFFFFF"/>
                </a:solidFill>
                <a:latin typeface="+mj-lt"/>
                <a:ea typeface="+mj-ea"/>
                <a:cs typeface="+mj-cs"/>
              </a:rPr>
              <a:t>What is the same? What is different?</a:t>
            </a:r>
          </a:p>
        </p:txBody>
      </p:sp>
      <p:pic>
        <p:nvPicPr>
          <p:cNvPr id="2" name="Picture 1" descr="Calendar&#10;&#10;Description automatically generated">
            <a:extLst>
              <a:ext uri="{FF2B5EF4-FFF2-40B4-BE49-F238E27FC236}">
                <a16:creationId xmlns:a16="http://schemas.microsoft.com/office/drawing/2014/main" id="{E28AB91D-4FCC-49BC-9713-43016B76E902}"/>
              </a:ext>
            </a:extLst>
          </p:cNvPr>
          <p:cNvPicPr>
            <a:picLocks noChangeAspect="1"/>
          </p:cNvPicPr>
          <p:nvPr/>
        </p:nvPicPr>
        <p:blipFill rotWithShape="1">
          <a:blip r:embed="rId2">
            <a:extLst>
              <a:ext uri="{28A0092B-C50C-407E-A947-70E740481C1C}">
                <a14:useLocalDpi xmlns:a14="http://schemas.microsoft.com/office/drawing/2010/main" val="0"/>
              </a:ext>
            </a:extLst>
          </a:blip>
          <a:srcRect l="11880" t="5168" r="60106" b="7340"/>
          <a:stretch/>
        </p:blipFill>
        <p:spPr>
          <a:xfrm rot="16200000">
            <a:off x="6715420" y="37485"/>
            <a:ext cx="2904490" cy="6780700"/>
          </a:xfrm>
          <a:prstGeom prst="rect">
            <a:avLst/>
          </a:prstGeom>
        </p:spPr>
      </p:pic>
      <p:sp>
        <p:nvSpPr>
          <p:cNvPr id="4" name="TextBox 3">
            <a:extLst>
              <a:ext uri="{FF2B5EF4-FFF2-40B4-BE49-F238E27FC236}">
                <a16:creationId xmlns:a16="http://schemas.microsoft.com/office/drawing/2014/main" id="{8563FAF7-94CA-46B7-ABC6-15F3B975F066}"/>
              </a:ext>
            </a:extLst>
          </p:cNvPr>
          <p:cNvSpPr txBox="1"/>
          <p:nvPr/>
        </p:nvSpPr>
        <p:spPr>
          <a:xfrm>
            <a:off x="3657600" y="5665076"/>
            <a:ext cx="7010400" cy="646331"/>
          </a:xfrm>
          <a:prstGeom prst="rect">
            <a:avLst/>
          </a:prstGeom>
          <a:noFill/>
        </p:spPr>
        <p:txBody>
          <a:bodyPr wrap="square" rtlCol="0">
            <a:spAutoFit/>
          </a:bodyPr>
          <a:lstStyle/>
          <a:p>
            <a:r>
              <a:rPr lang="en-GB" sz="3600" dirty="0"/>
              <a:t>What else have you noticed?</a:t>
            </a:r>
          </a:p>
        </p:txBody>
      </p:sp>
    </p:spTree>
    <p:extLst>
      <p:ext uri="{BB962C8B-B14F-4D97-AF65-F5344CB8AC3E}">
        <p14:creationId xmlns:p14="http://schemas.microsoft.com/office/powerpoint/2010/main" val="1099664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6"/>
          <p:cNvSpPr>
            <a:spLocks noChangeArrowheads="1"/>
          </p:cNvSpPr>
          <p:nvPr/>
        </p:nvSpPr>
        <p:spPr bwMode="auto">
          <a:xfrm>
            <a:off x="287383" y="437698"/>
            <a:ext cx="1129937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200" b="1" i="0" u="sng" strike="noStrike" kern="1200" cap="none" spc="0" normalizeH="0" baseline="0" noProof="0" dirty="0">
                <a:ln>
                  <a:noFill/>
                </a:ln>
                <a:solidFill>
                  <a:prstClr val="white"/>
                </a:solidFill>
                <a:effectLst/>
                <a:uLnTx/>
                <a:uFillTx/>
                <a:latin typeface="Comic Sans MS" panose="030F0702030302020204" pitchFamily="66" charset="0"/>
                <a:ea typeface="+mn-ea"/>
                <a:cs typeface="Arial" charset="0"/>
              </a:rPr>
              <a:t>How can you help your child with Maths at home?</a:t>
            </a:r>
            <a:endParaRPr kumimoji="0" lang="en-US" altLang="en-US" sz="3200" b="1" i="0" u="sng" strike="noStrike" kern="1200" cap="none" spc="0" normalizeH="0" baseline="0" noProof="0" dirty="0">
              <a:ln>
                <a:noFill/>
              </a:ln>
              <a:solidFill>
                <a:prstClr val="white"/>
              </a:solidFill>
              <a:effectLst/>
              <a:uLnTx/>
              <a:uFillTx/>
              <a:latin typeface="Comic Sans MS" panose="030F0702030302020204" pitchFamily="66" charset="0"/>
              <a:ea typeface="+mn-ea"/>
              <a:cs typeface="Arial" charset="0"/>
            </a:endParaRPr>
          </a:p>
        </p:txBody>
      </p:sp>
      <p:sp>
        <p:nvSpPr>
          <p:cNvPr id="19463" name="Rectangle 7"/>
          <p:cNvSpPr>
            <a:spLocks noGrp="1" noRot="1" noChangeArrowheads="1"/>
          </p:cNvSpPr>
          <p:nvPr>
            <p:ph idx="1"/>
          </p:nvPr>
        </p:nvSpPr>
        <p:spPr>
          <a:xfrm>
            <a:off x="287383" y="2344666"/>
            <a:ext cx="10855234" cy="4406900"/>
          </a:xfrm>
        </p:spPr>
        <p:txBody>
          <a:bodyPr>
            <a:normAutofit/>
          </a:bodyPr>
          <a:lstStyle/>
          <a:p>
            <a:pPr eaLnBrk="1" hangingPunct="1">
              <a:defRPr/>
            </a:pPr>
            <a:r>
              <a:rPr lang="en-GB" altLang="en-US" dirty="0">
                <a:solidFill>
                  <a:schemeClr val="accent4">
                    <a:lumMod val="10000"/>
                  </a:schemeClr>
                </a:solidFill>
                <a:latin typeface="Comic Sans MS" panose="030F0702030302020204" pitchFamily="66" charset="0"/>
              </a:rPr>
              <a:t>Take away their fear. </a:t>
            </a:r>
          </a:p>
          <a:p>
            <a:pPr eaLnBrk="1" hangingPunct="1">
              <a:defRPr/>
            </a:pPr>
            <a:r>
              <a:rPr lang="en-GB" altLang="en-US" dirty="0">
                <a:solidFill>
                  <a:schemeClr val="accent4">
                    <a:lumMod val="10000"/>
                  </a:schemeClr>
                </a:solidFill>
                <a:latin typeface="Comic Sans MS" panose="030F0702030302020204" pitchFamily="66" charset="0"/>
              </a:rPr>
              <a:t>Reassure and praise whenever possible. Positive </a:t>
            </a:r>
            <a:r>
              <a:rPr lang="en-GB" altLang="en-US" dirty="0" err="1">
                <a:solidFill>
                  <a:schemeClr val="accent4">
                    <a:lumMod val="10000"/>
                  </a:schemeClr>
                </a:solidFill>
                <a:latin typeface="Comic Sans MS" panose="030F0702030302020204" pitchFamily="66" charset="0"/>
              </a:rPr>
              <a:t>mindset</a:t>
            </a:r>
            <a:r>
              <a:rPr lang="en-GB" altLang="en-US" dirty="0">
                <a:solidFill>
                  <a:schemeClr val="accent4">
                    <a:lumMod val="10000"/>
                  </a:schemeClr>
                </a:solidFill>
                <a:latin typeface="Comic Sans MS" panose="030F0702030302020204" pitchFamily="66" charset="0"/>
              </a:rPr>
              <a:t>…</a:t>
            </a:r>
          </a:p>
          <a:p>
            <a:pPr eaLnBrk="1" hangingPunct="1">
              <a:defRPr/>
            </a:pPr>
            <a:r>
              <a:rPr lang="en-GB" altLang="en-US" dirty="0">
                <a:solidFill>
                  <a:schemeClr val="accent4">
                    <a:lumMod val="10000"/>
                  </a:schemeClr>
                </a:solidFill>
                <a:latin typeface="Comic Sans MS" panose="030F0702030302020204" pitchFamily="66" charset="0"/>
              </a:rPr>
              <a:t>Let them see you using Maths in your everyday routines – portioning meals between the family, chopping vegetables into halves and quarters etc. </a:t>
            </a:r>
          </a:p>
          <a:p>
            <a:pPr eaLnBrk="1" hangingPunct="1">
              <a:defRPr/>
            </a:pPr>
            <a:r>
              <a:rPr lang="en-GB" altLang="en-US" dirty="0">
                <a:solidFill>
                  <a:schemeClr val="accent4">
                    <a:lumMod val="10000"/>
                  </a:schemeClr>
                </a:solidFill>
                <a:latin typeface="Comic Sans MS" panose="030F0702030302020204" pitchFamily="66" charset="0"/>
              </a:rPr>
              <a:t>Play with numbers and shapes through games.</a:t>
            </a:r>
          </a:p>
          <a:p>
            <a:pPr eaLnBrk="1" hangingPunct="1">
              <a:defRPr/>
            </a:pPr>
            <a:r>
              <a:rPr lang="en-GB" altLang="en-US" dirty="0">
                <a:solidFill>
                  <a:schemeClr val="accent4">
                    <a:lumMod val="10000"/>
                  </a:schemeClr>
                </a:solidFill>
                <a:latin typeface="Comic Sans MS" panose="030F0702030302020204" pitchFamily="66" charset="0"/>
              </a:rPr>
              <a:t>Seeing mistakes as an opportunity to learn and using them as a discussion point.</a:t>
            </a:r>
          </a:p>
          <a:p>
            <a:pPr eaLnBrk="1" hangingPunct="1">
              <a:defRPr/>
            </a:pPr>
            <a:r>
              <a:rPr lang="en-US" altLang="en-US" dirty="0" err="1">
                <a:solidFill>
                  <a:schemeClr val="accent4">
                    <a:lumMod val="10000"/>
                  </a:schemeClr>
                </a:solidFill>
                <a:latin typeface="Comic Sans MS" panose="030F0702030302020204" pitchFamily="66" charset="0"/>
              </a:rPr>
              <a:t>Recognising</a:t>
            </a:r>
            <a:r>
              <a:rPr lang="en-US" altLang="en-US" dirty="0">
                <a:solidFill>
                  <a:schemeClr val="accent4">
                    <a:lumMod val="10000"/>
                  </a:schemeClr>
                </a:solidFill>
                <a:latin typeface="Comic Sans MS" panose="030F0702030302020204" pitchFamily="66" charset="0"/>
              </a:rPr>
              <a:t> the </a:t>
            </a:r>
            <a:r>
              <a:rPr lang="en-US" altLang="en-US" b="1" dirty="0">
                <a:solidFill>
                  <a:schemeClr val="accent4">
                    <a:lumMod val="10000"/>
                  </a:schemeClr>
                </a:solidFill>
                <a:latin typeface="Comic Sans MS" panose="030F0702030302020204" pitchFamily="66" charset="0"/>
              </a:rPr>
              <a:t>importance</a:t>
            </a:r>
            <a:r>
              <a:rPr lang="en-US" altLang="en-US" dirty="0">
                <a:solidFill>
                  <a:schemeClr val="accent4">
                    <a:lumMod val="10000"/>
                  </a:schemeClr>
                </a:solidFill>
                <a:latin typeface="Comic Sans MS" panose="030F0702030302020204" pitchFamily="66" charset="0"/>
              </a:rPr>
              <a:t> and value of </a:t>
            </a:r>
            <a:r>
              <a:rPr lang="en-US" altLang="en-US" dirty="0" err="1">
                <a:solidFill>
                  <a:schemeClr val="accent4">
                    <a:lumMod val="10000"/>
                  </a:schemeClr>
                </a:solidFill>
                <a:latin typeface="Comic Sans MS" panose="030F0702030302020204" pitchFamily="66" charset="0"/>
              </a:rPr>
              <a:t>Maths</a:t>
            </a:r>
            <a:r>
              <a:rPr lang="en-US" altLang="en-US" dirty="0">
                <a:solidFill>
                  <a:schemeClr val="accent4">
                    <a:lumMod val="10000"/>
                  </a:schemeClr>
                </a:solidFill>
                <a:latin typeface="Comic Sans MS" panose="030F0702030302020204" pitchFamily="66" charset="0"/>
              </a:rPr>
              <a:t> in our everyday lives e.g. managing money and telling the time.</a:t>
            </a:r>
          </a:p>
        </p:txBody>
      </p:sp>
    </p:spTree>
    <p:extLst>
      <p:ext uri="{BB962C8B-B14F-4D97-AF65-F5344CB8AC3E}">
        <p14:creationId xmlns:p14="http://schemas.microsoft.com/office/powerpoint/2010/main" val="3856897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ChangeArrowheads="1"/>
          </p:cNvSpPr>
          <p:nvPr/>
        </p:nvSpPr>
        <p:spPr bwMode="auto">
          <a:xfrm>
            <a:off x="322185" y="424603"/>
            <a:ext cx="104639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omic Sans MS" panose="030F0702030302020204" pitchFamily="66" charset="0"/>
                <a:ea typeface="+mn-ea"/>
                <a:cs typeface="Arial" charset="0"/>
              </a:rPr>
              <a:t>A quick guide to everyday Maths opportunities for your child</a:t>
            </a:r>
            <a:endParaRPr kumimoji="0" lang="en-US" altLang="en-US" sz="32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omic Sans MS" panose="030F0702030302020204" pitchFamily="66" charset="0"/>
              <a:ea typeface="+mn-ea"/>
              <a:cs typeface="Arial" charset="0"/>
            </a:endParaRPr>
          </a:p>
        </p:txBody>
      </p:sp>
      <p:sp>
        <p:nvSpPr>
          <p:cNvPr id="21509" name="Rectangle 5"/>
          <p:cNvSpPr>
            <a:spLocks noGrp="1" noRot="1" noChangeArrowheads="1"/>
          </p:cNvSpPr>
          <p:nvPr>
            <p:ph idx="1"/>
          </p:nvPr>
        </p:nvSpPr>
        <p:spPr>
          <a:xfrm>
            <a:off x="0" y="2354347"/>
            <a:ext cx="12074434" cy="4349931"/>
          </a:xfrm>
        </p:spPr>
        <p:txBody>
          <a:bodyPr>
            <a:normAutofit fontScale="92500" lnSpcReduction="10000"/>
          </a:bodyPr>
          <a:lstStyle/>
          <a:p>
            <a:pPr eaLnBrk="1" hangingPunct="1">
              <a:defRPr/>
            </a:pPr>
            <a:r>
              <a:rPr lang="en-US" altLang="en-US" sz="2000" dirty="0" err="1">
                <a:solidFill>
                  <a:schemeClr val="tx1"/>
                </a:solidFill>
                <a:latin typeface="Comic Sans MS" panose="030F0702030302020204" pitchFamily="66" charset="0"/>
              </a:rPr>
              <a:t>Practise</a:t>
            </a:r>
            <a:r>
              <a:rPr lang="en-US" altLang="en-US" sz="2000" dirty="0">
                <a:solidFill>
                  <a:schemeClr val="tx1"/>
                </a:solidFill>
                <a:latin typeface="Comic Sans MS" panose="030F0702030302020204" pitchFamily="66" charset="0"/>
              </a:rPr>
              <a:t> spotting and </a:t>
            </a:r>
            <a:r>
              <a:rPr lang="en-US" altLang="en-US" sz="2000" dirty="0" err="1">
                <a:solidFill>
                  <a:schemeClr val="tx1"/>
                </a:solidFill>
                <a:latin typeface="Comic Sans MS" panose="030F0702030302020204" pitchFamily="66" charset="0"/>
              </a:rPr>
              <a:t>recognising</a:t>
            </a:r>
            <a:r>
              <a:rPr lang="en-US" altLang="en-US" sz="2000" dirty="0">
                <a:solidFill>
                  <a:schemeClr val="tx1"/>
                </a:solidFill>
                <a:latin typeface="Comic Sans MS" panose="030F0702030302020204" pitchFamily="66" charset="0"/>
              </a:rPr>
              <a:t> numbers in the environment. Add/multiply/subtract/divide door numbers, numbers on car registration plates, road signs and at the shop.</a:t>
            </a:r>
          </a:p>
          <a:p>
            <a:pPr eaLnBrk="1" hangingPunct="1">
              <a:defRPr/>
            </a:pPr>
            <a:r>
              <a:rPr lang="en-US" altLang="en-US" sz="2000" dirty="0">
                <a:solidFill>
                  <a:schemeClr val="tx1"/>
                </a:solidFill>
                <a:latin typeface="Comic Sans MS" panose="030F0702030302020204" pitchFamily="66" charset="0"/>
              </a:rPr>
              <a:t>Flicking through the TV guide? Ask your child to calculate the length of their </a:t>
            </a:r>
            <a:r>
              <a:rPr lang="en-US" altLang="en-US" sz="2000" dirty="0" err="1">
                <a:solidFill>
                  <a:schemeClr val="tx1"/>
                </a:solidFill>
                <a:latin typeface="Comic Sans MS" panose="030F0702030302020204" pitchFamily="66" charset="0"/>
              </a:rPr>
              <a:t>favourite</a:t>
            </a:r>
            <a:r>
              <a:rPr lang="en-US" altLang="en-US" sz="2000" dirty="0">
                <a:solidFill>
                  <a:schemeClr val="tx1"/>
                </a:solidFill>
                <a:latin typeface="Comic Sans MS" panose="030F0702030302020204" pitchFamily="66" charset="0"/>
              </a:rPr>
              <a:t> </a:t>
            </a:r>
            <a:r>
              <a:rPr lang="en-US" altLang="en-US" sz="2000" dirty="0" err="1">
                <a:solidFill>
                  <a:schemeClr val="tx1"/>
                </a:solidFill>
                <a:latin typeface="Comic Sans MS" panose="030F0702030302020204" pitchFamily="66" charset="0"/>
              </a:rPr>
              <a:t>programmes</a:t>
            </a:r>
            <a:r>
              <a:rPr lang="en-US" altLang="en-US" sz="2000" dirty="0">
                <a:solidFill>
                  <a:schemeClr val="tx1"/>
                </a:solidFill>
                <a:latin typeface="Comic Sans MS" panose="030F0702030302020204" pitchFamily="66" charset="0"/>
              </a:rPr>
              <a:t>. How long is it until the next </a:t>
            </a:r>
            <a:r>
              <a:rPr lang="en-US" altLang="en-US" sz="2000" dirty="0" err="1">
                <a:solidFill>
                  <a:schemeClr val="tx1"/>
                </a:solidFill>
                <a:latin typeface="Comic Sans MS" panose="030F0702030302020204" pitchFamily="66" charset="0"/>
              </a:rPr>
              <a:t>programme</a:t>
            </a:r>
            <a:r>
              <a:rPr lang="en-US" altLang="en-US" sz="2000" dirty="0">
                <a:solidFill>
                  <a:schemeClr val="tx1"/>
                </a:solidFill>
                <a:latin typeface="Comic Sans MS" panose="030F0702030302020204" pitchFamily="66" charset="0"/>
              </a:rPr>
              <a:t>?</a:t>
            </a:r>
          </a:p>
          <a:p>
            <a:pPr eaLnBrk="1" hangingPunct="1">
              <a:defRPr/>
            </a:pPr>
            <a:r>
              <a:rPr lang="en-US" altLang="en-US" sz="2000" dirty="0">
                <a:solidFill>
                  <a:schemeClr val="tx1"/>
                </a:solidFill>
                <a:latin typeface="Comic Sans MS" panose="030F0702030302020204" pitchFamily="66" charset="0"/>
              </a:rPr>
              <a:t>Use food packaging to discuss 2D and 3D shapes. What are the properties of these shapes e.g. how many faces, sides, vertices? Flatten the packaging out to find the net of the 3D shape too. </a:t>
            </a:r>
          </a:p>
          <a:p>
            <a:pPr eaLnBrk="1" hangingPunct="1">
              <a:defRPr/>
            </a:pPr>
            <a:r>
              <a:rPr lang="en-US" altLang="en-US" sz="2000" dirty="0">
                <a:solidFill>
                  <a:schemeClr val="tx1"/>
                </a:solidFill>
                <a:latin typeface="Comic Sans MS" panose="030F0702030302020204" pitchFamily="66" charset="0"/>
              </a:rPr>
              <a:t>Measuring up for new furniture? Want to make sure the Christmas tree will fit in your living room? These are really good opportunities to encourage your child to see the value of careful measuring skills in everyday life.</a:t>
            </a:r>
          </a:p>
          <a:p>
            <a:pPr eaLnBrk="1" hangingPunct="1">
              <a:defRPr/>
            </a:pPr>
            <a:r>
              <a:rPr lang="en-US" altLang="en-US" sz="2000" dirty="0" err="1">
                <a:solidFill>
                  <a:schemeClr val="tx1"/>
                </a:solidFill>
                <a:latin typeface="Comic Sans MS" panose="030F0702030302020204" pitchFamily="66" charset="0"/>
              </a:rPr>
              <a:t>Practise</a:t>
            </a:r>
            <a:r>
              <a:rPr lang="en-US" altLang="en-US" sz="2000" dirty="0">
                <a:solidFill>
                  <a:schemeClr val="tx1"/>
                </a:solidFill>
                <a:latin typeface="Comic Sans MS" panose="030F0702030302020204" pitchFamily="66" charset="0"/>
              </a:rPr>
              <a:t> telling the time with your child. Can they read both the digital and analogue clock? Can they readily convert between the two and use the 24 hour clock? Can they also </a:t>
            </a:r>
            <a:r>
              <a:rPr lang="en-US" altLang="en-US" sz="2000" dirty="0" err="1">
                <a:solidFill>
                  <a:schemeClr val="tx1"/>
                </a:solidFill>
                <a:latin typeface="Comic Sans MS" panose="030F0702030302020204" pitchFamily="66" charset="0"/>
              </a:rPr>
              <a:t>recognise</a:t>
            </a:r>
            <a:r>
              <a:rPr lang="en-US" altLang="en-US" sz="2000" dirty="0">
                <a:solidFill>
                  <a:schemeClr val="tx1"/>
                </a:solidFill>
                <a:latin typeface="Comic Sans MS" panose="030F0702030302020204" pitchFamily="66" charset="0"/>
              </a:rPr>
              <a:t> Roman Numeral representations of the time too?</a:t>
            </a:r>
          </a:p>
          <a:p>
            <a:pPr eaLnBrk="1" hangingPunct="1">
              <a:defRPr/>
            </a:pPr>
            <a:r>
              <a:rPr lang="en-US" altLang="en-US" sz="2000" dirty="0">
                <a:solidFill>
                  <a:schemeClr val="tx1"/>
                </a:solidFill>
                <a:latin typeface="Comic Sans MS" panose="030F0702030302020204" pitchFamily="66" charset="0"/>
              </a:rPr>
              <a:t>Board Games supply endless opportunities for </a:t>
            </a:r>
            <a:r>
              <a:rPr lang="en-US" altLang="en-US" sz="2000" dirty="0" err="1">
                <a:solidFill>
                  <a:schemeClr val="tx1"/>
                </a:solidFill>
                <a:latin typeface="Comic Sans MS" panose="030F0702030302020204" pitchFamily="66" charset="0"/>
              </a:rPr>
              <a:t>Maths</a:t>
            </a:r>
            <a:r>
              <a:rPr lang="en-US" altLang="en-US" sz="2000" dirty="0">
                <a:solidFill>
                  <a:schemeClr val="tx1"/>
                </a:solidFill>
                <a:latin typeface="Comic Sans MS" panose="030F0702030302020204" pitchFamily="66" charset="0"/>
              </a:rPr>
              <a:t> – Snakes and Ladders, Monopoly, Bingo, Connect Four, Battle Ships </a:t>
            </a:r>
            <a:r>
              <a:rPr lang="en-US" altLang="en-US" sz="2000" dirty="0" err="1">
                <a:solidFill>
                  <a:schemeClr val="tx1"/>
                </a:solidFill>
                <a:latin typeface="Comic Sans MS" panose="030F0702030302020204" pitchFamily="66" charset="0"/>
              </a:rPr>
              <a:t>etc</a:t>
            </a:r>
            <a:endParaRPr lang="en-US" altLang="en-US" sz="2000" dirty="0">
              <a:solidFill>
                <a:schemeClr val="tx1"/>
              </a:solidFill>
              <a:latin typeface="Comic Sans MS" panose="030F0702030302020204" pitchFamily="66" charset="0"/>
            </a:endParaRPr>
          </a:p>
        </p:txBody>
      </p:sp>
      <p:pic>
        <p:nvPicPr>
          <p:cNvPr id="38916" name="Picture 6" descr="j01856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6097" y="424603"/>
            <a:ext cx="922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133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ChangeArrowheads="1"/>
          </p:cNvSpPr>
          <p:nvPr/>
        </p:nvSpPr>
        <p:spPr bwMode="auto">
          <a:xfrm>
            <a:off x="1635253" y="379315"/>
            <a:ext cx="865408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000" b="0" i="0" u="none" strike="noStrike" kern="1200" cap="none" spc="0" normalizeH="0" baseline="0" noProof="0" dirty="0">
                <a:ln>
                  <a:noFill/>
                </a:ln>
                <a:solidFill>
                  <a:srgbClr val="A5D028">
                    <a:lumMod val="10000"/>
                  </a:srgbClr>
                </a:solidFill>
                <a:effectLst/>
                <a:uLnTx/>
                <a:uFillTx/>
                <a:latin typeface="Comic Sans MS" panose="030F0702030302020204" pitchFamily="66" charset="0"/>
                <a:ea typeface="+mn-ea"/>
                <a:cs typeface="Arial" charset="0"/>
              </a:rPr>
              <a:t>Websites to support children’s Maths skills</a:t>
            </a:r>
            <a:endParaRPr kumimoji="0" lang="en-US" altLang="en-US" sz="4000" b="0" i="0" u="none" strike="noStrike" kern="1200" cap="none" spc="0" normalizeH="0" baseline="0" noProof="0" dirty="0">
              <a:ln>
                <a:noFill/>
              </a:ln>
              <a:solidFill>
                <a:srgbClr val="A5D028">
                  <a:lumMod val="10000"/>
                </a:srgbClr>
              </a:solidFill>
              <a:effectLst/>
              <a:uLnTx/>
              <a:uFillTx/>
              <a:latin typeface="Comic Sans MS" panose="030F0702030302020204" pitchFamily="66" charset="0"/>
              <a:ea typeface="+mn-ea"/>
              <a:cs typeface="Arial" charset="0"/>
            </a:endParaRPr>
          </a:p>
        </p:txBody>
      </p:sp>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4114" y="330995"/>
            <a:ext cx="1071562" cy="107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5" name="AutoShape 6" descr="data:image/jpeg;base64,/9j/4AAQSkZJRgABAQAAAQABAAD/2wCEAAkGBxIQEhUUEBQWFRUVGBYVFxUUFBgVFhgcGBkYGBgaFBgYHSggGRolHBcaITEiJSkrLi4uGB8zODMsNygtLisBCgoKDg0OGxAQGywkICQsLDAvNCwsLCwuLDIyLCwuLywsLSw0LywsLC8sLCwvLCwvLywsLCwsLCwsLC8vLCwsLP/AABEIAOEA4QMBEQACEQEDEQH/xAAcAAABBAMBAAAAAAAAAAAAAAAAAQMFBgIEBwj/xABDEAABAwIEAwUFBgQEBAcAAAABAAIRAyEEBRIxQVFhBhMicYEHMpGhsUJScsHR8BQjgpIzQ2LxCBai4RUkU2NzssL/xAAbAQABBQEBAAAAAAAAAAAAAAAAAQIDBAUGB//EADgRAAEDAgQDBgUFAQABBQEAAAEAAhEDBBIhMUEFUWETcYGRsfAGIqHB0RQyQuHxI1IkMzSCkhX/2gAMAwEAAhEDEQA/AO4oQhCEIQhCEIQhCEIQhCEhMboQqb2g9qGV4KQ6uKrx/l4cd6bbguB0A9C4KVtF7tAklUTH+27EViRgMG0AGO8rvLvixukA/wBRS1W0qImq6FDVuGU/3FROO7eZrWEfxApz/wCm1oA/CQA74lZf6xodMkjlAHnM/T6aLNN+7FM5dwH5UK7GYl4iri8VUPEuxFWPhqgBMqcRqEywADuB9VG+/qkyDC1n4ZrveBd+Jznf/YlQm9rn+XooXXNU6uTtIaPc8P4bfRQmo86kqPG7mtyjm+JZ7les38NV7foU7tXRkT5p4r1Bo4+alsH25zGlEYhzhyqBtSfMuBPzT23VQbqVt7WburHl3tZrttiKFOoOdMmmfnqBPwUzb4/yCss4kf5DyVuyj2j4DEQHPNF3KsNI/vEtjzIVtlzTdurlO8pP3jvVtp1A4AtIINwQZB8iFOrSyQhCEIQhCEIQhCEIQhCEIQhCEIQhCEIQhCEIQhI9wAJJAAuSbAAcShC5h2y9s+Ews08EBiqotqBig0/jF6n9Nj95WKds52uSQlcW7UduMfmJP8TWdoP+SzwUhxHgHvRzdJ6q9ToNYmEqEw2HDiA5zWiJkm3lbj0RVqFjZa0k9P726qGpULRkCVMU84p0m6Wgujk0Mb+qyKnC61d+N5w+OI/b8Kg6zqVHYnGPGStTG5zUdZp0j/TM/E/orltwqjTEuGI9YVilZ025uz71H9++/idfe5v5rR7FmWQy6KzgZyCcw2LLI3gGYDiPTkmVbdtSZjyBTalIP/xYOreLU3w3BF5g879U7spZgdnty9E4M+XC7NTGUZnUe/S9zTO2oR6N0j6rGv8AhtCnSxsacuWfnP2WfdW1NjMTQffep4fvl6Fc65oHv7LMKCE0IlIQnCdkoKkMmzzE4MzhqrmcS0GWH8TD4T5xKkp1ns0KmpXD6Z+UrpPZv2p06kMxrO7dt3rATTP4m+835jyWhTvGnJ+S1KN+12T8vRdEw9dlRofTcHNcJDmkOaRzBFirYM5hXwQRITiVKhCEIQhCEIQhCEIQhCEIQhCEIQhCFAdr+1+Fyul3mJfczopNvUqEfdby5kwBIvcJ7KbnmAiV5z7c+0bGZqS157rD8KDD4bGQajrGodt7WsAtGlbtZ3phKhMBlHe6TPhIkx70ztB9Lqnd8R7AOEfNOXLTWftqs+td9nIjP6KcbllPRo02+fx9FhHiFftO0nP6eSzTc1MWOc0YwUqTdTwIFmiNrbMHBOtXXNd+CkepP3cd+76IpGrUdhae/wDtU8rtAFvoSwhCWEISwhCIQtjCVwzVLdUgt3jffbdQVqJqRBiDKjqUy+M4gykw2LfT9xxHTh6g2SV7WlWEVGg++eqKlJlT9wlSeHzqqIbUAMkGTDTB87eqy6vCLcy+nlA0EkT6/VU6llTMuZ+f7U6KhgENJHEgtP53XPOojEQ50HYQ78ZLMLRJk+qcF/3CruaWmCm6LGEp2Sypjs52mxOAdNB3hJl1J12O8xwPUQbeimo1nUzkclYoXL6Ry0XZ+yfa/D5g2GHRVAl1Fx8Q5lp+23qOkgStSlXbUGWq2qFyyqMteSsSmVhCEIQhCEIQhCEIQhCEIQhCEKje0r2i0cpZoZFTFPEspz4WA7PqxcN5Dc9NxNSomoeiQmF5qznNq+MqurYmo6pUdu53yDQLNaOAFgtNjA0QEwlaSlASK15FhiGa3mS7xXF4iBJ32+q5Titw11Ts2aDLp5aa67rDvKoL8LdApWFkaqkqlnuJc+qQ4QGSAPz9V23CrWnSoBzcy7Mn3yW7Z02spgjdaLKLiYDSSbgAEmOa0C9jRLiAFZL2gSSsSIUgEpZlIlhKhLCEIhCEQhZE2H/ZNw5pAM09TxI06HtDmjbg5s76T+RkKrUofPjY6DvuD3j7iCo3UjOJpg/Q96cpOpsAcHF157tzSAY+8QYIn4xwUb2Vaksc2Mv3A+m4Pp1THB7zhIjqD6K24SqKjGvH2h/uuLuqJoVXUzsVhVWYHlvJZ6VDiyhNlYkJJSyloVn03B9Nxa5plrmmCDzBUjHEGQpGOLTIXY+wPb1uLihiiG19mu91tXyH2X9OPDkNWhcB/wArtVtWt2Knyu19Ve1aV5CEIQhCEIQhCEIQhCEKje1Ht+zKaOinD8VUH8thuGDbvKg+7MwOJHQxNRpGoeiQmF5jx2MqV6jqtZxfUeS5znGSSea1GtDRATEypAEinMkykuOuoLDYHieoWNxPiIpt7Omczy2Czby7AGBhzVlAXKkrHJTdOuC8svLRJMEC/n9R1Vl9s9tEVNiY6++ncnupkMDua1MJhHGu+rPhMgWBPh8Jv9m4tzC0bi5ptsm28fMInUa56b9eTlPVrNFAU9x98/H8qNxmIIqv71oJMBpBbLQD4ZB92Z3kbyOC17W3Bt2Ci6AMzkYdOsc42yMxB3VulTBpN7M6a658+/6pj+DcZFTxSQA5oLo06S8gAXtAnjHK6t/qGwHU8spgwJmcPdntt35KXtgILMuhy1mPf+KWqZfhqX+KAAY0gl2q2+28n8lisvb+4H/AkkakAYc+/SB9VRbcXFT9hnnpCZxHZvU6WeBp3aTJHkf91NR+IG02YavzOG4EDyy+ykZxLC2HZnmsMV2ZiNDjH2i7gImQAn23xCHyHtz2A3ziM8k6nxOZxDuhVxdNC1lI4urRexumQ5rQ2CAJ62F+O8fkc6jSuKdU4oLXGd8umZ9JjlnIqU2VWPM6Ez7lR0K8Wgq2naOFe+NLSZMCBb4qGrVp0gS9wEJj6rGfuKtGW030YbViHTfXPi3O43N9jFue/IX9SjdS+hq2P4xlp5DunPlpi3DmVZdT26bf15/aSIWMqcrAtTpCdKxIQE4FYgkGRYi4IsR5JwMJwMLsns57a/xYGHxJ/ntHhcf80D/9gb8xfmta2uMYwu19VuWl12gwu19VfFbV5CEIQhCEIQhCEKA7bdqKWV4V+Iq3Pu06cwajz7rRyHEngAd9k+mwvdAQV5QzrNauMr1K+IdqqVDqceHIADg0CABwAC1mMDRAUZK0lKAkUxkeWF51PEM+Z6DkOqyuJX7aLcDD8/p39eQ8SqF5chgwtOforSxsWFguSc4kyTKxCZSVKukgQ4zxDSQPxEbKWlRxtLgRlsSAT3A69c0rW4gTIy6+idAlR5NAJ19/VR6KNrmpR8DANBbZ73QGHxWHHi0AeQW3QbQvf+tT94d+1okuGWZ+uI956K4zs63zO1nQDXT+5KYw1B3honQ7SC6pLXQC64DhMvdxvA+SuV6rIdcjEJIDILZMZZZENbzIk67SFJUqNzq5ichpty5DzKwzMvw7AbEtgMfqIe2fFDgLPHhPPrKlsRSvXnUB04hEtdGUg6tOY5HlCfb4K7iOeojI7ZbjX8LVyLNG03HvJl5Am2kDryAngrXGOGPuKIFOIaCYzkn8nrKmvLV1RowbK4aVwErAlGlKDBlEqgZvgzRqFsQOF5t8B++a9Ksbo3VBrwc98oz8z6rqbWsKtMO3Wmr8bKdCSMoSq49mwDQHME8I3v62IXC8elt2Z0IHvp75rn7+RWKfxGEpVnXu5hGzrtO+2wnqOCqUrm5t2aQ1w3Gu2uRy71EyrVpNy0P1T95iOG8j58VWc1pbjmM9IP8AijyiUhum4cOqFjpQSCnStfFU5FnaXT4T13gjiLbKe3eGu+ZuIb/noeRUtN0HMSN05QqvYWvadL2kOBaYhwuC09CmSA6W+CUOh0tXeewnagZhQl0CtThtVo48nt6Oj0II5E7FCsKjZ3W/bXArMnfdWZTqyhCEIQhCEj3AAkkAC5JsABxKELyr7Ue2JzXGFzCf4elLKAuLW1PIPF5E+QaOC1Lelgb1TCVT1aATVvZZgHVXTEtBE8JvtP15D0mpeXbKDYJzIPh1/HM9JIrXFw2mInNXOmyAuJe/E4lc84yU4FHqmoaDeYI4QPre6kOHKJB3z9NI8fNISNk4AeG3NN+UajOdPfvomykdVa0SYHDqLbAC/DgpW29eoS0Tnn0OfPTfU9yUNc7JQOJxjGOnDkOrVHRIEBonaDa/GT1suqoWVWrTwXYw0mDTUuMayMxGwAjYStOnRe5sVsmNHnl9tvJbObtFXCNe8gEAOm+8XAFtzb9yqXDA624o+gwGJI202J10B5g+ihtSaV0WNGWngqrhaZe9oAJkiwEn0C6uuSWOdMADfIfdbdRwawk8l0ik7UAYiRMHh0Xltan2VRzJmD59VyLhhJCyhRjVJKpfaSn4mPlx1AjxNg2Mz1F/TovSeCkBjqUAYSP2mRp9Dl46gnVdDw93ylmWXI++ShltQtBImwlU12WxWiqWHZ4+BaCQfhPyXO/ENl2tv2o1afoco9FncSpYqeMaj7qZzSp3DhV0EtcC2oW+mgnnxHr5LA4bTN7SNuXw5pDmT44h3aH6xqs+3b2zezxZjMT9fsscJWp1Ks09JDWCSBDpcbATwABJHVLd0q9G3IrSJdpMiBuY3JMA8hyS1WPZTh8iT4Ze8lIELFVVYOCUFOBWnj8PrYQPeEOaeou3f4K9aVuxqh5/acj3HX8qxRqYHgnQ5Hu3UdSznxBtVvd2vM7/AAsFoVeEf8y+i7HyiNPf+K26y+XFTOJWfsznj8FiGV6dwLOaDZ7DGpv5jqAVmUnupPz8VDQqmi+fNeh8Di2VqbKlM6mPaHNPMET6HotoEESF0TXBwkJ9KlQhCEIXL/bx2r/hcIMLSMVcUCHRu2kLP/uPh6jWrFtTxOnkkJXnNagCjUvk2Vd74n+583eXTqsziPERbjAz9/p/fTx76N3d9n8rdfRWqlTDQABAGwGy5N73PcXOMkrEc4kyU6Ao9UxZgJJTZSsp3J5/lsPLf4pzqktA5cvXvSF2UKp53m1R1RzGuhjTA0HeOJO/5fVd1wnhVCnRbUcyXET8208ht68+S3LS0phgcRmea1srx7qLi4XcY3AMiZcNRPhkdCtC+sGXVMU3adCcjGRgax4Ka4t21Whp09xlut3K8JTNXuqtN3eTqEmBZurS4Rt1CqcRuqzbb9TQqDBEaSczGIGdRyPqq9zWeKXaMcMMR9YkKazvE06bTSqN/lup+HTEyCBDRsIkFc9wizrXDhcU3E1A/wCbFpBEydzOnuVnWlOo9wqMPzA5zy/tVfKaAfWY24BPAwbX39F218/sbV7wBkOUjy/1bVy8spOcuhUaIY0NGzQAPReTV6zq1V1R2pJK5V7y5xcd1G55mww7fDDqhMBpO3GSOX6rX4NwZ96+XghkTPPaAef46hW7O0Nd2eTeaqDqtXGVbkaiLAmBb7LV2tN1vw2hDGkNGu57yt4Mp2lPLT3mVtZlkL6FMPc5u8FvKdoPFR8P47Svrg0abTkJB/PLp9lDb37a1TA0H36KHIWy6nOavytvKarWVmOfsDeP3sqPEqFSrbPZT1I9+PLruNVBcsc+k5rdVd6+JY0NJIh9m3sbTY7Lzi3s6tR7g0H5dcsxtpr3jULnGUnuJAGmqrmaUv4auKhbqY92rSLC30cCZHnwXTWFd1/Zmi0w9oiTmf7BiCta2d+oo9mDDgPfgrG1wcARsQCPVci9hY8sOoMLJILTBWJCAlC06+Laxwa+GgtJkm1jBv6hX6dm6rSL6eZBAjvH2zn+lYZSc9stzzTWuliGuAIcNjzHl+qUtubNwLgW7jkU+KtAgnJY4HC90wMmYJvEblJeXIuKvaARolrVe0fiiF1P2Pdooc7BVDYg1aE9P8Rg+IeB/wDIVdsn4qZHL7rW4fVxMLDsuqq2tBCEJCY3QheR/aD2iOY4+tXBlk6KXSmyzLHabuI5uK1qFPA2FGSoLCUDUe1o3cY8uZ+CfWqijTNR2wUdR4psLjsrxQpBrQ0bAAD0XC1ahqPLzqSube4uJcd0+0KIqMrJqTUZJpWGLpOc2GmCSBPK9yOoEx1hWbOqym8veJABy58h4mJ6SnUnBrpPv2dei22tVMulQEqndp8LorFwENeARa07Eedp9V6H8PXPb2gaTLmyDz5j6ZeC3+HVcdGCcwnuy2XipULnz/L0kDreJ+Gyj+Ir99tbhlOPnkTyEbeeuyZxK4NOmGt/lKk+10NbTcCQ8OOkjhsT9BCy/hUGo+qyAaZAmd9vrnPgqXC5c5zf4kZquZjVqOeRUkFs+HgCTqdHqSV2VlRoNph1HQxnzAEDPfIBa9BrA2WaH/B9E3gq/d1GO4Bwny4/KUcRp9pbPZzEDvT6tPtGFvRdCzHGClRdVHiAAIgi82F+V15RY2hr3TaDss88tI1XKUKJq1RT0XNH1JP5lesPuIyYF2AaAkY8ggjcXVNwxTO6UgEQU9isdVqx3jy6LCeCjtqFO2nsWhs6wFHToU6c4BEplpV2jUMwVIQtx+X1BTFSPCbzyuAJ85EJgvaBrdhi+bbrkTl3Rmq4uGGoac5+/wAZooY97dAPiYwzoO19/qfim1rKm/G5vyucIxDXp5IfQa6SMiRqrFhMCK3duBHdUyTTFyT4ph03ERESdlyN7fG07Sm4f9XgYtABlEiNZ10B+2TVrmliaR8ztfLbv8FMkLlpWeFg4JwTgqt2kqVGOLSZZUAIB4QbwfP6rsOCNo1aQeBDmyD1nn4fULbsGsc0OjMLfyXLu5aSTJeGm3C31usrit8K9QNaIDSfHP8ApVbu57VwAGkreIWXJJzVYFatHNnUMVQfQdFWjUDw0yA6GyWk8A5pLfUrXsqbqVN1Zw+UjXxWjaYqQNUjL+16fy7GsxFKnWpGWVWNqNOxhwBEjgb7K4RC21spEKme13PP4LK67mmH1QKDOBmpIdB5hgeR5KWi3E8BIV5WWuFGprsvTmo48A35kj8gVk8bfFAN5n7H+ln8RdFMDqrQ1cqZGYWKU6AmJizagxCaVkRxmBfkAinnIAk9xKTpCcpmfpNr/BNqsLDB++XTP++9McIURnFI1q9Kjcs994AtFxcg2sCB5ro+D1GWljWu/wCf7W/TQb5mT3dFftXilRfV30H09+CmcHgmUhDGxeTuSTzJNysG6v6926apnYbAd2yz6tZ9Uy4p80wYkAxcSAY4SOSrMqVGA4XEA65kT0y1UQcRoVQ+0rYxNTfcbiOA26L1fgDgeG0iSNNj1P15jmun4eZt2+91Dl0qSpUc85q/EJwYh+ks1HSSCWzYkWBUHYsLxUgYgIneE3s24scZppSQnoQhCRCEiFZsqDqOGNSoNdNzgO6LTzHik+XltdYt0+jdXrKDDgqNB+cEcv2/WeeuUFY9zhq3PZsMOA1n6e/JGbdndLTUpE6Q3UWG5FxZpG4g/Lco4b8Q9pV/TXA+aYBGQMcwcwSRy30CLXiOJwp1NZiVY8JT002CNMNFrAi2xi0rjb6pjuXumcznz7p25LIqumoTM5rNwVYJoTbgnBPCjc5wzKlOHmIPhggS42AvzlanCq9WlW/5iZGeUwNz4K3aVHsfLfHuT9QhjZMANHEwLdSqrWurVYEkk8s/JRtBe7vWvhMQKjZ2OzhyI3Clurc0KmDUag8xsVLVpmm6PLqE3iMIx5DiPE0gg8bGUtG6qU2lgPymcu9OZWc0FoORXZ/Y3mveYWpQcfFh32Eye7qy9s/1ioB0aFqWz8dIHll5f1C3LKpjpDpl78F0BTK2uFf8R+azVwuFBs1rq7hwJcdDD5jQ/wDuV20bqU1y4yFoBMVp7OMDWRFyA8nzJDR8BPquZ40S54cTkDAHkSfMx4LFvyXOnw/Pqppqwis4pxoTSmFONCaSmla2aMpFn80SCYbAl0kfZA48fRaPC33La3/pzG5kwIHM8tlLbOqB/wDzPfy8Vj2foimwsDtWlx+yWkSAfEDxU3Hajq1VtYtgFvMEGCdCNk6+eXvD4iRznyKlgFit5RP43/1UVkCehPL9/uycGMcScw3nr+NyMtp1ylJl4JxrBbp1/cphqOAc06noPY20hMLlAdtcC00e8sHNI4CXAmIJ34z6Lo/hu+qir+mzLTJ10jcem2sytThNdwq9nsfoqMu3XSoSoQhCEiEiEITUKQpZs9tB1AbOMkm9jHhAO17+qz6nDqb7oXJ1A068zzyyVV1ox1cVjqPcqXy+vVxkU5cKTQBUIc0EuIN7/ZtGkcpWbW/T8MLq0NNQzgyOQG2W+ZJcc840VCuynaS/LEZw5HT87yrW4LiZnNYgWnj67GN/mP0B3hDuIJHA8PNXbK2rVqk0mYsOZG2XrPLUqehTe93yCYzUTUwuMaP5dVrwZMuABvwEyIvIutptzwmof+1IsIygTH0jPnlKvNq2jj87CEycSzEt7mqSKgidMQSPunb0Uv6SrYVTc0QDTPOZA67+uWqk7J9u7tWCW9VB4nHViw03EloOm4E22BO82W1TsrZtXtmD5iJyJ335brSp0KQfjaMzmpHsy951zJabyfvf7H6LH48ykAwDJw26f6MlU4gGDDGv2U25c4FnBWz2UZj3OYtYT4cRTqU45vaBVYT5NZUH9S1eHmQ5vcfsfstbhr83NXcleWsvLXtmx5rZvibyKeik3ppY3UP7y5adqIYmOVJAVsJqu2XNEOgQNREfhhtv7VxV+TiaCZyB85P3XOVyZE8vXP7reas8qsU41NKaU61NKYU07DDvBVcSdDSGtAmJ94iLkkQPRW6dy7sP0zABicJM68hyABzTxUODsxuc/sO5amDYwPdW1ufqJsGkgAwBqbE207x9JWxc/qHUBZhjWgARJAk5k4TMZzoTPiYU9VzywUcIEddTnofH3opumZuOPp8VzTxhJaTp4+Szjlkh9DVuTERpDi0fK5lS0rs0owgTMyQHHwxSBG0AHqkFTDp+fVUapj303uFAGkNQIAebSIuTYg732XrTOH0q9FpuoqkCCS0Z9QNQRplruNI6Vtux7AavzZZ5ezPdqpjMcpnCucKzXuk1aj99VrNBE2EW4T8uQp8SjiXZmi5jf2sERHWDGo13jTrQoXcXIaWED9oHLrt+VTF1a6FCEiEqEJEqEiEiRCE1Cyp7zyU1uzE7MJHaQugZDVqOot70O1CRLt3Dgb77x6Lznj1GhSvHCgRhIBhsQDoRlppMdVyt61jax7OI6bKs55mNQ1odpIpPOkASNx73M2+q6/hPDrdloHMkdo0TJg6bctcvBbNnbUxRkT8wz/paOKoNZUApVJa4NIcTEavvxtCuUaz6lEurMhwkEazH/jznZWaby+mS9uYnLu5LHNY7ww8Ps3xDiQ0An4hR2U9gJZg1y5ZmB5JbaezEiNcvFLgsvq1x4fdaYlxsJvYfooLy+t7QzU1PIZn31KK1xSon5tSrRgsC2izQCTeSdpNv0XGXd665rdoRGw7li1q5qvxFR1SpUwzhqJfSJ943czz/AHw4LQayhfMJaMNQDTZ3v/ZVtradduWTvoVM5JjxTxOErMdZmIokkfdLtD/+lzlDZMdSrljxBg/Yp1nNOvDsl6bV9bi8c9rq/eY7Fv8AvYiu741HFa9EQwKMqPwrw17Sdg4E+hUlVpdTc0bg+ijqAlhA5K35L/gsJ3Mk+pK4/in/AMp45R6BYN3/AO84e9FIhZqqFONTSmFOhNKYU41MKYU4CgMc4SAmwofHdo6QY7ungvjwy10bxy+q6ex+F7l1dv6lvybwROnfpsYk8ul+jw6qXjtBlvmFB4btBVkmqXPgeEB2huqRd2iNQ6Lrqvw9alobQa1mYk4Q4xB/bimD11WlU4fTiKYA55SY6ToeqZx+cPrAgtY0HfS25g6hJMneTaNytCx4RStSHBznEaYjkMoyAAGkDOYAEQpKNmykZknvOmy06OJfTOqm4gifLYiY5wSp+IcPp3LJcJgeYmY+nip302VBDxK01QVhKlQsmskKzStnVWFzdfcj8eKQmE62mAtWlZ06bRIkqMuJSOphR1bOk7aO5KHFMubCyK1B1J0HTmpAZWKrxOSVW7sYKZDmljdbYcHmCYNrco/Nc58V07igymWvOAyCBkJ1z5z10hYPFu0BBDjhOUe/eSs7lwyxgucHDVH1DTA1PDnSRuTsZJ4W+ZXrpuKNOiK7nYWEDXbl459dBC64VWNYKhMCArDgezrG0z3t3OA/ot9nmeq4+8+I6jq47DJrT/8Arv5D2eSyq3EXF4waD6qBoZLXfPgLY+/4Z6CVv1+L2dIgF4M8s/OFpvvaLI+ae7NT2Q4KpRa4VIuQQAZIMXn5LluM3lC6e00pykE+kfVZl7Xp1XAs2Ui5Y4VQJiowEEG4Igj6qZjy0hzdQVI0wQQoSngX0tTBdjiwgzcGbyP3w9Nt95TrgVNHgOy8OfvdaRuG1Ifo4SvRf/OLeis4FtLyxi6uuo933nOd8SStZggQo00pQkV4yukWUmNO4F/W/wCa4fiFQVLl7m6T6ZLm7l4dVcQtTOs3NEtbT0l27pvG0D1WhwnhTblrn1QY22nmfBT2loKoLnzGycyjPGvae9hrmxJ4Ec46cUcQ4G+nUH6fMGfDpPXb68026sXMcOzzB+im6Lw4AtIIOxFwufqU3U3FjxBHNZrmlpgp3UAJJAHM2TW03PdhYCT0zTIJMBVftPmYcdFN0iIdFwbzE+Y/d13vw3w11Kn2lZsGZE6jKJjuPQ8xkCtrh1qWjG8Z7e/foq+F17VqJQpmpFkFM1CUKZqam3UjwWZV4fUEuZn0Tw4IFEpW8NrF0Zd/vNGMJ8NhbzKQYwNGwUcoKY4IWJULkqxUDkqbcxUKlq0uxaJ4cpTs/jxQrane6QWk3MCxtHUBZXH+HOvrQ02fuBBHfmM/AlUr6ga1LC3UZqyDOjVZOGpuc7Vp8Vg20guIO3r+U8QeAstasX1UNbE5au5gTnl3Z7bxkfohSfFZwAict+gWWSZd3LJfeo+7yb+k8f1VfjfExeVQ2n/7bcm7T1j05BJd3HbPhv7Rot5yxwqwTbk4J4TTk4J4Tbk4JwTTk4J4Tbk9PCf/APGj1W/2hWx+pKoOIpaHuafskt+BhbjTIlXlgpQkV5yyuKlNjhyAPmLH5hcNf0TSruaefrmFzdwzBULVT8ZULqjydy4/Vd5bMDKTWt0AC36TQ1gA5JkK0E9WLsjiX6zTnwQXRaxsJnfpHVc78SW1I0O3P75A3zGeXLrKyeJ0mYO0309VFZlinVKji5xMExJsBPAcF0NhbUrei1tNoGQnr381et6TabAGiMlrK7IxAKZZBWWpqUKZqRZBTNQlCmakQ9xGyZcValNocwSgAFZt6q5RLsAxa7ppSypS5IkKicUqxKgclWJULkqQqFyVYlQuSq89msEaVEE7v8ccgRb5fVeW/Et+Lm8wN0ZLe8zn9cvCVzfEKwq1oGgyUk5c+FTCbcnhPCacnBPCbcnBPCbcnBOCacnBPCbcnhPCT/wt/wC5W/2a1v0yrPamj3eNxTPuYiu3+2o4fktqiZYFoFRinCRWDsvjIJpnj4m/mPz9CsHjtrLRXbtkfsft4hZXEaMgVB3FauKyiqKukNJDnHS7hHWNlpW3FKDrftC7NozG/wDfRT0run2Uk5gZhMZhlz6BAfF9iDYxurljf0rtpdT21B1CloXDKwluy2Mnxf8ADVHF4I8JGkyL2In4fNM4jaC+oBjCP3AzrloY8D9lDdUf1DAGndaBbG/H48DPzWw1wJyVoFYFqHUgcxqnSstXNS9sWuhwgJIWQKtseHaFNWQU7SkWQUzSkShSgpEsqQOSIlLiQhMJSrEqJxQkULilWJUTilQATt5KBxASyAui4Bjm0mB/vBrQfMBeN8RqU6l3UfS/aXEjz18dlyVYtdVcW6SU4VUCaE25OCcE25OCeE05OCeE25OCeE25PCcEzVdAJ5AlPaJyUjRJhdl/5LPJdLiC6mAuJe17A9xm+KEQHubVHXvGNcT/AHF3wV+2MsCY5U8K0E1K0xspBmk1V0yXGd5RDiSS2ztybfMki/quJ4nadldFjRk7Mba/QZ/Rc9d0cFUgb6KsZjjDVqF/o3oBt+q7OxtW21AUh49Tv75LZoURSphvmtnB40PHdVrtcRD/ALTHWAdJ4cx5ple1dTPb0DDmjMbOGsd//ifBRVaBYe0p6jbYjl+FqYuk9ji18yIHmAIEcxGy0barSq0xUp6H76+M69VNTex7Q5uiaCuAqRKpMjkUiGthFGiKZkIJlZhWwU1KpQUiVSAoRKfiSJZRiQkTS5KkTCUJFESlQ0wefQ7eqhfmIQRIhWHshQ1vc8xDBYRxfxHKzfmuO+Lbo0bdtFsy/U9G7eZ/KyuKPwsDBv6Db6q1OK88CxAm3JwTgm3J6eE25OCeE2U5OTIfIm/qIPJSvZgMSD3ZqQiDCwckCcE9k+H77FUaMT3lSm0+TntBPwJPoVct6ZLmu6j8/b6q1bMxVG969MLXXRLgf/EblenE4bECYqU3Uja003ahJ5kVP+lXrR2oTXLkAV8JiUKQIW7leYOoOkXBsQdj/sq17ZMu6eF2o0PJVrm3bWbBU72jwdM0zUEBwIuPtTa/PnPRYfA7uu2v+ndJbn/9Y9xCzLCs8VOzOnoq1S0yNUxxjf0lde4uwnDE9dFsOmPl1Uox7sS5rCWnSdIeQA7SZ+ySAQN43CoYadix1RoIxZkAkie+DBOk5AqkWtt2lwBzzjae/b0K18xy2pQIDwIOxBkFXOH8SoXrS6kdNQdR76KahcsriWrUWmCpkqlBQslICkSqQFIhPDkJU7EkQlxIQmlyVImkoSKMlKkUZKFeuzeHFPDt5v8AGT57fKF5Z8SXLq1+5uzIA+/1+kLmr+oX1z0yUiSsFVAm3FOCeE2SnBOCbcU4J4Tbk4JwTbk8J4TbinAJ4Vs9lGXd7mDX8KTHPPL7jR8Xz/Sr9nJdGwz88lo2DSand/i7mtNbSoftryX+LyuqWiX4cjEN8mSKnpoc4/0hTUHYXhIV5fWsFGlUgQlUgSKYxNbvcM3TI7twDh5iA76j1WXb0uxv3F38wSD3HMeh8FQps7O5M/yGXnookLcBV5KFICkWycbUIhzi5pIJDjO3Im49FGy2otcHMaAQIkCMvv3FRdiwGWiD0TdVwJJaIHImY9Vap4g2HGT3QnNBAzMpFMClQpAUJU8FIllPDkIS4kiEuJCJSYkqEwlCRMJQkTCUqtvY+tNJ7Y910zz1D/t815/8W0YuKdSdWx5H+/osLirIqNdzHp/qnNS5UtLTBWbCwJShOCbcU5OCbcU4RunhYOKdCcE04pwEp4TaeeSeuu+xjKzTw1Wu7es+G/gpki39TnD+la1q0BuLnH0yW5YU4p4uf2XRFaV5YVaYe0tcAWuBBB2INiChC8f9scidl+MrYZ0xTedBP2mHxMd5lpE9ZWvRfiaCoyFDqcJFk5sGCntdIlIDIlP4PFGm6RcbOadnDiCOKZXoNrMwnXY7g8woqtIVGwfA8lJ4bCtxc6Q2m5rrgCBoO1h9oEfNUK127h0Y5e0jcycXediPKMlTqVXWsYpcCPr+FK4nI6DWkhpmzRJcRJIAJi/FZVrxu7qVA1xEZkwADAEwJy+/VUqd9WLoJ67KCzXKn0CJu07OHO0g8l0vDuKUr0HDkRsfp3rStrplcZZHktFawKsrJ7yTJ3TmQ0QEgaAICRSgoSpwKEqdiQhLiSISyhCTEhImkpUBMLkJEwlKrT2SxTdDmWDpn3runp0t8VxHxRbVXVG1RJbEaZN8ev2WJxOk7EH6ju0U+SuRWWAsCU5PCaeTw3+KeyJ+bRPEbqv5pn+k6aUEjdxuPJv6rpbHgYcMdeROg38fx58lqW9hiGKp5JnB5s+tWYPdbewv9k7+vwT7nhtG2tHnV3M9+3h5qSraMpUSdT/am3LnBks0LPB4V1aoynTEue5rGjq4wJUjAXOgbqVjC9waN16RynANw1GnRZ7tNrWA84FyepN/VbjWhoAC6VjQ1oaNltpychCFyH/iB7K99RZjqQl9H+XVjc0yfC7+lx+DyeCtWtTC7Cd01wXAVpBMSqQFCVPBSK09m8E+nqc8RqAAnexPBctxy8pVg2nTMwfDTmsW/rsqQ1p0U80rnSswhZakNG8xCbCj8RktBwIDA0k7ibeQmI6BbNtxu8puBc/E0DQ7+ME67lW6d7WaZJkBVTMcK6lUc0tLRJ08iJtB4rubG7ZcUWva6chPQxnI2K26FUVGBwM81rK6CpkqdKESlLgBJQsS9QvuQP25owpNZUJuHkpYCXWn/qjyRhS60/8AUNJhJCJTsYJiUQhIShDXEXBjyUboIgoIByKseV9owG6a8z9+JnzAXI8R+Hy6pjtoA5aeXf4LJuOHEumlpyUhiM4ohmrWHf6R7x9Dt6rHo8Iu3VQwtLep0Hjv4KoyzrF2GI9FXcdn1WoCBDWnlvHIn/ZdLa8Gt6BDj8zhz08v9WtRsKdMgnMqJWoSry2MDjDReHNAPCDyVS7t23FM03EjuUVaiKrcJVuoVg9rXD7QBXE1qRpVHMOxWE9hY4tOy6R7H8h11XYt48NOWU54vI8RHk0x/V0VyypfzK0uH0c+0PguuLRWshCEIQmsVh2VWOp1GhzHtLHNNw5rhBB6EFCF5M7f9lX5XjH0HSaZ8dF5+2w7T/qHunqORC1qNTG1RkKuKwCkWxgJ7xkROpsatpm0wo7kjsXzMQdNdNlFWjs3TyOivLSuAMTkuaITgKamrMFImwswU1NhauZ4FtdmkmCLtPI/or/DeIPsquMCQciOn55Ka3ruoPxDxVbxHZys0EtLXxwaTq+BC7G3+IrSoQHS2eenmFrs4jScYMj0UQ4RY2I3C3cYiQr4zzCbLlUfULynwhMQhCEIQkSIQiULMFWW1AckkISkoSJhKEiYShCYSlSJhKENBJgXJsFG5wAkoJAElX/s3k9XEPo4end7obPBoHvOPQCT6Li6p/UXDi3QlYmE1qxw7lej8ny1mFo06NIeGm2BzJ3Lj1JknqVqNaGgALeYwMaGjZbicnoQhCEIQhVL2k9jWZthSyza9OXUHng7i1x30OgA+QN4UlKoWOlIQvK2Mwj6NR1Oq0sexxa5rtwRYgrWa4ESExNAqRIrhkuO72nf3m2d15H1/Irj+J2n6et8v7TmPuPeywLuh2T8tDopIFZiqQsgUQE2ErXfvilc0TH+JCE4HKMiDBTSFkHJsJIVY7V4duoPBEwA5o34kOP0uu0+G7ioaRpOBgZg7bZDu6aeS2eG1HYSwjLY/ZV4roagbHVaoWKrylQiUIQhCEISIShPpxKClUspEiYSlQmkoSJhKEiYSlUn2eoh1Wdy0SBxmwH1+iyeLVXNoYW/yMKneuIpwNyvSvs27J/wVLvaw/8AMVRfnTbuGeexPWBwlZttQ7NsnUqW0t+ybJ1Kuasq4hCEIQhCEIQhCFzH2vezgZg04rCNAxTB4mi3ftGwP/uAbHiLHhFihWLDB0SELzm9haSHAggkEEQQRuCOBWmDKjW1leNNF4PA2cOn6qveWrbmkWHXbvUFxRFVkb7K5MeCAQZBuCFxTmlpLSMwufLSDBTgKZCZCyBRJiEiVoA2Sue52ZSGSlaI5/GyHPLhBjyQc0Fov132/RK2qW4emmv597pJ0WhjMlovFmBpixb4fjw+S0KHF7lj5c6RvOflv9VapXtZhzMjrmoh/ZipbS9h5zI+EAytdvxBR/k130P3CvjilPdp+ijsfldWjd4kfebcf9vVaNrxChc5MOfI5H33K3RuqdbJpz5FaSuKwhCEiRCEJUoKe12yRCUlCEwlCRNJSpEwlC7z7FvZ2aLW43GMh7oNGm4XaNw94OzjuBwsd4jJun9o8ch68/wjswXAnb3K7GoVKhCEIQhCEIQhCEIQhCFy/wBqnsvbjw7E4IBuKAlzLNbXjmdm1OTtjseYsUa5YYOiQheeMTh30nuZUa5j2ktc1wLXNI3DgbgrSa4ESExbeW5o+jb3mfd5fh5KnecPp3InR3P881UuLVtXPQq0YTFNqN1NuPnPEEcCuVuLd1B2B+vvMLFq0jTOF2q2AVXUULIFJCSFkHJISQllJCSEsoRCJRCISOqAAkmALknYeaVrC4wBJQGkmAqTnWJZVqlzNrCecWldxw6hUoW7WVNfToujtKTqdINctFXVZQhCEiEqeMkJEhKEJpKENaSYAkmwA3PkmEoXdPZT7KO70YvMmeOzqWHcPd5PrD73EM4cb2GfXuMXyt0TwF2dVE5CEIQhCEIQhCEIQhCEIQhCEKm9vvZ5hc2bqd/KxDRDK7Rfo2oPtt+Y4EXmWnVcw5JCJXnLtX2SxeWVNGKpwD7lRsupP/A+N+hgjiFo06zX6JhCOzFa72dA4crWP1HwWRxqnLWVBtl9x6FZnEGZNd4KfBXPLLhZBySEkLIFIkhLKISQl1JIRCNSISQqz2lxji/uwfCACR13v8l1PBrZgpCrHzGc1s8PotDMcZqEW0tFCEISIQlCEJZQhNlCkuz+QYnH1RSwlJ1R53geFo5vcbNHU+W6ifUawSUoC9Dezr2W0Ms01q8V8VHvx/LpHj3IPH/Wb8g2SDnVa5flsngLoagSoQhCEIQhCEIQhCEIQhCEIQhCEIQha2YYCliKbqVem2pTdux7Q5p9Dx6pQSMwhck7Sexfu399lT454eqSQRxFOob+Qdx+0pKr+2pmm/2VBXoiowtVKzHL62GfoxFN1N3J4ifwnZw6iQudfScww4LBqUX0zDgtbUmQooShyQhELLUkhJC0MXm9KmS10kjcAfqtG34ZXqtxtgA6SfwrNKzqPGIaLUrdomwdDTPDVEedt1dp8DOL53COisM4cZ+Y5Kv1HlxJNySSfM7roGsDWhrdAtRrQ0QFglSoSIQlQhJKFs5dl9bEPFPD031XnZlNpc7zgcOqY54bqlhdZ7HexCrUipmb+6bv3FIh1Q9Hvu1vpJ6hU6l1s1ODV2rJMlw+CpClhaTaTBwaLk7S9xu51tySVTc4uMlOUgkQhCEIQhCEIQhCEIQhCEIQhCEIQhCEIQhCEIQmMZg6dZpZWY2o07te0OHwKQgEQUjmhwghUnO/ZZha0nDOdh3cP8ynPVjiD6BwVd1pTJ5Ko+xpOM6dyoec+zLNaIJoNo4jloqd24/iZUgDyDynNsaE5kx73/pQ/wD85s65KkZxlWa0TFXC16YG5bRcW/3iR8CrtGxtG9e9SMsabdRPeqq9xJOqZ4zv6rTaWgQFZAjILFOlCEShEpMQSqWy/szjcRHcYWvUB2LaLy31dEAeqYazBqUQrdlHsZzWv/iMp4dvOrUBMcw2nqv0MKF10waJcK6DkHsMwdKHYyrUxB+63+TT9dJLz5hwVd1086ZJ2FdJyjJ8PhGaMLRp0m8RTaGyebiLuPUquXE6pVvJEIQhCEIQhCEIQhCEIQhCEIQhCEIQhCEIQhCEIQhCEIQhCEIQhCEKpduPd9E9qF597Ze96lXaKYVp9lPf+H1TqyAu/wDYLgqL05XxRpUIQhCEIQhCEIQhCEIQhCEIQhCEIQhCF//Z"/>
          <p:cNvSpPr>
            <a:spLocks noChangeAspect="1" noChangeArrowheads="1"/>
          </p:cNvSpPr>
          <p:nvPr/>
        </p:nvSpPr>
        <p:spPr bwMode="auto">
          <a:xfrm>
            <a:off x="15240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96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 y="333376"/>
            <a:ext cx="10731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84613" y="2622563"/>
            <a:ext cx="11563398" cy="347787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hlinkClick r:id="rId4"/>
              </a:rPr>
              <a:t>CBeebies</a:t>
            </a: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have lots of fun and interactive games and activities to help get our younger children excited about Maths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5"/>
              </a:rPr>
              <a:t>I See Maths </a:t>
            </a: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 useful site with a plethora of ideas for fun games that all the family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6"/>
              </a:rPr>
              <a:t>Primary Games Arena </a:t>
            </a: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It is a free website that encourages children to play online maths games linked to their home learning. It breaks the games down into concepts which is really helpful.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7"/>
              </a:rPr>
              <a:t>Hit the Button </a:t>
            </a: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children love this game as it helps to increase confidence through practising times tables and number bonds.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8"/>
              </a:rPr>
              <a:t>Maths Zone </a:t>
            </a: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this site is jam-packed with fun ways to learn more about maths.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9"/>
              </a:rPr>
              <a:t>BBC Bitesize </a:t>
            </a: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lots of information alongside short videos help to make the learning enjoyable and accessible for all children.</a:t>
            </a:r>
          </a:p>
        </p:txBody>
      </p:sp>
    </p:spTree>
    <p:extLst>
      <p:ext uri="{BB962C8B-B14F-4D97-AF65-F5344CB8AC3E}">
        <p14:creationId xmlns:p14="http://schemas.microsoft.com/office/powerpoint/2010/main" val="362569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matilda quentin blak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8138" y="4985221"/>
            <a:ext cx="1725613" cy="1725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04208" y="377255"/>
            <a:ext cx="7391400" cy="954107"/>
          </a:xfrm>
          <a:prstGeom prst="rect">
            <a:avLst/>
          </a:prstGeom>
          <a:noFill/>
        </p:spPr>
        <p:txBody>
          <a:bodyPr wrap="square" rtlCol="0">
            <a:spAutoFit/>
          </a:bodyPr>
          <a:lstStyle/>
          <a:p>
            <a:pPr algn="ctr"/>
            <a:r>
              <a:rPr lang="en-US" sz="2800" b="1" dirty="0">
                <a:solidFill>
                  <a:srgbClr val="00CC00"/>
                </a:solidFill>
                <a:latin typeface="Kristen ITC" panose="03050502040202030202" pitchFamily="66" charset="0"/>
              </a:rPr>
              <a:t>Math workshop</a:t>
            </a:r>
          </a:p>
          <a:p>
            <a:pPr algn="ctr"/>
            <a:endParaRPr lang="en-US" sz="2800" b="1" dirty="0">
              <a:solidFill>
                <a:srgbClr val="00CC00"/>
              </a:solidFill>
              <a:latin typeface="Kristen ITC" panose="03050502040202030202" pitchFamily="66" charset="0"/>
            </a:endParaRPr>
          </a:p>
        </p:txBody>
      </p:sp>
      <p:sp>
        <p:nvSpPr>
          <p:cNvPr id="2" name="Rectangle 1"/>
          <p:cNvSpPr/>
          <p:nvPr/>
        </p:nvSpPr>
        <p:spPr>
          <a:xfrm>
            <a:off x="2875124" y="736233"/>
            <a:ext cx="6857999" cy="1815882"/>
          </a:xfrm>
          <a:prstGeom prst="rect">
            <a:avLst/>
          </a:prstGeom>
        </p:spPr>
        <p:txBody>
          <a:bodyPr wrap="square">
            <a:spAutoFit/>
          </a:bodyPr>
          <a:lstStyle/>
          <a:p>
            <a:pPr algn="ctr"/>
            <a:r>
              <a:rPr lang="en-GB" altLang="en-US" sz="2800" dirty="0">
                <a:solidFill>
                  <a:srgbClr val="0000FF"/>
                </a:solidFill>
                <a:latin typeface="Calibri"/>
              </a:rPr>
              <a:t>. </a:t>
            </a:r>
          </a:p>
          <a:p>
            <a:r>
              <a:rPr lang="en-GB" altLang="en-US" sz="2800" dirty="0">
                <a:solidFill>
                  <a:prstClr val="black"/>
                </a:solidFill>
                <a:latin typeface="Calibri"/>
              </a:rPr>
              <a:t>Another way to support your children is by using</a:t>
            </a:r>
          </a:p>
          <a:p>
            <a:endParaRPr lang="en-GB" altLang="en-US" sz="2800" dirty="0">
              <a:solidFill>
                <a:prstClr val="black"/>
              </a:solidFill>
              <a:latin typeface="Calibri"/>
            </a:endParaRPr>
          </a:p>
        </p:txBody>
      </p:sp>
      <p:pic>
        <p:nvPicPr>
          <p:cNvPr id="7" name="Picture 5" descr="Readingbugs_foundation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410" y="4998092"/>
            <a:ext cx="2808287"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Readingbugs_key-stage-1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9462" y="4998091"/>
            <a:ext cx="2063750" cy="158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75123" y="3080254"/>
            <a:ext cx="7391400" cy="954107"/>
          </a:xfrm>
          <a:prstGeom prst="rect">
            <a:avLst/>
          </a:prstGeom>
        </p:spPr>
        <p:txBody>
          <a:bodyPr wrap="square">
            <a:spAutoFit/>
          </a:bodyPr>
          <a:lstStyle/>
          <a:p>
            <a:r>
              <a:rPr lang="en-GB" altLang="en-US" sz="2800" dirty="0">
                <a:solidFill>
                  <a:srgbClr val="FF0000"/>
                </a:solidFill>
                <a:latin typeface="Calibri"/>
              </a:rPr>
              <a:t>    </a:t>
            </a:r>
          </a:p>
          <a:p>
            <a:r>
              <a:rPr lang="en-GB" altLang="en-US" sz="2800" dirty="0">
                <a:solidFill>
                  <a:srgbClr val="000080"/>
                </a:solidFill>
                <a:latin typeface="Calibri"/>
              </a:rPr>
              <a:t>    </a:t>
            </a:r>
            <a:endParaRPr lang="en-GB" altLang="en-US" sz="2800" dirty="0">
              <a:solidFill>
                <a:srgbClr val="FF0000"/>
              </a:solidFill>
              <a:latin typeface="Calibri"/>
            </a:endParaRPr>
          </a:p>
        </p:txBody>
      </p:sp>
      <p:sp>
        <p:nvSpPr>
          <p:cNvPr id="11" name="TextBox 10"/>
          <p:cNvSpPr txBox="1"/>
          <p:nvPr/>
        </p:nvSpPr>
        <p:spPr>
          <a:xfrm>
            <a:off x="2103293" y="1206064"/>
            <a:ext cx="184731" cy="1877437"/>
          </a:xfrm>
          <a:prstGeom prst="rect">
            <a:avLst/>
          </a:prstGeom>
          <a:noFill/>
        </p:spPr>
        <p:txBody>
          <a:bodyPr wrap="none" rtlCol="0">
            <a:spAutoFit/>
          </a:bodyPr>
          <a:lstStyle/>
          <a:p>
            <a:endParaRPr lang="en-US" sz="2800" dirty="0">
              <a:solidFill>
                <a:srgbClr val="0000FF"/>
              </a:solidFill>
              <a:latin typeface="Berlin Sans FB" panose="020E0602020502020306" pitchFamily="34" charset="0"/>
            </a:endParaRPr>
          </a:p>
          <a:p>
            <a:endParaRPr lang="en-US" sz="2800" dirty="0">
              <a:solidFill>
                <a:srgbClr val="0000FF"/>
              </a:solidFill>
              <a:latin typeface="Berlin Sans FB" panose="020E0602020502020306" pitchFamily="34" charset="0"/>
            </a:endParaRPr>
          </a:p>
          <a:p>
            <a:endParaRPr lang="en-US" sz="2800" dirty="0">
              <a:solidFill>
                <a:srgbClr val="0000FF"/>
              </a:solidFill>
              <a:latin typeface="Calibri"/>
            </a:endParaRPr>
          </a:p>
          <a:p>
            <a:endParaRPr lang="en-US" sz="3200" dirty="0">
              <a:solidFill>
                <a:srgbClr val="0000FF"/>
              </a:solidFill>
              <a:latin typeface="Calibri"/>
            </a:endParaRPr>
          </a:p>
        </p:txBody>
      </p:sp>
      <p:pic>
        <p:nvPicPr>
          <p:cNvPr id="9" name="Picture 8">
            <a:extLst>
              <a:ext uri="{FF2B5EF4-FFF2-40B4-BE49-F238E27FC236}">
                <a16:creationId xmlns:a16="http://schemas.microsoft.com/office/drawing/2014/main" id="{8F2122C4-D4A6-41F1-AD1F-8AAD039BCA58}"/>
              </a:ext>
            </a:extLst>
          </p:cNvPr>
          <p:cNvPicPr>
            <a:picLocks noChangeAspect="1"/>
          </p:cNvPicPr>
          <p:nvPr/>
        </p:nvPicPr>
        <p:blipFill>
          <a:blip r:embed="rId5"/>
          <a:stretch>
            <a:fillRect/>
          </a:stretch>
        </p:blipFill>
        <p:spPr>
          <a:xfrm>
            <a:off x="1871102" y="205790"/>
            <a:ext cx="1176899" cy="853787"/>
          </a:xfrm>
          <a:prstGeom prst="rect">
            <a:avLst/>
          </a:prstGeom>
        </p:spPr>
      </p:pic>
      <p:pic>
        <p:nvPicPr>
          <p:cNvPr id="10" name="Picture 9">
            <a:extLst>
              <a:ext uri="{FF2B5EF4-FFF2-40B4-BE49-F238E27FC236}">
                <a16:creationId xmlns:a16="http://schemas.microsoft.com/office/drawing/2014/main" id="{47A44522-452C-4CC5-BD6E-6682D05532B4}"/>
              </a:ext>
            </a:extLst>
          </p:cNvPr>
          <p:cNvPicPr>
            <a:picLocks noChangeAspect="1"/>
          </p:cNvPicPr>
          <p:nvPr/>
        </p:nvPicPr>
        <p:blipFill>
          <a:blip r:embed="rId6"/>
          <a:stretch>
            <a:fillRect/>
          </a:stretch>
        </p:blipFill>
        <p:spPr>
          <a:xfrm>
            <a:off x="9144807" y="209487"/>
            <a:ext cx="1176630" cy="853514"/>
          </a:xfrm>
          <a:prstGeom prst="rect">
            <a:avLst/>
          </a:prstGeom>
        </p:spPr>
      </p:pic>
      <p:pic>
        <p:nvPicPr>
          <p:cNvPr id="12" name="Picture 11">
            <a:extLst>
              <a:ext uri="{FF2B5EF4-FFF2-40B4-BE49-F238E27FC236}">
                <a16:creationId xmlns:a16="http://schemas.microsoft.com/office/drawing/2014/main" id="{29634EA5-D141-4718-B8B7-695552EC7220}"/>
              </a:ext>
            </a:extLst>
          </p:cNvPr>
          <p:cNvPicPr>
            <a:picLocks noChangeAspect="1"/>
          </p:cNvPicPr>
          <p:nvPr/>
        </p:nvPicPr>
        <p:blipFill>
          <a:blip r:embed="rId7"/>
          <a:stretch>
            <a:fillRect/>
          </a:stretch>
        </p:blipFill>
        <p:spPr>
          <a:xfrm>
            <a:off x="4419601" y="1608246"/>
            <a:ext cx="3435293" cy="1431817"/>
          </a:xfrm>
          <a:prstGeom prst="rect">
            <a:avLst/>
          </a:prstGeom>
        </p:spPr>
      </p:pic>
      <p:sp>
        <p:nvSpPr>
          <p:cNvPr id="14" name="TextBox 13">
            <a:extLst>
              <a:ext uri="{FF2B5EF4-FFF2-40B4-BE49-F238E27FC236}">
                <a16:creationId xmlns:a16="http://schemas.microsoft.com/office/drawing/2014/main" id="{6E709CC8-5DE7-46DC-BCB7-6D52B086484F}"/>
              </a:ext>
            </a:extLst>
          </p:cNvPr>
          <p:cNvSpPr txBox="1"/>
          <p:nvPr/>
        </p:nvSpPr>
        <p:spPr>
          <a:xfrm>
            <a:off x="2841732" y="3239059"/>
            <a:ext cx="6853876" cy="1938992"/>
          </a:xfrm>
          <a:prstGeom prst="rect">
            <a:avLst/>
          </a:prstGeom>
          <a:noFill/>
        </p:spPr>
        <p:txBody>
          <a:bodyPr wrap="square">
            <a:spAutoFit/>
          </a:bodyPr>
          <a:lstStyle/>
          <a:p>
            <a:r>
              <a:rPr lang="en-GB" sz="2000" dirty="0">
                <a:solidFill>
                  <a:srgbClr val="0000FF"/>
                </a:solidFill>
                <a:latin typeface="Calibri"/>
              </a:rPr>
              <a:t>When it comes to times tables, speed AND accuracy are important — the more facts your child remembers, the easier it is for them to do harder calculations. Times Table Rock Stars is a fun and challenging programme designed to help students master the times tables.  World Famous musicians need to practice and so do children with their tables!</a:t>
            </a:r>
          </a:p>
        </p:txBody>
      </p:sp>
    </p:spTree>
    <p:extLst>
      <p:ext uri="{BB962C8B-B14F-4D97-AF65-F5344CB8AC3E}">
        <p14:creationId xmlns:p14="http://schemas.microsoft.com/office/powerpoint/2010/main" val="3458344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matilda quentin blak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8138" y="4985221"/>
            <a:ext cx="1725613" cy="1725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04208" y="377255"/>
            <a:ext cx="7391400" cy="954107"/>
          </a:xfrm>
          <a:prstGeom prst="rect">
            <a:avLst/>
          </a:prstGeom>
          <a:noFill/>
        </p:spPr>
        <p:txBody>
          <a:bodyPr wrap="square" rtlCol="0">
            <a:spAutoFit/>
          </a:bodyPr>
          <a:lstStyle/>
          <a:p>
            <a:pPr algn="ctr"/>
            <a:r>
              <a:rPr lang="en-US" sz="2800" b="1" dirty="0">
                <a:solidFill>
                  <a:srgbClr val="00CC00"/>
                </a:solidFill>
                <a:latin typeface="Kristen ITC" panose="03050502040202030202" pitchFamily="66" charset="0"/>
              </a:rPr>
              <a:t>Math workshop</a:t>
            </a:r>
          </a:p>
          <a:p>
            <a:pPr algn="ctr"/>
            <a:endParaRPr lang="en-US" sz="2800" b="1" dirty="0">
              <a:solidFill>
                <a:srgbClr val="00CC00"/>
              </a:solidFill>
              <a:latin typeface="Kristen ITC" panose="03050502040202030202" pitchFamily="66" charset="0"/>
            </a:endParaRPr>
          </a:p>
        </p:txBody>
      </p:sp>
      <p:sp>
        <p:nvSpPr>
          <p:cNvPr id="2" name="Rectangle 1"/>
          <p:cNvSpPr/>
          <p:nvPr/>
        </p:nvSpPr>
        <p:spPr>
          <a:xfrm>
            <a:off x="2875124" y="736233"/>
            <a:ext cx="6857999" cy="1815882"/>
          </a:xfrm>
          <a:prstGeom prst="rect">
            <a:avLst/>
          </a:prstGeom>
        </p:spPr>
        <p:txBody>
          <a:bodyPr wrap="square">
            <a:spAutoFit/>
          </a:bodyPr>
          <a:lstStyle/>
          <a:p>
            <a:pPr algn="ctr"/>
            <a:r>
              <a:rPr lang="en-GB" altLang="en-US" sz="2800" dirty="0">
                <a:solidFill>
                  <a:srgbClr val="0000FF"/>
                </a:solidFill>
                <a:latin typeface="Calibri"/>
              </a:rPr>
              <a:t>. </a:t>
            </a:r>
          </a:p>
          <a:p>
            <a:r>
              <a:rPr lang="en-GB" altLang="en-US" sz="2800" dirty="0">
                <a:solidFill>
                  <a:prstClr val="black"/>
                </a:solidFill>
                <a:latin typeface="Calibri"/>
              </a:rPr>
              <a:t>Another way to support your children is by using</a:t>
            </a:r>
          </a:p>
          <a:p>
            <a:endParaRPr lang="en-GB" altLang="en-US" sz="2800" dirty="0">
              <a:solidFill>
                <a:prstClr val="black"/>
              </a:solidFill>
              <a:latin typeface="Calibri"/>
            </a:endParaRPr>
          </a:p>
        </p:txBody>
      </p:sp>
      <p:pic>
        <p:nvPicPr>
          <p:cNvPr id="7" name="Picture 5" descr="Readingbugs_foundation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410" y="4998092"/>
            <a:ext cx="2808287"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Readingbugs_key-stage-1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9462" y="4998091"/>
            <a:ext cx="2063750" cy="158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75123" y="3080254"/>
            <a:ext cx="7391400" cy="954107"/>
          </a:xfrm>
          <a:prstGeom prst="rect">
            <a:avLst/>
          </a:prstGeom>
        </p:spPr>
        <p:txBody>
          <a:bodyPr wrap="square">
            <a:spAutoFit/>
          </a:bodyPr>
          <a:lstStyle/>
          <a:p>
            <a:r>
              <a:rPr lang="en-GB" altLang="en-US" sz="2800" dirty="0">
                <a:solidFill>
                  <a:srgbClr val="FF0000"/>
                </a:solidFill>
                <a:latin typeface="Calibri"/>
              </a:rPr>
              <a:t>    </a:t>
            </a:r>
          </a:p>
          <a:p>
            <a:r>
              <a:rPr lang="en-GB" altLang="en-US" sz="2800" dirty="0">
                <a:solidFill>
                  <a:srgbClr val="000080"/>
                </a:solidFill>
                <a:latin typeface="Calibri"/>
              </a:rPr>
              <a:t>    </a:t>
            </a:r>
            <a:endParaRPr lang="en-GB" altLang="en-US" sz="2800" dirty="0">
              <a:solidFill>
                <a:srgbClr val="FF0000"/>
              </a:solidFill>
              <a:latin typeface="Calibri"/>
            </a:endParaRPr>
          </a:p>
        </p:txBody>
      </p:sp>
      <p:sp>
        <p:nvSpPr>
          <p:cNvPr id="11" name="TextBox 10"/>
          <p:cNvSpPr txBox="1"/>
          <p:nvPr/>
        </p:nvSpPr>
        <p:spPr>
          <a:xfrm>
            <a:off x="2103293" y="1206064"/>
            <a:ext cx="184731" cy="1877437"/>
          </a:xfrm>
          <a:prstGeom prst="rect">
            <a:avLst/>
          </a:prstGeom>
          <a:noFill/>
        </p:spPr>
        <p:txBody>
          <a:bodyPr wrap="none" rtlCol="0">
            <a:spAutoFit/>
          </a:bodyPr>
          <a:lstStyle/>
          <a:p>
            <a:endParaRPr lang="en-US" sz="2800" dirty="0">
              <a:solidFill>
                <a:srgbClr val="0000FF"/>
              </a:solidFill>
              <a:latin typeface="Berlin Sans FB" panose="020E0602020502020306" pitchFamily="34" charset="0"/>
            </a:endParaRPr>
          </a:p>
          <a:p>
            <a:endParaRPr lang="en-US" sz="2800" dirty="0">
              <a:solidFill>
                <a:srgbClr val="0000FF"/>
              </a:solidFill>
              <a:latin typeface="Berlin Sans FB" panose="020E0602020502020306" pitchFamily="34" charset="0"/>
            </a:endParaRPr>
          </a:p>
          <a:p>
            <a:endParaRPr lang="en-US" sz="2800" dirty="0">
              <a:solidFill>
                <a:srgbClr val="0000FF"/>
              </a:solidFill>
              <a:latin typeface="Calibri"/>
            </a:endParaRPr>
          </a:p>
          <a:p>
            <a:endParaRPr lang="en-US" sz="3200" dirty="0">
              <a:solidFill>
                <a:srgbClr val="0000FF"/>
              </a:solidFill>
              <a:latin typeface="Calibri"/>
            </a:endParaRPr>
          </a:p>
        </p:txBody>
      </p:sp>
      <p:pic>
        <p:nvPicPr>
          <p:cNvPr id="9" name="Picture 8">
            <a:extLst>
              <a:ext uri="{FF2B5EF4-FFF2-40B4-BE49-F238E27FC236}">
                <a16:creationId xmlns:a16="http://schemas.microsoft.com/office/drawing/2014/main" id="{8F2122C4-D4A6-41F1-AD1F-8AAD039BCA58}"/>
              </a:ext>
            </a:extLst>
          </p:cNvPr>
          <p:cNvPicPr>
            <a:picLocks noChangeAspect="1"/>
          </p:cNvPicPr>
          <p:nvPr/>
        </p:nvPicPr>
        <p:blipFill>
          <a:blip r:embed="rId5"/>
          <a:stretch>
            <a:fillRect/>
          </a:stretch>
        </p:blipFill>
        <p:spPr>
          <a:xfrm>
            <a:off x="1871102" y="205790"/>
            <a:ext cx="1176899" cy="853787"/>
          </a:xfrm>
          <a:prstGeom prst="rect">
            <a:avLst/>
          </a:prstGeom>
        </p:spPr>
      </p:pic>
      <p:pic>
        <p:nvPicPr>
          <p:cNvPr id="10" name="Picture 9">
            <a:extLst>
              <a:ext uri="{FF2B5EF4-FFF2-40B4-BE49-F238E27FC236}">
                <a16:creationId xmlns:a16="http://schemas.microsoft.com/office/drawing/2014/main" id="{47A44522-452C-4CC5-BD6E-6682D05532B4}"/>
              </a:ext>
            </a:extLst>
          </p:cNvPr>
          <p:cNvPicPr>
            <a:picLocks noChangeAspect="1"/>
          </p:cNvPicPr>
          <p:nvPr/>
        </p:nvPicPr>
        <p:blipFill>
          <a:blip r:embed="rId6"/>
          <a:stretch>
            <a:fillRect/>
          </a:stretch>
        </p:blipFill>
        <p:spPr>
          <a:xfrm>
            <a:off x="9144807" y="209487"/>
            <a:ext cx="1176630" cy="853514"/>
          </a:xfrm>
          <a:prstGeom prst="rect">
            <a:avLst/>
          </a:prstGeom>
        </p:spPr>
      </p:pic>
      <p:pic>
        <p:nvPicPr>
          <p:cNvPr id="12" name="Picture 11">
            <a:extLst>
              <a:ext uri="{FF2B5EF4-FFF2-40B4-BE49-F238E27FC236}">
                <a16:creationId xmlns:a16="http://schemas.microsoft.com/office/drawing/2014/main" id="{29634EA5-D141-4718-B8B7-695552EC7220}"/>
              </a:ext>
            </a:extLst>
          </p:cNvPr>
          <p:cNvPicPr>
            <a:picLocks noChangeAspect="1"/>
          </p:cNvPicPr>
          <p:nvPr/>
        </p:nvPicPr>
        <p:blipFill>
          <a:blip r:embed="rId7"/>
          <a:stretch>
            <a:fillRect/>
          </a:stretch>
        </p:blipFill>
        <p:spPr>
          <a:xfrm>
            <a:off x="4419601" y="1608246"/>
            <a:ext cx="3435293" cy="1431817"/>
          </a:xfrm>
          <a:prstGeom prst="rect">
            <a:avLst/>
          </a:prstGeom>
        </p:spPr>
      </p:pic>
      <p:sp>
        <p:nvSpPr>
          <p:cNvPr id="15" name="TextBox 14">
            <a:extLst>
              <a:ext uri="{FF2B5EF4-FFF2-40B4-BE49-F238E27FC236}">
                <a16:creationId xmlns:a16="http://schemas.microsoft.com/office/drawing/2014/main" id="{17009D7B-0B1B-4F7B-B470-6F84727789A1}"/>
              </a:ext>
            </a:extLst>
          </p:cNvPr>
          <p:cNvSpPr txBox="1"/>
          <p:nvPr/>
        </p:nvSpPr>
        <p:spPr>
          <a:xfrm>
            <a:off x="2590800" y="3173464"/>
            <a:ext cx="7391400" cy="1569660"/>
          </a:xfrm>
          <a:prstGeom prst="rect">
            <a:avLst/>
          </a:prstGeom>
          <a:noFill/>
        </p:spPr>
        <p:txBody>
          <a:bodyPr wrap="square">
            <a:spAutoFit/>
          </a:bodyPr>
          <a:lstStyle/>
          <a:p>
            <a:r>
              <a:rPr lang="en-GB" sz="2400" dirty="0">
                <a:solidFill>
                  <a:srgbClr val="0000FF"/>
                </a:solidFill>
                <a:latin typeface="Calibri"/>
              </a:rPr>
              <a:t> For your child to be fully motivated and for them</a:t>
            </a:r>
          </a:p>
          <a:p>
            <a:r>
              <a:rPr lang="en-GB" sz="2400" dirty="0">
                <a:solidFill>
                  <a:srgbClr val="0000FF"/>
                </a:solidFill>
                <a:latin typeface="Calibri"/>
              </a:rPr>
              <a:t>to get the best out of the practice, they need your help - your praise, reminders and support will help your child feel confident and motivated.</a:t>
            </a:r>
          </a:p>
        </p:txBody>
      </p:sp>
    </p:spTree>
    <p:extLst>
      <p:ext uri="{BB962C8B-B14F-4D97-AF65-F5344CB8AC3E}">
        <p14:creationId xmlns:p14="http://schemas.microsoft.com/office/powerpoint/2010/main" val="2883788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matilda quentin blak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8138" y="4985221"/>
            <a:ext cx="1725613" cy="1725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04208" y="377255"/>
            <a:ext cx="7391400" cy="954107"/>
          </a:xfrm>
          <a:prstGeom prst="rect">
            <a:avLst/>
          </a:prstGeom>
          <a:noFill/>
        </p:spPr>
        <p:txBody>
          <a:bodyPr wrap="square" rtlCol="0">
            <a:spAutoFit/>
          </a:bodyPr>
          <a:lstStyle/>
          <a:p>
            <a:pPr algn="ctr"/>
            <a:r>
              <a:rPr lang="en-US" sz="2800" b="1" dirty="0">
                <a:solidFill>
                  <a:srgbClr val="00CC00"/>
                </a:solidFill>
                <a:latin typeface="Kristen ITC" panose="03050502040202030202" pitchFamily="66" charset="0"/>
              </a:rPr>
              <a:t>Math workshop</a:t>
            </a:r>
          </a:p>
          <a:p>
            <a:pPr algn="ctr"/>
            <a:endParaRPr lang="en-US" sz="2800" b="1" dirty="0">
              <a:solidFill>
                <a:srgbClr val="00CC00"/>
              </a:solidFill>
              <a:latin typeface="Kristen ITC" panose="03050502040202030202" pitchFamily="66" charset="0"/>
            </a:endParaRPr>
          </a:p>
        </p:txBody>
      </p:sp>
      <p:sp>
        <p:nvSpPr>
          <p:cNvPr id="2" name="Rectangle 1"/>
          <p:cNvSpPr/>
          <p:nvPr/>
        </p:nvSpPr>
        <p:spPr>
          <a:xfrm>
            <a:off x="2875124" y="736234"/>
            <a:ext cx="6857999" cy="954107"/>
          </a:xfrm>
          <a:prstGeom prst="rect">
            <a:avLst/>
          </a:prstGeom>
        </p:spPr>
        <p:txBody>
          <a:bodyPr wrap="square">
            <a:spAutoFit/>
          </a:bodyPr>
          <a:lstStyle/>
          <a:p>
            <a:pPr algn="ctr"/>
            <a:r>
              <a:rPr lang="en-GB" altLang="en-US" sz="2800" dirty="0">
                <a:solidFill>
                  <a:srgbClr val="0000FF"/>
                </a:solidFill>
                <a:latin typeface="Calibri"/>
              </a:rPr>
              <a:t>. </a:t>
            </a:r>
          </a:p>
          <a:p>
            <a:endParaRPr lang="en-GB" altLang="en-US" sz="2800" dirty="0">
              <a:solidFill>
                <a:prstClr val="black"/>
              </a:solidFill>
              <a:latin typeface="Calibri"/>
            </a:endParaRPr>
          </a:p>
        </p:txBody>
      </p:sp>
      <p:pic>
        <p:nvPicPr>
          <p:cNvPr id="7" name="Picture 5" descr="Readingbugs_foundation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410" y="4998092"/>
            <a:ext cx="2808287"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Readingbugs_key-stage-1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9462" y="4998091"/>
            <a:ext cx="2063750" cy="158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75123" y="3080254"/>
            <a:ext cx="7391400" cy="954107"/>
          </a:xfrm>
          <a:prstGeom prst="rect">
            <a:avLst/>
          </a:prstGeom>
        </p:spPr>
        <p:txBody>
          <a:bodyPr wrap="square">
            <a:spAutoFit/>
          </a:bodyPr>
          <a:lstStyle/>
          <a:p>
            <a:r>
              <a:rPr lang="en-GB" altLang="en-US" sz="2800" dirty="0">
                <a:solidFill>
                  <a:srgbClr val="FF0000"/>
                </a:solidFill>
                <a:latin typeface="Calibri"/>
              </a:rPr>
              <a:t>    </a:t>
            </a:r>
          </a:p>
          <a:p>
            <a:r>
              <a:rPr lang="en-GB" altLang="en-US" sz="2800" dirty="0">
                <a:solidFill>
                  <a:srgbClr val="000080"/>
                </a:solidFill>
                <a:latin typeface="Calibri"/>
              </a:rPr>
              <a:t>    </a:t>
            </a:r>
            <a:endParaRPr lang="en-GB" altLang="en-US" sz="2800" dirty="0">
              <a:solidFill>
                <a:srgbClr val="FF0000"/>
              </a:solidFill>
              <a:latin typeface="Calibri"/>
            </a:endParaRPr>
          </a:p>
        </p:txBody>
      </p:sp>
      <p:sp>
        <p:nvSpPr>
          <p:cNvPr id="11" name="TextBox 10"/>
          <p:cNvSpPr txBox="1"/>
          <p:nvPr/>
        </p:nvSpPr>
        <p:spPr>
          <a:xfrm>
            <a:off x="2103293" y="1206064"/>
            <a:ext cx="184731" cy="1877437"/>
          </a:xfrm>
          <a:prstGeom prst="rect">
            <a:avLst/>
          </a:prstGeom>
          <a:noFill/>
        </p:spPr>
        <p:txBody>
          <a:bodyPr wrap="none" rtlCol="0">
            <a:spAutoFit/>
          </a:bodyPr>
          <a:lstStyle/>
          <a:p>
            <a:endParaRPr lang="en-US" sz="2800" dirty="0">
              <a:solidFill>
                <a:srgbClr val="0000FF"/>
              </a:solidFill>
              <a:latin typeface="Berlin Sans FB" panose="020E0602020502020306" pitchFamily="34" charset="0"/>
            </a:endParaRPr>
          </a:p>
          <a:p>
            <a:endParaRPr lang="en-US" sz="2800" dirty="0">
              <a:solidFill>
                <a:srgbClr val="0000FF"/>
              </a:solidFill>
              <a:latin typeface="Berlin Sans FB" panose="020E0602020502020306" pitchFamily="34" charset="0"/>
            </a:endParaRPr>
          </a:p>
          <a:p>
            <a:endParaRPr lang="en-US" sz="2800" dirty="0">
              <a:solidFill>
                <a:srgbClr val="0000FF"/>
              </a:solidFill>
              <a:latin typeface="Calibri"/>
            </a:endParaRPr>
          </a:p>
          <a:p>
            <a:endParaRPr lang="en-US" sz="3200" dirty="0">
              <a:solidFill>
                <a:srgbClr val="0000FF"/>
              </a:solidFill>
              <a:latin typeface="Calibri"/>
            </a:endParaRPr>
          </a:p>
        </p:txBody>
      </p:sp>
      <p:pic>
        <p:nvPicPr>
          <p:cNvPr id="9" name="Picture 8">
            <a:extLst>
              <a:ext uri="{FF2B5EF4-FFF2-40B4-BE49-F238E27FC236}">
                <a16:creationId xmlns:a16="http://schemas.microsoft.com/office/drawing/2014/main" id="{8F2122C4-D4A6-41F1-AD1F-8AAD039BCA58}"/>
              </a:ext>
            </a:extLst>
          </p:cNvPr>
          <p:cNvPicPr>
            <a:picLocks noChangeAspect="1"/>
          </p:cNvPicPr>
          <p:nvPr/>
        </p:nvPicPr>
        <p:blipFill>
          <a:blip r:embed="rId5"/>
          <a:stretch>
            <a:fillRect/>
          </a:stretch>
        </p:blipFill>
        <p:spPr>
          <a:xfrm>
            <a:off x="1871102" y="205790"/>
            <a:ext cx="1176899" cy="853787"/>
          </a:xfrm>
          <a:prstGeom prst="rect">
            <a:avLst/>
          </a:prstGeom>
        </p:spPr>
      </p:pic>
      <p:pic>
        <p:nvPicPr>
          <p:cNvPr id="10" name="Picture 9">
            <a:extLst>
              <a:ext uri="{FF2B5EF4-FFF2-40B4-BE49-F238E27FC236}">
                <a16:creationId xmlns:a16="http://schemas.microsoft.com/office/drawing/2014/main" id="{47A44522-452C-4CC5-BD6E-6682D05532B4}"/>
              </a:ext>
            </a:extLst>
          </p:cNvPr>
          <p:cNvPicPr>
            <a:picLocks noChangeAspect="1"/>
          </p:cNvPicPr>
          <p:nvPr/>
        </p:nvPicPr>
        <p:blipFill>
          <a:blip r:embed="rId6"/>
          <a:stretch>
            <a:fillRect/>
          </a:stretch>
        </p:blipFill>
        <p:spPr>
          <a:xfrm>
            <a:off x="9144807" y="209487"/>
            <a:ext cx="1176630" cy="853514"/>
          </a:xfrm>
          <a:prstGeom prst="rect">
            <a:avLst/>
          </a:prstGeom>
        </p:spPr>
      </p:pic>
      <p:pic>
        <p:nvPicPr>
          <p:cNvPr id="13" name="Picture 12">
            <a:extLst>
              <a:ext uri="{FF2B5EF4-FFF2-40B4-BE49-F238E27FC236}">
                <a16:creationId xmlns:a16="http://schemas.microsoft.com/office/drawing/2014/main" id="{C62A5E8D-7CB6-4E57-99B2-B94AA3432340}"/>
              </a:ext>
            </a:extLst>
          </p:cNvPr>
          <p:cNvPicPr>
            <a:picLocks noChangeAspect="1"/>
          </p:cNvPicPr>
          <p:nvPr/>
        </p:nvPicPr>
        <p:blipFill>
          <a:blip r:embed="rId7"/>
          <a:stretch>
            <a:fillRect/>
          </a:stretch>
        </p:blipFill>
        <p:spPr>
          <a:xfrm>
            <a:off x="4073423" y="1059577"/>
            <a:ext cx="5262290" cy="4558459"/>
          </a:xfrm>
          <a:prstGeom prst="rect">
            <a:avLst/>
          </a:prstGeom>
        </p:spPr>
      </p:pic>
    </p:spTree>
    <p:extLst>
      <p:ext uri="{BB962C8B-B14F-4D97-AF65-F5344CB8AC3E}">
        <p14:creationId xmlns:p14="http://schemas.microsoft.com/office/powerpoint/2010/main" val="414301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07A6138-556E-4CFE-9CD7-62DC70B86DB0}"/>
              </a:ext>
            </a:extLst>
          </p:cNvPr>
          <p:cNvSpPr>
            <a:spLocks noGrp="1"/>
          </p:cNvSpPr>
          <p:nvPr>
            <p:ph type="subTitle" idx="1"/>
          </p:nvPr>
        </p:nvSpPr>
        <p:spPr>
          <a:xfrm>
            <a:off x="99930" y="2289737"/>
            <a:ext cx="11687548" cy="3391871"/>
          </a:xfrm>
        </p:spPr>
        <p:txBody>
          <a:bodyPr anchor="b">
            <a:normAutofit fontScale="85000" lnSpcReduction="20000"/>
          </a:bodyPr>
          <a:lstStyle/>
          <a:p>
            <a:pPr algn="l"/>
            <a:endParaRPr lang="en-GB"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l"/>
            <a:endParaRPr lang="en-GB"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l"/>
            <a:endParaRPr lang="en-GB"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l"/>
            <a:r>
              <a:rPr lang="en-GB" sz="3100" dirty="0">
                <a:solidFill>
                  <a:srgbClr val="0000FF"/>
                </a:solidFill>
                <a:latin typeface="Calibri" panose="020F0502020204030204" pitchFamily="34" charset="0"/>
                <a:ea typeface="Calibri" panose="020F0502020204030204" pitchFamily="34" charset="0"/>
                <a:cs typeface="Times New Roman" panose="02020603050405020304" pitchFamily="18" charset="0"/>
              </a:rPr>
              <a:t>O</a:t>
            </a:r>
            <a:r>
              <a:rPr kumimoji="0" lang="en-GB" sz="3100" b="0" i="0" u="none" strike="noStrike" kern="1200" cap="none" spc="0" normalizeH="0" baseline="0" noProof="0" dirty="0" err="1">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rPr>
              <a:t>ur</a:t>
            </a:r>
            <a:r>
              <a:rPr kumimoji="0" lang="en-GB" sz="3100" b="0" i="0"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rPr>
              <a:t> curriculum is based on the national curriculum and White Rose Maths and other materials that support the delivery of the curriculum. </a:t>
            </a:r>
          </a:p>
          <a:p>
            <a:pPr algn="l"/>
            <a:r>
              <a:rPr kumimoji="0" lang="en-GB" sz="3100" b="0" i="0"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rPr>
              <a:t>These include, Power Maths, NCETM, </a:t>
            </a:r>
            <a:r>
              <a:rPr kumimoji="0" lang="en-GB" sz="3100" b="0" i="0" u="none" strike="noStrike" kern="1200" cap="none" spc="0" normalizeH="0" baseline="0" noProof="0" dirty="0" err="1">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rPr>
              <a:t>NRich</a:t>
            </a:r>
            <a:r>
              <a:rPr kumimoji="0" lang="en-GB" sz="3100" b="0" i="0"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rPr>
              <a:t>, Third Space Learning, Primary Stars, Classroom Secrets, NACE– these are used across KS1 and KS2 allowing children to be exposed to a variety of different types of learning and to ensure coverage of fluency, problem solving and reasoning in different formats to ensure that our maths curriculum is rich and varied. </a:t>
            </a:r>
            <a:endParaRPr lang="en-GB" sz="3100" b="1" dirty="0">
              <a:solidFill>
                <a:srgbClr val="0000FF"/>
              </a:solidFill>
              <a:latin typeface="+mj-lt"/>
            </a:endParaRPr>
          </a:p>
        </p:txBody>
      </p:sp>
      <p:grpSp>
        <p:nvGrpSpPr>
          <p:cNvPr id="15" name="Group 14">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6" name="Freeform: Shape 15">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2F10BF7-F9BD-4EB7-9E7B-94009E4999E5}"/>
              </a:ext>
            </a:extLst>
          </p:cNvPr>
          <p:cNvPicPr>
            <a:picLocks noChangeAspect="1"/>
          </p:cNvPicPr>
          <p:nvPr/>
        </p:nvPicPr>
        <p:blipFill>
          <a:blip r:embed="rId3"/>
          <a:stretch>
            <a:fillRect/>
          </a:stretch>
        </p:blipFill>
        <p:spPr>
          <a:xfrm>
            <a:off x="4900237" y="1408726"/>
            <a:ext cx="1902117" cy="1926503"/>
          </a:xfrm>
          <a:prstGeom prst="rect">
            <a:avLst/>
          </a:prstGeom>
        </p:spPr>
      </p:pic>
      <p:sp>
        <p:nvSpPr>
          <p:cNvPr id="14" name="TextBox 13">
            <a:extLst>
              <a:ext uri="{FF2B5EF4-FFF2-40B4-BE49-F238E27FC236}">
                <a16:creationId xmlns:a16="http://schemas.microsoft.com/office/drawing/2014/main" id="{5CC358DD-3E91-4821-B367-27D45FE453BD}"/>
              </a:ext>
            </a:extLst>
          </p:cNvPr>
          <p:cNvSpPr txBox="1"/>
          <p:nvPr/>
        </p:nvSpPr>
        <p:spPr>
          <a:xfrm>
            <a:off x="404042" y="28876"/>
            <a:ext cx="10739305" cy="1277273"/>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Light" panose="020F0302020204030204"/>
                <a:ea typeface="+mn-ea"/>
                <a:cs typeface="+mn-cs"/>
              </a:rPr>
              <a:t>What does </a:t>
            </a:r>
            <a:r>
              <a:rPr kumimoji="0" lang="en-US" sz="4000" b="1" i="0" u="none" strike="noStrike" kern="1200" cap="none" spc="0" normalizeH="0" baseline="0" noProof="0" dirty="0" err="1">
                <a:ln>
                  <a:noFill/>
                </a:ln>
                <a:solidFill>
                  <a:srgbClr val="0000FF"/>
                </a:solidFill>
                <a:effectLst/>
                <a:uLnTx/>
                <a:uFillTx/>
                <a:latin typeface="Calibri Light" panose="020F0302020204030204"/>
                <a:ea typeface="+mn-ea"/>
                <a:cs typeface="+mn-cs"/>
              </a:rPr>
              <a:t>Maths</a:t>
            </a:r>
            <a:r>
              <a:rPr kumimoji="0" lang="en-US" sz="4000" b="1" i="0" u="none" strike="noStrike" kern="1200" cap="none" spc="0" normalizeH="0" baseline="0" noProof="0" dirty="0">
                <a:ln>
                  <a:noFill/>
                </a:ln>
                <a:solidFill>
                  <a:srgbClr val="0000FF"/>
                </a:solidFill>
                <a:effectLst/>
                <a:uLnTx/>
                <a:uFillTx/>
                <a:latin typeface="Calibri Light" panose="020F0302020204030204"/>
                <a:ea typeface="+mn-ea"/>
                <a:cs typeface="+mn-cs"/>
              </a:rPr>
              <a:t> learning look like at Farnborough?</a:t>
            </a:r>
          </a:p>
        </p:txBody>
      </p:sp>
    </p:spTree>
    <p:extLst>
      <p:ext uri="{BB962C8B-B14F-4D97-AF65-F5344CB8AC3E}">
        <p14:creationId xmlns:p14="http://schemas.microsoft.com/office/powerpoint/2010/main" val="3367397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matilda quentin blak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8138" y="4985221"/>
            <a:ext cx="1725613" cy="1725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04208" y="377255"/>
            <a:ext cx="7391400" cy="954107"/>
          </a:xfrm>
          <a:prstGeom prst="rect">
            <a:avLst/>
          </a:prstGeom>
          <a:noFill/>
        </p:spPr>
        <p:txBody>
          <a:bodyPr wrap="square" rtlCol="0">
            <a:spAutoFit/>
          </a:bodyPr>
          <a:lstStyle/>
          <a:p>
            <a:pPr algn="ctr"/>
            <a:r>
              <a:rPr lang="en-US" sz="2800" b="1" dirty="0">
                <a:solidFill>
                  <a:srgbClr val="00CC00"/>
                </a:solidFill>
                <a:latin typeface="Kristen ITC" panose="03050502040202030202" pitchFamily="66" charset="0"/>
              </a:rPr>
              <a:t>Math workshop</a:t>
            </a:r>
          </a:p>
          <a:p>
            <a:pPr algn="ctr"/>
            <a:endParaRPr lang="en-US" sz="2800" b="1" dirty="0">
              <a:solidFill>
                <a:srgbClr val="00CC00"/>
              </a:solidFill>
              <a:latin typeface="Kristen ITC" panose="03050502040202030202" pitchFamily="66" charset="0"/>
            </a:endParaRPr>
          </a:p>
        </p:txBody>
      </p:sp>
      <p:sp>
        <p:nvSpPr>
          <p:cNvPr id="2" name="Rectangle 1"/>
          <p:cNvSpPr/>
          <p:nvPr/>
        </p:nvSpPr>
        <p:spPr>
          <a:xfrm>
            <a:off x="2875124" y="736234"/>
            <a:ext cx="6857999" cy="954107"/>
          </a:xfrm>
          <a:prstGeom prst="rect">
            <a:avLst/>
          </a:prstGeom>
        </p:spPr>
        <p:txBody>
          <a:bodyPr wrap="square">
            <a:spAutoFit/>
          </a:bodyPr>
          <a:lstStyle/>
          <a:p>
            <a:pPr algn="ctr"/>
            <a:r>
              <a:rPr lang="en-GB" altLang="en-US" sz="2800" dirty="0">
                <a:solidFill>
                  <a:srgbClr val="0000FF"/>
                </a:solidFill>
                <a:latin typeface="Calibri"/>
              </a:rPr>
              <a:t>. </a:t>
            </a:r>
          </a:p>
          <a:p>
            <a:endParaRPr lang="en-GB" altLang="en-US" sz="2800" dirty="0">
              <a:solidFill>
                <a:prstClr val="black"/>
              </a:solidFill>
              <a:latin typeface="Calibri"/>
            </a:endParaRPr>
          </a:p>
        </p:txBody>
      </p:sp>
      <p:pic>
        <p:nvPicPr>
          <p:cNvPr id="7" name="Picture 5" descr="Readingbugs_foundation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410" y="4998092"/>
            <a:ext cx="2808287"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Readingbugs_key-stage-1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9462" y="4998091"/>
            <a:ext cx="2063750" cy="158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75123" y="3080254"/>
            <a:ext cx="7391400" cy="954107"/>
          </a:xfrm>
          <a:prstGeom prst="rect">
            <a:avLst/>
          </a:prstGeom>
        </p:spPr>
        <p:txBody>
          <a:bodyPr wrap="square">
            <a:spAutoFit/>
          </a:bodyPr>
          <a:lstStyle/>
          <a:p>
            <a:r>
              <a:rPr lang="en-GB" altLang="en-US" sz="2800" dirty="0">
                <a:solidFill>
                  <a:srgbClr val="FF0000"/>
                </a:solidFill>
                <a:latin typeface="Calibri"/>
              </a:rPr>
              <a:t>    </a:t>
            </a:r>
          </a:p>
          <a:p>
            <a:r>
              <a:rPr lang="en-GB" altLang="en-US" sz="2800" dirty="0">
                <a:solidFill>
                  <a:srgbClr val="000080"/>
                </a:solidFill>
                <a:latin typeface="Calibri"/>
              </a:rPr>
              <a:t>    </a:t>
            </a:r>
            <a:endParaRPr lang="en-GB" altLang="en-US" sz="2800" dirty="0">
              <a:solidFill>
                <a:srgbClr val="FF0000"/>
              </a:solidFill>
              <a:latin typeface="Calibri"/>
            </a:endParaRPr>
          </a:p>
        </p:txBody>
      </p:sp>
      <p:sp>
        <p:nvSpPr>
          <p:cNvPr id="11" name="TextBox 10"/>
          <p:cNvSpPr txBox="1"/>
          <p:nvPr/>
        </p:nvSpPr>
        <p:spPr>
          <a:xfrm>
            <a:off x="2103293" y="1206064"/>
            <a:ext cx="184731" cy="1877437"/>
          </a:xfrm>
          <a:prstGeom prst="rect">
            <a:avLst/>
          </a:prstGeom>
          <a:noFill/>
        </p:spPr>
        <p:txBody>
          <a:bodyPr wrap="none" rtlCol="0">
            <a:spAutoFit/>
          </a:bodyPr>
          <a:lstStyle/>
          <a:p>
            <a:endParaRPr lang="en-US" sz="2800" dirty="0">
              <a:solidFill>
                <a:srgbClr val="0000FF"/>
              </a:solidFill>
              <a:latin typeface="Berlin Sans FB" panose="020E0602020502020306" pitchFamily="34" charset="0"/>
            </a:endParaRPr>
          </a:p>
          <a:p>
            <a:endParaRPr lang="en-US" sz="2800" dirty="0">
              <a:solidFill>
                <a:srgbClr val="0000FF"/>
              </a:solidFill>
              <a:latin typeface="Berlin Sans FB" panose="020E0602020502020306" pitchFamily="34" charset="0"/>
            </a:endParaRPr>
          </a:p>
          <a:p>
            <a:endParaRPr lang="en-US" sz="2800" dirty="0">
              <a:solidFill>
                <a:srgbClr val="0000FF"/>
              </a:solidFill>
              <a:latin typeface="Calibri"/>
            </a:endParaRPr>
          </a:p>
          <a:p>
            <a:endParaRPr lang="en-US" sz="3200" dirty="0">
              <a:solidFill>
                <a:srgbClr val="0000FF"/>
              </a:solidFill>
              <a:latin typeface="Calibri"/>
            </a:endParaRPr>
          </a:p>
        </p:txBody>
      </p:sp>
      <p:pic>
        <p:nvPicPr>
          <p:cNvPr id="9" name="Picture 8">
            <a:extLst>
              <a:ext uri="{FF2B5EF4-FFF2-40B4-BE49-F238E27FC236}">
                <a16:creationId xmlns:a16="http://schemas.microsoft.com/office/drawing/2014/main" id="{8F2122C4-D4A6-41F1-AD1F-8AAD039BCA58}"/>
              </a:ext>
            </a:extLst>
          </p:cNvPr>
          <p:cNvPicPr>
            <a:picLocks noChangeAspect="1"/>
          </p:cNvPicPr>
          <p:nvPr/>
        </p:nvPicPr>
        <p:blipFill>
          <a:blip r:embed="rId5"/>
          <a:stretch>
            <a:fillRect/>
          </a:stretch>
        </p:blipFill>
        <p:spPr>
          <a:xfrm>
            <a:off x="1871102" y="205790"/>
            <a:ext cx="1176899" cy="853787"/>
          </a:xfrm>
          <a:prstGeom prst="rect">
            <a:avLst/>
          </a:prstGeom>
        </p:spPr>
      </p:pic>
      <p:pic>
        <p:nvPicPr>
          <p:cNvPr id="10" name="Picture 9">
            <a:extLst>
              <a:ext uri="{FF2B5EF4-FFF2-40B4-BE49-F238E27FC236}">
                <a16:creationId xmlns:a16="http://schemas.microsoft.com/office/drawing/2014/main" id="{47A44522-452C-4CC5-BD6E-6682D05532B4}"/>
              </a:ext>
            </a:extLst>
          </p:cNvPr>
          <p:cNvPicPr>
            <a:picLocks noChangeAspect="1"/>
          </p:cNvPicPr>
          <p:nvPr/>
        </p:nvPicPr>
        <p:blipFill>
          <a:blip r:embed="rId6"/>
          <a:stretch>
            <a:fillRect/>
          </a:stretch>
        </p:blipFill>
        <p:spPr>
          <a:xfrm>
            <a:off x="9144807" y="209487"/>
            <a:ext cx="1176630" cy="853514"/>
          </a:xfrm>
          <a:prstGeom prst="rect">
            <a:avLst/>
          </a:prstGeom>
        </p:spPr>
      </p:pic>
      <p:pic>
        <p:nvPicPr>
          <p:cNvPr id="12" name="Picture 11">
            <a:extLst>
              <a:ext uri="{FF2B5EF4-FFF2-40B4-BE49-F238E27FC236}">
                <a16:creationId xmlns:a16="http://schemas.microsoft.com/office/drawing/2014/main" id="{592C2BA1-399A-4F79-B550-20E70A66CDE8}"/>
              </a:ext>
            </a:extLst>
          </p:cNvPr>
          <p:cNvPicPr>
            <a:picLocks noChangeAspect="1"/>
          </p:cNvPicPr>
          <p:nvPr/>
        </p:nvPicPr>
        <p:blipFill>
          <a:blip r:embed="rId7"/>
          <a:stretch>
            <a:fillRect/>
          </a:stretch>
        </p:blipFill>
        <p:spPr>
          <a:xfrm>
            <a:off x="2500313" y="1357313"/>
            <a:ext cx="7191375" cy="4143375"/>
          </a:xfrm>
          <a:prstGeom prst="rect">
            <a:avLst/>
          </a:prstGeom>
        </p:spPr>
      </p:pic>
    </p:spTree>
    <p:extLst>
      <p:ext uri="{BB962C8B-B14F-4D97-AF65-F5344CB8AC3E}">
        <p14:creationId xmlns:p14="http://schemas.microsoft.com/office/powerpoint/2010/main" val="3648677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matilda quentin blak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8138" y="4985221"/>
            <a:ext cx="1725613" cy="1725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04208" y="377255"/>
            <a:ext cx="7391400" cy="954107"/>
          </a:xfrm>
          <a:prstGeom prst="rect">
            <a:avLst/>
          </a:prstGeom>
          <a:noFill/>
        </p:spPr>
        <p:txBody>
          <a:bodyPr wrap="square" rtlCol="0">
            <a:spAutoFit/>
          </a:bodyPr>
          <a:lstStyle/>
          <a:p>
            <a:pPr algn="ctr"/>
            <a:r>
              <a:rPr lang="en-US" sz="2800" b="1" dirty="0">
                <a:solidFill>
                  <a:srgbClr val="00CC00"/>
                </a:solidFill>
                <a:latin typeface="Kristen ITC" panose="03050502040202030202" pitchFamily="66" charset="0"/>
              </a:rPr>
              <a:t>Math workshop</a:t>
            </a:r>
          </a:p>
          <a:p>
            <a:pPr algn="ctr"/>
            <a:endParaRPr lang="en-US" sz="2800" b="1" dirty="0">
              <a:solidFill>
                <a:srgbClr val="00CC00"/>
              </a:solidFill>
              <a:latin typeface="Kristen ITC" panose="03050502040202030202" pitchFamily="66" charset="0"/>
            </a:endParaRPr>
          </a:p>
        </p:txBody>
      </p:sp>
      <p:sp>
        <p:nvSpPr>
          <p:cNvPr id="2" name="Rectangle 1"/>
          <p:cNvSpPr/>
          <p:nvPr/>
        </p:nvSpPr>
        <p:spPr>
          <a:xfrm>
            <a:off x="2875124" y="736234"/>
            <a:ext cx="6857999" cy="954107"/>
          </a:xfrm>
          <a:prstGeom prst="rect">
            <a:avLst/>
          </a:prstGeom>
        </p:spPr>
        <p:txBody>
          <a:bodyPr wrap="square">
            <a:spAutoFit/>
          </a:bodyPr>
          <a:lstStyle/>
          <a:p>
            <a:pPr algn="ctr"/>
            <a:r>
              <a:rPr lang="en-GB" altLang="en-US" sz="2800" dirty="0">
                <a:solidFill>
                  <a:srgbClr val="0000FF"/>
                </a:solidFill>
                <a:latin typeface="Calibri"/>
              </a:rPr>
              <a:t>. </a:t>
            </a:r>
          </a:p>
          <a:p>
            <a:endParaRPr lang="en-GB" altLang="en-US" sz="2800" dirty="0">
              <a:solidFill>
                <a:prstClr val="black"/>
              </a:solidFill>
              <a:latin typeface="Calibri"/>
            </a:endParaRPr>
          </a:p>
        </p:txBody>
      </p:sp>
      <p:pic>
        <p:nvPicPr>
          <p:cNvPr id="7" name="Picture 5" descr="Readingbugs_foundation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410" y="4998092"/>
            <a:ext cx="2808287"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Readingbugs_key-stage-1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9462" y="4998091"/>
            <a:ext cx="2063750" cy="158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75123" y="3080254"/>
            <a:ext cx="7391400" cy="954107"/>
          </a:xfrm>
          <a:prstGeom prst="rect">
            <a:avLst/>
          </a:prstGeom>
        </p:spPr>
        <p:txBody>
          <a:bodyPr wrap="square">
            <a:spAutoFit/>
          </a:bodyPr>
          <a:lstStyle/>
          <a:p>
            <a:r>
              <a:rPr lang="en-GB" altLang="en-US" sz="2800" dirty="0">
                <a:solidFill>
                  <a:srgbClr val="FF0000"/>
                </a:solidFill>
                <a:latin typeface="Calibri"/>
              </a:rPr>
              <a:t>    </a:t>
            </a:r>
          </a:p>
          <a:p>
            <a:r>
              <a:rPr lang="en-GB" altLang="en-US" sz="2800" dirty="0">
                <a:solidFill>
                  <a:srgbClr val="000080"/>
                </a:solidFill>
                <a:latin typeface="Calibri"/>
              </a:rPr>
              <a:t>    </a:t>
            </a:r>
            <a:endParaRPr lang="en-GB" altLang="en-US" sz="2800" dirty="0">
              <a:solidFill>
                <a:srgbClr val="FF0000"/>
              </a:solidFill>
              <a:latin typeface="Calibri"/>
            </a:endParaRPr>
          </a:p>
        </p:txBody>
      </p:sp>
      <p:sp>
        <p:nvSpPr>
          <p:cNvPr id="11" name="TextBox 10"/>
          <p:cNvSpPr txBox="1"/>
          <p:nvPr/>
        </p:nvSpPr>
        <p:spPr>
          <a:xfrm>
            <a:off x="2103293" y="1206064"/>
            <a:ext cx="184731" cy="1877437"/>
          </a:xfrm>
          <a:prstGeom prst="rect">
            <a:avLst/>
          </a:prstGeom>
          <a:noFill/>
        </p:spPr>
        <p:txBody>
          <a:bodyPr wrap="none" rtlCol="0">
            <a:spAutoFit/>
          </a:bodyPr>
          <a:lstStyle/>
          <a:p>
            <a:endParaRPr lang="en-US" sz="2800" dirty="0">
              <a:solidFill>
                <a:srgbClr val="0000FF"/>
              </a:solidFill>
              <a:latin typeface="Berlin Sans FB" panose="020E0602020502020306" pitchFamily="34" charset="0"/>
            </a:endParaRPr>
          </a:p>
          <a:p>
            <a:endParaRPr lang="en-US" sz="2800" dirty="0">
              <a:solidFill>
                <a:srgbClr val="0000FF"/>
              </a:solidFill>
              <a:latin typeface="Berlin Sans FB" panose="020E0602020502020306" pitchFamily="34" charset="0"/>
            </a:endParaRPr>
          </a:p>
          <a:p>
            <a:endParaRPr lang="en-US" sz="2800" dirty="0">
              <a:solidFill>
                <a:srgbClr val="0000FF"/>
              </a:solidFill>
              <a:latin typeface="Calibri"/>
            </a:endParaRPr>
          </a:p>
          <a:p>
            <a:endParaRPr lang="en-US" sz="3200" dirty="0">
              <a:solidFill>
                <a:srgbClr val="0000FF"/>
              </a:solidFill>
              <a:latin typeface="Calibri"/>
            </a:endParaRPr>
          </a:p>
        </p:txBody>
      </p:sp>
      <p:pic>
        <p:nvPicPr>
          <p:cNvPr id="9" name="Picture 8">
            <a:extLst>
              <a:ext uri="{FF2B5EF4-FFF2-40B4-BE49-F238E27FC236}">
                <a16:creationId xmlns:a16="http://schemas.microsoft.com/office/drawing/2014/main" id="{8F2122C4-D4A6-41F1-AD1F-8AAD039BCA58}"/>
              </a:ext>
            </a:extLst>
          </p:cNvPr>
          <p:cNvPicPr>
            <a:picLocks noChangeAspect="1"/>
          </p:cNvPicPr>
          <p:nvPr/>
        </p:nvPicPr>
        <p:blipFill>
          <a:blip r:embed="rId5"/>
          <a:stretch>
            <a:fillRect/>
          </a:stretch>
        </p:blipFill>
        <p:spPr>
          <a:xfrm>
            <a:off x="1871102" y="205790"/>
            <a:ext cx="1176899" cy="853787"/>
          </a:xfrm>
          <a:prstGeom prst="rect">
            <a:avLst/>
          </a:prstGeom>
        </p:spPr>
      </p:pic>
      <p:pic>
        <p:nvPicPr>
          <p:cNvPr id="10" name="Picture 9">
            <a:extLst>
              <a:ext uri="{FF2B5EF4-FFF2-40B4-BE49-F238E27FC236}">
                <a16:creationId xmlns:a16="http://schemas.microsoft.com/office/drawing/2014/main" id="{47A44522-452C-4CC5-BD6E-6682D05532B4}"/>
              </a:ext>
            </a:extLst>
          </p:cNvPr>
          <p:cNvPicPr>
            <a:picLocks noChangeAspect="1"/>
          </p:cNvPicPr>
          <p:nvPr/>
        </p:nvPicPr>
        <p:blipFill>
          <a:blip r:embed="rId6"/>
          <a:stretch>
            <a:fillRect/>
          </a:stretch>
        </p:blipFill>
        <p:spPr>
          <a:xfrm>
            <a:off x="9144807" y="209487"/>
            <a:ext cx="1176630" cy="853514"/>
          </a:xfrm>
          <a:prstGeom prst="rect">
            <a:avLst/>
          </a:prstGeom>
        </p:spPr>
      </p:pic>
      <p:pic>
        <p:nvPicPr>
          <p:cNvPr id="13" name="Picture 12">
            <a:extLst>
              <a:ext uri="{FF2B5EF4-FFF2-40B4-BE49-F238E27FC236}">
                <a16:creationId xmlns:a16="http://schemas.microsoft.com/office/drawing/2014/main" id="{20FD0E4B-B484-46D6-979A-CAB6FE38F564}"/>
              </a:ext>
            </a:extLst>
          </p:cNvPr>
          <p:cNvPicPr>
            <a:picLocks noChangeAspect="1"/>
          </p:cNvPicPr>
          <p:nvPr/>
        </p:nvPicPr>
        <p:blipFill rotWithShape="1">
          <a:blip r:embed="rId7"/>
          <a:srcRect b="71595"/>
          <a:stretch/>
        </p:blipFill>
        <p:spPr>
          <a:xfrm>
            <a:off x="1524000" y="1735727"/>
            <a:ext cx="9049088" cy="2038775"/>
          </a:xfrm>
          <a:prstGeom prst="rect">
            <a:avLst/>
          </a:prstGeom>
        </p:spPr>
      </p:pic>
    </p:spTree>
    <p:extLst>
      <p:ext uri="{BB962C8B-B14F-4D97-AF65-F5344CB8AC3E}">
        <p14:creationId xmlns:p14="http://schemas.microsoft.com/office/powerpoint/2010/main" val="1958304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matilda quentin blak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8138" y="4985221"/>
            <a:ext cx="1725613" cy="1725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04208" y="377255"/>
            <a:ext cx="7391400" cy="954107"/>
          </a:xfrm>
          <a:prstGeom prst="rect">
            <a:avLst/>
          </a:prstGeom>
          <a:noFill/>
        </p:spPr>
        <p:txBody>
          <a:bodyPr wrap="square" rtlCol="0">
            <a:spAutoFit/>
          </a:bodyPr>
          <a:lstStyle/>
          <a:p>
            <a:pPr algn="ctr"/>
            <a:r>
              <a:rPr lang="en-US" sz="2800" b="1" dirty="0">
                <a:solidFill>
                  <a:srgbClr val="00CC00"/>
                </a:solidFill>
                <a:latin typeface="Kristen ITC" panose="03050502040202030202" pitchFamily="66" charset="0"/>
              </a:rPr>
              <a:t>Math workshop</a:t>
            </a:r>
          </a:p>
          <a:p>
            <a:pPr algn="ctr"/>
            <a:endParaRPr lang="en-US" sz="2800" b="1" dirty="0">
              <a:solidFill>
                <a:srgbClr val="00CC00"/>
              </a:solidFill>
              <a:latin typeface="Kristen ITC" panose="03050502040202030202" pitchFamily="66" charset="0"/>
            </a:endParaRPr>
          </a:p>
        </p:txBody>
      </p:sp>
      <p:sp>
        <p:nvSpPr>
          <p:cNvPr id="2" name="Rectangle 1"/>
          <p:cNvSpPr/>
          <p:nvPr/>
        </p:nvSpPr>
        <p:spPr>
          <a:xfrm>
            <a:off x="2875124" y="736234"/>
            <a:ext cx="6857999" cy="954107"/>
          </a:xfrm>
          <a:prstGeom prst="rect">
            <a:avLst/>
          </a:prstGeom>
        </p:spPr>
        <p:txBody>
          <a:bodyPr wrap="square">
            <a:spAutoFit/>
          </a:bodyPr>
          <a:lstStyle/>
          <a:p>
            <a:pPr algn="ctr"/>
            <a:r>
              <a:rPr lang="en-GB" altLang="en-US" sz="2800" dirty="0">
                <a:solidFill>
                  <a:srgbClr val="0000FF"/>
                </a:solidFill>
                <a:latin typeface="Calibri"/>
              </a:rPr>
              <a:t>. </a:t>
            </a:r>
          </a:p>
          <a:p>
            <a:endParaRPr lang="en-GB" altLang="en-US" sz="2800" dirty="0">
              <a:solidFill>
                <a:prstClr val="black"/>
              </a:solidFill>
              <a:latin typeface="Calibri"/>
            </a:endParaRPr>
          </a:p>
        </p:txBody>
      </p:sp>
      <p:pic>
        <p:nvPicPr>
          <p:cNvPr id="7" name="Picture 5" descr="Readingbugs_foundation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410" y="4998092"/>
            <a:ext cx="2808287"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Readingbugs_key-stage-1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9462" y="4998091"/>
            <a:ext cx="2063750" cy="158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75123" y="3080254"/>
            <a:ext cx="7391400" cy="954107"/>
          </a:xfrm>
          <a:prstGeom prst="rect">
            <a:avLst/>
          </a:prstGeom>
        </p:spPr>
        <p:txBody>
          <a:bodyPr wrap="square">
            <a:spAutoFit/>
          </a:bodyPr>
          <a:lstStyle/>
          <a:p>
            <a:r>
              <a:rPr lang="en-GB" altLang="en-US" sz="2800" dirty="0">
                <a:solidFill>
                  <a:srgbClr val="FF0000"/>
                </a:solidFill>
                <a:latin typeface="Calibri"/>
              </a:rPr>
              <a:t>    </a:t>
            </a:r>
          </a:p>
          <a:p>
            <a:r>
              <a:rPr lang="en-GB" altLang="en-US" sz="2800" dirty="0">
                <a:solidFill>
                  <a:srgbClr val="000080"/>
                </a:solidFill>
                <a:latin typeface="Calibri"/>
              </a:rPr>
              <a:t>    </a:t>
            </a:r>
            <a:endParaRPr lang="en-GB" altLang="en-US" sz="2800" dirty="0">
              <a:solidFill>
                <a:srgbClr val="FF0000"/>
              </a:solidFill>
              <a:latin typeface="Calibri"/>
            </a:endParaRPr>
          </a:p>
        </p:txBody>
      </p:sp>
      <p:sp>
        <p:nvSpPr>
          <p:cNvPr id="11" name="TextBox 10"/>
          <p:cNvSpPr txBox="1"/>
          <p:nvPr/>
        </p:nvSpPr>
        <p:spPr>
          <a:xfrm>
            <a:off x="2103293" y="1206064"/>
            <a:ext cx="184731" cy="1877437"/>
          </a:xfrm>
          <a:prstGeom prst="rect">
            <a:avLst/>
          </a:prstGeom>
          <a:noFill/>
        </p:spPr>
        <p:txBody>
          <a:bodyPr wrap="none" rtlCol="0">
            <a:spAutoFit/>
          </a:bodyPr>
          <a:lstStyle/>
          <a:p>
            <a:endParaRPr lang="en-US" sz="2800" dirty="0">
              <a:solidFill>
                <a:srgbClr val="0000FF"/>
              </a:solidFill>
              <a:latin typeface="Berlin Sans FB" panose="020E0602020502020306" pitchFamily="34" charset="0"/>
            </a:endParaRPr>
          </a:p>
          <a:p>
            <a:endParaRPr lang="en-US" sz="2800" dirty="0">
              <a:solidFill>
                <a:srgbClr val="0000FF"/>
              </a:solidFill>
              <a:latin typeface="Berlin Sans FB" panose="020E0602020502020306" pitchFamily="34" charset="0"/>
            </a:endParaRPr>
          </a:p>
          <a:p>
            <a:endParaRPr lang="en-US" sz="2800" dirty="0">
              <a:solidFill>
                <a:srgbClr val="0000FF"/>
              </a:solidFill>
              <a:latin typeface="Calibri"/>
            </a:endParaRPr>
          </a:p>
          <a:p>
            <a:endParaRPr lang="en-US" sz="3200" dirty="0">
              <a:solidFill>
                <a:srgbClr val="0000FF"/>
              </a:solidFill>
              <a:latin typeface="Calibri"/>
            </a:endParaRPr>
          </a:p>
        </p:txBody>
      </p:sp>
      <p:pic>
        <p:nvPicPr>
          <p:cNvPr id="9" name="Picture 8">
            <a:extLst>
              <a:ext uri="{FF2B5EF4-FFF2-40B4-BE49-F238E27FC236}">
                <a16:creationId xmlns:a16="http://schemas.microsoft.com/office/drawing/2014/main" id="{8F2122C4-D4A6-41F1-AD1F-8AAD039BCA58}"/>
              </a:ext>
            </a:extLst>
          </p:cNvPr>
          <p:cNvPicPr>
            <a:picLocks noChangeAspect="1"/>
          </p:cNvPicPr>
          <p:nvPr/>
        </p:nvPicPr>
        <p:blipFill>
          <a:blip r:embed="rId5"/>
          <a:stretch>
            <a:fillRect/>
          </a:stretch>
        </p:blipFill>
        <p:spPr>
          <a:xfrm>
            <a:off x="1871102" y="205790"/>
            <a:ext cx="1176899" cy="853787"/>
          </a:xfrm>
          <a:prstGeom prst="rect">
            <a:avLst/>
          </a:prstGeom>
        </p:spPr>
      </p:pic>
      <p:pic>
        <p:nvPicPr>
          <p:cNvPr id="10" name="Picture 9">
            <a:extLst>
              <a:ext uri="{FF2B5EF4-FFF2-40B4-BE49-F238E27FC236}">
                <a16:creationId xmlns:a16="http://schemas.microsoft.com/office/drawing/2014/main" id="{47A44522-452C-4CC5-BD6E-6682D05532B4}"/>
              </a:ext>
            </a:extLst>
          </p:cNvPr>
          <p:cNvPicPr>
            <a:picLocks noChangeAspect="1"/>
          </p:cNvPicPr>
          <p:nvPr/>
        </p:nvPicPr>
        <p:blipFill>
          <a:blip r:embed="rId6"/>
          <a:stretch>
            <a:fillRect/>
          </a:stretch>
        </p:blipFill>
        <p:spPr>
          <a:xfrm>
            <a:off x="9144807" y="209487"/>
            <a:ext cx="1176630" cy="853514"/>
          </a:xfrm>
          <a:prstGeom prst="rect">
            <a:avLst/>
          </a:prstGeom>
        </p:spPr>
      </p:pic>
      <p:pic>
        <p:nvPicPr>
          <p:cNvPr id="12" name="Picture 11">
            <a:extLst>
              <a:ext uri="{FF2B5EF4-FFF2-40B4-BE49-F238E27FC236}">
                <a16:creationId xmlns:a16="http://schemas.microsoft.com/office/drawing/2014/main" id="{52C7575C-43BD-470A-BBAD-18D02E8A3F61}"/>
              </a:ext>
            </a:extLst>
          </p:cNvPr>
          <p:cNvPicPr>
            <a:picLocks noChangeAspect="1"/>
          </p:cNvPicPr>
          <p:nvPr/>
        </p:nvPicPr>
        <p:blipFill rotWithShape="1">
          <a:blip r:embed="rId7"/>
          <a:srcRect t="29307" b="32044"/>
          <a:stretch/>
        </p:blipFill>
        <p:spPr>
          <a:xfrm>
            <a:off x="1655490" y="1197578"/>
            <a:ext cx="8872547" cy="3222022"/>
          </a:xfrm>
          <a:prstGeom prst="rect">
            <a:avLst/>
          </a:prstGeom>
        </p:spPr>
      </p:pic>
    </p:spTree>
    <p:extLst>
      <p:ext uri="{BB962C8B-B14F-4D97-AF65-F5344CB8AC3E}">
        <p14:creationId xmlns:p14="http://schemas.microsoft.com/office/powerpoint/2010/main" val="1596584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matilda quentin blak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8138" y="4985221"/>
            <a:ext cx="1725613" cy="1725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04208" y="377255"/>
            <a:ext cx="7391400" cy="954107"/>
          </a:xfrm>
          <a:prstGeom prst="rect">
            <a:avLst/>
          </a:prstGeom>
          <a:noFill/>
        </p:spPr>
        <p:txBody>
          <a:bodyPr wrap="square" rtlCol="0">
            <a:spAutoFit/>
          </a:bodyPr>
          <a:lstStyle/>
          <a:p>
            <a:pPr algn="ctr"/>
            <a:r>
              <a:rPr lang="en-US" sz="2800" b="1" dirty="0">
                <a:solidFill>
                  <a:srgbClr val="00CC00"/>
                </a:solidFill>
                <a:latin typeface="Kristen ITC" panose="03050502040202030202" pitchFamily="66" charset="0"/>
              </a:rPr>
              <a:t>Math workshop</a:t>
            </a:r>
          </a:p>
          <a:p>
            <a:pPr algn="ctr"/>
            <a:endParaRPr lang="en-US" sz="2800" b="1" dirty="0">
              <a:solidFill>
                <a:srgbClr val="00CC00"/>
              </a:solidFill>
              <a:latin typeface="Kristen ITC" panose="03050502040202030202" pitchFamily="66" charset="0"/>
            </a:endParaRPr>
          </a:p>
        </p:txBody>
      </p:sp>
      <p:sp>
        <p:nvSpPr>
          <p:cNvPr id="2" name="Rectangle 1"/>
          <p:cNvSpPr/>
          <p:nvPr/>
        </p:nvSpPr>
        <p:spPr>
          <a:xfrm>
            <a:off x="2875124" y="736234"/>
            <a:ext cx="6857999" cy="954107"/>
          </a:xfrm>
          <a:prstGeom prst="rect">
            <a:avLst/>
          </a:prstGeom>
        </p:spPr>
        <p:txBody>
          <a:bodyPr wrap="square">
            <a:spAutoFit/>
          </a:bodyPr>
          <a:lstStyle/>
          <a:p>
            <a:pPr algn="ctr"/>
            <a:r>
              <a:rPr lang="en-GB" altLang="en-US" sz="2800" dirty="0">
                <a:solidFill>
                  <a:srgbClr val="0000FF"/>
                </a:solidFill>
                <a:latin typeface="Calibri"/>
              </a:rPr>
              <a:t>. </a:t>
            </a:r>
          </a:p>
          <a:p>
            <a:endParaRPr lang="en-GB" altLang="en-US" sz="2800" dirty="0">
              <a:solidFill>
                <a:prstClr val="black"/>
              </a:solidFill>
              <a:latin typeface="Calibri"/>
            </a:endParaRPr>
          </a:p>
        </p:txBody>
      </p:sp>
      <p:pic>
        <p:nvPicPr>
          <p:cNvPr id="7" name="Picture 5" descr="Readingbugs_foundation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410" y="4998092"/>
            <a:ext cx="2808287"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Readingbugs_key-stage-1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9462" y="4998091"/>
            <a:ext cx="2063750" cy="158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75123" y="3080254"/>
            <a:ext cx="7391400" cy="954107"/>
          </a:xfrm>
          <a:prstGeom prst="rect">
            <a:avLst/>
          </a:prstGeom>
        </p:spPr>
        <p:txBody>
          <a:bodyPr wrap="square">
            <a:spAutoFit/>
          </a:bodyPr>
          <a:lstStyle/>
          <a:p>
            <a:r>
              <a:rPr lang="en-GB" altLang="en-US" sz="2800" dirty="0">
                <a:solidFill>
                  <a:srgbClr val="FF0000"/>
                </a:solidFill>
                <a:latin typeface="Calibri"/>
              </a:rPr>
              <a:t>    </a:t>
            </a:r>
          </a:p>
          <a:p>
            <a:r>
              <a:rPr lang="en-GB" altLang="en-US" sz="2800" dirty="0">
                <a:solidFill>
                  <a:srgbClr val="000080"/>
                </a:solidFill>
                <a:latin typeface="Calibri"/>
              </a:rPr>
              <a:t>    </a:t>
            </a:r>
            <a:endParaRPr lang="en-GB" altLang="en-US" sz="2800" dirty="0">
              <a:solidFill>
                <a:srgbClr val="FF0000"/>
              </a:solidFill>
              <a:latin typeface="Calibri"/>
            </a:endParaRPr>
          </a:p>
        </p:txBody>
      </p:sp>
      <p:sp>
        <p:nvSpPr>
          <p:cNvPr id="11" name="TextBox 10"/>
          <p:cNvSpPr txBox="1"/>
          <p:nvPr/>
        </p:nvSpPr>
        <p:spPr>
          <a:xfrm>
            <a:off x="2103293" y="1206064"/>
            <a:ext cx="184731" cy="1877437"/>
          </a:xfrm>
          <a:prstGeom prst="rect">
            <a:avLst/>
          </a:prstGeom>
          <a:noFill/>
        </p:spPr>
        <p:txBody>
          <a:bodyPr wrap="none" rtlCol="0">
            <a:spAutoFit/>
          </a:bodyPr>
          <a:lstStyle/>
          <a:p>
            <a:endParaRPr lang="en-US" sz="2800" dirty="0">
              <a:solidFill>
                <a:srgbClr val="0000FF"/>
              </a:solidFill>
              <a:latin typeface="Berlin Sans FB" panose="020E0602020502020306" pitchFamily="34" charset="0"/>
            </a:endParaRPr>
          </a:p>
          <a:p>
            <a:endParaRPr lang="en-US" sz="2800" dirty="0">
              <a:solidFill>
                <a:srgbClr val="0000FF"/>
              </a:solidFill>
              <a:latin typeface="Berlin Sans FB" panose="020E0602020502020306" pitchFamily="34" charset="0"/>
            </a:endParaRPr>
          </a:p>
          <a:p>
            <a:endParaRPr lang="en-US" sz="2800" dirty="0">
              <a:solidFill>
                <a:srgbClr val="0000FF"/>
              </a:solidFill>
              <a:latin typeface="Calibri"/>
            </a:endParaRPr>
          </a:p>
          <a:p>
            <a:endParaRPr lang="en-US" sz="3200" dirty="0">
              <a:solidFill>
                <a:srgbClr val="0000FF"/>
              </a:solidFill>
              <a:latin typeface="Calibri"/>
            </a:endParaRPr>
          </a:p>
        </p:txBody>
      </p:sp>
      <p:pic>
        <p:nvPicPr>
          <p:cNvPr id="9" name="Picture 8">
            <a:extLst>
              <a:ext uri="{FF2B5EF4-FFF2-40B4-BE49-F238E27FC236}">
                <a16:creationId xmlns:a16="http://schemas.microsoft.com/office/drawing/2014/main" id="{8F2122C4-D4A6-41F1-AD1F-8AAD039BCA58}"/>
              </a:ext>
            </a:extLst>
          </p:cNvPr>
          <p:cNvPicPr>
            <a:picLocks noChangeAspect="1"/>
          </p:cNvPicPr>
          <p:nvPr/>
        </p:nvPicPr>
        <p:blipFill>
          <a:blip r:embed="rId5"/>
          <a:stretch>
            <a:fillRect/>
          </a:stretch>
        </p:blipFill>
        <p:spPr>
          <a:xfrm>
            <a:off x="1871102" y="205790"/>
            <a:ext cx="1176899" cy="853787"/>
          </a:xfrm>
          <a:prstGeom prst="rect">
            <a:avLst/>
          </a:prstGeom>
        </p:spPr>
      </p:pic>
      <p:pic>
        <p:nvPicPr>
          <p:cNvPr id="10" name="Picture 9">
            <a:extLst>
              <a:ext uri="{FF2B5EF4-FFF2-40B4-BE49-F238E27FC236}">
                <a16:creationId xmlns:a16="http://schemas.microsoft.com/office/drawing/2014/main" id="{47A44522-452C-4CC5-BD6E-6682D05532B4}"/>
              </a:ext>
            </a:extLst>
          </p:cNvPr>
          <p:cNvPicPr>
            <a:picLocks noChangeAspect="1"/>
          </p:cNvPicPr>
          <p:nvPr/>
        </p:nvPicPr>
        <p:blipFill>
          <a:blip r:embed="rId6"/>
          <a:stretch>
            <a:fillRect/>
          </a:stretch>
        </p:blipFill>
        <p:spPr>
          <a:xfrm>
            <a:off x="9144807" y="209487"/>
            <a:ext cx="1176630" cy="853514"/>
          </a:xfrm>
          <a:prstGeom prst="rect">
            <a:avLst/>
          </a:prstGeom>
        </p:spPr>
      </p:pic>
      <p:pic>
        <p:nvPicPr>
          <p:cNvPr id="13" name="Picture 12">
            <a:extLst>
              <a:ext uri="{FF2B5EF4-FFF2-40B4-BE49-F238E27FC236}">
                <a16:creationId xmlns:a16="http://schemas.microsoft.com/office/drawing/2014/main" id="{E31C19CF-1475-4A0D-A3D3-1A0C5302A7C7}"/>
              </a:ext>
            </a:extLst>
          </p:cNvPr>
          <p:cNvPicPr>
            <a:picLocks noChangeAspect="1"/>
          </p:cNvPicPr>
          <p:nvPr/>
        </p:nvPicPr>
        <p:blipFill rotWithShape="1">
          <a:blip r:embed="rId7"/>
          <a:srcRect t="69428"/>
          <a:stretch/>
        </p:blipFill>
        <p:spPr>
          <a:xfrm>
            <a:off x="1684227" y="1370524"/>
            <a:ext cx="8757844" cy="2515676"/>
          </a:xfrm>
          <a:prstGeom prst="rect">
            <a:avLst/>
          </a:prstGeom>
        </p:spPr>
      </p:pic>
    </p:spTree>
    <p:extLst>
      <p:ext uri="{BB962C8B-B14F-4D97-AF65-F5344CB8AC3E}">
        <p14:creationId xmlns:p14="http://schemas.microsoft.com/office/powerpoint/2010/main" val="1832916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0C6E19-470F-4682-B9C7-A598346C829F}"/>
              </a:ext>
            </a:extLst>
          </p:cNvPr>
          <p:cNvSpPr txBox="1"/>
          <p:nvPr/>
        </p:nvSpPr>
        <p:spPr>
          <a:xfrm>
            <a:off x="5288622" y="1741481"/>
            <a:ext cx="6097712" cy="354456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800" b="1" i="0" u="none" strike="noStrike" kern="1200" cap="none" spc="0" normalizeH="0" baseline="0" noProof="0" dirty="0">
                <a:ln>
                  <a:noFill/>
                </a:ln>
                <a:solidFill>
                  <a:srgbClr val="FF0000"/>
                </a:solidFill>
                <a:effectLst/>
                <a:uLnTx/>
                <a:uFillTx/>
                <a:latin typeface="Calibri Light" panose="020F0302020204030204"/>
                <a:ea typeface="+mn-ea"/>
                <a:cs typeface="+mn-cs"/>
              </a:rPr>
              <a:t>Thank you for listening.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800" b="1" i="0" u="none" strike="noStrike" kern="1200" cap="none" spc="0" normalizeH="0" baseline="0" noProof="0" dirty="0">
                <a:ln>
                  <a:noFill/>
                </a:ln>
                <a:solidFill>
                  <a:srgbClr val="FF0000"/>
                </a:solidFill>
                <a:effectLst/>
                <a:uLnTx/>
                <a:uFillTx/>
                <a:latin typeface="Calibri Light" panose="020F0302020204030204"/>
                <a:ea typeface="+mn-ea"/>
                <a:cs typeface="+mn-cs"/>
              </a:rPr>
              <a:t>We hope the workshop helps you understand how you can support your child at home.</a:t>
            </a:r>
            <a:endParaRPr kumimoji="0" lang="en-GB" sz="4800" b="1" i="0" u="none" strike="noStrike" kern="1200" cap="none" spc="0" normalizeH="0" baseline="0" noProof="0" dirty="0">
              <a:ln>
                <a:noFill/>
              </a:ln>
              <a:solidFill>
                <a:srgbClr val="0070C0"/>
              </a:solidFill>
              <a:effectLst/>
              <a:uLnTx/>
              <a:uFillTx/>
              <a:latin typeface="Calibri Light" panose="020F0302020204030204"/>
              <a:ea typeface="+mn-ea"/>
              <a:cs typeface="+mn-cs"/>
            </a:endParaRPr>
          </a:p>
        </p:txBody>
      </p:sp>
      <p:pic>
        <p:nvPicPr>
          <p:cNvPr id="1026" name="Picture 2" descr="Free Math Images For Kids, Download Free Math Images For Kids png images,  Free ClipArts on Clipart Library">
            <a:extLst>
              <a:ext uri="{FF2B5EF4-FFF2-40B4-BE49-F238E27FC236}">
                <a16:creationId xmlns:a16="http://schemas.microsoft.com/office/drawing/2014/main" id="{B0B8942E-1BBF-413A-96A1-536AA4162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36" y="1741481"/>
            <a:ext cx="4833210" cy="4063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6562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tilda quentin bl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191000"/>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dr seuss quote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AutoShape 6" descr="Image result for dr seuss quote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AutoShape 8" descr="Image result for dr seuss quotes"/>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AutoShape 10" descr="Image result for dr seuss quotes"/>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AutoShape 12" descr="Image result for dr seuss quotes"/>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 name="AutoShape 14" descr="Image result for dr seuss quotes"/>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 name="AutoShape 16" descr="Image result for dr seuss quotes"/>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 name="AutoShape 18" descr="Image result for dr seuss quotes"/>
          <p:cNvSpPr>
            <a:spLocks noChangeAspect="1" noChangeArrowheads="1"/>
          </p:cNvSpPr>
          <p:nvPr/>
        </p:nvSpPr>
        <p:spPr bwMode="auto">
          <a:xfrm>
            <a:off x="2746375" y="922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1046" name="Picture 22" descr="Image result for the gruffa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7069" y="2137570"/>
            <a:ext cx="1820862" cy="182086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0718" y="13193"/>
            <a:ext cx="1935163" cy="19351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D435C05-BE74-466F-8E25-6FC3916F7947}"/>
              </a:ext>
            </a:extLst>
          </p:cNvPr>
          <p:cNvPicPr>
            <a:picLocks noChangeAspect="1"/>
          </p:cNvPicPr>
          <p:nvPr/>
        </p:nvPicPr>
        <p:blipFill>
          <a:blip r:embed="rId5"/>
          <a:stretch>
            <a:fillRect/>
          </a:stretch>
        </p:blipFill>
        <p:spPr>
          <a:xfrm>
            <a:off x="4543588" y="160338"/>
            <a:ext cx="6667500" cy="6667500"/>
          </a:xfrm>
          <a:prstGeom prst="rect">
            <a:avLst/>
          </a:prstGeom>
        </p:spPr>
      </p:pic>
    </p:spTree>
    <p:extLst>
      <p:ext uri="{BB962C8B-B14F-4D97-AF65-F5344CB8AC3E}">
        <p14:creationId xmlns:p14="http://schemas.microsoft.com/office/powerpoint/2010/main" val="197392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007A6138-556E-4CFE-9CD7-62DC70B86DB0}"/>
              </a:ext>
            </a:extLst>
          </p:cNvPr>
          <p:cNvSpPr>
            <a:spLocks noGrp="1"/>
          </p:cNvSpPr>
          <p:nvPr>
            <p:ph type="subTitle" idx="1"/>
          </p:nvPr>
        </p:nvSpPr>
        <p:spPr>
          <a:xfrm>
            <a:off x="451686" y="1617322"/>
            <a:ext cx="4722027" cy="1018839"/>
          </a:xfrm>
        </p:spPr>
        <p:txBody>
          <a:bodyPr anchor="b">
            <a:normAutofit fontScale="62500" lnSpcReduction="20000"/>
          </a:bodyPr>
          <a:lstStyle/>
          <a:p>
            <a:pPr algn="l"/>
            <a:r>
              <a:rPr lang="en-GB" sz="4400" b="1" dirty="0">
                <a:solidFill>
                  <a:srgbClr val="FF0000"/>
                </a:solidFill>
                <a:latin typeface="+mj-lt"/>
              </a:rPr>
              <a:t>What are the National Curriculum Programmes of Study?</a:t>
            </a:r>
          </a:p>
        </p:txBody>
      </p:sp>
      <p:grpSp>
        <p:nvGrpSpPr>
          <p:cNvPr id="15" name="Group 14">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6" name="Freeform: Shape 15">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223CC40A-1F21-70A5-0FBA-1F406C568CB7}"/>
              </a:ext>
            </a:extLst>
          </p:cNvPr>
          <p:cNvSpPr txBox="1"/>
          <p:nvPr/>
        </p:nvSpPr>
        <p:spPr>
          <a:xfrm>
            <a:off x="6045386" y="1077829"/>
            <a:ext cx="6154056" cy="2677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The link below will take you to the programmes of study for each year group. This shows you what your child will be learning when at school and what a child of that age is expected to achieve by the end of the year (Age Related Expectations). </a:t>
            </a:r>
          </a:p>
        </p:txBody>
      </p:sp>
      <p:pic>
        <p:nvPicPr>
          <p:cNvPr id="4" name="Picture 3">
            <a:extLst>
              <a:ext uri="{FF2B5EF4-FFF2-40B4-BE49-F238E27FC236}">
                <a16:creationId xmlns:a16="http://schemas.microsoft.com/office/drawing/2014/main" id="{3C3BF45C-5F23-4472-A293-67DA89421C66}"/>
              </a:ext>
            </a:extLst>
          </p:cNvPr>
          <p:cNvPicPr>
            <a:picLocks noChangeAspect="1"/>
          </p:cNvPicPr>
          <p:nvPr/>
        </p:nvPicPr>
        <p:blipFill>
          <a:blip r:embed="rId3"/>
          <a:stretch>
            <a:fillRect/>
          </a:stretch>
        </p:blipFill>
        <p:spPr>
          <a:xfrm>
            <a:off x="1281701" y="2704827"/>
            <a:ext cx="3398041" cy="2535851"/>
          </a:xfrm>
          <a:prstGeom prst="rect">
            <a:avLst/>
          </a:prstGeom>
        </p:spPr>
      </p:pic>
      <p:sp>
        <p:nvSpPr>
          <p:cNvPr id="14" name="TextBox 13">
            <a:extLst>
              <a:ext uri="{FF2B5EF4-FFF2-40B4-BE49-F238E27FC236}">
                <a16:creationId xmlns:a16="http://schemas.microsoft.com/office/drawing/2014/main" id="{6E205F5D-9711-4C72-A060-F4E933A112C4}"/>
              </a:ext>
            </a:extLst>
          </p:cNvPr>
          <p:cNvSpPr txBox="1"/>
          <p:nvPr/>
        </p:nvSpPr>
        <p:spPr>
          <a:xfrm>
            <a:off x="5566024" y="5240678"/>
            <a:ext cx="6262098" cy="646331"/>
          </a:xfrm>
          <a:prstGeom prst="rect">
            <a:avLst/>
          </a:prstGeom>
          <a:noFill/>
        </p:spPr>
        <p:txBody>
          <a:bodyPr wrap="square">
            <a:spAutoFit/>
          </a:bodyPr>
          <a:lstStyle/>
          <a:p>
            <a:pPr algn="ctr"/>
            <a:r>
              <a:rPr lang="en-GB" sz="1800" dirty="0">
                <a:latin typeface="Comic Sans MS" panose="030F0702030302020204" pitchFamily="66" charset="0"/>
                <a:hlinkClick r:id="rId4"/>
              </a:rPr>
              <a:t>National Curriculum Programmes of Study for Key Stage 1 and Key Stage 2</a:t>
            </a:r>
            <a:endParaRPr lang="en-GB" sz="1800" dirty="0">
              <a:latin typeface="Comic Sans MS" panose="030F0702030302020204" pitchFamily="66" charset="0"/>
              <a:hlinkClick r:id="rId5"/>
            </a:endParaRPr>
          </a:p>
        </p:txBody>
      </p:sp>
    </p:spTree>
    <p:extLst>
      <p:ext uri="{BB962C8B-B14F-4D97-AF65-F5344CB8AC3E}">
        <p14:creationId xmlns:p14="http://schemas.microsoft.com/office/powerpoint/2010/main" val="2046141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2">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a:extLst>
              <a:ext uri="{FF2B5EF4-FFF2-40B4-BE49-F238E27FC236}">
                <a16:creationId xmlns:a16="http://schemas.microsoft.com/office/drawing/2014/main" id="{A49A04D7-0CAA-4F1C-B5A2-34D28ED2DC37}"/>
              </a:ext>
            </a:extLst>
          </p:cNvPr>
          <p:cNvSpPr txBox="1">
            <a:spLocks/>
          </p:cNvSpPr>
          <p:nvPr/>
        </p:nvSpPr>
        <p:spPr>
          <a:xfrm>
            <a:off x="939982" y="132326"/>
            <a:ext cx="10012269" cy="1768393"/>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fontAlgn="auto">
              <a:lnSpc>
                <a:spcPct val="90000"/>
              </a:lnSpc>
              <a:spcAft>
                <a:spcPts val="600"/>
              </a:spcAft>
              <a:buClrTx/>
              <a:buSzTx/>
              <a:tabLst/>
              <a:defRPr/>
            </a:pPr>
            <a:r>
              <a:rPr kumimoji="0" lang="en-US" sz="5600" b="0" i="0" u="none" strike="noStrike" kern="1200" cap="none" spc="0" normalizeH="0" baseline="0" noProof="0" dirty="0">
                <a:ln>
                  <a:noFill/>
                </a:ln>
                <a:solidFill>
                  <a:srgbClr val="0000FF"/>
                </a:solidFill>
                <a:effectLst/>
                <a:uLnTx/>
                <a:uFillTx/>
                <a:latin typeface="+mj-lt"/>
                <a:ea typeface="+mj-ea"/>
                <a:cs typeface="+mj-cs"/>
              </a:rPr>
              <a:t>What does </a:t>
            </a:r>
            <a:r>
              <a:rPr kumimoji="0" lang="en-US" sz="5600" b="0" i="0" u="none" strike="noStrike" kern="1200" cap="none" spc="0" normalizeH="0" baseline="0" noProof="0" dirty="0" err="1">
                <a:ln>
                  <a:noFill/>
                </a:ln>
                <a:solidFill>
                  <a:srgbClr val="0000FF"/>
                </a:solidFill>
                <a:effectLst/>
                <a:uLnTx/>
                <a:uFillTx/>
                <a:latin typeface="+mj-lt"/>
                <a:ea typeface="+mj-ea"/>
                <a:cs typeface="+mj-cs"/>
              </a:rPr>
              <a:t>Maths</a:t>
            </a:r>
            <a:r>
              <a:rPr kumimoji="0" lang="en-US" sz="5600" b="0" i="0" u="none" strike="noStrike" kern="1200" cap="none" spc="0" normalizeH="0" baseline="0" noProof="0" dirty="0">
                <a:ln>
                  <a:noFill/>
                </a:ln>
                <a:solidFill>
                  <a:srgbClr val="0000FF"/>
                </a:solidFill>
                <a:effectLst/>
                <a:uLnTx/>
                <a:uFillTx/>
                <a:latin typeface="+mj-lt"/>
                <a:ea typeface="+mj-ea"/>
                <a:cs typeface="+mj-cs"/>
              </a:rPr>
              <a:t> learning look like in Year 3 and 4?</a:t>
            </a:r>
          </a:p>
        </p:txBody>
      </p:sp>
      <p:sp>
        <p:nvSpPr>
          <p:cNvPr id="3" name="Subtitle 2">
            <a:extLst>
              <a:ext uri="{FF2B5EF4-FFF2-40B4-BE49-F238E27FC236}">
                <a16:creationId xmlns:a16="http://schemas.microsoft.com/office/drawing/2014/main" id="{007A6138-556E-4CFE-9CD7-62DC70B86DB0}"/>
              </a:ext>
            </a:extLst>
          </p:cNvPr>
          <p:cNvSpPr>
            <a:spLocks noGrp="1"/>
          </p:cNvSpPr>
          <p:nvPr>
            <p:ph type="subTitle" idx="1"/>
          </p:nvPr>
        </p:nvSpPr>
        <p:spPr>
          <a:xfrm>
            <a:off x="1343255" y="4849799"/>
            <a:ext cx="4167115" cy="2163551"/>
          </a:xfrm>
        </p:spPr>
        <p:txBody>
          <a:bodyPr vert="horz" lIns="91440" tIns="45720" rIns="91440" bIns="45720" rtlCol="0" anchor="t">
            <a:normAutofit/>
          </a:bodyPr>
          <a:lstStyle/>
          <a:p>
            <a:pPr marR="0" lvl="0" algn="l" fontAlgn="auto">
              <a:spcAft>
                <a:spcPts val="0"/>
              </a:spcAft>
              <a:buClr>
                <a:srgbClr val="31B6FD"/>
              </a:buClr>
              <a:buSzPct val="100000"/>
              <a:tabLst/>
              <a:defRPr/>
            </a:pPr>
            <a:r>
              <a:rPr kumimoji="0" lang="en-US" b="0" i="0" u="none" strike="noStrike" kern="1200" cap="none" spc="0" normalizeH="0" baseline="0" noProof="0" dirty="0">
                <a:ln>
                  <a:noFill/>
                </a:ln>
                <a:solidFill>
                  <a:srgbClr val="0000FF"/>
                </a:solidFill>
                <a:effectLst/>
                <a:uLnTx/>
                <a:uFillTx/>
                <a:latin typeface="+mn-lt"/>
                <a:ea typeface="+mn-ea"/>
                <a:cs typeface="+mn-cs"/>
              </a:rPr>
              <a:t>Here are examples of children’s work in Year 3 and Year 4.</a:t>
            </a:r>
          </a:p>
          <a:p>
            <a:pPr algn="l"/>
            <a:endParaRPr lang="en-US" sz="1700" b="1" kern="1200" dirty="0">
              <a:solidFill>
                <a:schemeClr val="tx1"/>
              </a:solidFill>
              <a:latin typeface="+mn-lt"/>
              <a:ea typeface="+mn-ea"/>
              <a:cs typeface="+mn-cs"/>
            </a:endParaRPr>
          </a:p>
        </p:txBody>
      </p:sp>
      <p:sp>
        <p:nvSpPr>
          <p:cNvPr id="25" name="Freeform: Shape 24">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30D2058-E7A8-4F68-90FD-9786BA8AE838}"/>
              </a:ext>
            </a:extLst>
          </p:cNvPr>
          <p:cNvPicPr>
            <a:picLocks noChangeAspect="1"/>
          </p:cNvPicPr>
          <p:nvPr/>
        </p:nvPicPr>
        <p:blipFill>
          <a:blip r:embed="rId3"/>
          <a:stretch>
            <a:fillRect/>
          </a:stretch>
        </p:blipFill>
        <p:spPr>
          <a:xfrm>
            <a:off x="7572229" y="2234266"/>
            <a:ext cx="3176607" cy="3217333"/>
          </a:xfrm>
          <a:prstGeom prst="rect">
            <a:avLst/>
          </a:prstGeom>
        </p:spPr>
      </p:pic>
    </p:spTree>
    <p:extLst>
      <p:ext uri="{BB962C8B-B14F-4D97-AF65-F5344CB8AC3E}">
        <p14:creationId xmlns:p14="http://schemas.microsoft.com/office/powerpoint/2010/main" val="521181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p:cNvSpPr txBox="1">
            <a:spLocks/>
          </p:cNvSpPr>
          <p:nvPr/>
        </p:nvSpPr>
        <p:spPr>
          <a:xfrm>
            <a:off x="1824143" y="425053"/>
            <a:ext cx="9144000" cy="774019"/>
          </a:xfrm>
          <a:prstGeom prst="rect">
            <a:avLst/>
          </a:prstGeom>
        </p:spPr>
        <p:txBody>
          <a:bodyPr>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ct val="20000"/>
              </a:spcBef>
              <a:spcAft>
                <a:spcPts val="0"/>
              </a:spcAft>
              <a:buClr>
                <a:srgbClr val="31B6FD"/>
              </a:buClr>
              <a:buSzPct val="100000"/>
              <a:buFont typeface="Symbol" pitchFamily="18" charset="2"/>
              <a:buChar char=""/>
              <a:tabLst/>
              <a:defRPr/>
            </a:pPr>
            <a:r>
              <a:rPr kumimoji="0" lang="en-GB" sz="3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What does Maths look like in Year 3?</a:t>
            </a:r>
          </a:p>
        </p:txBody>
      </p:sp>
      <p:sp>
        <p:nvSpPr>
          <p:cNvPr id="15" name="TextBox 14"/>
          <p:cNvSpPr txBox="1"/>
          <p:nvPr/>
        </p:nvSpPr>
        <p:spPr>
          <a:xfrm>
            <a:off x="363810" y="1939145"/>
            <a:ext cx="25886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Consistently use the correct number formation (0-9).</a:t>
            </a:r>
          </a:p>
        </p:txBody>
      </p:sp>
      <p:sp>
        <p:nvSpPr>
          <p:cNvPr id="16" name="TextBox 15"/>
          <p:cNvSpPr txBox="1"/>
          <p:nvPr/>
        </p:nvSpPr>
        <p:spPr>
          <a:xfrm>
            <a:off x="149838" y="3013500"/>
            <a:ext cx="278064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To recognise the place value of each digit in a three-digit number (hundreds, tens and ones).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7" name="TextBox 16"/>
          <p:cNvSpPr txBox="1"/>
          <p:nvPr/>
        </p:nvSpPr>
        <p:spPr>
          <a:xfrm>
            <a:off x="8988584" y="4374873"/>
            <a:ext cx="26865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To identify angles greater than or less than a right angle</a:t>
            </a:r>
          </a:p>
        </p:txBody>
      </p:sp>
      <p:sp>
        <p:nvSpPr>
          <p:cNvPr id="18" name="TextBox 17"/>
          <p:cNvSpPr txBox="1"/>
          <p:nvPr/>
        </p:nvSpPr>
        <p:spPr>
          <a:xfrm>
            <a:off x="8941792" y="1775660"/>
            <a:ext cx="304364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To choose strategies to help me answer questions such as partitioning, number lines, counting on, counting back, bar models and eventually formal methods such as the column method.</a:t>
            </a:r>
          </a:p>
        </p:txBody>
      </p:sp>
      <p:sp>
        <p:nvSpPr>
          <p:cNvPr id="20" name="TextBox 19"/>
          <p:cNvSpPr txBox="1"/>
          <p:nvPr/>
        </p:nvSpPr>
        <p:spPr>
          <a:xfrm>
            <a:off x="308738" y="4497985"/>
            <a:ext cx="2416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To read and write numbers up to 1,000</a:t>
            </a:r>
          </a:p>
        </p:txBody>
      </p:sp>
      <p:sp>
        <p:nvSpPr>
          <p:cNvPr id="21" name="TextBox 20"/>
          <p:cNvSpPr txBox="1"/>
          <p:nvPr/>
        </p:nvSpPr>
        <p:spPr>
          <a:xfrm>
            <a:off x="5678775" y="5795334"/>
            <a:ext cx="32083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To solve number and practical problems, including reasoning using my number knowledge. </a:t>
            </a:r>
          </a:p>
        </p:txBody>
      </p:sp>
      <p:sp>
        <p:nvSpPr>
          <p:cNvPr id="22" name="TextBox 21"/>
          <p:cNvSpPr txBox="1"/>
          <p:nvPr/>
        </p:nvSpPr>
        <p:spPr>
          <a:xfrm>
            <a:off x="149838" y="5431658"/>
            <a:ext cx="241662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To add and subtract mentally and scaling these by 10 e.g. 6 + 3 = 9, 60 + 30 = 90. </a:t>
            </a:r>
          </a:p>
        </p:txBody>
      </p:sp>
      <p:sp>
        <p:nvSpPr>
          <p:cNvPr id="23" name="TextBox 22"/>
          <p:cNvSpPr txBox="1"/>
          <p:nvPr/>
        </p:nvSpPr>
        <p:spPr>
          <a:xfrm>
            <a:off x="2930480" y="5698050"/>
            <a:ext cx="251713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To understand the inverse relationship between add and subtract</a:t>
            </a:r>
          </a:p>
        </p:txBody>
      </p:sp>
      <p:sp>
        <p:nvSpPr>
          <p:cNvPr id="24" name="TextBox 23"/>
          <p:cNvSpPr txBox="1"/>
          <p:nvPr/>
        </p:nvSpPr>
        <p:spPr>
          <a:xfrm>
            <a:off x="9118276" y="5677879"/>
            <a:ext cx="25569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To recall my 2, 5, 10s, 3, 4 and 8 times tables and related division facts. </a:t>
            </a:r>
          </a:p>
        </p:txBody>
      </p:sp>
      <p:pic>
        <p:nvPicPr>
          <p:cNvPr id="3" name="Picture 2">
            <a:extLst>
              <a:ext uri="{FF2B5EF4-FFF2-40B4-BE49-F238E27FC236}">
                <a16:creationId xmlns:a16="http://schemas.microsoft.com/office/drawing/2014/main" id="{18498DB0-C8AA-4F14-B4FB-3F34983C06D1}"/>
              </a:ext>
            </a:extLst>
          </p:cNvPr>
          <p:cNvPicPr>
            <a:picLocks noChangeAspect="1"/>
          </p:cNvPicPr>
          <p:nvPr/>
        </p:nvPicPr>
        <p:blipFill>
          <a:blip r:embed="rId2"/>
          <a:stretch>
            <a:fillRect/>
          </a:stretch>
        </p:blipFill>
        <p:spPr>
          <a:xfrm rot="16200000">
            <a:off x="5203920" y="1980244"/>
            <a:ext cx="3842496" cy="2686594"/>
          </a:xfrm>
          <a:prstGeom prst="rect">
            <a:avLst/>
          </a:prstGeom>
        </p:spPr>
      </p:pic>
      <p:pic>
        <p:nvPicPr>
          <p:cNvPr id="5" name="Picture 4">
            <a:extLst>
              <a:ext uri="{FF2B5EF4-FFF2-40B4-BE49-F238E27FC236}">
                <a16:creationId xmlns:a16="http://schemas.microsoft.com/office/drawing/2014/main" id="{7F15AF0C-00D0-48C2-8432-CE64DD6F6A6D}"/>
              </a:ext>
            </a:extLst>
          </p:cNvPr>
          <p:cNvPicPr>
            <a:picLocks noChangeAspect="1"/>
          </p:cNvPicPr>
          <p:nvPr/>
        </p:nvPicPr>
        <p:blipFill>
          <a:blip r:embed="rId3"/>
          <a:stretch>
            <a:fillRect/>
          </a:stretch>
        </p:blipFill>
        <p:spPr>
          <a:xfrm rot="16200000">
            <a:off x="2701630" y="2104120"/>
            <a:ext cx="3782067" cy="2378413"/>
          </a:xfrm>
          <a:prstGeom prst="rect">
            <a:avLst/>
          </a:prstGeom>
        </p:spPr>
      </p:pic>
    </p:spTree>
    <p:extLst>
      <p:ext uri="{BB962C8B-B14F-4D97-AF65-F5344CB8AC3E}">
        <p14:creationId xmlns:p14="http://schemas.microsoft.com/office/powerpoint/2010/main" val="2907336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644192" y="389038"/>
            <a:ext cx="11275437" cy="646331"/>
          </a:xfrm>
          <a:prstGeom prst="rect">
            <a:avLst/>
          </a:prstGeom>
          <a:noFill/>
        </p:spPr>
        <p:txBody>
          <a:bodyPr wrap="square" rtlCol="0">
            <a:spAutoFit/>
          </a:bodyPr>
          <a:lstStyle/>
          <a:p>
            <a:pPr algn="ctr"/>
            <a:r>
              <a:rPr lang="en-GB" sz="3600" dirty="0">
                <a:latin typeface="Comic Sans MS" panose="030F0702030302020204" pitchFamily="66" charset="0"/>
              </a:rPr>
              <a:t>What does Maths look like in Year 4?</a:t>
            </a:r>
          </a:p>
        </p:txBody>
      </p:sp>
      <p:sp>
        <p:nvSpPr>
          <p:cNvPr id="27" name="TextBox 26"/>
          <p:cNvSpPr txBox="1"/>
          <p:nvPr/>
        </p:nvSpPr>
        <p:spPr>
          <a:xfrm>
            <a:off x="181968" y="2191609"/>
            <a:ext cx="3100251" cy="830997"/>
          </a:xfrm>
          <a:prstGeom prst="rect">
            <a:avLst/>
          </a:prstGeom>
          <a:noFill/>
        </p:spPr>
        <p:txBody>
          <a:bodyPr wrap="square" rtlCol="0">
            <a:spAutoFit/>
          </a:bodyPr>
          <a:lstStyle/>
          <a:p>
            <a:r>
              <a:rPr lang="en-GB" sz="1600" dirty="0">
                <a:latin typeface="Comic Sans MS" panose="030F0702030302020204" pitchFamily="66" charset="0"/>
              </a:rPr>
              <a:t>Begin to use expanded formal methods for addition and subtraction.</a:t>
            </a:r>
          </a:p>
        </p:txBody>
      </p:sp>
      <p:sp>
        <p:nvSpPr>
          <p:cNvPr id="28" name="TextBox 27"/>
          <p:cNvSpPr txBox="1"/>
          <p:nvPr/>
        </p:nvSpPr>
        <p:spPr>
          <a:xfrm>
            <a:off x="9250430" y="4071788"/>
            <a:ext cx="2665251" cy="1077218"/>
          </a:xfrm>
          <a:prstGeom prst="rect">
            <a:avLst/>
          </a:prstGeom>
          <a:noFill/>
        </p:spPr>
        <p:txBody>
          <a:bodyPr wrap="square" rtlCol="0">
            <a:spAutoFit/>
          </a:bodyPr>
          <a:lstStyle/>
          <a:p>
            <a:r>
              <a:rPr lang="en-GB" sz="1600" dirty="0">
                <a:latin typeface="Comic Sans MS" panose="030F0702030302020204" pitchFamily="66" charset="0"/>
              </a:rPr>
              <a:t>Recognise common groups of equivalent fractions and finding the corresponding decimal. </a:t>
            </a:r>
          </a:p>
        </p:txBody>
      </p:sp>
      <p:sp>
        <p:nvSpPr>
          <p:cNvPr id="29" name="TextBox 28"/>
          <p:cNvSpPr txBox="1"/>
          <p:nvPr/>
        </p:nvSpPr>
        <p:spPr>
          <a:xfrm>
            <a:off x="9264635" y="5494062"/>
            <a:ext cx="2508068" cy="1077218"/>
          </a:xfrm>
          <a:prstGeom prst="rect">
            <a:avLst/>
          </a:prstGeom>
          <a:noFill/>
        </p:spPr>
        <p:txBody>
          <a:bodyPr wrap="square" rtlCol="0">
            <a:spAutoFit/>
          </a:bodyPr>
          <a:lstStyle/>
          <a:p>
            <a:r>
              <a:rPr lang="en-GB" sz="1600" dirty="0">
                <a:latin typeface="Comic Sans MS" panose="030F0702030302020204" pitchFamily="66" charset="0"/>
              </a:rPr>
              <a:t>To confidently and securely know times tables facts, including the inverse up to 12x12</a:t>
            </a:r>
          </a:p>
        </p:txBody>
      </p:sp>
      <p:sp>
        <p:nvSpPr>
          <p:cNvPr id="30" name="TextBox 29"/>
          <p:cNvSpPr txBox="1"/>
          <p:nvPr/>
        </p:nvSpPr>
        <p:spPr>
          <a:xfrm>
            <a:off x="296132" y="3402509"/>
            <a:ext cx="2848609" cy="1569660"/>
          </a:xfrm>
          <a:prstGeom prst="rect">
            <a:avLst/>
          </a:prstGeom>
          <a:noFill/>
        </p:spPr>
        <p:txBody>
          <a:bodyPr wrap="square" rtlCol="0">
            <a:spAutoFit/>
          </a:bodyPr>
          <a:lstStyle/>
          <a:p>
            <a:r>
              <a:rPr lang="en-GB" sz="1600" dirty="0">
                <a:latin typeface="Comic Sans MS" panose="030F0702030302020204" pitchFamily="66" charset="0"/>
              </a:rPr>
              <a:t>Have a secure understanding of number: confidently identifying the value of each digit in a 4 digit number E.g. 2378 the 3 represents 300.  </a:t>
            </a:r>
          </a:p>
        </p:txBody>
      </p:sp>
      <p:sp>
        <p:nvSpPr>
          <p:cNvPr id="31" name="Rectangle 30"/>
          <p:cNvSpPr/>
          <p:nvPr/>
        </p:nvSpPr>
        <p:spPr>
          <a:xfrm>
            <a:off x="3699558" y="5981372"/>
            <a:ext cx="4831042" cy="584775"/>
          </a:xfrm>
          <a:prstGeom prst="rect">
            <a:avLst/>
          </a:prstGeom>
        </p:spPr>
        <p:txBody>
          <a:bodyPr wrap="square">
            <a:spAutoFit/>
          </a:bodyPr>
          <a:lstStyle/>
          <a:p>
            <a:r>
              <a:rPr lang="en-GB" sz="1600" dirty="0">
                <a:solidFill>
                  <a:srgbClr val="0B0C0C"/>
                </a:solidFill>
                <a:latin typeface="Comic Sans MS" panose="030F0702030302020204" pitchFamily="66" charset="0"/>
              </a:rPr>
              <a:t>Multiply two-digit and three-digit numbers by a one-digit number using formal written layout</a:t>
            </a:r>
            <a:endParaRPr lang="en-GB" sz="1600" b="0" i="0" dirty="0">
              <a:solidFill>
                <a:srgbClr val="0B0C0C"/>
              </a:solidFill>
              <a:effectLst/>
              <a:latin typeface="Comic Sans MS" panose="030F0702030302020204" pitchFamily="66" charset="0"/>
            </a:endParaRPr>
          </a:p>
        </p:txBody>
      </p:sp>
      <p:sp>
        <p:nvSpPr>
          <p:cNvPr id="32" name="Rectangle 31"/>
          <p:cNvSpPr/>
          <p:nvPr/>
        </p:nvSpPr>
        <p:spPr>
          <a:xfrm>
            <a:off x="336288" y="5488929"/>
            <a:ext cx="2791615" cy="1077218"/>
          </a:xfrm>
          <a:prstGeom prst="rect">
            <a:avLst/>
          </a:prstGeom>
        </p:spPr>
        <p:txBody>
          <a:bodyPr wrap="square">
            <a:spAutoFit/>
          </a:bodyPr>
          <a:lstStyle/>
          <a:p>
            <a:r>
              <a:rPr lang="en-GB" sz="1600" dirty="0">
                <a:latin typeface="Comic Sans MS" panose="030F0702030302020204" pitchFamily="66" charset="0"/>
              </a:rPr>
              <a:t>To solve practical and number problems using reasoning to justify answers. </a:t>
            </a:r>
          </a:p>
        </p:txBody>
      </p:sp>
      <p:sp>
        <p:nvSpPr>
          <p:cNvPr id="33" name="Rectangle 32"/>
          <p:cNvSpPr/>
          <p:nvPr/>
        </p:nvSpPr>
        <p:spPr>
          <a:xfrm>
            <a:off x="9199053" y="2630860"/>
            <a:ext cx="2853039" cy="1323439"/>
          </a:xfrm>
          <a:prstGeom prst="rect">
            <a:avLst/>
          </a:prstGeom>
        </p:spPr>
        <p:txBody>
          <a:bodyPr wrap="square">
            <a:spAutoFit/>
          </a:bodyPr>
          <a:lstStyle/>
          <a:p>
            <a:r>
              <a:rPr lang="en-GB" sz="1600" dirty="0">
                <a:solidFill>
                  <a:srgbClr val="0B0C0C"/>
                </a:solidFill>
                <a:latin typeface="Comic Sans MS" panose="030F0702030302020204" pitchFamily="66" charset="0"/>
              </a:rPr>
              <a:t>Solve addition and subtraction two-step problems deciding which operations and methods to use and why</a:t>
            </a:r>
            <a:endParaRPr lang="en-GB" sz="1600" b="0" i="0" dirty="0">
              <a:solidFill>
                <a:srgbClr val="0B0C0C"/>
              </a:solidFill>
              <a:effectLst/>
              <a:latin typeface="Comic Sans MS" panose="030F0702030302020204" pitchFamily="66" charset="0"/>
            </a:endParaRPr>
          </a:p>
        </p:txBody>
      </p:sp>
      <p:sp>
        <p:nvSpPr>
          <p:cNvPr id="2" name="Rectangle 1"/>
          <p:cNvSpPr/>
          <p:nvPr/>
        </p:nvSpPr>
        <p:spPr>
          <a:xfrm>
            <a:off x="307790" y="1255065"/>
            <a:ext cx="5189241" cy="338554"/>
          </a:xfrm>
          <a:prstGeom prst="rect">
            <a:avLst/>
          </a:prstGeom>
        </p:spPr>
        <p:txBody>
          <a:bodyPr wrap="none">
            <a:spAutoFit/>
          </a:bodyPr>
          <a:lstStyle/>
          <a:p>
            <a:r>
              <a:rPr lang="en-GB" sz="1600" dirty="0">
                <a:latin typeface="Comic Sans MS" panose="030F0702030302020204" pitchFamily="66" charset="0"/>
                <a:ea typeface="Georgia" panose="02040502050405020303" pitchFamily="18" charset="0"/>
                <a:cs typeface="Georgia" panose="02040502050405020303" pitchFamily="18" charset="0"/>
              </a:rPr>
              <a:t>Find the perimeter of regular and irregular polygons</a:t>
            </a:r>
            <a:endParaRPr lang="en-GB" sz="1600" dirty="0">
              <a:latin typeface="Comic Sans MS" panose="030F0702030302020204" pitchFamily="66" charset="0"/>
            </a:endParaRPr>
          </a:p>
        </p:txBody>
      </p:sp>
      <p:sp>
        <p:nvSpPr>
          <p:cNvPr id="3" name="Rectangle 2"/>
          <p:cNvSpPr/>
          <p:nvPr/>
        </p:nvSpPr>
        <p:spPr>
          <a:xfrm>
            <a:off x="9313887" y="1439941"/>
            <a:ext cx="2538335" cy="830997"/>
          </a:xfrm>
          <a:prstGeom prst="rect">
            <a:avLst/>
          </a:prstGeom>
        </p:spPr>
        <p:txBody>
          <a:bodyPr wrap="square">
            <a:spAutoFit/>
          </a:bodyPr>
          <a:lstStyle/>
          <a:p>
            <a:r>
              <a:rPr lang="en-GB" sz="1600" dirty="0">
                <a:latin typeface="Comic Sans MS" panose="030F0702030302020204" pitchFamily="66" charset="0"/>
                <a:ea typeface="Georgia" panose="02040502050405020303" pitchFamily="18" charset="0"/>
                <a:cs typeface="Georgia" panose="02040502050405020303" pitchFamily="18" charset="0"/>
              </a:rPr>
              <a:t>Convert mixed numbers to improper fractions and vice versa</a:t>
            </a:r>
            <a:endParaRPr lang="en-GB" sz="1600" dirty="0">
              <a:latin typeface="Comic Sans MS" panose="030F0702030302020204" pitchFamily="66" charset="0"/>
            </a:endParaRPr>
          </a:p>
        </p:txBody>
      </p:sp>
      <p:pic>
        <p:nvPicPr>
          <p:cNvPr id="4" name="Picture 3">
            <a:extLst>
              <a:ext uri="{FF2B5EF4-FFF2-40B4-BE49-F238E27FC236}">
                <a16:creationId xmlns:a16="http://schemas.microsoft.com/office/drawing/2014/main" id="{7868FE4B-A616-4607-886B-90EB9D124963}"/>
              </a:ext>
            </a:extLst>
          </p:cNvPr>
          <p:cNvPicPr>
            <a:picLocks noChangeAspect="1"/>
          </p:cNvPicPr>
          <p:nvPr/>
        </p:nvPicPr>
        <p:blipFill rotWithShape="1">
          <a:blip r:embed="rId2"/>
          <a:srcRect l="14412" t="4181" r="2507" b="14286"/>
          <a:stretch/>
        </p:blipFill>
        <p:spPr>
          <a:xfrm>
            <a:off x="3551587" y="1747927"/>
            <a:ext cx="5358195" cy="3954447"/>
          </a:xfrm>
          <a:prstGeom prst="rect">
            <a:avLst/>
          </a:prstGeom>
        </p:spPr>
      </p:pic>
    </p:spTree>
    <p:extLst>
      <p:ext uri="{BB962C8B-B14F-4D97-AF65-F5344CB8AC3E}">
        <p14:creationId xmlns:p14="http://schemas.microsoft.com/office/powerpoint/2010/main" val="3884388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2">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a:extLst>
              <a:ext uri="{FF2B5EF4-FFF2-40B4-BE49-F238E27FC236}">
                <a16:creationId xmlns:a16="http://schemas.microsoft.com/office/drawing/2014/main" id="{A49A04D7-0CAA-4F1C-B5A2-34D28ED2DC37}"/>
              </a:ext>
            </a:extLst>
          </p:cNvPr>
          <p:cNvSpPr txBox="1">
            <a:spLocks/>
          </p:cNvSpPr>
          <p:nvPr/>
        </p:nvSpPr>
        <p:spPr>
          <a:xfrm>
            <a:off x="1094095" y="851517"/>
            <a:ext cx="5238466" cy="843719"/>
          </a:xfrm>
          <a:prstGeom prst="rect">
            <a:avLst/>
          </a:prstGeom>
        </p:spPr>
        <p:txBody>
          <a:bodyPr vert="horz" lIns="91440" tIns="45720" rIns="91440" bIns="45720" rtlCol="0" anchor="b">
            <a:normAutofit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fontAlgn="auto">
              <a:lnSpc>
                <a:spcPct val="90000"/>
              </a:lnSpc>
              <a:spcAft>
                <a:spcPts val="600"/>
              </a:spcAft>
              <a:buClrTx/>
              <a:buSzTx/>
              <a:tabLst/>
              <a:defRPr/>
            </a:pPr>
            <a:r>
              <a:rPr kumimoji="0" lang="en-US" sz="5600" b="0" i="0" u="none" strike="noStrike" kern="1200" cap="none" spc="0" normalizeH="0" baseline="0" noProof="0" dirty="0">
                <a:ln>
                  <a:noFill/>
                </a:ln>
                <a:solidFill>
                  <a:schemeClr val="tx1"/>
                </a:solidFill>
                <a:effectLst/>
                <a:uLnTx/>
                <a:uFillTx/>
                <a:latin typeface="+mj-lt"/>
                <a:ea typeface="+mj-ea"/>
                <a:cs typeface="+mj-cs"/>
              </a:rPr>
              <a:t>Calculation Policy</a:t>
            </a:r>
          </a:p>
        </p:txBody>
      </p:sp>
      <p:sp>
        <p:nvSpPr>
          <p:cNvPr id="3" name="Subtitle 2">
            <a:extLst>
              <a:ext uri="{FF2B5EF4-FFF2-40B4-BE49-F238E27FC236}">
                <a16:creationId xmlns:a16="http://schemas.microsoft.com/office/drawing/2014/main" id="{007A6138-556E-4CFE-9CD7-62DC70B86DB0}"/>
              </a:ext>
            </a:extLst>
          </p:cNvPr>
          <p:cNvSpPr>
            <a:spLocks noGrp="1"/>
          </p:cNvSpPr>
          <p:nvPr>
            <p:ph type="subTitle" idx="1"/>
          </p:nvPr>
        </p:nvSpPr>
        <p:spPr>
          <a:xfrm>
            <a:off x="320236" y="1880567"/>
            <a:ext cx="7149076" cy="4581877"/>
          </a:xfrm>
        </p:spPr>
        <p:txBody>
          <a:bodyPr vert="horz" lIns="91440" tIns="45720" rIns="91440" bIns="45720" rtlCol="0" anchor="t">
            <a:normAutofit fontScale="70000" lnSpcReduction="200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Our calculation policy is in line with the programmes of study taken from the National Curriculum for Mathematics (2014). It is designed to be challenging, focussing on essential core subject knowledge and skills. This document guides you through the </a:t>
            </a:r>
            <a:r>
              <a:rPr kumimoji="0" lang="en-GB" sz="29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appropriate calculation methods within each year group </a:t>
            </a:r>
            <a:r>
              <a:rPr kumimoji="0" lang="en-GB" sz="29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and the </a:t>
            </a:r>
            <a:r>
              <a:rPr kumimoji="0" lang="en-GB" sz="29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progression</a:t>
            </a:r>
            <a:r>
              <a:rPr kumimoji="0" lang="en-GB" sz="29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of skills </a:t>
            </a:r>
            <a:r>
              <a:rPr kumimoji="0" lang="en-GB" sz="29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throughout the school</a:t>
            </a:r>
            <a:r>
              <a:rPr kumimoji="0" lang="en-GB" sz="29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content of this document is set out in year group blocks under the following headings: </a:t>
            </a:r>
            <a:r>
              <a:rPr kumimoji="0" lang="en-GB" sz="29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addition, subtraction, multiplication and division</a:t>
            </a:r>
            <a:r>
              <a:rPr kumimoji="0" lang="en-GB" sz="29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R="0" lvl="0" algn="l" fontAlgn="auto">
              <a:spcAft>
                <a:spcPts val="0"/>
              </a:spcAft>
              <a:buClr>
                <a:srgbClr val="31B6FD"/>
              </a:buClr>
              <a:buSzPct val="100000"/>
              <a:tabLst/>
              <a:defRPr/>
            </a:pPr>
            <a:endParaRPr kumimoji="0" lang="en-US" sz="1700" b="0" i="0" u="none" strike="noStrike" kern="1200" cap="none" spc="0" normalizeH="0" baseline="0" noProof="0" dirty="0">
              <a:ln>
                <a:noFill/>
              </a:ln>
              <a:solidFill>
                <a:schemeClr val="tx1"/>
              </a:solidFill>
              <a:effectLst/>
              <a:uLnTx/>
              <a:uFillTx/>
              <a:latin typeface="+mn-lt"/>
              <a:ea typeface="+mn-ea"/>
              <a:cs typeface="+mn-cs"/>
            </a:endParaRPr>
          </a:p>
        </p:txBody>
      </p:sp>
      <p:sp>
        <p:nvSpPr>
          <p:cNvPr id="25" name="Freeform: Shape 24">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30D2058-E7A8-4F68-90FD-9786BA8AE838}"/>
              </a:ext>
            </a:extLst>
          </p:cNvPr>
          <p:cNvPicPr>
            <a:picLocks noChangeAspect="1"/>
          </p:cNvPicPr>
          <p:nvPr/>
        </p:nvPicPr>
        <p:blipFill>
          <a:blip r:embed="rId3"/>
          <a:stretch>
            <a:fillRect/>
          </a:stretch>
        </p:blipFill>
        <p:spPr>
          <a:xfrm>
            <a:off x="7551866" y="2129307"/>
            <a:ext cx="3176607" cy="3217333"/>
          </a:xfrm>
          <a:prstGeom prst="rect">
            <a:avLst/>
          </a:prstGeom>
        </p:spPr>
      </p:pic>
      <p:sp>
        <p:nvSpPr>
          <p:cNvPr id="9" name="TextBox 8">
            <a:extLst>
              <a:ext uri="{FF2B5EF4-FFF2-40B4-BE49-F238E27FC236}">
                <a16:creationId xmlns:a16="http://schemas.microsoft.com/office/drawing/2014/main" id="{F68E0D1D-F79F-4221-A7D9-B44B0FEA25F7}"/>
              </a:ext>
            </a:extLst>
          </p:cNvPr>
          <p:cNvSpPr txBox="1"/>
          <p:nvPr/>
        </p:nvSpPr>
        <p:spPr>
          <a:xfrm>
            <a:off x="7789548" y="5878244"/>
            <a:ext cx="6097712" cy="369332"/>
          </a:xfrm>
          <a:prstGeom prst="rect">
            <a:avLst/>
          </a:prstGeom>
          <a:noFill/>
        </p:spPr>
        <p:txBody>
          <a:bodyPr wrap="square">
            <a:spAutoFit/>
          </a:bodyPr>
          <a:lstStyle/>
          <a:p>
            <a:r>
              <a:rPr lang="en-GB" dirty="0">
                <a:hlinkClick r:id="rId4"/>
              </a:rPr>
              <a:t>White-Rose-calculation-policy</a:t>
            </a:r>
            <a:endParaRPr lang="en-GB" dirty="0"/>
          </a:p>
        </p:txBody>
      </p:sp>
      <p:sp>
        <p:nvSpPr>
          <p:cNvPr id="11" name="TextBox 10">
            <a:extLst>
              <a:ext uri="{FF2B5EF4-FFF2-40B4-BE49-F238E27FC236}">
                <a16:creationId xmlns:a16="http://schemas.microsoft.com/office/drawing/2014/main" id="{5CA2BF52-62D7-4073-9FA2-FD1F3E61BA1A}"/>
              </a:ext>
            </a:extLst>
          </p:cNvPr>
          <p:cNvSpPr txBox="1"/>
          <p:nvPr/>
        </p:nvSpPr>
        <p:spPr>
          <a:xfrm>
            <a:off x="7789548" y="6277778"/>
            <a:ext cx="6945330" cy="369332"/>
          </a:xfrm>
          <a:prstGeom prst="rect">
            <a:avLst/>
          </a:prstGeom>
          <a:noFill/>
        </p:spPr>
        <p:txBody>
          <a:bodyPr wrap="square">
            <a:spAutoFit/>
          </a:bodyPr>
          <a:lstStyle/>
          <a:p>
            <a:r>
              <a:rPr lang="en-GB" dirty="0">
                <a:hlinkClick r:id="rId5"/>
              </a:rPr>
              <a:t>Primary Maths Dictionary</a:t>
            </a:r>
            <a:endParaRPr lang="en-GB" dirty="0"/>
          </a:p>
        </p:txBody>
      </p:sp>
    </p:spTree>
    <p:extLst>
      <p:ext uri="{BB962C8B-B14F-4D97-AF65-F5344CB8AC3E}">
        <p14:creationId xmlns:p14="http://schemas.microsoft.com/office/powerpoint/2010/main" val="3173169805"/>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me1">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extLst>
    <a:ext uri="{05A4C25C-085E-4340-85A3-A5531E510DB2}">
      <thm15:themeFamily xmlns:thm15="http://schemas.microsoft.com/office/thememl/2012/main" name="Theme1" id="{82183C6F-E43D-4AA7-9E8E-CA847AF154CB}" vid="{71A3CFD4-2679-4EC9-9EF4-D9227466546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1015</TotalTime>
  <Words>1622</Words>
  <Application>Microsoft Office PowerPoint</Application>
  <PresentationFormat>Widescreen</PresentationFormat>
  <Paragraphs>140</Paragraphs>
  <Slides>45</Slides>
  <Notes>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45</vt:i4>
      </vt:variant>
    </vt:vector>
  </HeadingPairs>
  <TitlesOfParts>
    <vt:vector size="58" baseType="lpstr">
      <vt:lpstr>Arial</vt:lpstr>
      <vt:lpstr>Arial</vt:lpstr>
      <vt:lpstr>Berlin Sans FB</vt:lpstr>
      <vt:lpstr>Calibri</vt:lpstr>
      <vt:lpstr>Calibri Light</vt:lpstr>
      <vt:lpstr>Candara</vt:lpstr>
      <vt:lpstr>Comic Sans MS</vt:lpstr>
      <vt:lpstr>Kristen ITC</vt:lpstr>
      <vt:lpstr>Symbol</vt:lpstr>
      <vt:lpstr>Office Theme</vt:lpstr>
      <vt:lpstr>1_Office Theme</vt:lpstr>
      <vt:lpstr>2_Office Theme</vt:lpstr>
      <vt:lpstr>Theme1</vt:lpstr>
      <vt:lpstr>PowerPoint Presentation</vt:lpstr>
      <vt:lpstr>PowerPoint Presentation</vt:lpstr>
      <vt:lpstr>Session 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Questioning and Talk</vt:lpstr>
      <vt:lpstr>Questioning and Talk</vt:lpstr>
      <vt:lpstr>PowerPoint Presentation</vt:lpstr>
      <vt:lpstr>PowerPoint Presentation</vt:lpstr>
      <vt:lpstr>PowerPoint Presentation</vt:lpstr>
      <vt:lpstr>PowerPoint Presentation</vt:lpstr>
      <vt:lpstr>PowerPoint Presentation</vt:lpstr>
      <vt:lpstr>PowerPoint Presentation</vt:lpstr>
      <vt:lpstr>Reasoning and Problem Solving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 Murray</dc:creator>
  <cp:lastModifiedBy>Hilary Morrison</cp:lastModifiedBy>
  <cp:revision>18</cp:revision>
  <cp:lastPrinted>2022-03-23T15:16:39Z</cp:lastPrinted>
  <dcterms:created xsi:type="dcterms:W3CDTF">2022-02-22T21:20:24Z</dcterms:created>
  <dcterms:modified xsi:type="dcterms:W3CDTF">2022-09-28T23:09:09Z</dcterms:modified>
</cp:coreProperties>
</file>