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275" r:id="rId6"/>
    <p:sldId id="311" r:id="rId7"/>
    <p:sldId id="312" r:id="rId8"/>
    <p:sldId id="260" r:id="rId9"/>
    <p:sldId id="304" r:id="rId10"/>
    <p:sldId id="297" r:id="rId11"/>
    <p:sldId id="305" r:id="rId12"/>
    <p:sldId id="306" r:id="rId13"/>
    <p:sldId id="313" r:id="rId14"/>
    <p:sldId id="309" r:id="rId15"/>
    <p:sldId id="314" r:id="rId16"/>
    <p:sldId id="263" r:id="rId17"/>
    <p:sldId id="303" r:id="rId18"/>
    <p:sldId id="271" r:id="rId19"/>
    <p:sldId id="272" r:id="rId20"/>
    <p:sldId id="273" r:id="rId21"/>
    <p:sldId id="274" r:id="rId22"/>
    <p:sldId id="276" r:id="rId23"/>
    <p:sldId id="296" r:id="rId24"/>
    <p:sldId id="299" r:id="rId25"/>
    <p:sldId id="300" r:id="rId26"/>
    <p:sldId id="302" r:id="rId27"/>
    <p:sldId id="308" r:id="rId28"/>
    <p:sldId id="310" r:id="rId29"/>
    <p:sldId id="315" r:id="rId30"/>
    <p:sldId id="316" r:id="rId31"/>
    <p:sldId id="318" r:id="rId32"/>
    <p:sldId id="319" r:id="rId33"/>
    <p:sldId id="317" r:id="rId34"/>
    <p:sldId id="277" r:id="rId35"/>
    <p:sldId id="2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656E-FCAA-40C8-AB2A-800D5DE57829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EBBD-15D0-4DDE-B4C1-60D7A6606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Limp, jump, champ, thump, shrimp / </a:t>
            </a:r>
            <a:r>
              <a:rPr lang="en-GB" dirty="0" err="1"/>
              <a:t>lomp</a:t>
            </a:r>
            <a:r>
              <a:rPr lang="en-GB" dirty="0"/>
              <a:t>, </a:t>
            </a:r>
            <a:r>
              <a:rPr lang="en-GB" dirty="0" err="1"/>
              <a:t>bamp</a:t>
            </a:r>
            <a:r>
              <a:rPr lang="en-GB" dirty="0"/>
              <a:t>, </a:t>
            </a:r>
            <a:r>
              <a:rPr lang="en-GB" dirty="0" err="1"/>
              <a:t>gighmp</a:t>
            </a:r>
            <a:r>
              <a:rPr lang="en-GB" dirty="0"/>
              <a:t>, </a:t>
            </a:r>
            <a:r>
              <a:rPr lang="en-GB" dirty="0" err="1"/>
              <a:t>yoimp</a:t>
            </a:r>
            <a:r>
              <a:rPr lang="en-GB" dirty="0"/>
              <a:t>, </a:t>
            </a:r>
            <a:r>
              <a:rPr lang="en-GB" dirty="0" err="1"/>
              <a:t>seemp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FEBBD-15D0-4DDE-B4C1-60D7A66065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2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BCFC-DDE4-4040-9AED-1CB2A2AC6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299FF-05F9-45B7-A06A-A149EF01D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A6B39-39CA-4CE0-8753-204EC9FB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6C3D8-2223-4EDA-A69F-B58DF7CB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09A3-2A7B-472A-9765-F7585717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6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2FDD-00BC-4DEF-AB41-FBFA7E5F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DEFF1-C42B-46BD-920E-FCFABECD7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84186-0CEC-4BDE-8F36-9CB8362C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2719-5C6E-4073-A7FE-E5C21557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4421-3335-43F3-A99D-8AE06A29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0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5744E-2F1D-4E9C-93B2-9A0934E60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41984-A88C-4116-ABD8-3E874811C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3F450-ABE0-4097-A140-199D2481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50E4C-4573-4D2C-B0CD-1A51D81C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AF2E5-573B-4FB3-BFB9-85FF7DD1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7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2B81-9628-46C0-AFCF-97E697A9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241A0-931D-4B09-AEF8-03F7C814C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BFAC-3529-41E4-9E74-8A803872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C1DD-B8C4-48B0-9960-741A3094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091E-B518-474C-A960-2B8BC4B7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8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4F8F-4347-46D9-9237-1D7035DC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C783-0736-4589-BD77-3017CB6F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3BE10-82E6-4D32-8216-E20E87C5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1B92-6889-4A3B-932C-47B19779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FD52E-7AB9-4F2A-B28D-ABC913CA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25AD-FE65-4B7E-B73B-6E76547D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4020-DE7B-4408-9A73-370F2D8CD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9CD83-CB54-4304-BDAE-C4E5B2944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1BF60-D1EB-4CF5-9020-5CE505F0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8CA56-0BF1-43FA-B7A5-99ED0F56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8CCD7-8C3D-429E-B9B7-EAEC66AA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03BB-579A-4C76-AA74-6C270253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CE139-7901-4E8F-9AEE-6222C5FC3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4AE84-7151-4ACB-BB09-8412EAA7D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DFBDB-C743-4BC5-ACD9-B2BCEB6A0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97360-DC8A-40DA-87FA-89E4484A3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36869-0AE6-411C-AD4D-A5C1DDB0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25DCF-46FC-40D7-918D-174B0098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6D6CD-6615-426D-B70F-5C6247B5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6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ED47-7827-42CA-BE0C-49268C54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DF990-9DCF-444F-9970-DD2A3A1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F1116-BC6C-45BD-8CD4-9A1EC366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A9682-440F-487C-A1FD-44D2B6A3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9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CC2AD-16A0-4E84-B809-0E73175F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0E24E-A509-48A2-A0F3-243C6734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3B0D1-AFF3-4EEB-8066-81012CD2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D339-862C-4C9A-89C2-39FDDF1D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B735-07CE-42AD-B6B6-59970B58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93F83-B7FF-4ECB-89AF-5BF2ACA8B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85846-0FEF-49F5-B926-2FADBD34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9EE72-56E4-44AB-B323-B301542B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C583F-306C-4DFF-832E-2AB27128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3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2CC7-2350-47D2-AC0B-09912237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BB551-091B-4D4C-9150-0B5E12731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72BC3-4140-42EF-B12A-ADD9B4A12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43566-19C9-4D04-A67F-A55C99A0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843D-25A8-4D11-87C1-FA8749A3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E156D-BAB8-477D-983A-169551C3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7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48C93-117A-42C5-BBBD-62E79CB8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55D18-44C6-406F-B9E5-A113263D7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9DB6-28F3-4F5B-8853-F63BF5EAB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239D-3DFD-45DC-BD4D-00E18FDA0C6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8404B-4324-41C2-9B2D-DFC7A247B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8735-AA1B-430F-B261-B0EC052E5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7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FA390-A228-4161-9784-AFBA077C9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0" b="117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44DF4-1FC5-4C21-B217-913F70F6E197}"/>
              </a:ext>
            </a:extLst>
          </p:cNvPr>
          <p:cNvSpPr/>
          <p:nvPr/>
        </p:nvSpPr>
        <p:spPr>
          <a:xfrm>
            <a:off x="2319130" y="3193774"/>
            <a:ext cx="7553740" cy="177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E54B5A-E2B1-4A68-95AA-4EF3A7EC9DA4}"/>
              </a:ext>
            </a:extLst>
          </p:cNvPr>
          <p:cNvSpPr/>
          <p:nvPr/>
        </p:nvSpPr>
        <p:spPr>
          <a:xfrm>
            <a:off x="3525078" y="1749287"/>
            <a:ext cx="4996070" cy="1444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0DBC7-48BC-4FDA-BE32-48187D4FD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65" y="2693467"/>
            <a:ext cx="4996069" cy="14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79FAF-C8E8-4062-BF76-A794937E8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76" b="119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0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0DA7BD-8E35-4BAB-AE57-60FD168AC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089422"/>
            <a:ext cx="3517119" cy="267301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5C7B9E7-1544-46D9-BE6B-A92BBEAD8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23" y="2100580"/>
            <a:ext cx="3537345" cy="266185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DB61BC7-8DF4-4DBD-8B01-8DD507B41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950" y="2089421"/>
            <a:ext cx="3517120" cy="26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1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6E5520-2B85-4305-9CFF-C4A5EFF27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69" y="2395372"/>
            <a:ext cx="3467584" cy="237205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BC7878-CE47-4DB3-846F-E09B874D91BE}"/>
              </a:ext>
            </a:extLst>
          </p:cNvPr>
          <p:cNvSpPr/>
          <p:nvPr/>
        </p:nvSpPr>
        <p:spPr>
          <a:xfrm>
            <a:off x="6307781" y="1952618"/>
            <a:ext cx="4820323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4" name="Picture 6" descr="Face Blink Clip Art at Clker.com - vector clip art online, royalty free &amp;  public domain">
            <a:extLst>
              <a:ext uri="{FF2B5EF4-FFF2-40B4-BE49-F238E27FC236}">
                <a16:creationId xmlns:a16="http://schemas.microsoft.com/office/drawing/2014/main" id="{80BCB9FD-0D73-4AC6-B21B-AF070325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96" y="1059419"/>
            <a:ext cx="5053818" cy="50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5EF367-F9C5-4013-801D-61EE8CF4F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031" y="2271529"/>
            <a:ext cx="3334215" cy="26197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BC7878-CE47-4DB3-846F-E09B874D91BE}"/>
              </a:ext>
            </a:extLst>
          </p:cNvPr>
          <p:cNvSpPr/>
          <p:nvPr/>
        </p:nvSpPr>
        <p:spPr>
          <a:xfrm>
            <a:off x="5481976" y="1871869"/>
            <a:ext cx="4820323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0" name="Picture 6" descr="Free Collection Of Flags - Blue Flag Clipart, HD Png Download - kindpng">
            <a:extLst>
              <a:ext uri="{FF2B5EF4-FFF2-40B4-BE49-F238E27FC236}">
                <a16:creationId xmlns:a16="http://schemas.microsoft.com/office/drawing/2014/main" id="{BB34DF39-E58A-418B-9B0B-A6A2A01F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4" y="1580597"/>
            <a:ext cx="4301723" cy="40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228595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Glitter golden star png - Clipart World">
            <a:extLst>
              <a:ext uri="{FF2B5EF4-FFF2-40B4-BE49-F238E27FC236}">
                <a16:creationId xmlns:a16="http://schemas.microsoft.com/office/drawing/2014/main" id="{E5AFDD6A-627B-4E70-8B7C-1CC3F3E79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0" y="1505243"/>
            <a:ext cx="4076065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8E588F-F767-41AC-9C7A-74FA4E860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752" y="2276293"/>
            <a:ext cx="4229690" cy="261021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BC7878-CE47-4DB3-846F-E09B874D91BE}"/>
              </a:ext>
            </a:extLst>
          </p:cNvPr>
          <p:cNvSpPr/>
          <p:nvPr/>
        </p:nvSpPr>
        <p:spPr>
          <a:xfrm>
            <a:off x="5222437" y="1950976"/>
            <a:ext cx="5802320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9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C4661-2904-4492-94A4-5D18972F3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94" b="118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7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04B3C-9C99-47DC-8DB2-48CD215F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06" b="123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5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3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4" name="Oval Callout 10">
            <a:extLst>
              <a:ext uri="{FF2B5EF4-FFF2-40B4-BE49-F238E27FC236}">
                <a16:creationId xmlns:a16="http://schemas.microsoft.com/office/drawing/2014/main" id="{C7DC6E60-C352-41ED-B8FF-0636C2DE218E}"/>
              </a:ext>
            </a:extLst>
          </p:cNvPr>
          <p:cNvSpPr/>
          <p:nvPr/>
        </p:nvSpPr>
        <p:spPr>
          <a:xfrm>
            <a:off x="1617784" y="253219"/>
            <a:ext cx="9158067" cy="6105378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2526452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5" name="Oval Callout 10">
            <a:extLst>
              <a:ext uri="{FF2B5EF4-FFF2-40B4-BE49-F238E27FC236}">
                <a16:creationId xmlns:a16="http://schemas.microsoft.com/office/drawing/2014/main" id="{7A45DDA6-A807-4188-BD03-1A7B53D6DCA4}"/>
              </a:ext>
            </a:extLst>
          </p:cNvPr>
          <p:cNvSpPr/>
          <p:nvPr/>
        </p:nvSpPr>
        <p:spPr>
          <a:xfrm>
            <a:off x="1632951" y="295422"/>
            <a:ext cx="9128834" cy="5878341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6442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105724-041E-46CE-ACC2-4F6A3CEE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24" y="643466"/>
            <a:ext cx="733035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8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684D4-D037-4A11-8D91-402ADF79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9" b="12384"/>
          <a:stretch/>
        </p:blipFill>
        <p:spPr>
          <a:xfrm>
            <a:off x="-1504" y="-16028"/>
            <a:ext cx="12191980" cy="6856718"/>
          </a:xfrm>
          <a:prstGeom prst="rect">
            <a:avLst/>
          </a:prstGeom>
        </p:spPr>
      </p:pic>
      <p:sp>
        <p:nvSpPr>
          <p:cNvPr id="5" name="Oval Callout 10">
            <a:extLst>
              <a:ext uri="{FF2B5EF4-FFF2-40B4-BE49-F238E27FC236}">
                <a16:creationId xmlns:a16="http://schemas.microsoft.com/office/drawing/2014/main" id="{7A45DDA6-A807-4188-BD03-1A7B53D6DCA4}"/>
              </a:ext>
            </a:extLst>
          </p:cNvPr>
          <p:cNvSpPr/>
          <p:nvPr/>
        </p:nvSpPr>
        <p:spPr>
          <a:xfrm>
            <a:off x="1632951" y="295422"/>
            <a:ext cx="9128834" cy="5878341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7300" dirty="0">
                <a:solidFill>
                  <a:schemeClr val="tx1"/>
                </a:solidFill>
                <a:latin typeface="Sassoon Infant Md" panose="02000603050000020003" pitchFamily="50" charset="0"/>
              </a:rPr>
              <a:t>so</a:t>
            </a:r>
          </a:p>
        </p:txBody>
      </p:sp>
      <p:sp>
        <p:nvSpPr>
          <p:cNvPr id="6" name="Oval Callout 10">
            <a:extLst>
              <a:ext uri="{FF2B5EF4-FFF2-40B4-BE49-F238E27FC236}">
                <a16:creationId xmlns:a16="http://schemas.microsoft.com/office/drawing/2014/main" id="{6049B4B7-A291-4E97-82B2-325691F9CD98}"/>
              </a:ext>
            </a:extLst>
          </p:cNvPr>
          <p:cNvSpPr/>
          <p:nvPr/>
        </p:nvSpPr>
        <p:spPr>
          <a:xfrm>
            <a:off x="2509839" y="1058864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12030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23FA5AB-66C6-4650-91C6-28CDAC704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03" b="119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83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FE88F-E1D5-424F-BBED-BD9BCE492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78" b="132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4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19391-CFB1-4800-98CB-9E3B96E58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55" b="122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7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0A226-6312-4918-ABCA-1ADBFF91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7" b="121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1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6E588-3AE8-4013-88F9-5168FC3B6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56" b="123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39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3619E8B-7361-43C1-9046-9D572F933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96" b="120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1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1EFEB-9CBA-49FC-B323-0DDBA0B08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8" b="124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51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59A42-8F99-41AC-A011-1548908A3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24" b="1238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FB69A-47C5-4FAE-BA45-5289BEC40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4" b="126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0FD4D6-DF47-4603-B2EC-BD3E147F9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24" y="643466"/>
            <a:ext cx="733035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35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0E1D3-A73E-4F62-9F2D-A08A92101037}"/>
              </a:ext>
            </a:extLst>
          </p:cNvPr>
          <p:cNvSpPr txBox="1"/>
          <p:nvPr/>
        </p:nvSpPr>
        <p:spPr>
          <a:xfrm>
            <a:off x="1151506" y="2181016"/>
            <a:ext cx="98889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spc="600" dirty="0"/>
              <a:t>She is </a:t>
            </a:r>
            <a:r>
              <a:rPr lang="en-GB" sz="8800" spc="600" dirty="0">
                <a:solidFill>
                  <a:srgbClr val="00B050"/>
                </a:solidFill>
              </a:rPr>
              <a:t>bl</a:t>
            </a:r>
            <a:r>
              <a:rPr lang="en-GB" sz="8800" spc="600" dirty="0">
                <a:solidFill>
                  <a:srgbClr val="7030A0"/>
                </a:solidFill>
              </a:rPr>
              <a:t>ee</a:t>
            </a:r>
            <a:r>
              <a:rPr lang="en-GB" sz="8800" spc="600" dirty="0"/>
              <a:t>ding.</a:t>
            </a:r>
            <a:endParaRPr lang="en-GB" sz="8800" spc="6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8F07D7-2AAA-40EB-9F9C-DF767EE391BD}"/>
              </a:ext>
            </a:extLst>
          </p:cNvPr>
          <p:cNvSpPr/>
          <p:nvPr/>
        </p:nvSpPr>
        <p:spPr>
          <a:xfrm>
            <a:off x="1514065" y="1567070"/>
            <a:ext cx="9011479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36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0E1D3-A73E-4F62-9F2D-A08A92101037}"/>
              </a:ext>
            </a:extLst>
          </p:cNvPr>
          <p:cNvSpPr txBox="1"/>
          <p:nvPr/>
        </p:nvSpPr>
        <p:spPr>
          <a:xfrm>
            <a:off x="900933" y="2389846"/>
            <a:ext cx="98889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spc="600" dirty="0"/>
              <a:t>What </a:t>
            </a:r>
            <a:r>
              <a:rPr lang="en-GB" sz="8800" spc="600" dirty="0">
                <a:solidFill>
                  <a:srgbClr val="00B050"/>
                </a:solidFill>
              </a:rPr>
              <a:t>fl</a:t>
            </a:r>
            <a:r>
              <a:rPr lang="en-GB" sz="8800" spc="600" dirty="0"/>
              <a:t>o</a:t>
            </a:r>
            <a:r>
              <a:rPr lang="en-GB" sz="8800" spc="600" dirty="0">
                <a:solidFill>
                  <a:srgbClr val="7030A0"/>
                </a:solidFill>
              </a:rPr>
              <a:t>at</a:t>
            </a:r>
            <a:r>
              <a:rPr lang="en-GB" sz="8800" spc="600" dirty="0"/>
              <a:t>s?</a:t>
            </a:r>
            <a:endParaRPr lang="en-GB" sz="8800" spc="6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8F07D7-2AAA-40EB-9F9C-DF767EE391BD}"/>
              </a:ext>
            </a:extLst>
          </p:cNvPr>
          <p:cNvSpPr/>
          <p:nvPr/>
        </p:nvSpPr>
        <p:spPr>
          <a:xfrm>
            <a:off x="1339686" y="1950976"/>
            <a:ext cx="9011479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0E1D3-A73E-4F62-9F2D-A08A92101037}"/>
              </a:ext>
            </a:extLst>
          </p:cNvPr>
          <p:cNvSpPr txBox="1"/>
          <p:nvPr/>
        </p:nvSpPr>
        <p:spPr>
          <a:xfrm>
            <a:off x="1303906" y="2308046"/>
            <a:ext cx="98889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spc="600" dirty="0"/>
              <a:t>I am </a:t>
            </a:r>
            <a:r>
              <a:rPr lang="en-GB" sz="8800" spc="600" dirty="0">
                <a:solidFill>
                  <a:srgbClr val="00B050"/>
                </a:solidFill>
              </a:rPr>
              <a:t>gl</a:t>
            </a:r>
            <a:r>
              <a:rPr lang="en-GB" sz="8800" spc="600" dirty="0"/>
              <a:t>ad, I am out.</a:t>
            </a:r>
            <a:endParaRPr lang="en-GB" sz="8800" spc="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A949845-F082-4CEB-B35C-95D817679B56}"/>
              </a:ext>
            </a:extLst>
          </p:cNvPr>
          <p:cNvSpPr/>
          <p:nvPr/>
        </p:nvSpPr>
        <p:spPr>
          <a:xfrm>
            <a:off x="1402080" y="1715953"/>
            <a:ext cx="9011479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ACA1CB-19FC-4DE6-A5D3-8C9A7592D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94" y="643466"/>
            <a:ext cx="74034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7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C9609-2EC4-4296-9F1F-DC418C87E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4" b="118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3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E2B14-2612-49B2-AF52-1C0796E9C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24" b="127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8756A-34DA-451D-8D13-4E79CE04E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91" b="117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0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50B1D-5B74-43B4-9E16-50127483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3" b="1287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0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9F632-A529-4169-B645-3DF5C3D63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9" b="171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6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DCBA68CE2374BBB873228142E8D11" ma:contentTypeVersion="11" ma:contentTypeDescription="Create a new document." ma:contentTypeScope="" ma:versionID="50587c47dd5d49f9d09fa6704ce568ae">
  <xsd:schema xmlns:xsd="http://www.w3.org/2001/XMLSchema" xmlns:xs="http://www.w3.org/2001/XMLSchema" xmlns:p="http://schemas.microsoft.com/office/2006/metadata/properties" xmlns:ns2="f52e43db-30ed-4fe3-8cc4-b13ed271f06c" targetNamespace="http://schemas.microsoft.com/office/2006/metadata/properties" ma:root="true" ma:fieldsID="92fe9366b5505cc93efdb91f58b0344c" ns2:_="">
    <xsd:import namespace="f52e43db-30ed-4fe3-8cc4-b13ed271f0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e43db-30ed-4fe3-8cc4-b13ed271f0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9A3082-3EEA-4107-88ED-F8FA8080B8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F6A98D-9246-4CFA-B42A-D750A4C52B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E95C62-0544-4F07-8DFF-F28538677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e43db-30ed-4fe3-8cc4-b13ed271f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39</Words>
  <Application>Microsoft Office PowerPoint</Application>
  <PresentationFormat>Widescreen</PresentationFormat>
  <Paragraphs>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McDonnell</dc:creator>
  <cp:lastModifiedBy>Rebecca McDonnell</cp:lastModifiedBy>
  <cp:revision>20</cp:revision>
  <dcterms:created xsi:type="dcterms:W3CDTF">2022-04-18T11:37:13Z</dcterms:created>
  <dcterms:modified xsi:type="dcterms:W3CDTF">2022-05-02T20:27:32Z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0x0101006BDDCBA68CE2374BBB873228142E8D11</vt:lpwstr>
  </property>
</Properties>
</file>