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94" r:id="rId5"/>
    <p:sldId id="256" r:id="rId6"/>
    <p:sldId id="275" r:id="rId7"/>
    <p:sldId id="260" r:id="rId8"/>
    <p:sldId id="297" r:id="rId9"/>
    <p:sldId id="304" r:id="rId10"/>
    <p:sldId id="305" r:id="rId11"/>
    <p:sldId id="306" r:id="rId12"/>
    <p:sldId id="309" r:id="rId13"/>
    <p:sldId id="263" r:id="rId14"/>
    <p:sldId id="303" r:id="rId15"/>
    <p:sldId id="271" r:id="rId16"/>
    <p:sldId id="272" r:id="rId17"/>
    <p:sldId id="273" r:id="rId18"/>
    <p:sldId id="274" r:id="rId19"/>
    <p:sldId id="276" r:id="rId20"/>
    <p:sldId id="296" r:id="rId21"/>
    <p:sldId id="299" r:id="rId22"/>
    <p:sldId id="300" r:id="rId23"/>
    <p:sldId id="302" r:id="rId24"/>
    <p:sldId id="308" r:id="rId25"/>
    <p:sldId id="310" r:id="rId26"/>
    <p:sldId id="268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62868-B334-401B-BF8C-1C0B56BE5E8E}" v="33" dt="2022-04-26T11:17:34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Donnell" userId="7e30c294-b59f-4741-b693-32d0f6a1e3f0" providerId="ADAL" clId="{5E162868-B334-401B-BF8C-1C0B56BE5E8E}"/>
    <pc:docChg chg="custSel addSld delSld modSld sldOrd">
      <pc:chgData name="Rebecca McDonnell" userId="7e30c294-b59f-4741-b693-32d0f6a1e3f0" providerId="ADAL" clId="{5E162868-B334-401B-BF8C-1C0B56BE5E8E}" dt="2022-04-26T11:18:25.080" v="90" actId="1076"/>
      <pc:docMkLst>
        <pc:docMk/>
      </pc:docMkLst>
      <pc:sldChg chg="addSp delSp modSp mod">
        <pc:chgData name="Rebecca McDonnell" userId="7e30c294-b59f-4741-b693-32d0f6a1e3f0" providerId="ADAL" clId="{5E162868-B334-401B-BF8C-1C0B56BE5E8E}" dt="2022-04-26T11:10:16.317" v="5" actId="26606"/>
        <pc:sldMkLst>
          <pc:docMk/>
          <pc:sldMk cId="2675730951" sldId="260"/>
        </pc:sldMkLst>
        <pc:spChg chg="del">
          <ac:chgData name="Rebecca McDonnell" userId="7e30c294-b59f-4741-b693-32d0f6a1e3f0" providerId="ADAL" clId="{5E162868-B334-401B-BF8C-1C0B56BE5E8E}" dt="2022-04-26T11:10:16.317" v="5" actId="26606"/>
          <ac:spMkLst>
            <pc:docMk/>
            <pc:sldMk cId="2675730951" sldId="260"/>
            <ac:spMk id="75" creationId="{42A4FC2C-047E-45A5-965D-8E1E3BF09BC6}"/>
          </ac:spMkLst>
        </pc:spChg>
        <pc:spChg chg="add">
          <ac:chgData name="Rebecca McDonnell" userId="7e30c294-b59f-4741-b693-32d0f6a1e3f0" providerId="ADAL" clId="{5E162868-B334-401B-BF8C-1C0B56BE5E8E}" dt="2022-04-26T11:10:16.317" v="5" actId="26606"/>
          <ac:spMkLst>
            <pc:docMk/>
            <pc:sldMk cId="2675730951" sldId="260"/>
            <ac:spMk id="80" creationId="{42A4FC2C-047E-45A5-965D-8E1E3BF09BC6}"/>
          </ac:spMkLst>
        </pc:spChg>
        <pc:picChg chg="del">
          <ac:chgData name="Rebecca McDonnell" userId="7e30c294-b59f-4741-b693-32d0f6a1e3f0" providerId="ADAL" clId="{5E162868-B334-401B-BF8C-1C0B56BE5E8E}" dt="2022-04-26T11:10:13.749" v="3" actId="478"/>
          <ac:picMkLst>
            <pc:docMk/>
            <pc:sldMk cId="2675730951" sldId="260"/>
            <ac:picMk id="10" creationId="{7655E7A6-4A68-4466-84AB-5657F326A16C}"/>
          </ac:picMkLst>
        </pc:picChg>
        <pc:picChg chg="add mod">
          <ac:chgData name="Rebecca McDonnell" userId="7e30c294-b59f-4741-b693-32d0f6a1e3f0" providerId="ADAL" clId="{5E162868-B334-401B-BF8C-1C0B56BE5E8E}" dt="2022-04-26T11:10:16.317" v="5" actId="26606"/>
          <ac:picMkLst>
            <pc:docMk/>
            <pc:sldMk cId="2675730951" sldId="260"/>
            <ac:picMk id="12" creationId="{FBE01974-170E-43D5-9228-39FAD6208781}"/>
          </ac:picMkLst>
        </pc:picChg>
      </pc:sldChg>
      <pc:sldChg chg="addSp delSp modSp mod">
        <pc:chgData name="Rebecca McDonnell" userId="7e30c294-b59f-4741-b693-32d0f6a1e3f0" providerId="ADAL" clId="{5E162868-B334-401B-BF8C-1C0B56BE5E8E}" dt="2022-04-26T11:15:38.103" v="40" actId="14100"/>
        <pc:sldMkLst>
          <pc:docMk/>
          <pc:sldMk cId="3915726065" sldId="263"/>
        </pc:sldMkLst>
        <pc:spChg chg="mod ord">
          <ac:chgData name="Rebecca McDonnell" userId="7e30c294-b59f-4741-b693-32d0f6a1e3f0" providerId="ADAL" clId="{5E162868-B334-401B-BF8C-1C0B56BE5E8E}" dt="2022-04-26T11:15:01.360" v="37" actId="1076"/>
          <ac:spMkLst>
            <pc:docMk/>
            <pc:sldMk cId="3915726065" sldId="263"/>
            <ac:spMk id="10" creationId="{48BC7878-CE47-4DB3-846F-E09B874D91BE}"/>
          </ac:spMkLst>
        </pc:spChg>
        <pc:picChg chg="del">
          <ac:chgData name="Rebecca McDonnell" userId="7e30c294-b59f-4741-b693-32d0f6a1e3f0" providerId="ADAL" clId="{5E162868-B334-401B-BF8C-1C0B56BE5E8E}" dt="2022-04-26T11:13:30.033" v="16" actId="478"/>
          <ac:picMkLst>
            <pc:docMk/>
            <pc:sldMk cId="3915726065" sldId="263"/>
            <ac:picMk id="16" creationId="{4A0C6A0B-3260-4664-A767-46EE41E81785}"/>
          </ac:picMkLst>
        </pc:picChg>
        <pc:picChg chg="add mod">
          <ac:chgData name="Rebecca McDonnell" userId="7e30c294-b59f-4741-b693-32d0f6a1e3f0" providerId="ADAL" clId="{5E162868-B334-401B-BF8C-1C0B56BE5E8E}" dt="2022-04-26T11:13:33.128" v="18" actId="1076"/>
          <ac:picMkLst>
            <pc:docMk/>
            <pc:sldMk cId="3915726065" sldId="263"/>
            <ac:picMk id="18" creationId="{8AD348B4-092C-4A41-A561-DD23A9CC5F23}"/>
          </ac:picMkLst>
        </pc:picChg>
        <pc:picChg chg="del">
          <ac:chgData name="Rebecca McDonnell" userId="7e30c294-b59f-4741-b693-32d0f6a1e3f0" providerId="ADAL" clId="{5E162868-B334-401B-BF8C-1C0B56BE5E8E}" dt="2022-04-26T11:14:21.641" v="29" actId="478"/>
          <ac:picMkLst>
            <pc:docMk/>
            <pc:sldMk cId="3915726065" sldId="263"/>
            <ac:picMk id="2054" creationId="{E1A0DE21-FEB6-4345-8285-DA1FBDA3C937}"/>
          </ac:picMkLst>
        </pc:picChg>
        <pc:picChg chg="add mod">
          <ac:chgData name="Rebecca McDonnell" userId="7e30c294-b59f-4741-b693-32d0f6a1e3f0" providerId="ADAL" clId="{5E162868-B334-401B-BF8C-1C0B56BE5E8E}" dt="2022-04-26T11:15:38.103" v="40" actId="14100"/>
          <ac:picMkLst>
            <pc:docMk/>
            <pc:sldMk cId="3915726065" sldId="263"/>
            <ac:picMk id="2056" creationId="{10461A9A-0DC5-41D0-854E-4128C86B3817}"/>
          </ac:picMkLst>
        </pc:picChg>
      </pc:sldChg>
      <pc:sldChg chg="modSp mod">
        <pc:chgData name="Rebecca McDonnell" userId="7e30c294-b59f-4741-b693-32d0f6a1e3f0" providerId="ADAL" clId="{5E162868-B334-401B-BF8C-1C0B56BE5E8E}" dt="2022-04-26T11:17:37.696" v="73" actId="1076"/>
        <pc:sldMkLst>
          <pc:docMk/>
          <pc:sldMk cId="3423880020" sldId="268"/>
        </pc:sldMkLst>
        <pc:spChg chg="mod">
          <ac:chgData name="Rebecca McDonnell" userId="7e30c294-b59f-4741-b693-32d0f6a1e3f0" providerId="ADAL" clId="{5E162868-B334-401B-BF8C-1C0B56BE5E8E}" dt="2022-04-26T11:17:34.740" v="72" actId="207"/>
          <ac:spMkLst>
            <pc:docMk/>
            <pc:sldMk cId="3423880020" sldId="268"/>
            <ac:spMk id="8" creationId="{E320E1D3-A73E-4F62-9F2D-A08A92101037}"/>
          </ac:spMkLst>
        </pc:spChg>
        <pc:spChg chg="mod">
          <ac:chgData name="Rebecca McDonnell" userId="7e30c294-b59f-4741-b693-32d0f6a1e3f0" providerId="ADAL" clId="{5E162868-B334-401B-BF8C-1C0B56BE5E8E}" dt="2022-04-26T11:17:37.696" v="73" actId="1076"/>
          <ac:spMkLst>
            <pc:docMk/>
            <pc:sldMk cId="3423880020" sldId="268"/>
            <ac:spMk id="10" creationId="{2A949845-F082-4CEB-B35C-95D817679B56}"/>
          </ac:spMkLst>
        </pc:spChg>
      </pc:sldChg>
      <pc:sldChg chg="addSp delSp modSp mod">
        <pc:chgData name="Rebecca McDonnell" userId="7e30c294-b59f-4741-b693-32d0f6a1e3f0" providerId="ADAL" clId="{5E162868-B334-401B-BF8C-1C0B56BE5E8E}" dt="2022-04-26T11:07:09.571" v="2" actId="26606"/>
        <pc:sldMkLst>
          <pc:docMk/>
          <pc:sldMk cId="3961358725" sldId="275"/>
        </pc:sldMkLst>
        <pc:picChg chg="del">
          <ac:chgData name="Rebecca McDonnell" userId="7e30c294-b59f-4741-b693-32d0f6a1e3f0" providerId="ADAL" clId="{5E162868-B334-401B-BF8C-1C0B56BE5E8E}" dt="2022-04-26T11:06:57.819" v="0" actId="478"/>
          <ac:picMkLst>
            <pc:docMk/>
            <pc:sldMk cId="3961358725" sldId="275"/>
            <ac:picMk id="10" creationId="{54AE6A35-6C96-4395-AC84-19FA7F1CDF77}"/>
          </ac:picMkLst>
        </pc:picChg>
        <pc:picChg chg="add mod">
          <ac:chgData name="Rebecca McDonnell" userId="7e30c294-b59f-4741-b693-32d0f6a1e3f0" providerId="ADAL" clId="{5E162868-B334-401B-BF8C-1C0B56BE5E8E}" dt="2022-04-26T11:07:09.571" v="2" actId="26606"/>
          <ac:picMkLst>
            <pc:docMk/>
            <pc:sldMk cId="3961358725" sldId="275"/>
            <ac:picMk id="12" creationId="{14EBD5D3-3E86-4172-B577-924D53591D68}"/>
          </ac:picMkLst>
        </pc:picChg>
      </pc:sldChg>
      <pc:sldChg chg="modSp mod">
        <pc:chgData name="Rebecca McDonnell" userId="7e30c294-b59f-4741-b693-32d0f6a1e3f0" providerId="ADAL" clId="{5E162868-B334-401B-BF8C-1C0B56BE5E8E}" dt="2022-04-26T11:18:25.080" v="90" actId="1076"/>
        <pc:sldMkLst>
          <pc:docMk/>
          <pc:sldMk cId="34333194" sldId="277"/>
        </pc:sldMkLst>
        <pc:spChg chg="mod">
          <ac:chgData name="Rebecca McDonnell" userId="7e30c294-b59f-4741-b693-32d0f6a1e3f0" providerId="ADAL" clId="{5E162868-B334-401B-BF8C-1C0B56BE5E8E}" dt="2022-04-26T11:18:25.080" v="90" actId="1076"/>
          <ac:spMkLst>
            <pc:docMk/>
            <pc:sldMk cId="34333194" sldId="277"/>
            <ac:spMk id="3" creationId="{7A8F07D7-2AAA-40EB-9F9C-DF767EE391BD}"/>
          </ac:spMkLst>
        </pc:spChg>
        <pc:spChg chg="mod">
          <ac:chgData name="Rebecca McDonnell" userId="7e30c294-b59f-4741-b693-32d0f6a1e3f0" providerId="ADAL" clId="{5E162868-B334-401B-BF8C-1C0B56BE5E8E}" dt="2022-04-26T11:18:23.075" v="89" actId="207"/>
          <ac:spMkLst>
            <pc:docMk/>
            <pc:sldMk cId="34333194" sldId="277"/>
            <ac:spMk id="8" creationId="{E320E1D3-A73E-4F62-9F2D-A08A92101037}"/>
          </ac:spMkLst>
        </pc:spChg>
      </pc:sldChg>
      <pc:sldChg chg="addSp delSp modSp mod">
        <pc:chgData name="Rebecca McDonnell" userId="7e30c294-b59f-4741-b693-32d0f6a1e3f0" providerId="ADAL" clId="{5E162868-B334-401B-BF8C-1C0B56BE5E8E}" dt="2022-04-26T11:11:00.957" v="8" actId="26606"/>
        <pc:sldMkLst>
          <pc:docMk/>
          <pc:sldMk cId="1042409159" sldId="297"/>
        </pc:sldMkLst>
        <pc:spChg chg="del">
          <ac:chgData name="Rebecca McDonnell" userId="7e30c294-b59f-4741-b693-32d0f6a1e3f0" providerId="ADAL" clId="{5E162868-B334-401B-BF8C-1C0B56BE5E8E}" dt="2022-04-26T11:11:00.957" v="8" actId="26606"/>
          <ac:spMkLst>
            <pc:docMk/>
            <pc:sldMk cId="1042409159" sldId="297"/>
            <ac:spMk id="53" creationId="{42A4FC2C-047E-45A5-965D-8E1E3BF09BC6}"/>
          </ac:spMkLst>
        </pc:spChg>
        <pc:spChg chg="add">
          <ac:chgData name="Rebecca McDonnell" userId="7e30c294-b59f-4741-b693-32d0f6a1e3f0" providerId="ADAL" clId="{5E162868-B334-401B-BF8C-1C0B56BE5E8E}" dt="2022-04-26T11:11:00.957" v="8" actId="26606"/>
          <ac:spMkLst>
            <pc:docMk/>
            <pc:sldMk cId="1042409159" sldId="297"/>
            <ac:spMk id="58" creationId="{42A4FC2C-047E-45A5-965D-8E1E3BF09BC6}"/>
          </ac:spMkLst>
        </pc:spChg>
        <pc:picChg chg="del">
          <ac:chgData name="Rebecca McDonnell" userId="7e30c294-b59f-4741-b693-32d0f6a1e3f0" providerId="ADAL" clId="{5E162868-B334-401B-BF8C-1C0B56BE5E8E}" dt="2022-04-26T11:10:57.480" v="6" actId="478"/>
          <ac:picMkLst>
            <pc:docMk/>
            <pc:sldMk cId="1042409159" sldId="297"/>
            <ac:picMk id="10" creationId="{4D6FDA0A-F395-42B5-94A9-74C241340C39}"/>
          </ac:picMkLst>
        </pc:picChg>
        <pc:picChg chg="add mod">
          <ac:chgData name="Rebecca McDonnell" userId="7e30c294-b59f-4741-b693-32d0f6a1e3f0" providerId="ADAL" clId="{5E162868-B334-401B-BF8C-1C0B56BE5E8E}" dt="2022-04-26T11:11:00.957" v="8" actId="26606"/>
          <ac:picMkLst>
            <pc:docMk/>
            <pc:sldMk cId="1042409159" sldId="297"/>
            <ac:picMk id="12" creationId="{B585749E-1038-4FF6-9295-79EE5DC86B07}"/>
          </ac:picMkLst>
        </pc:picChg>
      </pc:sldChg>
      <pc:sldChg chg="addSp delSp modSp mod">
        <pc:chgData name="Rebecca McDonnell" userId="7e30c294-b59f-4741-b693-32d0f6a1e3f0" providerId="ADAL" clId="{5E162868-B334-401B-BF8C-1C0B56BE5E8E}" dt="2022-04-26T11:15:57.976" v="43" actId="1076"/>
        <pc:sldMkLst>
          <pc:docMk/>
          <pc:sldMk cId="198594327" sldId="303"/>
        </pc:sldMkLst>
        <pc:spChg chg="mod ord">
          <ac:chgData name="Rebecca McDonnell" userId="7e30c294-b59f-4741-b693-32d0f6a1e3f0" providerId="ADAL" clId="{5E162868-B334-401B-BF8C-1C0B56BE5E8E}" dt="2022-04-26T11:14:17.570" v="27" actId="170"/>
          <ac:spMkLst>
            <pc:docMk/>
            <pc:sldMk cId="198594327" sldId="303"/>
            <ac:spMk id="10" creationId="{48BC7878-CE47-4DB3-846F-E09B874D91BE}"/>
          </ac:spMkLst>
        </pc:spChg>
        <pc:picChg chg="del">
          <ac:chgData name="Rebecca McDonnell" userId="7e30c294-b59f-4741-b693-32d0f6a1e3f0" providerId="ADAL" clId="{5E162868-B334-401B-BF8C-1C0B56BE5E8E}" dt="2022-04-26T11:14:06.561" v="22" actId="478"/>
          <ac:picMkLst>
            <pc:docMk/>
            <pc:sldMk cId="198594327" sldId="303"/>
            <ac:picMk id="3" creationId="{FB6A4B20-8012-41B6-B543-F405409172EA}"/>
          </ac:picMkLst>
        </pc:picChg>
        <pc:picChg chg="add mod">
          <ac:chgData name="Rebecca McDonnell" userId="7e30c294-b59f-4741-b693-32d0f6a1e3f0" providerId="ADAL" clId="{5E162868-B334-401B-BF8C-1C0B56BE5E8E}" dt="2022-04-26T11:14:10.256" v="24" actId="1076"/>
          <ac:picMkLst>
            <pc:docMk/>
            <pc:sldMk cId="198594327" sldId="303"/>
            <ac:picMk id="8" creationId="{F364D9B1-2504-42D7-ABDE-1EE24220DC3F}"/>
          </ac:picMkLst>
        </pc:picChg>
        <pc:picChg chg="del">
          <ac:chgData name="Rebecca McDonnell" userId="7e30c294-b59f-4741-b693-32d0f6a1e3f0" providerId="ADAL" clId="{5E162868-B334-401B-BF8C-1C0B56BE5E8E}" dt="2022-04-26T11:14:19.720" v="28" actId="478"/>
          <ac:picMkLst>
            <pc:docMk/>
            <pc:sldMk cId="198594327" sldId="303"/>
            <ac:picMk id="3074" creationId="{EA748082-21A0-4A0E-9CFF-ABD3137E8A48}"/>
          </ac:picMkLst>
        </pc:picChg>
        <pc:picChg chg="add mod">
          <ac:chgData name="Rebecca McDonnell" userId="7e30c294-b59f-4741-b693-32d0f6a1e3f0" providerId="ADAL" clId="{5E162868-B334-401B-BF8C-1C0B56BE5E8E}" dt="2022-04-26T11:15:57.976" v="43" actId="1076"/>
          <ac:picMkLst>
            <pc:docMk/>
            <pc:sldMk cId="198594327" sldId="303"/>
            <ac:picMk id="3076" creationId="{6D3A0248-9448-400D-AC0F-56858B3EE48F}"/>
          </ac:picMkLst>
        </pc:picChg>
      </pc:sldChg>
      <pc:sldChg chg="addSp delSp modSp mod">
        <pc:chgData name="Rebecca McDonnell" userId="7e30c294-b59f-4741-b693-32d0f6a1e3f0" providerId="ADAL" clId="{5E162868-B334-401B-BF8C-1C0B56BE5E8E}" dt="2022-04-26T11:11:58.399" v="11" actId="26606"/>
        <pc:sldMkLst>
          <pc:docMk/>
          <pc:sldMk cId="3002398575" sldId="304"/>
        </pc:sldMkLst>
        <pc:spChg chg="del">
          <ac:chgData name="Rebecca McDonnell" userId="7e30c294-b59f-4741-b693-32d0f6a1e3f0" providerId="ADAL" clId="{5E162868-B334-401B-BF8C-1C0B56BE5E8E}" dt="2022-04-26T11:11:58.399" v="11" actId="26606"/>
          <ac:spMkLst>
            <pc:docMk/>
            <pc:sldMk cId="3002398575" sldId="304"/>
            <ac:spMk id="58" creationId="{42A4FC2C-047E-45A5-965D-8E1E3BF09BC6}"/>
          </ac:spMkLst>
        </pc:spChg>
        <pc:spChg chg="add">
          <ac:chgData name="Rebecca McDonnell" userId="7e30c294-b59f-4741-b693-32d0f6a1e3f0" providerId="ADAL" clId="{5E162868-B334-401B-BF8C-1C0B56BE5E8E}" dt="2022-04-26T11:11:58.399" v="11" actId="26606"/>
          <ac:spMkLst>
            <pc:docMk/>
            <pc:sldMk cId="3002398575" sldId="304"/>
            <ac:spMk id="63" creationId="{42A4FC2C-047E-45A5-965D-8E1E3BF09BC6}"/>
          </ac:spMkLst>
        </pc:spChg>
        <pc:picChg chg="del">
          <ac:chgData name="Rebecca McDonnell" userId="7e30c294-b59f-4741-b693-32d0f6a1e3f0" providerId="ADAL" clId="{5E162868-B334-401B-BF8C-1C0B56BE5E8E}" dt="2022-04-26T11:11:55.210" v="9" actId="478"/>
          <ac:picMkLst>
            <pc:docMk/>
            <pc:sldMk cId="3002398575" sldId="304"/>
            <ac:picMk id="3" creationId="{81249539-40E3-422D-8DB6-52CAF7BD64A1}"/>
          </ac:picMkLst>
        </pc:picChg>
        <pc:picChg chg="add mod">
          <ac:chgData name="Rebecca McDonnell" userId="7e30c294-b59f-4741-b693-32d0f6a1e3f0" providerId="ADAL" clId="{5E162868-B334-401B-BF8C-1C0B56BE5E8E}" dt="2022-04-26T11:11:58.399" v="11" actId="26606"/>
          <ac:picMkLst>
            <pc:docMk/>
            <pc:sldMk cId="3002398575" sldId="304"/>
            <ac:picMk id="5" creationId="{C182947F-6DDF-483B-B9E0-099F84188CF0}"/>
          </ac:picMkLst>
        </pc:picChg>
      </pc:sldChg>
      <pc:sldChg chg="addSp delSp modSp mod">
        <pc:chgData name="Rebecca McDonnell" userId="7e30c294-b59f-4741-b693-32d0f6a1e3f0" providerId="ADAL" clId="{5E162868-B334-401B-BF8C-1C0B56BE5E8E}" dt="2022-04-26T11:12:58.791" v="14" actId="26606"/>
        <pc:sldMkLst>
          <pc:docMk/>
          <pc:sldMk cId="2713803721" sldId="305"/>
        </pc:sldMkLst>
        <pc:spChg chg="del">
          <ac:chgData name="Rebecca McDonnell" userId="7e30c294-b59f-4741-b693-32d0f6a1e3f0" providerId="ADAL" clId="{5E162868-B334-401B-BF8C-1C0B56BE5E8E}" dt="2022-04-26T11:12:58.791" v="14" actId="26606"/>
          <ac:spMkLst>
            <pc:docMk/>
            <pc:sldMk cId="2713803721" sldId="305"/>
            <ac:spMk id="63" creationId="{42A4FC2C-047E-45A5-965D-8E1E3BF09BC6}"/>
          </ac:spMkLst>
        </pc:spChg>
        <pc:spChg chg="add">
          <ac:chgData name="Rebecca McDonnell" userId="7e30c294-b59f-4741-b693-32d0f6a1e3f0" providerId="ADAL" clId="{5E162868-B334-401B-BF8C-1C0B56BE5E8E}" dt="2022-04-26T11:12:58.791" v="14" actId="26606"/>
          <ac:spMkLst>
            <pc:docMk/>
            <pc:sldMk cId="2713803721" sldId="305"/>
            <ac:spMk id="68" creationId="{42A4FC2C-047E-45A5-965D-8E1E3BF09BC6}"/>
          </ac:spMkLst>
        </pc:spChg>
        <pc:picChg chg="del">
          <ac:chgData name="Rebecca McDonnell" userId="7e30c294-b59f-4741-b693-32d0f6a1e3f0" providerId="ADAL" clId="{5E162868-B334-401B-BF8C-1C0B56BE5E8E}" dt="2022-04-26T11:12:56.299" v="12" actId="478"/>
          <ac:picMkLst>
            <pc:docMk/>
            <pc:sldMk cId="2713803721" sldId="305"/>
            <ac:picMk id="4" creationId="{F01DEC6A-15FE-4357-8696-093ACCED77B1}"/>
          </ac:picMkLst>
        </pc:picChg>
        <pc:picChg chg="add mod">
          <ac:chgData name="Rebecca McDonnell" userId="7e30c294-b59f-4741-b693-32d0f6a1e3f0" providerId="ADAL" clId="{5E162868-B334-401B-BF8C-1C0B56BE5E8E}" dt="2022-04-26T11:12:58.791" v="14" actId="26606"/>
          <ac:picMkLst>
            <pc:docMk/>
            <pc:sldMk cId="2713803721" sldId="305"/>
            <ac:picMk id="6" creationId="{C255649B-D2C1-488A-95C3-8F56809558C7}"/>
          </ac:picMkLst>
        </pc:picChg>
      </pc:sldChg>
      <pc:sldChg chg="addSp delSp modSp mod">
        <pc:chgData name="Rebecca McDonnell" userId="7e30c294-b59f-4741-b693-32d0f6a1e3f0" providerId="ADAL" clId="{5E162868-B334-401B-BF8C-1C0B56BE5E8E}" dt="2022-04-26T11:14:47.383" v="32" actId="26606"/>
        <pc:sldMkLst>
          <pc:docMk/>
          <pc:sldMk cId="1931526868" sldId="306"/>
        </pc:sldMkLst>
        <pc:spChg chg="del">
          <ac:chgData name="Rebecca McDonnell" userId="7e30c294-b59f-4741-b693-32d0f6a1e3f0" providerId="ADAL" clId="{5E162868-B334-401B-BF8C-1C0B56BE5E8E}" dt="2022-04-26T11:14:47.383" v="32" actId="26606"/>
          <ac:spMkLst>
            <pc:docMk/>
            <pc:sldMk cId="1931526868" sldId="306"/>
            <ac:spMk id="68" creationId="{42A4FC2C-047E-45A5-965D-8E1E3BF09BC6}"/>
          </ac:spMkLst>
        </pc:spChg>
        <pc:spChg chg="add">
          <ac:chgData name="Rebecca McDonnell" userId="7e30c294-b59f-4741-b693-32d0f6a1e3f0" providerId="ADAL" clId="{5E162868-B334-401B-BF8C-1C0B56BE5E8E}" dt="2022-04-26T11:14:47.383" v="32" actId="26606"/>
          <ac:spMkLst>
            <pc:docMk/>
            <pc:sldMk cId="1931526868" sldId="306"/>
            <ac:spMk id="73" creationId="{42A4FC2C-047E-45A5-965D-8E1E3BF09BC6}"/>
          </ac:spMkLst>
        </pc:spChg>
        <pc:picChg chg="del">
          <ac:chgData name="Rebecca McDonnell" userId="7e30c294-b59f-4741-b693-32d0f6a1e3f0" providerId="ADAL" clId="{5E162868-B334-401B-BF8C-1C0B56BE5E8E}" dt="2022-04-26T11:14:45.292" v="30" actId="478"/>
          <ac:picMkLst>
            <pc:docMk/>
            <pc:sldMk cId="1931526868" sldId="306"/>
            <ac:picMk id="3" creationId="{18DBEE2C-A75B-4914-B9B3-DB2A7C8DA858}"/>
          </ac:picMkLst>
        </pc:picChg>
        <pc:picChg chg="add mod">
          <ac:chgData name="Rebecca McDonnell" userId="7e30c294-b59f-4741-b693-32d0f6a1e3f0" providerId="ADAL" clId="{5E162868-B334-401B-BF8C-1C0B56BE5E8E}" dt="2022-04-26T11:14:47.383" v="32" actId="26606"/>
          <ac:picMkLst>
            <pc:docMk/>
            <pc:sldMk cId="1931526868" sldId="306"/>
            <ac:picMk id="6" creationId="{B3DCA40B-B354-4484-8FA1-2C17FA8A356E}"/>
          </ac:picMkLst>
        </pc:picChg>
      </pc:sldChg>
      <pc:sldChg chg="del">
        <pc:chgData name="Rebecca McDonnell" userId="7e30c294-b59f-4741-b693-32d0f6a1e3f0" providerId="ADAL" clId="{5E162868-B334-401B-BF8C-1C0B56BE5E8E}" dt="2022-04-26T11:14:56.550" v="36" actId="47"/>
        <pc:sldMkLst>
          <pc:docMk/>
          <pc:sldMk cId="420223473" sldId="307"/>
        </pc:sldMkLst>
      </pc:sldChg>
      <pc:sldChg chg="add ord">
        <pc:chgData name="Rebecca McDonnell" userId="7e30c294-b59f-4741-b693-32d0f6a1e3f0" providerId="ADAL" clId="{5E162868-B334-401B-BF8C-1C0B56BE5E8E}" dt="2022-04-26T11:14:53.986" v="35"/>
        <pc:sldMkLst>
          <pc:docMk/>
          <pc:sldMk cId="2729613446" sldId="309"/>
        </pc:sldMkLst>
      </pc:sldChg>
      <pc:sldChg chg="addSp modSp new mod setBg">
        <pc:chgData name="Rebecca McDonnell" userId="7e30c294-b59f-4741-b693-32d0f6a1e3f0" providerId="ADAL" clId="{5E162868-B334-401B-BF8C-1C0B56BE5E8E}" dt="2022-04-26T11:16:20.341" v="46" actId="26606"/>
        <pc:sldMkLst>
          <pc:docMk/>
          <pc:sldMk cId="2389939659" sldId="310"/>
        </pc:sldMkLst>
        <pc:spChg chg="add">
          <ac:chgData name="Rebecca McDonnell" userId="7e30c294-b59f-4741-b693-32d0f6a1e3f0" providerId="ADAL" clId="{5E162868-B334-401B-BF8C-1C0B56BE5E8E}" dt="2022-04-26T11:16:20.341" v="46" actId="26606"/>
          <ac:spMkLst>
            <pc:docMk/>
            <pc:sldMk cId="2389939659" sldId="310"/>
            <ac:spMk id="8" creationId="{42A4FC2C-047E-45A5-965D-8E1E3BF09BC6}"/>
          </ac:spMkLst>
        </pc:spChg>
        <pc:picChg chg="add mod">
          <ac:chgData name="Rebecca McDonnell" userId="7e30c294-b59f-4741-b693-32d0f6a1e3f0" providerId="ADAL" clId="{5E162868-B334-401B-BF8C-1C0B56BE5E8E}" dt="2022-04-26T11:16:20.341" v="46" actId="26606"/>
          <ac:picMkLst>
            <pc:docMk/>
            <pc:sldMk cId="2389939659" sldId="310"/>
            <ac:picMk id="3" creationId="{91E6E588-3AE8-4013-88F9-5168FC3B64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56E-FCAA-40C8-AB2A-800D5DE57829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EBBD-15D0-4DDE-B4C1-60D7A6606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Limp, jump, champ, thump, shrimp / </a:t>
            </a:r>
            <a:r>
              <a:rPr lang="en-GB" dirty="0" err="1"/>
              <a:t>lomp</a:t>
            </a:r>
            <a:r>
              <a:rPr lang="en-GB" dirty="0"/>
              <a:t>, </a:t>
            </a:r>
            <a:r>
              <a:rPr lang="en-GB" dirty="0" err="1"/>
              <a:t>bamp</a:t>
            </a:r>
            <a:r>
              <a:rPr lang="en-GB" dirty="0"/>
              <a:t>, </a:t>
            </a:r>
            <a:r>
              <a:rPr lang="en-GB" dirty="0" err="1"/>
              <a:t>gighmp</a:t>
            </a:r>
            <a:r>
              <a:rPr lang="en-GB" dirty="0"/>
              <a:t>, </a:t>
            </a:r>
            <a:r>
              <a:rPr lang="en-GB" dirty="0" err="1"/>
              <a:t>yoimp</a:t>
            </a:r>
            <a:r>
              <a:rPr lang="en-GB" dirty="0"/>
              <a:t>, </a:t>
            </a:r>
            <a:r>
              <a:rPr lang="en-GB" dirty="0" err="1"/>
              <a:t>seemp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EBBD-15D0-4DDE-B4C1-60D7A6606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BCFC-DDE4-4040-9AED-1CB2A2AC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99FF-05F9-45B7-A06A-A149EF0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B39-39CA-4CE0-8753-204EC9FB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3D8-2223-4EDA-A69F-B58DF7CB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09A3-2A7B-472A-9765-F758571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6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2FDD-00BC-4DEF-AB41-FBFA7E5F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EFF1-C42B-46BD-920E-FCFABECD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84186-0CEC-4BDE-8F36-9CB8362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2719-5C6E-4073-A7FE-E5C21557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4421-3335-43F3-A99D-8AE06A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744E-2F1D-4E9C-93B2-9A0934E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41984-A88C-4116-ABD8-3E8748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450-ABE0-4097-A140-199D248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0E4C-4573-4D2C-B0CD-1A51D81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F2E5-573B-4FB3-BFB9-85FF7DD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2B81-9628-46C0-AFCF-97E697A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41A0-931D-4B09-AEF8-03F7C814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FAC-3529-41E4-9E74-8A80387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C1DD-B8C4-48B0-9960-741A3094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91E-B518-474C-A960-2B8BC4B7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F8F-4347-46D9-9237-1D7035D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C783-0736-4589-BD77-3017CB6F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BE10-82E6-4D32-8216-E20E87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1B92-6889-4A3B-932C-47B19779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D52E-7AB9-4F2A-B28D-ABC913CA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5AD-FE65-4B7E-B73B-6E76547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4020-DE7B-4408-9A73-370F2D8C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CD83-CB54-4304-BDAE-C4E5B29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BF60-D1EB-4CF5-9020-5CE505F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CA56-0BF1-43FA-B7A5-99ED0F5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CCD7-8C3D-429E-B9B7-EAEC66A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3BB-579A-4C76-AA74-6C27025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E139-7901-4E8F-9AEE-6222C5FC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4AE84-7151-4ACB-BB09-8412EAA7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FBDB-C743-4BC5-ACD9-B2BCEB6A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7360-DC8A-40DA-87FA-89E4484A3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6869-0AE6-411C-AD4D-A5C1DDB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25DCF-46FC-40D7-918D-174B0098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6D6CD-6615-426D-B70F-5C6247B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D47-7827-42CA-BE0C-49268C54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DF990-9DCF-444F-9970-DD2A3A1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1116-BC6C-45BD-8CD4-9A1EC3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9682-440F-487C-A1FD-44D2B6A3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CC2AD-16A0-4E84-B809-0E73175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E24E-A509-48A2-A0F3-243C673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0D1-AFF3-4EEB-8066-81012CD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339-862C-4C9A-89C2-39FDDF1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735-07CE-42AD-B6B6-59970B58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3F83-B7FF-4ECB-89AF-5BF2ACA8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85846-0FEF-49F5-B926-2FADBD34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EE72-56E4-44AB-B323-B30154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583F-306C-4DFF-832E-2AB2712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CC7-2350-47D2-AC0B-0991223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B551-091B-4D4C-9150-0B5E1273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72BC3-4140-42EF-B12A-ADD9B4A1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566-19C9-4D04-A67F-A55C99A0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843D-25A8-4D11-87C1-FA8749A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156D-BAB8-477D-983A-169551C3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48C93-117A-42C5-BBBD-62E79CB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D18-44C6-406F-B9E5-A113263D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DB6-28F3-4F5B-8853-F63BF5EA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39D-3DFD-45DC-BD4D-00E18FDA0C6A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404B-4324-41C2-9B2D-DFC7A247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735-AA1B-430F-B261-B0EC052E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3326675" y="836614"/>
            <a:ext cx="5220425" cy="752475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299" y="1773239"/>
            <a:ext cx="129659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8220236" y="227397"/>
            <a:ext cx="2447764" cy="504056"/>
            <a:chOff x="6696236" y="1700808"/>
            <a:chExt cx="2447764" cy="504056"/>
          </a:xfrm>
          <a:solidFill>
            <a:srgbClr val="00A65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7527926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8297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4544529" y="2164702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5288624" y="5357928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2" name="he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33" name="sh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134" name="w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135" name="m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136" name="b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3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75" name="was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was</a:t>
            </a:r>
          </a:p>
        </p:txBody>
      </p:sp>
      <p:sp>
        <p:nvSpPr>
          <p:cNvPr id="78" name="my">
            <a:extLst>
              <a:ext uri="{FF2B5EF4-FFF2-40B4-BE49-F238E27FC236}">
                <a16:creationId xmlns:a16="http://schemas.microsoft.com/office/drawing/2014/main" id="{180B9BDB-3301-44E0-8280-5C29D402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79" name="you">
            <a:extLst>
              <a:ext uri="{FF2B5EF4-FFF2-40B4-BE49-F238E27FC236}">
                <a16:creationId xmlns:a16="http://schemas.microsoft.com/office/drawing/2014/main" id="{22A515FF-CE8E-422E-BD60-FFDEC7C3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6992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127" name="her">
            <a:extLst>
              <a:ext uri="{FF2B5EF4-FFF2-40B4-BE49-F238E27FC236}">
                <a16:creationId xmlns:a16="http://schemas.microsoft.com/office/drawing/2014/main" id="{BF4F98D9-0140-4EEF-85B4-BF7BE095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33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128" name="they">
            <a:extLst>
              <a:ext uri="{FF2B5EF4-FFF2-40B4-BE49-F238E27FC236}">
                <a16:creationId xmlns:a16="http://schemas.microsoft.com/office/drawing/2014/main" id="{4462695C-5683-4266-865E-7BA05B22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2433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129" name="all">
            <a:extLst>
              <a:ext uri="{FF2B5EF4-FFF2-40B4-BE49-F238E27FC236}">
                <a16:creationId xmlns:a16="http://schemas.microsoft.com/office/drawing/2014/main" id="{7D7279E9-F219-4DD0-BADD-4F8ED45F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6483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137" name="are">
            <a:extLst>
              <a:ext uri="{FF2B5EF4-FFF2-40B4-BE49-F238E27FC236}">
                <a16:creationId xmlns:a16="http://schemas.microsoft.com/office/drawing/2014/main" id="{B2E6A4C0-4B0B-4154-BC6F-F6CE2C6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3358774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are</a:t>
            </a:r>
          </a:p>
        </p:txBody>
      </p:sp>
      <p:grpSp>
        <p:nvGrpSpPr>
          <p:cNvPr id="162" name="qu">
            <a:extLst>
              <a:ext uri="{FF2B5EF4-FFF2-40B4-BE49-F238E27FC236}">
                <a16:creationId xmlns:a16="http://schemas.microsoft.com/office/drawing/2014/main" id="{4143F8E2-0671-48F6-9251-8A36AA413C4B}"/>
              </a:ext>
            </a:extLst>
          </p:cNvPr>
          <p:cNvGrpSpPr/>
          <p:nvPr/>
        </p:nvGrpSpPr>
        <p:grpSpPr>
          <a:xfrm>
            <a:off x="4664413" y="2270483"/>
            <a:ext cx="2022427" cy="2954659"/>
            <a:chOff x="3140412" y="2270482"/>
            <a:chExt cx="2022427" cy="2954659"/>
          </a:xfrm>
        </p:grpSpPr>
        <p:pic>
          <p:nvPicPr>
            <p:cNvPr id="163" name="snake">
              <a:extLst>
                <a:ext uri="{FF2B5EF4-FFF2-40B4-BE49-F238E27FC236}">
                  <a16:creationId xmlns:a16="http://schemas.microsoft.com/office/drawing/2014/main" id="{ED4795F9-361E-420C-B2F9-D1FA298CA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12" y="4060947"/>
              <a:ext cx="2022427" cy="1164194"/>
            </a:xfrm>
            <a:prstGeom prst="rect">
              <a:avLst/>
            </a:prstGeom>
          </p:spPr>
        </p:pic>
        <p:sp>
          <p:nvSpPr>
            <p:cNvPr id="164" name="s">
              <a:extLst>
                <a:ext uri="{FF2B5EF4-FFF2-40B4-BE49-F238E27FC236}">
                  <a16:creationId xmlns:a16="http://schemas.microsoft.com/office/drawing/2014/main" id="{F1D854A8-C649-4417-ADED-371164E04945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65" name="ch">
            <a:extLst>
              <a:ext uri="{FF2B5EF4-FFF2-40B4-BE49-F238E27FC236}">
                <a16:creationId xmlns:a16="http://schemas.microsoft.com/office/drawing/2014/main" id="{D700F9F6-9BE0-4015-9BAC-F7BEB2C3854F}"/>
              </a:ext>
            </a:extLst>
          </p:cNvPr>
          <p:cNvGrpSpPr/>
          <p:nvPr/>
        </p:nvGrpSpPr>
        <p:grpSpPr>
          <a:xfrm>
            <a:off x="4995811" y="2270694"/>
            <a:ext cx="1352790" cy="2906299"/>
            <a:chOff x="3471811" y="2270693"/>
            <a:chExt cx="1352790" cy="2906299"/>
          </a:xfrm>
        </p:grpSpPr>
        <p:pic>
          <p:nvPicPr>
            <p:cNvPr id="166" name="apple">
              <a:extLst>
                <a:ext uri="{FF2B5EF4-FFF2-40B4-BE49-F238E27FC236}">
                  <a16:creationId xmlns:a16="http://schemas.microsoft.com/office/drawing/2014/main" id="{EA24CF7D-59E4-47AD-BA9A-3CAF5D8EE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136" y="3616164"/>
              <a:ext cx="1332465" cy="1560828"/>
            </a:xfrm>
            <a:prstGeom prst="rect">
              <a:avLst/>
            </a:prstGeom>
          </p:spPr>
        </p:pic>
        <p:sp>
          <p:nvSpPr>
            <p:cNvPr id="167" name="a">
              <a:extLst>
                <a:ext uri="{FF2B5EF4-FFF2-40B4-BE49-F238E27FC236}">
                  <a16:creationId xmlns:a16="http://schemas.microsoft.com/office/drawing/2014/main" id="{C79F24B2-2F14-439F-9EAC-4326CC10839D}"/>
                </a:ext>
              </a:extLst>
            </p:cNvPr>
            <p:cNvSpPr txBox="1"/>
            <p:nvPr/>
          </p:nvSpPr>
          <p:spPr>
            <a:xfrm>
              <a:off x="3471811" y="2270693"/>
              <a:ext cx="12634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</p:grpSp>
      <p:grpSp>
        <p:nvGrpSpPr>
          <p:cNvPr id="168" name="sh">
            <a:extLst>
              <a:ext uri="{FF2B5EF4-FFF2-40B4-BE49-F238E27FC236}">
                <a16:creationId xmlns:a16="http://schemas.microsoft.com/office/drawing/2014/main" id="{76206644-8EED-49F7-A8A4-F300F81AD516}"/>
              </a:ext>
            </a:extLst>
          </p:cNvPr>
          <p:cNvGrpSpPr/>
          <p:nvPr/>
        </p:nvGrpSpPr>
        <p:grpSpPr>
          <a:xfrm>
            <a:off x="4683124" y="2288845"/>
            <a:ext cx="1981545" cy="2518287"/>
            <a:chOff x="3159123" y="2288844"/>
            <a:chExt cx="1981545" cy="2518287"/>
          </a:xfrm>
        </p:grpSpPr>
        <p:sp>
          <p:nvSpPr>
            <p:cNvPr id="169" name="t">
              <a:extLst>
                <a:ext uri="{FF2B5EF4-FFF2-40B4-BE49-F238E27FC236}">
                  <a16:creationId xmlns:a16="http://schemas.microsoft.com/office/drawing/2014/main" id="{E79EEAE3-750D-4242-8945-811A0009A4F6}"/>
                </a:ext>
              </a:extLst>
            </p:cNvPr>
            <p:cNvSpPr txBox="1"/>
            <p:nvPr/>
          </p:nvSpPr>
          <p:spPr>
            <a:xfrm>
              <a:off x="3491880" y="2288844"/>
              <a:ext cx="12410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61C2DA1A-B882-4037-8399-A58F3F78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123" y="4188823"/>
              <a:ext cx="1981545" cy="618308"/>
            </a:xfrm>
            <a:prstGeom prst="rect">
              <a:avLst/>
            </a:prstGeom>
          </p:spPr>
        </p:pic>
      </p:grpSp>
      <p:grpSp>
        <p:nvGrpSpPr>
          <p:cNvPr id="171" name="th:thunder">
            <a:extLst>
              <a:ext uri="{FF2B5EF4-FFF2-40B4-BE49-F238E27FC236}">
                <a16:creationId xmlns:a16="http://schemas.microsoft.com/office/drawing/2014/main" id="{CE008CFD-1E84-4EE1-B62A-97B29ABEB375}"/>
              </a:ext>
            </a:extLst>
          </p:cNvPr>
          <p:cNvGrpSpPr/>
          <p:nvPr/>
        </p:nvGrpSpPr>
        <p:grpSpPr>
          <a:xfrm>
            <a:off x="4833257" y="2271545"/>
            <a:ext cx="1663337" cy="3008774"/>
            <a:chOff x="3309256" y="2271545"/>
            <a:chExt cx="1663337" cy="3008774"/>
          </a:xfrm>
        </p:grpSpPr>
        <p:sp>
          <p:nvSpPr>
            <p:cNvPr id="172" name="p">
              <a:extLst>
                <a:ext uri="{FF2B5EF4-FFF2-40B4-BE49-F238E27FC236}">
                  <a16:creationId xmlns:a16="http://schemas.microsoft.com/office/drawing/2014/main" id="{6D68FB50-B76A-4E5C-A993-1ADBE51BCE21}"/>
                </a:ext>
              </a:extLst>
            </p:cNvPr>
            <p:cNvSpPr txBox="1"/>
            <p:nvPr/>
          </p:nvSpPr>
          <p:spPr>
            <a:xfrm>
              <a:off x="3471811" y="2271545"/>
              <a:ext cx="11817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537B3C48-DBEE-4CFD-95C2-56873BCE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6" y="3695082"/>
              <a:ext cx="1663337" cy="1585237"/>
            </a:xfrm>
            <a:prstGeom prst="rect">
              <a:avLst/>
            </a:prstGeom>
          </p:spPr>
        </p:pic>
      </p:grpSp>
      <p:grpSp>
        <p:nvGrpSpPr>
          <p:cNvPr id="174" name="ng:ring">
            <a:extLst>
              <a:ext uri="{FF2B5EF4-FFF2-40B4-BE49-F238E27FC236}">
                <a16:creationId xmlns:a16="http://schemas.microsoft.com/office/drawing/2014/main" id="{B8252143-4CC8-4D17-A146-9988574E291C}"/>
              </a:ext>
            </a:extLst>
          </p:cNvPr>
          <p:cNvGrpSpPr/>
          <p:nvPr/>
        </p:nvGrpSpPr>
        <p:grpSpPr>
          <a:xfrm>
            <a:off x="4943872" y="2261494"/>
            <a:ext cx="1326004" cy="2831648"/>
            <a:chOff x="2487941" y="2261494"/>
            <a:chExt cx="1326004" cy="2831648"/>
          </a:xfrm>
        </p:grpSpPr>
        <p:sp>
          <p:nvSpPr>
            <p:cNvPr id="175" name="i">
              <a:extLst>
                <a:ext uri="{FF2B5EF4-FFF2-40B4-BE49-F238E27FC236}">
                  <a16:creationId xmlns:a16="http://schemas.microsoft.com/office/drawing/2014/main" id="{80769A29-28D3-481C-A3F6-79F725E7DA3A}"/>
                </a:ext>
              </a:extLst>
            </p:cNvPr>
            <p:cNvSpPr txBox="1"/>
            <p:nvPr/>
          </p:nvSpPr>
          <p:spPr>
            <a:xfrm>
              <a:off x="2487941" y="2261494"/>
              <a:ext cx="132600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ABF091D-034D-42AC-A1B7-4902649F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61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77" name="ai:train">
            <a:extLst>
              <a:ext uri="{FF2B5EF4-FFF2-40B4-BE49-F238E27FC236}">
                <a16:creationId xmlns:a16="http://schemas.microsoft.com/office/drawing/2014/main" id="{F79520FD-0D82-4D71-A92E-E3EBB6C71A27}"/>
              </a:ext>
            </a:extLst>
          </p:cNvPr>
          <p:cNvGrpSpPr/>
          <p:nvPr/>
        </p:nvGrpSpPr>
        <p:grpSpPr>
          <a:xfrm>
            <a:off x="5024846" y="2255129"/>
            <a:ext cx="1314994" cy="2904301"/>
            <a:chOff x="2540494" y="2255128"/>
            <a:chExt cx="1314994" cy="2904301"/>
          </a:xfrm>
        </p:grpSpPr>
        <p:sp>
          <p:nvSpPr>
            <p:cNvPr id="178" name="n">
              <a:extLst>
                <a:ext uri="{FF2B5EF4-FFF2-40B4-BE49-F238E27FC236}">
                  <a16:creationId xmlns:a16="http://schemas.microsoft.com/office/drawing/2014/main" id="{05A422AC-5367-4805-81A3-F05F1E0C5854}"/>
                </a:ext>
              </a:extLst>
            </p:cNvPr>
            <p:cNvSpPr txBox="1"/>
            <p:nvPr/>
          </p:nvSpPr>
          <p:spPr>
            <a:xfrm>
              <a:off x="2603536" y="2255128"/>
              <a:ext cx="10198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4E95B4D4-7B0E-406B-B03C-0EBEC6AF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94" y="3815114"/>
              <a:ext cx="1314994" cy="1344315"/>
            </a:xfrm>
            <a:prstGeom prst="rect">
              <a:avLst/>
            </a:prstGeom>
          </p:spPr>
        </p:pic>
      </p:grpSp>
      <p:grpSp>
        <p:nvGrpSpPr>
          <p:cNvPr id="180" name="ee:tree">
            <a:extLst>
              <a:ext uri="{FF2B5EF4-FFF2-40B4-BE49-F238E27FC236}">
                <a16:creationId xmlns:a16="http://schemas.microsoft.com/office/drawing/2014/main" id="{A111450A-D420-4A79-A5F6-AE0E1BC9D76E}"/>
              </a:ext>
            </a:extLst>
          </p:cNvPr>
          <p:cNvGrpSpPr/>
          <p:nvPr/>
        </p:nvGrpSpPr>
        <p:grpSpPr>
          <a:xfrm>
            <a:off x="4728755" y="2276504"/>
            <a:ext cx="1811383" cy="2758244"/>
            <a:chOff x="2023609" y="2276504"/>
            <a:chExt cx="1811383" cy="2758244"/>
          </a:xfrm>
        </p:grpSpPr>
        <p:sp>
          <p:nvSpPr>
            <p:cNvPr id="181" name="m">
              <a:extLst>
                <a:ext uri="{FF2B5EF4-FFF2-40B4-BE49-F238E27FC236}">
                  <a16:creationId xmlns:a16="http://schemas.microsoft.com/office/drawing/2014/main" id="{C99B447E-C003-491F-B50F-042DB96CAC3B}"/>
                </a:ext>
              </a:extLst>
            </p:cNvPr>
            <p:cNvSpPr txBox="1"/>
            <p:nvPr/>
          </p:nvSpPr>
          <p:spPr>
            <a:xfrm>
              <a:off x="2310735" y="2276504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EE84C111-D694-4A0C-89DE-83F003F6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09" y="3907142"/>
              <a:ext cx="1811383" cy="1127606"/>
            </a:xfrm>
            <a:prstGeom prst="ellipse">
              <a:avLst/>
            </a:prstGeom>
          </p:spPr>
        </p:pic>
      </p:grpSp>
      <p:grpSp>
        <p:nvGrpSpPr>
          <p:cNvPr id="183" name="igh: ?">
            <a:extLst>
              <a:ext uri="{FF2B5EF4-FFF2-40B4-BE49-F238E27FC236}">
                <a16:creationId xmlns:a16="http://schemas.microsoft.com/office/drawing/2014/main" id="{FFB099A7-C7B5-4F5B-87EA-6E71F3AA35D1}"/>
              </a:ext>
            </a:extLst>
          </p:cNvPr>
          <p:cNvGrpSpPr/>
          <p:nvPr/>
        </p:nvGrpSpPr>
        <p:grpSpPr>
          <a:xfrm>
            <a:off x="4799856" y="2280616"/>
            <a:ext cx="1603324" cy="3005487"/>
            <a:chOff x="1971096" y="2280615"/>
            <a:chExt cx="1603324" cy="3005487"/>
          </a:xfrm>
        </p:grpSpPr>
        <p:sp>
          <p:nvSpPr>
            <p:cNvPr id="184" name="d">
              <a:extLst>
                <a:ext uri="{FF2B5EF4-FFF2-40B4-BE49-F238E27FC236}">
                  <a16:creationId xmlns:a16="http://schemas.microsoft.com/office/drawing/2014/main" id="{5DA69666-B4E9-4AFE-864C-F2F49884FD1A}"/>
                </a:ext>
              </a:extLst>
            </p:cNvPr>
            <p:cNvSpPr txBox="1"/>
            <p:nvPr/>
          </p:nvSpPr>
          <p:spPr>
            <a:xfrm>
              <a:off x="1971096" y="2280615"/>
              <a:ext cx="160332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80572A7E-4B92-4E71-99D5-2B784DD5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211" y="3773559"/>
              <a:ext cx="1258238" cy="1512543"/>
            </a:xfrm>
            <a:prstGeom prst="rect">
              <a:avLst/>
            </a:prstGeom>
          </p:spPr>
        </p:pic>
      </p:grpSp>
      <p:grpSp>
        <p:nvGrpSpPr>
          <p:cNvPr id="186" name="oa: ?">
            <a:extLst>
              <a:ext uri="{FF2B5EF4-FFF2-40B4-BE49-F238E27FC236}">
                <a16:creationId xmlns:a16="http://schemas.microsoft.com/office/drawing/2014/main" id="{26A4C08A-78DC-4CC7-84C7-883389161EAC}"/>
              </a:ext>
            </a:extLst>
          </p:cNvPr>
          <p:cNvGrpSpPr/>
          <p:nvPr/>
        </p:nvGrpSpPr>
        <p:grpSpPr>
          <a:xfrm>
            <a:off x="4751924" y="2269217"/>
            <a:ext cx="1819486" cy="2868841"/>
            <a:chOff x="2019522" y="2269216"/>
            <a:chExt cx="1819486" cy="2868841"/>
          </a:xfrm>
        </p:grpSpPr>
        <p:sp>
          <p:nvSpPr>
            <p:cNvPr id="187" name="g">
              <a:extLst>
                <a:ext uri="{FF2B5EF4-FFF2-40B4-BE49-F238E27FC236}">
                  <a16:creationId xmlns:a16="http://schemas.microsoft.com/office/drawing/2014/main" id="{9642240B-05D7-4958-873C-58F0081A43EC}"/>
                </a:ext>
              </a:extLst>
            </p:cNvPr>
            <p:cNvSpPr txBox="1"/>
            <p:nvPr/>
          </p:nvSpPr>
          <p:spPr>
            <a:xfrm>
              <a:off x="2283478" y="2269216"/>
              <a:ext cx="13484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9CF3EEAC-E099-46FB-996F-F1B70A5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22" y="3814354"/>
              <a:ext cx="1819486" cy="1323703"/>
            </a:xfrm>
            <a:prstGeom prst="rect">
              <a:avLst/>
            </a:prstGeom>
          </p:spPr>
        </p:pic>
      </p:grpSp>
      <p:grpSp>
        <p:nvGrpSpPr>
          <p:cNvPr id="189" name="oo: ?">
            <a:extLst>
              <a:ext uri="{FF2B5EF4-FFF2-40B4-BE49-F238E27FC236}">
                <a16:creationId xmlns:a16="http://schemas.microsoft.com/office/drawing/2014/main" id="{F088A01F-3CD0-41CE-ADC2-823C828C661F}"/>
              </a:ext>
            </a:extLst>
          </p:cNvPr>
          <p:cNvGrpSpPr/>
          <p:nvPr/>
        </p:nvGrpSpPr>
        <p:grpSpPr>
          <a:xfrm>
            <a:off x="4763590" y="2276872"/>
            <a:ext cx="1820091" cy="2696770"/>
            <a:chOff x="1756640" y="2276872"/>
            <a:chExt cx="1820091" cy="2696770"/>
          </a:xfrm>
        </p:grpSpPr>
        <p:sp>
          <p:nvSpPr>
            <p:cNvPr id="190" name="o">
              <a:extLst>
                <a:ext uri="{FF2B5EF4-FFF2-40B4-BE49-F238E27FC236}">
                  <a16:creationId xmlns:a16="http://schemas.microsoft.com/office/drawing/2014/main" id="{F53E2805-C01A-4D3A-953A-B9D58A06059B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16E6A281-FBAC-453B-9993-985FBE9F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640" y="3817099"/>
              <a:ext cx="1820091" cy="1156543"/>
            </a:xfrm>
            <a:prstGeom prst="rect">
              <a:avLst/>
            </a:prstGeom>
          </p:spPr>
        </p:pic>
      </p:grpSp>
      <p:grpSp>
        <p:nvGrpSpPr>
          <p:cNvPr id="192" name="ar: car">
            <a:extLst>
              <a:ext uri="{FF2B5EF4-FFF2-40B4-BE49-F238E27FC236}">
                <a16:creationId xmlns:a16="http://schemas.microsoft.com/office/drawing/2014/main" id="{BAED3BB0-AAF5-4E03-8FBD-D5C7DF47EC31}"/>
              </a:ext>
            </a:extLst>
          </p:cNvPr>
          <p:cNvGrpSpPr/>
          <p:nvPr/>
        </p:nvGrpSpPr>
        <p:grpSpPr>
          <a:xfrm>
            <a:off x="4919572" y="2278210"/>
            <a:ext cx="1481228" cy="2843233"/>
            <a:chOff x="2168081" y="2278209"/>
            <a:chExt cx="1481228" cy="2843233"/>
          </a:xfrm>
        </p:grpSpPr>
        <p:sp>
          <p:nvSpPr>
            <p:cNvPr id="193" name="c">
              <a:extLst>
                <a:ext uri="{FF2B5EF4-FFF2-40B4-BE49-F238E27FC236}">
                  <a16:creationId xmlns:a16="http://schemas.microsoft.com/office/drawing/2014/main" id="{74FAF149-9C79-432B-B194-223919E381F8}"/>
                </a:ext>
              </a:extLst>
            </p:cNvPr>
            <p:cNvSpPr txBox="1"/>
            <p:nvPr/>
          </p:nvSpPr>
          <p:spPr>
            <a:xfrm>
              <a:off x="2230874" y="2278209"/>
              <a:ext cx="114326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DD6F0041-9537-4B8C-A9C0-3B89C3F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081" y="3714668"/>
              <a:ext cx="1481228" cy="1406774"/>
            </a:xfrm>
            <a:prstGeom prst="rect">
              <a:avLst/>
            </a:prstGeom>
          </p:spPr>
        </p:pic>
      </p:grpSp>
      <p:grpSp>
        <p:nvGrpSpPr>
          <p:cNvPr id="195" name="or: ?">
            <a:extLst>
              <a:ext uri="{FF2B5EF4-FFF2-40B4-BE49-F238E27FC236}">
                <a16:creationId xmlns:a16="http://schemas.microsoft.com/office/drawing/2014/main" id="{F62F338B-1D46-40A0-8469-42E4F5A2B1EC}"/>
              </a:ext>
            </a:extLst>
          </p:cNvPr>
          <p:cNvGrpSpPr/>
          <p:nvPr/>
        </p:nvGrpSpPr>
        <p:grpSpPr>
          <a:xfrm>
            <a:off x="4702629" y="2297946"/>
            <a:ext cx="1943204" cy="2508616"/>
            <a:chOff x="2149256" y="2297946"/>
            <a:chExt cx="1943204" cy="2508616"/>
          </a:xfrm>
        </p:grpSpPr>
        <p:sp>
          <p:nvSpPr>
            <p:cNvPr id="196" name="k">
              <a:extLst>
                <a:ext uri="{FF2B5EF4-FFF2-40B4-BE49-F238E27FC236}">
                  <a16:creationId xmlns:a16="http://schemas.microsoft.com/office/drawing/2014/main" id="{F5E1C47B-BB44-475A-9BD8-96C1722A38ED}"/>
                </a:ext>
              </a:extLst>
            </p:cNvPr>
            <p:cNvSpPr txBox="1"/>
            <p:nvPr/>
          </p:nvSpPr>
          <p:spPr>
            <a:xfrm>
              <a:off x="2534515" y="2297946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B3F25BB5-B785-4EF2-BD46-73210955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256" y="4077280"/>
              <a:ext cx="1943204" cy="729282"/>
            </a:xfrm>
            <a:prstGeom prst="rect">
              <a:avLst/>
            </a:prstGeom>
          </p:spPr>
        </p:pic>
      </p:grpSp>
      <p:grpSp>
        <p:nvGrpSpPr>
          <p:cNvPr id="198" name="ur">
            <a:extLst>
              <a:ext uri="{FF2B5EF4-FFF2-40B4-BE49-F238E27FC236}">
                <a16:creationId xmlns:a16="http://schemas.microsoft.com/office/drawing/2014/main" id="{12FF0D5B-E1C9-493E-B535-D5A51E9AB27B}"/>
              </a:ext>
            </a:extLst>
          </p:cNvPr>
          <p:cNvGrpSpPr/>
          <p:nvPr/>
        </p:nvGrpSpPr>
        <p:grpSpPr>
          <a:xfrm>
            <a:off x="4784356" y="2272812"/>
            <a:ext cx="1772185" cy="2856537"/>
            <a:chOff x="1832262" y="2272811"/>
            <a:chExt cx="1772185" cy="2856537"/>
          </a:xfrm>
        </p:grpSpPr>
        <p:sp>
          <p:nvSpPr>
            <p:cNvPr id="199" name="e">
              <a:extLst>
                <a:ext uri="{FF2B5EF4-FFF2-40B4-BE49-F238E27FC236}">
                  <a16:creationId xmlns:a16="http://schemas.microsoft.com/office/drawing/2014/main" id="{54ABF732-D81E-4563-B4A3-FCC1C49C9EB6}"/>
                </a:ext>
              </a:extLst>
            </p:cNvPr>
            <p:cNvSpPr txBox="1"/>
            <p:nvPr/>
          </p:nvSpPr>
          <p:spPr>
            <a:xfrm>
              <a:off x="2080731" y="2272811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DE31970-64FF-4708-A0B9-0D1F7090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262" y="3683725"/>
              <a:ext cx="1772185" cy="1445623"/>
            </a:xfrm>
            <a:prstGeom prst="rect">
              <a:avLst/>
            </a:prstGeom>
          </p:spPr>
        </p:pic>
      </p:grpSp>
      <p:grpSp>
        <p:nvGrpSpPr>
          <p:cNvPr id="201" name="ow">
            <a:extLst>
              <a:ext uri="{FF2B5EF4-FFF2-40B4-BE49-F238E27FC236}">
                <a16:creationId xmlns:a16="http://schemas.microsoft.com/office/drawing/2014/main" id="{AC84E8D2-9541-45DA-BBE4-66E3D0D25E6E}"/>
              </a:ext>
            </a:extLst>
          </p:cNvPr>
          <p:cNvGrpSpPr/>
          <p:nvPr/>
        </p:nvGrpSpPr>
        <p:grpSpPr>
          <a:xfrm>
            <a:off x="4780103" y="2263631"/>
            <a:ext cx="1850293" cy="2644564"/>
            <a:chOff x="1975921" y="2263631"/>
            <a:chExt cx="1850293" cy="2644564"/>
          </a:xfrm>
        </p:grpSpPr>
        <p:sp>
          <p:nvSpPr>
            <p:cNvPr id="202" name="u">
              <a:extLst>
                <a:ext uri="{FF2B5EF4-FFF2-40B4-BE49-F238E27FC236}">
                  <a16:creationId xmlns:a16="http://schemas.microsoft.com/office/drawing/2014/main" id="{319B53FA-F782-47B1-A088-89C305159A2B}"/>
                </a:ext>
              </a:extLst>
            </p:cNvPr>
            <p:cNvSpPr txBox="1"/>
            <p:nvPr/>
          </p:nvSpPr>
          <p:spPr>
            <a:xfrm>
              <a:off x="2050923" y="2263631"/>
              <a:ext cx="162999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4908AE51-BB1D-40D9-84BC-8858AAF5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921" y="4038037"/>
              <a:ext cx="1850293" cy="870158"/>
            </a:xfrm>
            <a:prstGeom prst="rect">
              <a:avLst/>
            </a:prstGeom>
          </p:spPr>
        </p:pic>
      </p:grpSp>
      <p:grpSp>
        <p:nvGrpSpPr>
          <p:cNvPr id="204" name="oi">
            <a:extLst>
              <a:ext uri="{FF2B5EF4-FFF2-40B4-BE49-F238E27FC236}">
                <a16:creationId xmlns:a16="http://schemas.microsoft.com/office/drawing/2014/main" id="{1BF5AD46-3F08-4BEA-87EA-35BF758B1F34}"/>
              </a:ext>
            </a:extLst>
          </p:cNvPr>
          <p:cNvGrpSpPr/>
          <p:nvPr/>
        </p:nvGrpSpPr>
        <p:grpSpPr>
          <a:xfrm>
            <a:off x="4980322" y="2265674"/>
            <a:ext cx="1288610" cy="2872941"/>
            <a:chOff x="1976949" y="2265673"/>
            <a:chExt cx="1288610" cy="2872941"/>
          </a:xfrm>
        </p:grpSpPr>
        <p:sp>
          <p:nvSpPr>
            <p:cNvPr id="205" name="r">
              <a:extLst>
                <a:ext uri="{FF2B5EF4-FFF2-40B4-BE49-F238E27FC236}">
                  <a16:creationId xmlns:a16="http://schemas.microsoft.com/office/drawing/2014/main" id="{ECB16F23-4C02-4699-A373-02B570639F3F}"/>
                </a:ext>
              </a:extLst>
            </p:cNvPr>
            <p:cNvSpPr txBox="1"/>
            <p:nvPr/>
          </p:nvSpPr>
          <p:spPr>
            <a:xfrm>
              <a:off x="2084515" y="2265673"/>
              <a:ext cx="106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4FB81C4-B5A6-4F68-B929-048CC8B1E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07" name="ear">
            <a:extLst>
              <a:ext uri="{FF2B5EF4-FFF2-40B4-BE49-F238E27FC236}">
                <a16:creationId xmlns:a16="http://schemas.microsoft.com/office/drawing/2014/main" id="{01DFDB83-5F6F-4E19-B344-70904F57A958}"/>
              </a:ext>
            </a:extLst>
          </p:cNvPr>
          <p:cNvGrpSpPr>
            <a:grpSpLocks/>
          </p:cNvGrpSpPr>
          <p:nvPr/>
        </p:nvGrpSpPr>
        <p:grpSpPr bwMode="auto">
          <a:xfrm>
            <a:off x="4727850" y="2258689"/>
            <a:ext cx="1877437" cy="2898950"/>
            <a:chOff x="1708634" y="2271052"/>
            <a:chExt cx="1878744" cy="2898324"/>
          </a:xfrm>
        </p:grpSpPr>
        <p:sp>
          <p:nvSpPr>
            <p:cNvPr id="208" name="r">
              <a:extLst>
                <a:ext uri="{FF2B5EF4-FFF2-40B4-BE49-F238E27FC236}">
                  <a16:creationId xmlns:a16="http://schemas.microsoft.com/office/drawing/2014/main" id="{147FEB55-18B8-4773-A70F-2047AFA43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78744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09" name="Picture 81">
              <a:extLst>
                <a:ext uri="{FF2B5EF4-FFF2-40B4-BE49-F238E27FC236}">
                  <a16:creationId xmlns:a16="http://schemas.microsoft.com/office/drawing/2014/main" id="{4665FA65-83C3-4F7B-B6A8-E4982454F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" name="air">
            <a:extLst>
              <a:ext uri="{FF2B5EF4-FFF2-40B4-BE49-F238E27FC236}">
                <a16:creationId xmlns:a16="http://schemas.microsoft.com/office/drawing/2014/main" id="{75D2E815-1E27-4427-98C9-713F990E4DAD}"/>
              </a:ext>
            </a:extLst>
          </p:cNvPr>
          <p:cNvGrpSpPr/>
          <p:nvPr/>
        </p:nvGrpSpPr>
        <p:grpSpPr>
          <a:xfrm>
            <a:off x="4799856" y="2244560"/>
            <a:ext cx="1564852" cy="2901872"/>
            <a:chOff x="1777627" y="2244560"/>
            <a:chExt cx="1564852" cy="2901872"/>
          </a:xfrm>
        </p:grpSpPr>
        <p:pic>
          <p:nvPicPr>
            <p:cNvPr id="211" name="picture b">
              <a:extLst>
                <a:ext uri="{FF2B5EF4-FFF2-40B4-BE49-F238E27FC236}">
                  <a16:creationId xmlns:a16="http://schemas.microsoft.com/office/drawing/2014/main" id="{AD0FEC56-0282-4EC4-98FD-FCCB109EC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12" name="b">
              <a:extLst>
                <a:ext uri="{FF2B5EF4-FFF2-40B4-BE49-F238E27FC236}">
                  <a16:creationId xmlns:a16="http://schemas.microsoft.com/office/drawing/2014/main" id="{B5F01565-4786-4C7F-B08D-1D2DD820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56485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13" name="ure">
            <a:extLst>
              <a:ext uri="{FF2B5EF4-FFF2-40B4-BE49-F238E27FC236}">
                <a16:creationId xmlns:a16="http://schemas.microsoft.com/office/drawing/2014/main" id="{BDEEE61E-0D90-477E-897D-950A894A5B32}"/>
              </a:ext>
            </a:extLst>
          </p:cNvPr>
          <p:cNvGrpSpPr/>
          <p:nvPr/>
        </p:nvGrpSpPr>
        <p:grpSpPr>
          <a:xfrm>
            <a:off x="4727849" y="2255128"/>
            <a:ext cx="1939955" cy="2700098"/>
            <a:chOff x="284015" y="2244560"/>
            <a:chExt cx="1939955" cy="2700098"/>
          </a:xfrm>
        </p:grpSpPr>
        <p:pic>
          <p:nvPicPr>
            <p:cNvPr id="214" name="picture b">
              <a:extLst>
                <a:ext uri="{FF2B5EF4-FFF2-40B4-BE49-F238E27FC236}">
                  <a16:creationId xmlns:a16="http://schemas.microsoft.com/office/drawing/2014/main" id="{4932BD50-0302-49D5-B617-0E437679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5" y="4047626"/>
              <a:ext cx="1729952" cy="897032"/>
            </a:xfrm>
            <a:prstGeom prst="rect">
              <a:avLst/>
            </a:prstGeom>
          </p:spPr>
        </p:pic>
        <p:sp>
          <p:nvSpPr>
            <p:cNvPr id="215" name="b">
              <a:extLst>
                <a:ext uri="{FF2B5EF4-FFF2-40B4-BE49-F238E27FC236}">
                  <a16:creationId xmlns:a16="http://schemas.microsoft.com/office/drawing/2014/main" id="{9272D255-6EF7-4617-AEF3-E1A4367D2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93995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16" name="er">
            <a:extLst>
              <a:ext uri="{FF2B5EF4-FFF2-40B4-BE49-F238E27FC236}">
                <a16:creationId xmlns:a16="http://schemas.microsoft.com/office/drawing/2014/main" id="{7134F5AD-29FC-4495-ACBB-0E07A912AC1A}"/>
              </a:ext>
            </a:extLst>
          </p:cNvPr>
          <p:cNvGrpSpPr/>
          <p:nvPr/>
        </p:nvGrpSpPr>
        <p:grpSpPr>
          <a:xfrm>
            <a:off x="5087889" y="2269216"/>
            <a:ext cx="1250663" cy="2901242"/>
            <a:chOff x="-708744" y="2244560"/>
            <a:chExt cx="1250663" cy="2901242"/>
          </a:xfrm>
        </p:grpSpPr>
        <p:pic>
          <p:nvPicPr>
            <p:cNvPr id="217" name="picture b">
              <a:extLst>
                <a:ext uri="{FF2B5EF4-FFF2-40B4-BE49-F238E27FC236}">
                  <a16:creationId xmlns:a16="http://schemas.microsoft.com/office/drawing/2014/main" id="{D75198CC-8B72-4774-B899-17AC018E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152" y="3673125"/>
              <a:ext cx="644433" cy="1472677"/>
            </a:xfrm>
            <a:prstGeom prst="rect">
              <a:avLst/>
            </a:prstGeom>
          </p:spPr>
        </p:pic>
        <p:sp>
          <p:nvSpPr>
            <p:cNvPr id="218" name="b">
              <a:extLst>
                <a:ext uri="{FF2B5EF4-FFF2-40B4-BE49-F238E27FC236}">
                  <a16:creationId xmlns:a16="http://schemas.microsoft.com/office/drawing/2014/main" id="{A84BE074-4B65-4E66-86F2-DCAF76595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5066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19" name="j">
            <a:extLst>
              <a:ext uri="{FF2B5EF4-FFF2-40B4-BE49-F238E27FC236}">
                <a16:creationId xmlns:a16="http://schemas.microsoft.com/office/drawing/2014/main" id="{75DBE1CA-67CF-4AD1-815D-9EF1491CD292}"/>
              </a:ext>
            </a:extLst>
          </p:cNvPr>
          <p:cNvGrpSpPr/>
          <p:nvPr/>
        </p:nvGrpSpPr>
        <p:grpSpPr>
          <a:xfrm>
            <a:off x="5242561" y="2276872"/>
            <a:ext cx="790652" cy="2967056"/>
            <a:chOff x="3719846" y="2270482"/>
            <a:chExt cx="790652" cy="2967056"/>
          </a:xfrm>
        </p:grpSpPr>
        <p:pic>
          <p:nvPicPr>
            <p:cNvPr id="220" name="snake">
              <a:extLst>
                <a:ext uri="{FF2B5EF4-FFF2-40B4-BE49-F238E27FC236}">
                  <a16:creationId xmlns:a16="http://schemas.microsoft.com/office/drawing/2014/main" id="{C7AD30D6-05EF-4752-B489-6FE4FAE0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846" y="3908860"/>
              <a:ext cx="790652" cy="1328678"/>
            </a:xfrm>
            <a:prstGeom prst="rect">
              <a:avLst/>
            </a:prstGeom>
          </p:spPr>
        </p:pic>
        <p:sp>
          <p:nvSpPr>
            <p:cNvPr id="221" name="s">
              <a:extLst>
                <a:ext uri="{FF2B5EF4-FFF2-40B4-BE49-F238E27FC236}">
                  <a16:creationId xmlns:a16="http://schemas.microsoft.com/office/drawing/2014/main" id="{A8DBA79A-C132-4528-8BD1-5A84C2692B85}"/>
                </a:ext>
              </a:extLst>
            </p:cNvPr>
            <p:cNvSpPr txBox="1"/>
            <p:nvPr/>
          </p:nvSpPr>
          <p:spPr>
            <a:xfrm>
              <a:off x="3925213" y="2270482"/>
              <a:ext cx="4732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22" name="v">
            <a:extLst>
              <a:ext uri="{FF2B5EF4-FFF2-40B4-BE49-F238E27FC236}">
                <a16:creationId xmlns:a16="http://schemas.microsoft.com/office/drawing/2014/main" id="{F9F746AA-1DDE-4643-8AD5-A800E64F8DF8}"/>
              </a:ext>
            </a:extLst>
          </p:cNvPr>
          <p:cNvGrpSpPr/>
          <p:nvPr/>
        </p:nvGrpSpPr>
        <p:grpSpPr>
          <a:xfrm>
            <a:off x="5211642" y="2276872"/>
            <a:ext cx="1009125" cy="2889604"/>
            <a:chOff x="3688925" y="2270482"/>
            <a:chExt cx="1009125" cy="2889604"/>
          </a:xfrm>
        </p:grpSpPr>
        <p:pic>
          <p:nvPicPr>
            <p:cNvPr id="223" name="snake">
              <a:extLst>
                <a:ext uri="{FF2B5EF4-FFF2-40B4-BE49-F238E27FC236}">
                  <a16:creationId xmlns:a16="http://schemas.microsoft.com/office/drawing/2014/main" id="{CC0022E9-0EDC-4924-9C2D-FF220DA9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25" y="3734382"/>
              <a:ext cx="1009125" cy="1425704"/>
            </a:xfrm>
            <a:prstGeom prst="rect">
              <a:avLst/>
            </a:prstGeom>
          </p:spPr>
        </p:pic>
        <p:sp>
          <p:nvSpPr>
            <p:cNvPr id="224" name="s">
              <a:extLst>
                <a:ext uri="{FF2B5EF4-FFF2-40B4-BE49-F238E27FC236}">
                  <a16:creationId xmlns:a16="http://schemas.microsoft.com/office/drawing/2014/main" id="{60DB6840-F195-478E-80E2-01E9DBCE25A7}"/>
                </a:ext>
              </a:extLst>
            </p:cNvPr>
            <p:cNvSpPr txBox="1"/>
            <p:nvPr/>
          </p:nvSpPr>
          <p:spPr>
            <a:xfrm>
              <a:off x="3823712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25" name="w">
            <a:extLst>
              <a:ext uri="{FF2B5EF4-FFF2-40B4-BE49-F238E27FC236}">
                <a16:creationId xmlns:a16="http://schemas.microsoft.com/office/drawing/2014/main" id="{86D1A47D-EF10-4636-84FA-3B2369062B70}"/>
              </a:ext>
            </a:extLst>
          </p:cNvPr>
          <p:cNvGrpSpPr/>
          <p:nvPr/>
        </p:nvGrpSpPr>
        <p:grpSpPr>
          <a:xfrm>
            <a:off x="4693921" y="2276872"/>
            <a:ext cx="1931635" cy="2626054"/>
            <a:chOff x="3171204" y="2270482"/>
            <a:chExt cx="1931635" cy="2626054"/>
          </a:xfrm>
        </p:grpSpPr>
        <p:pic>
          <p:nvPicPr>
            <p:cNvPr id="226" name="snake">
              <a:extLst>
                <a:ext uri="{FF2B5EF4-FFF2-40B4-BE49-F238E27FC236}">
                  <a16:creationId xmlns:a16="http://schemas.microsoft.com/office/drawing/2014/main" id="{50CBD44D-BC50-413D-B405-E79A63FF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204" y="4173806"/>
              <a:ext cx="1931635" cy="722730"/>
            </a:xfrm>
            <a:prstGeom prst="rect">
              <a:avLst/>
            </a:prstGeom>
          </p:spPr>
        </p:pic>
        <p:sp>
          <p:nvSpPr>
            <p:cNvPr id="227" name="s">
              <a:extLst>
                <a:ext uri="{FF2B5EF4-FFF2-40B4-BE49-F238E27FC236}">
                  <a16:creationId xmlns:a16="http://schemas.microsoft.com/office/drawing/2014/main" id="{7563F195-768B-4CCB-A7C2-F7E0FB9779C3}"/>
                </a:ext>
              </a:extLst>
            </p:cNvPr>
            <p:cNvSpPr txBox="1"/>
            <p:nvPr/>
          </p:nvSpPr>
          <p:spPr>
            <a:xfrm>
              <a:off x="3637180" y="2270482"/>
              <a:ext cx="10262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28" name="x">
            <a:extLst>
              <a:ext uri="{FF2B5EF4-FFF2-40B4-BE49-F238E27FC236}">
                <a16:creationId xmlns:a16="http://schemas.microsoft.com/office/drawing/2014/main" id="{F13BEFB4-1BCC-46B5-96B0-8A646740401C}"/>
              </a:ext>
            </a:extLst>
          </p:cNvPr>
          <p:cNvGrpSpPr/>
          <p:nvPr/>
        </p:nvGrpSpPr>
        <p:grpSpPr>
          <a:xfrm>
            <a:off x="4817941" y="2276873"/>
            <a:ext cx="1671001" cy="2882955"/>
            <a:chOff x="3295224" y="2270482"/>
            <a:chExt cx="1671001" cy="2882955"/>
          </a:xfrm>
        </p:grpSpPr>
        <p:pic>
          <p:nvPicPr>
            <p:cNvPr id="229" name="snake">
              <a:extLst>
                <a:ext uri="{FF2B5EF4-FFF2-40B4-BE49-F238E27FC236}">
                  <a16:creationId xmlns:a16="http://schemas.microsoft.com/office/drawing/2014/main" id="{D7415E33-503A-43AF-9C1B-1CEF1733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30" name="s">
              <a:extLst>
                <a:ext uri="{FF2B5EF4-FFF2-40B4-BE49-F238E27FC236}">
                  <a16:creationId xmlns:a16="http://schemas.microsoft.com/office/drawing/2014/main" id="{65968349-8827-4279-933B-A6EED7F2E23F}"/>
                </a:ext>
              </a:extLst>
            </p:cNvPr>
            <p:cNvSpPr txBox="1"/>
            <p:nvPr/>
          </p:nvSpPr>
          <p:spPr>
            <a:xfrm>
              <a:off x="3794206" y="2270482"/>
              <a:ext cx="702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31" name="y">
            <a:extLst>
              <a:ext uri="{FF2B5EF4-FFF2-40B4-BE49-F238E27FC236}">
                <a16:creationId xmlns:a16="http://schemas.microsoft.com/office/drawing/2014/main" id="{142EAB0C-6683-45F1-B346-D11363D0BB28}"/>
              </a:ext>
            </a:extLst>
          </p:cNvPr>
          <p:cNvGrpSpPr/>
          <p:nvPr/>
        </p:nvGrpSpPr>
        <p:grpSpPr>
          <a:xfrm>
            <a:off x="5270953" y="2276873"/>
            <a:ext cx="732073" cy="2956979"/>
            <a:chOff x="3748236" y="2270482"/>
            <a:chExt cx="732073" cy="2956979"/>
          </a:xfrm>
        </p:grpSpPr>
        <p:pic>
          <p:nvPicPr>
            <p:cNvPr id="232" name="snake">
              <a:extLst>
                <a:ext uri="{FF2B5EF4-FFF2-40B4-BE49-F238E27FC236}">
                  <a16:creationId xmlns:a16="http://schemas.microsoft.com/office/drawing/2014/main" id="{FACDC6D0-F3BF-4BB4-ADBB-12ED7AA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27865" cy="1372803"/>
            </a:xfrm>
            <a:prstGeom prst="rect">
              <a:avLst/>
            </a:prstGeom>
          </p:spPr>
        </p:pic>
        <p:sp>
          <p:nvSpPr>
            <p:cNvPr id="233" name="s">
              <a:extLst>
                <a:ext uri="{FF2B5EF4-FFF2-40B4-BE49-F238E27FC236}">
                  <a16:creationId xmlns:a16="http://schemas.microsoft.com/office/drawing/2014/main" id="{D4BCC6CC-242A-4946-A7DB-E838EFB0283D}"/>
                </a:ext>
              </a:extLst>
            </p:cNvPr>
            <p:cNvSpPr txBox="1"/>
            <p:nvPr/>
          </p:nvSpPr>
          <p:spPr>
            <a:xfrm>
              <a:off x="3761843" y="2270482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34" name="z">
            <a:extLst>
              <a:ext uri="{FF2B5EF4-FFF2-40B4-BE49-F238E27FC236}">
                <a16:creationId xmlns:a16="http://schemas.microsoft.com/office/drawing/2014/main" id="{8440799D-9747-4130-9893-2039225FCF79}"/>
              </a:ext>
            </a:extLst>
          </p:cNvPr>
          <p:cNvGrpSpPr/>
          <p:nvPr/>
        </p:nvGrpSpPr>
        <p:grpSpPr>
          <a:xfrm>
            <a:off x="5053332" y="2276872"/>
            <a:ext cx="1235711" cy="2952328"/>
            <a:chOff x="3547472" y="2270482"/>
            <a:chExt cx="1235711" cy="2952328"/>
          </a:xfrm>
        </p:grpSpPr>
        <p:pic>
          <p:nvPicPr>
            <p:cNvPr id="235" name="snake">
              <a:extLst>
                <a:ext uri="{FF2B5EF4-FFF2-40B4-BE49-F238E27FC236}">
                  <a16:creationId xmlns:a16="http://schemas.microsoft.com/office/drawing/2014/main" id="{039DC729-6B10-44DF-B842-8F43D59F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36" name="s">
              <a:extLst>
                <a:ext uri="{FF2B5EF4-FFF2-40B4-BE49-F238E27FC236}">
                  <a16:creationId xmlns:a16="http://schemas.microsoft.com/office/drawing/2014/main" id="{E4F92141-6706-479B-A6D3-B37A06E94FE9}"/>
                </a:ext>
              </a:extLst>
            </p:cNvPr>
            <p:cNvSpPr txBox="1"/>
            <p:nvPr/>
          </p:nvSpPr>
          <p:spPr>
            <a:xfrm>
              <a:off x="3761843" y="2270482"/>
              <a:ext cx="6335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02" name="th">
            <a:extLst>
              <a:ext uri="{FF2B5EF4-FFF2-40B4-BE49-F238E27FC236}">
                <a16:creationId xmlns:a16="http://schemas.microsoft.com/office/drawing/2014/main" id="{43B69A37-27AC-4702-8FAA-AE908B457BF5}"/>
              </a:ext>
            </a:extLst>
          </p:cNvPr>
          <p:cNvGrpSpPr/>
          <p:nvPr/>
        </p:nvGrpSpPr>
        <p:grpSpPr>
          <a:xfrm>
            <a:off x="4864741" y="2400208"/>
            <a:ext cx="1725485" cy="2721235"/>
            <a:chOff x="803177" y="2193366"/>
            <a:chExt cx="1725485" cy="2721235"/>
          </a:xfrm>
        </p:grpSpPr>
        <p:pic>
          <p:nvPicPr>
            <p:cNvPr id="103" name="jelly">
              <a:extLst>
                <a:ext uri="{FF2B5EF4-FFF2-40B4-BE49-F238E27FC236}">
                  <a16:creationId xmlns:a16="http://schemas.microsoft.com/office/drawing/2014/main" id="{A549F89C-5186-4B4D-B32C-3C0CC186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77" y="3737019"/>
              <a:ext cx="1725485" cy="1177582"/>
            </a:xfrm>
            <a:prstGeom prst="rect">
              <a:avLst/>
            </a:prstGeom>
          </p:spPr>
        </p:pic>
        <p:sp>
          <p:nvSpPr>
            <p:cNvPr id="104" name="j">
              <a:extLst>
                <a:ext uri="{FF2B5EF4-FFF2-40B4-BE49-F238E27FC236}">
                  <a16:creationId xmlns:a16="http://schemas.microsoft.com/office/drawing/2014/main" id="{E6C0802F-586E-4CCE-B709-5A116E572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</p:grpSp>
      <p:grpSp>
        <p:nvGrpSpPr>
          <p:cNvPr id="105" name="zz">
            <a:extLst>
              <a:ext uri="{FF2B5EF4-FFF2-40B4-BE49-F238E27FC236}">
                <a16:creationId xmlns:a16="http://schemas.microsoft.com/office/drawing/2014/main" id="{7B729A03-90C9-40A9-8AFA-1742DE920E87}"/>
              </a:ext>
            </a:extLst>
          </p:cNvPr>
          <p:cNvGrpSpPr/>
          <p:nvPr/>
        </p:nvGrpSpPr>
        <p:grpSpPr>
          <a:xfrm>
            <a:off x="4602451" y="2330917"/>
            <a:ext cx="2028386" cy="2657888"/>
            <a:chOff x="675768" y="2193366"/>
            <a:chExt cx="2028386" cy="2657888"/>
          </a:xfrm>
        </p:grpSpPr>
        <p:pic>
          <p:nvPicPr>
            <p:cNvPr id="106" name="jelly">
              <a:extLst>
                <a:ext uri="{FF2B5EF4-FFF2-40B4-BE49-F238E27FC236}">
                  <a16:creationId xmlns:a16="http://schemas.microsoft.com/office/drawing/2014/main" id="{46D1E8C2-7633-4D28-908F-76AA0A5D3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768" y="3845852"/>
              <a:ext cx="923507" cy="1005402"/>
            </a:xfrm>
            <a:prstGeom prst="rect">
              <a:avLst/>
            </a:prstGeom>
          </p:spPr>
        </p:pic>
        <p:sp>
          <p:nvSpPr>
            <p:cNvPr id="107" name="j">
              <a:extLst>
                <a:ext uri="{FF2B5EF4-FFF2-40B4-BE49-F238E27FC236}">
                  <a16:creationId xmlns:a16="http://schemas.microsoft.com/office/drawing/2014/main" id="{861B5973-A301-44CE-B41C-28700728E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31318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13800" b="1" dirty="0"/>
            </a:p>
          </p:txBody>
        </p:sp>
        <p:pic>
          <p:nvPicPr>
            <p:cNvPr id="108" name="jelly">
              <a:extLst>
                <a:ext uri="{FF2B5EF4-FFF2-40B4-BE49-F238E27FC236}">
                  <a16:creationId xmlns:a16="http://schemas.microsoft.com/office/drawing/2014/main" id="{7F2C9AB1-B05B-42FA-928E-5A56232E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0647" y="3845852"/>
              <a:ext cx="923507" cy="1005402"/>
            </a:xfrm>
            <a:prstGeom prst="rect">
              <a:avLst/>
            </a:prstGeom>
          </p:spPr>
        </p:pic>
      </p:grpSp>
      <p:grpSp>
        <p:nvGrpSpPr>
          <p:cNvPr id="109" name="oo">
            <a:extLst>
              <a:ext uri="{FF2B5EF4-FFF2-40B4-BE49-F238E27FC236}">
                <a16:creationId xmlns:a16="http://schemas.microsoft.com/office/drawing/2014/main" id="{5A6B06DB-1A4B-4989-878A-CAA6DED64E93}"/>
              </a:ext>
            </a:extLst>
          </p:cNvPr>
          <p:cNvGrpSpPr/>
          <p:nvPr/>
        </p:nvGrpSpPr>
        <p:grpSpPr>
          <a:xfrm>
            <a:off x="5052848" y="2411775"/>
            <a:ext cx="1563248" cy="2540460"/>
            <a:chOff x="1031310" y="2193366"/>
            <a:chExt cx="1563248" cy="2540460"/>
          </a:xfrm>
        </p:grpSpPr>
        <p:pic>
          <p:nvPicPr>
            <p:cNvPr id="110" name="jelly">
              <a:extLst>
                <a:ext uri="{FF2B5EF4-FFF2-40B4-BE49-F238E27FC236}">
                  <a16:creationId xmlns:a16="http://schemas.microsoft.com/office/drawing/2014/main" id="{6025CB68-E62F-4535-AB1D-AF499BDE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8096" y="3810910"/>
              <a:ext cx="923507" cy="922916"/>
            </a:xfrm>
            <a:prstGeom prst="rect">
              <a:avLst/>
            </a:prstGeom>
          </p:spPr>
        </p:pic>
        <p:sp>
          <p:nvSpPr>
            <p:cNvPr id="111" name="j">
              <a:extLst>
                <a:ext uri="{FF2B5EF4-FFF2-40B4-BE49-F238E27FC236}">
                  <a16:creationId xmlns:a16="http://schemas.microsoft.com/office/drawing/2014/main" id="{EB6695DB-62A0-469F-A5B4-290DD40B3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56324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</p:grpSp>
      <p:sp>
        <p:nvSpPr>
          <p:cNvPr id="112" name="said">
            <a:extLst>
              <a:ext uri="{FF2B5EF4-FFF2-40B4-BE49-F238E27FC236}">
                <a16:creationId xmlns:a16="http://schemas.microsoft.com/office/drawing/2014/main" id="{26982B41-71BE-4601-AF51-F2DF27F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695" y="3371059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13" name="so">
            <a:extLst>
              <a:ext uri="{FF2B5EF4-FFF2-40B4-BE49-F238E27FC236}">
                <a16:creationId xmlns:a16="http://schemas.microsoft.com/office/drawing/2014/main" id="{E05DEAF5-BEE2-4B66-AEF1-C1D5E23D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381451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2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7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2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7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25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125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675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0750"/>
                            </p:stCondLst>
                            <p:childTnLst>
                              <p:par>
                                <p:cTn id="3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175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7250"/>
                            </p:stCondLst>
                            <p:childTnLst>
                              <p:par>
                                <p:cTn id="3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825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025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75" grpId="0"/>
      <p:bldP spid="75" grpId="1"/>
      <p:bldP spid="78" grpId="0"/>
      <p:bldP spid="78" grpId="1"/>
      <p:bldP spid="79" grpId="0"/>
      <p:bldP spid="79" grpId="1"/>
      <p:bldP spid="127" grpId="0"/>
      <p:bldP spid="127" grpId="1"/>
      <p:bldP spid="128" grpId="0"/>
      <p:bldP spid="128" grpId="1"/>
      <p:bldP spid="129" grpId="0"/>
      <p:bldP spid="129" grpId="1"/>
      <p:bldP spid="137" grpId="0"/>
      <p:bldP spid="137" grpId="1"/>
      <p:bldP spid="112" grpId="0"/>
      <p:bldP spid="112" grpId="1"/>
      <p:bldP spid="113" grpId="0"/>
      <p:bldP spid="1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D348B4-092C-4A41-A561-DD23A9CC5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833" y="1862143"/>
            <a:ext cx="5125165" cy="347711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6405336" y="1715953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6" name="Picture 8" descr="Paw print | Public domain vectors">
            <a:extLst>
              <a:ext uri="{FF2B5EF4-FFF2-40B4-BE49-F238E27FC236}">
                <a16:creationId xmlns:a16="http://schemas.microsoft.com/office/drawing/2014/main" id="{10461A9A-0DC5-41D0-854E-4128C86B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9" y="956210"/>
            <a:ext cx="4900932" cy="47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4D9B1-2504-42D7-ABDE-1EE24220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6" y="1945835"/>
            <a:ext cx="5191850" cy="305795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5687878" y="1811816"/>
            <a:ext cx="5802320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Press Clipart, HD Png Download , Transparent Png Image - PNGitem">
            <a:extLst>
              <a:ext uri="{FF2B5EF4-FFF2-40B4-BE49-F238E27FC236}">
                <a16:creationId xmlns:a16="http://schemas.microsoft.com/office/drawing/2014/main" id="{6D3A0248-9448-400D-AC0F-56858B3E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" y="1741261"/>
            <a:ext cx="428406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4661-2904-4492-94A4-5D18972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4" b="118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04B3C-9C99-47DC-8DB2-48CD215F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6" b="123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id="{C7DC6E60-C352-41ED-B8FF-0636C2DE218E}"/>
              </a:ext>
            </a:extLst>
          </p:cNvPr>
          <p:cNvSpPr/>
          <p:nvPr/>
        </p:nvSpPr>
        <p:spPr>
          <a:xfrm>
            <a:off x="1617784" y="253219"/>
            <a:ext cx="9158067" cy="6105378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252645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64425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6049B4B7-A291-4E97-82B2-325691F9CD98}"/>
              </a:ext>
            </a:extLst>
          </p:cNvPr>
          <p:cNvSpPr/>
          <p:nvPr/>
        </p:nvSpPr>
        <p:spPr>
          <a:xfrm>
            <a:off x="2509839" y="1058864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12030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3FA5AB-66C6-4650-91C6-28CDAC70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3" b="119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8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FE88F-E1D5-424F-BBED-BD9BCE49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78" b="132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A390-A228-4161-9784-AFBA077C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0" b="11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44DF4-1FC5-4C21-B217-913F70F6E197}"/>
              </a:ext>
            </a:extLst>
          </p:cNvPr>
          <p:cNvSpPr/>
          <p:nvPr/>
        </p:nvSpPr>
        <p:spPr>
          <a:xfrm>
            <a:off x="2319130" y="3193774"/>
            <a:ext cx="7553740" cy="17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54B5A-E2B1-4A68-95AA-4EF3A7EC9DA4}"/>
              </a:ext>
            </a:extLst>
          </p:cNvPr>
          <p:cNvSpPr/>
          <p:nvPr/>
        </p:nvSpPr>
        <p:spPr>
          <a:xfrm>
            <a:off x="3525078" y="1749287"/>
            <a:ext cx="4996070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BC7-48BC-4FDA-BE32-48187D4F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65" y="2693467"/>
            <a:ext cx="4996069" cy="1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19391-CFB1-4800-98CB-9E3B96E5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5" b="122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0A226-6312-4918-ABCA-1ADBFF91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7" b="121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6E588-3AE8-4013-88F9-5168FC3B6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6" b="12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A little </a:t>
            </a:r>
            <a:r>
              <a:rPr lang="en-GB" sz="8800" spc="600" dirty="0">
                <a:solidFill>
                  <a:srgbClr val="00B050"/>
                </a:solidFill>
              </a:rPr>
              <a:t>pr</a:t>
            </a:r>
            <a:r>
              <a:rPr lang="en-GB" sz="8800" spc="600" dirty="0"/>
              <a:t>int.</a:t>
            </a:r>
            <a:endParaRPr lang="en-GB" sz="8800" spc="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949845-F082-4CEB-B35C-95D817679B56}"/>
              </a:ext>
            </a:extLst>
          </p:cNvPr>
          <p:cNvSpPr/>
          <p:nvPr/>
        </p:nvSpPr>
        <p:spPr>
          <a:xfrm>
            <a:off x="1590259" y="1715953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I  have a </a:t>
            </a:r>
            <a:r>
              <a:rPr lang="en-GB" sz="8800" spc="600" dirty="0">
                <a:solidFill>
                  <a:srgbClr val="00B050"/>
                </a:solidFill>
              </a:rPr>
              <a:t>pr</a:t>
            </a:r>
            <a:r>
              <a:rPr lang="en-GB" sz="8800" spc="600" dirty="0"/>
              <a:t>am.</a:t>
            </a:r>
            <a:endParaRPr lang="en-GB" sz="8800" spc="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514065" y="1567070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EBD5D3-3E86-4172-B577-924D5359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4" y="643466"/>
            <a:ext cx="74529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01974-170E-43D5-9228-39FAD620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2" b="80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85749E-1038-4FF6-9295-79EE5DC86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89" b="121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2947F-6DDF-483B-B9E0-099F8418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68" b="5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5649B-D2C1-488A-95C3-8F5680955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9" b="126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CA40B-B354-4484-8FA1-2C17FA8A3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2" b="10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EBD5D3-3E86-4172-B577-924D5359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4" y="643466"/>
            <a:ext cx="74529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DCBA68CE2374BBB873228142E8D11" ma:contentTypeVersion="11" ma:contentTypeDescription="Create a new document." ma:contentTypeScope="" ma:versionID="50587c47dd5d49f9d09fa6704ce568ae">
  <xsd:schema xmlns:xsd="http://www.w3.org/2001/XMLSchema" xmlns:xs="http://www.w3.org/2001/XMLSchema" xmlns:p="http://schemas.microsoft.com/office/2006/metadata/properties" xmlns:ns2="f52e43db-30ed-4fe3-8cc4-b13ed271f06c" targetNamespace="http://schemas.microsoft.com/office/2006/metadata/properties" ma:root="true" ma:fieldsID="92fe9366b5505cc93efdb91f58b0344c" ns2:_="">
    <xsd:import namespace="f52e43db-30ed-4fe3-8cc4-b13ed271f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3db-30ed-4fe3-8cc4-b13ed271f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6A98D-9246-4CFA-B42A-D750A4C52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9A3082-3EEA-4107-88ED-F8FA8080B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95C62-0544-4F07-8DFF-F2853867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e43db-30ed-4fe3-8cc4-b13ed271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86</Words>
  <Application>Microsoft Office PowerPoint</Application>
  <PresentationFormat>Widescreen</PresentationFormat>
  <Paragraphs>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Sassoon Infant Md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McDonnell</dc:creator>
  <cp:lastModifiedBy>Rebecca McDonnell</cp:lastModifiedBy>
  <cp:revision>14</cp:revision>
  <dcterms:created xsi:type="dcterms:W3CDTF">2022-04-18T11:37:13Z</dcterms:created>
  <dcterms:modified xsi:type="dcterms:W3CDTF">2022-04-26T11:18:31Z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0x0101006BDDCBA68CE2374BBB873228142E8D11</vt:lpwstr>
  </property>
</Properties>
</file>