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94" r:id="rId5"/>
    <p:sldId id="256" r:id="rId6"/>
    <p:sldId id="257" r:id="rId7"/>
    <p:sldId id="275" r:id="rId8"/>
    <p:sldId id="260" r:id="rId9"/>
    <p:sldId id="297" r:id="rId10"/>
    <p:sldId id="259" r:id="rId11"/>
    <p:sldId id="261" r:id="rId12"/>
    <p:sldId id="262" r:id="rId13"/>
    <p:sldId id="298" r:id="rId14"/>
    <p:sldId id="269" r:id="rId15"/>
    <p:sldId id="263" r:id="rId16"/>
    <p:sldId id="265" r:id="rId17"/>
    <p:sldId id="271" r:id="rId18"/>
    <p:sldId id="272" r:id="rId19"/>
    <p:sldId id="273" r:id="rId20"/>
    <p:sldId id="274" r:id="rId21"/>
    <p:sldId id="276" r:id="rId22"/>
    <p:sldId id="296" r:id="rId23"/>
    <p:sldId id="299" r:id="rId24"/>
    <p:sldId id="268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8DE99E-8B86-47C5-982B-E8105554BF27}" v="27" dt="2022-04-26T10:28:30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McDonnell" userId="7e30c294-b59f-4741-b693-32d0f6a1e3f0" providerId="ADAL" clId="{F58DE99E-8B86-47C5-982B-E8105554BF27}"/>
    <pc:docChg chg="undo custSel addSld modSld sldOrd">
      <pc:chgData name="Rebecca McDonnell" userId="7e30c294-b59f-4741-b693-32d0f6a1e3f0" providerId="ADAL" clId="{F58DE99E-8B86-47C5-982B-E8105554BF27}" dt="2022-04-26T10:28:32.504" v="134" actId="1076"/>
      <pc:docMkLst>
        <pc:docMk/>
      </pc:docMkLst>
      <pc:sldChg chg="addSp delSp modSp mod">
        <pc:chgData name="Rebecca McDonnell" userId="7e30c294-b59f-4741-b693-32d0f6a1e3f0" providerId="ADAL" clId="{F58DE99E-8B86-47C5-982B-E8105554BF27}" dt="2022-04-26T10:09:55.001" v="2" actId="26606"/>
        <pc:sldMkLst>
          <pc:docMk/>
          <pc:sldMk cId="2899137541" sldId="257"/>
        </pc:sldMkLst>
        <pc:picChg chg="del">
          <ac:chgData name="Rebecca McDonnell" userId="7e30c294-b59f-4741-b693-32d0f6a1e3f0" providerId="ADAL" clId="{F58DE99E-8B86-47C5-982B-E8105554BF27}" dt="2022-04-26T10:09:50.775" v="0" actId="478"/>
          <ac:picMkLst>
            <pc:docMk/>
            <pc:sldMk cId="2899137541" sldId="257"/>
            <ac:picMk id="3" creationId="{D50B83A9-2A0B-4F7D-88C1-7124B4AE52D3}"/>
          </ac:picMkLst>
        </pc:picChg>
        <pc:picChg chg="add mod">
          <ac:chgData name="Rebecca McDonnell" userId="7e30c294-b59f-4741-b693-32d0f6a1e3f0" providerId="ADAL" clId="{F58DE99E-8B86-47C5-982B-E8105554BF27}" dt="2022-04-26T10:09:55.001" v="2" actId="26606"/>
          <ac:picMkLst>
            <pc:docMk/>
            <pc:sldMk cId="2899137541" sldId="257"/>
            <ac:picMk id="4" creationId="{50F6E60E-9660-4945-96F7-F291B20C28E1}"/>
          </ac:picMkLst>
        </pc:picChg>
      </pc:sldChg>
      <pc:sldChg chg="addSp delSp modSp mod">
        <pc:chgData name="Rebecca McDonnell" userId="7e30c294-b59f-4741-b693-32d0f6a1e3f0" providerId="ADAL" clId="{F58DE99E-8B86-47C5-982B-E8105554BF27}" dt="2022-04-26T10:11:13.137" v="8" actId="26606"/>
        <pc:sldMkLst>
          <pc:docMk/>
          <pc:sldMk cId="919992779" sldId="259"/>
        </pc:sldMkLst>
        <pc:spChg chg="del">
          <ac:chgData name="Rebecca McDonnell" userId="7e30c294-b59f-4741-b693-32d0f6a1e3f0" providerId="ADAL" clId="{F58DE99E-8B86-47C5-982B-E8105554BF27}" dt="2022-04-26T10:11:13.137" v="8" actId="26606"/>
          <ac:spMkLst>
            <pc:docMk/>
            <pc:sldMk cId="919992779" sldId="259"/>
            <ac:spMk id="35" creationId="{42A4FC2C-047E-45A5-965D-8E1E3BF09BC6}"/>
          </ac:spMkLst>
        </pc:spChg>
        <pc:spChg chg="add">
          <ac:chgData name="Rebecca McDonnell" userId="7e30c294-b59f-4741-b693-32d0f6a1e3f0" providerId="ADAL" clId="{F58DE99E-8B86-47C5-982B-E8105554BF27}" dt="2022-04-26T10:11:13.137" v="8" actId="26606"/>
          <ac:spMkLst>
            <pc:docMk/>
            <pc:sldMk cId="919992779" sldId="259"/>
            <ac:spMk id="40" creationId="{42A4FC2C-047E-45A5-965D-8E1E3BF09BC6}"/>
          </ac:spMkLst>
        </pc:spChg>
        <pc:picChg chg="del">
          <ac:chgData name="Rebecca McDonnell" userId="7e30c294-b59f-4741-b693-32d0f6a1e3f0" providerId="ADAL" clId="{F58DE99E-8B86-47C5-982B-E8105554BF27}" dt="2022-04-26T10:11:09.152" v="6" actId="478"/>
          <ac:picMkLst>
            <pc:docMk/>
            <pc:sldMk cId="919992779" sldId="259"/>
            <ac:picMk id="3" creationId="{93D82C7F-BE2B-4504-A985-BA271F14A020}"/>
          </ac:picMkLst>
        </pc:picChg>
        <pc:picChg chg="add mod">
          <ac:chgData name="Rebecca McDonnell" userId="7e30c294-b59f-4741-b693-32d0f6a1e3f0" providerId="ADAL" clId="{F58DE99E-8B86-47C5-982B-E8105554BF27}" dt="2022-04-26T10:11:13.137" v="8" actId="26606"/>
          <ac:picMkLst>
            <pc:docMk/>
            <pc:sldMk cId="919992779" sldId="259"/>
            <ac:picMk id="4" creationId="{FA393AD0-C7D6-4638-B06E-E5CBF686B1B0}"/>
          </ac:picMkLst>
        </pc:picChg>
      </pc:sldChg>
      <pc:sldChg chg="addSp delSp modSp mod ord">
        <pc:chgData name="Rebecca McDonnell" userId="7e30c294-b59f-4741-b693-32d0f6a1e3f0" providerId="ADAL" clId="{F58DE99E-8B86-47C5-982B-E8105554BF27}" dt="2022-04-26T10:12:30.114" v="14" actId="27614"/>
        <pc:sldMkLst>
          <pc:docMk/>
          <pc:sldMk cId="2675730951" sldId="260"/>
        </pc:sldMkLst>
        <pc:spChg chg="del">
          <ac:chgData name="Rebecca McDonnell" userId="7e30c294-b59f-4741-b693-32d0f6a1e3f0" providerId="ADAL" clId="{F58DE99E-8B86-47C5-982B-E8105554BF27}" dt="2022-04-26T10:12:27.932" v="11" actId="26606"/>
          <ac:spMkLst>
            <pc:docMk/>
            <pc:sldMk cId="2675730951" sldId="260"/>
            <ac:spMk id="55" creationId="{42A4FC2C-047E-45A5-965D-8E1E3BF09BC6}"/>
          </ac:spMkLst>
        </pc:spChg>
        <pc:spChg chg="add">
          <ac:chgData name="Rebecca McDonnell" userId="7e30c294-b59f-4741-b693-32d0f6a1e3f0" providerId="ADAL" clId="{F58DE99E-8B86-47C5-982B-E8105554BF27}" dt="2022-04-26T10:12:27.932" v="11" actId="26606"/>
          <ac:spMkLst>
            <pc:docMk/>
            <pc:sldMk cId="2675730951" sldId="260"/>
            <ac:spMk id="60" creationId="{42A4FC2C-047E-45A5-965D-8E1E3BF09BC6}"/>
          </ac:spMkLst>
        </pc:spChg>
        <pc:picChg chg="add mod">
          <ac:chgData name="Rebecca McDonnell" userId="7e30c294-b59f-4741-b693-32d0f6a1e3f0" providerId="ADAL" clId="{F58DE99E-8B86-47C5-982B-E8105554BF27}" dt="2022-04-26T10:12:30.114" v="14" actId="27614"/>
          <ac:picMkLst>
            <pc:docMk/>
            <pc:sldMk cId="2675730951" sldId="260"/>
            <ac:picMk id="3" creationId="{DC823029-E96C-4FEE-BF30-14296DF8A4AF}"/>
          </ac:picMkLst>
        </pc:picChg>
        <pc:picChg chg="del">
          <ac:chgData name="Rebecca McDonnell" userId="7e30c294-b59f-4741-b693-32d0f6a1e3f0" providerId="ADAL" clId="{F58DE99E-8B86-47C5-982B-E8105554BF27}" dt="2022-04-26T10:12:25.263" v="9" actId="478"/>
          <ac:picMkLst>
            <pc:docMk/>
            <pc:sldMk cId="2675730951" sldId="260"/>
            <ac:picMk id="7" creationId="{B1F20D4C-4845-4015-9E8A-D369B7BD9847}"/>
          </ac:picMkLst>
        </pc:picChg>
      </pc:sldChg>
      <pc:sldChg chg="addSp delSp modSp mod">
        <pc:chgData name="Rebecca McDonnell" userId="7e30c294-b59f-4741-b693-32d0f6a1e3f0" providerId="ADAL" clId="{F58DE99E-8B86-47C5-982B-E8105554BF27}" dt="2022-04-26T10:14:37.261" v="25" actId="26606"/>
        <pc:sldMkLst>
          <pc:docMk/>
          <pc:sldMk cId="589513699" sldId="261"/>
        </pc:sldMkLst>
        <pc:spChg chg="del">
          <ac:chgData name="Rebecca McDonnell" userId="7e30c294-b59f-4741-b693-32d0f6a1e3f0" providerId="ADAL" clId="{F58DE99E-8B86-47C5-982B-E8105554BF27}" dt="2022-04-26T10:14:37.261" v="25" actId="26606"/>
          <ac:spMkLst>
            <pc:docMk/>
            <pc:sldMk cId="589513699" sldId="261"/>
            <ac:spMk id="33" creationId="{42A4FC2C-047E-45A5-965D-8E1E3BF09BC6}"/>
          </ac:spMkLst>
        </pc:spChg>
        <pc:spChg chg="add">
          <ac:chgData name="Rebecca McDonnell" userId="7e30c294-b59f-4741-b693-32d0f6a1e3f0" providerId="ADAL" clId="{F58DE99E-8B86-47C5-982B-E8105554BF27}" dt="2022-04-26T10:14:37.261" v="25" actId="26606"/>
          <ac:spMkLst>
            <pc:docMk/>
            <pc:sldMk cId="589513699" sldId="261"/>
            <ac:spMk id="38" creationId="{42A4FC2C-047E-45A5-965D-8E1E3BF09BC6}"/>
          </ac:spMkLst>
        </pc:spChg>
        <pc:picChg chg="del">
          <ac:chgData name="Rebecca McDonnell" userId="7e30c294-b59f-4741-b693-32d0f6a1e3f0" providerId="ADAL" clId="{F58DE99E-8B86-47C5-982B-E8105554BF27}" dt="2022-04-26T10:14:34.857" v="23" actId="478"/>
          <ac:picMkLst>
            <pc:docMk/>
            <pc:sldMk cId="589513699" sldId="261"/>
            <ac:picMk id="3" creationId="{3FA8F57B-9275-470D-B54C-9F358B108438}"/>
          </ac:picMkLst>
        </pc:picChg>
        <pc:picChg chg="add mod">
          <ac:chgData name="Rebecca McDonnell" userId="7e30c294-b59f-4741-b693-32d0f6a1e3f0" providerId="ADAL" clId="{F58DE99E-8B86-47C5-982B-E8105554BF27}" dt="2022-04-26T10:14:37.261" v="25" actId="26606"/>
          <ac:picMkLst>
            <pc:docMk/>
            <pc:sldMk cId="589513699" sldId="261"/>
            <ac:picMk id="4" creationId="{3F76FA0E-7BB1-4E11-87E6-505E19C27497}"/>
          </ac:picMkLst>
        </pc:picChg>
      </pc:sldChg>
      <pc:sldChg chg="addSp delSp modSp mod">
        <pc:chgData name="Rebecca McDonnell" userId="7e30c294-b59f-4741-b693-32d0f6a1e3f0" providerId="ADAL" clId="{F58DE99E-8B86-47C5-982B-E8105554BF27}" dt="2022-04-26T10:16:16.859" v="28" actId="26606"/>
        <pc:sldMkLst>
          <pc:docMk/>
          <pc:sldMk cId="1984929216" sldId="262"/>
        </pc:sldMkLst>
        <pc:spChg chg="del">
          <ac:chgData name="Rebecca McDonnell" userId="7e30c294-b59f-4741-b693-32d0f6a1e3f0" providerId="ADAL" clId="{F58DE99E-8B86-47C5-982B-E8105554BF27}" dt="2022-04-26T10:16:16.859" v="28" actId="26606"/>
          <ac:spMkLst>
            <pc:docMk/>
            <pc:sldMk cId="1984929216" sldId="262"/>
            <ac:spMk id="48" creationId="{42A4FC2C-047E-45A5-965D-8E1E3BF09BC6}"/>
          </ac:spMkLst>
        </pc:spChg>
        <pc:spChg chg="add">
          <ac:chgData name="Rebecca McDonnell" userId="7e30c294-b59f-4741-b693-32d0f6a1e3f0" providerId="ADAL" clId="{F58DE99E-8B86-47C5-982B-E8105554BF27}" dt="2022-04-26T10:16:16.859" v="28" actId="26606"/>
          <ac:spMkLst>
            <pc:docMk/>
            <pc:sldMk cId="1984929216" sldId="262"/>
            <ac:spMk id="53" creationId="{42A4FC2C-047E-45A5-965D-8E1E3BF09BC6}"/>
          </ac:spMkLst>
        </pc:spChg>
        <pc:picChg chg="del">
          <ac:chgData name="Rebecca McDonnell" userId="7e30c294-b59f-4741-b693-32d0f6a1e3f0" providerId="ADAL" clId="{F58DE99E-8B86-47C5-982B-E8105554BF27}" dt="2022-04-26T10:16:14.711" v="26" actId="478"/>
          <ac:picMkLst>
            <pc:docMk/>
            <pc:sldMk cId="1984929216" sldId="262"/>
            <ac:picMk id="3" creationId="{BE51964E-A7FE-4ADC-9516-52F33ED14748}"/>
          </ac:picMkLst>
        </pc:picChg>
        <pc:picChg chg="add mod">
          <ac:chgData name="Rebecca McDonnell" userId="7e30c294-b59f-4741-b693-32d0f6a1e3f0" providerId="ADAL" clId="{F58DE99E-8B86-47C5-982B-E8105554BF27}" dt="2022-04-26T10:16:16.859" v="28" actId="26606"/>
          <ac:picMkLst>
            <pc:docMk/>
            <pc:sldMk cId="1984929216" sldId="262"/>
            <ac:picMk id="4" creationId="{7880B7C7-4F4B-4BA3-B989-31B8176C00CA}"/>
          </ac:picMkLst>
        </pc:picChg>
      </pc:sldChg>
      <pc:sldChg chg="addSp delSp modSp mod ord modAnim">
        <pc:chgData name="Rebecca McDonnell" userId="7e30c294-b59f-4741-b693-32d0f6a1e3f0" providerId="ADAL" clId="{F58DE99E-8B86-47C5-982B-E8105554BF27}" dt="2022-04-26T10:25:35.175" v="78"/>
        <pc:sldMkLst>
          <pc:docMk/>
          <pc:sldMk cId="3915726065" sldId="263"/>
        </pc:sldMkLst>
        <pc:spChg chg="add mod">
          <ac:chgData name="Rebecca McDonnell" userId="7e30c294-b59f-4741-b693-32d0f6a1e3f0" providerId="ADAL" clId="{F58DE99E-8B86-47C5-982B-E8105554BF27}" dt="2022-04-26T10:24:48.246" v="75" actId="1076"/>
          <ac:spMkLst>
            <pc:docMk/>
            <pc:sldMk cId="3915726065" sldId="263"/>
            <ac:spMk id="10" creationId="{48BC7878-CE47-4DB3-846F-E09B874D91BE}"/>
          </ac:spMkLst>
        </pc:spChg>
        <pc:picChg chg="add mod">
          <ac:chgData name="Rebecca McDonnell" userId="7e30c294-b59f-4741-b693-32d0f6a1e3f0" providerId="ADAL" clId="{F58DE99E-8B86-47C5-982B-E8105554BF27}" dt="2022-04-26T10:24:26.439" v="71" actId="1076"/>
          <ac:picMkLst>
            <pc:docMk/>
            <pc:sldMk cId="3915726065" sldId="263"/>
            <ac:picMk id="3" creationId="{61181AB7-1D9F-4563-B57F-F43FAF88A509}"/>
          </ac:picMkLst>
        </pc:picChg>
        <pc:picChg chg="del">
          <ac:chgData name="Rebecca McDonnell" userId="7e30c294-b59f-4741-b693-32d0f6a1e3f0" providerId="ADAL" clId="{F58DE99E-8B86-47C5-982B-E8105554BF27}" dt="2022-04-26T10:23:43.295" v="67" actId="478"/>
          <ac:picMkLst>
            <pc:docMk/>
            <pc:sldMk cId="3915726065" sldId="263"/>
            <ac:picMk id="1026" creationId="{74401FCE-AAAE-4DCF-A032-36397A5F03CC}"/>
          </ac:picMkLst>
        </pc:picChg>
        <pc:picChg chg="add mod">
          <ac:chgData name="Rebecca McDonnell" userId="7e30c294-b59f-4741-b693-32d0f6a1e3f0" providerId="ADAL" clId="{F58DE99E-8B86-47C5-982B-E8105554BF27}" dt="2022-04-26T10:23:47.287" v="69" actId="1076"/>
          <ac:picMkLst>
            <pc:docMk/>
            <pc:sldMk cId="3915726065" sldId="263"/>
            <ac:picMk id="2050" creationId="{BFA0A2E1-C58A-487F-8024-870BE108E394}"/>
          </ac:picMkLst>
        </pc:picChg>
      </pc:sldChg>
      <pc:sldChg chg="addSp delSp modSp mod modAnim">
        <pc:chgData name="Rebecca McDonnell" userId="7e30c294-b59f-4741-b693-32d0f6a1e3f0" providerId="ADAL" clId="{F58DE99E-8B86-47C5-982B-E8105554BF27}" dt="2022-04-26T10:25:48.134" v="80"/>
        <pc:sldMkLst>
          <pc:docMk/>
          <pc:sldMk cId="2551992779" sldId="265"/>
        </pc:sldMkLst>
        <pc:spChg chg="mod">
          <ac:chgData name="Rebecca McDonnell" userId="7e30c294-b59f-4741-b693-32d0f6a1e3f0" providerId="ADAL" clId="{F58DE99E-8B86-47C5-982B-E8105554BF27}" dt="2022-04-26T10:20:19.672" v="49" actId="14100"/>
          <ac:spMkLst>
            <pc:docMk/>
            <pc:sldMk cId="2551992779" sldId="265"/>
            <ac:spMk id="5" creationId="{536B7E47-C898-4EDF-B238-7425B16C76FF}"/>
          </ac:spMkLst>
        </pc:spChg>
        <pc:spChg chg="add mod">
          <ac:chgData name="Rebecca McDonnell" userId="7e30c294-b59f-4741-b693-32d0f6a1e3f0" providerId="ADAL" clId="{F58DE99E-8B86-47C5-982B-E8105554BF27}" dt="2022-04-26T10:22:04.503" v="60" actId="1076"/>
          <ac:spMkLst>
            <pc:docMk/>
            <pc:sldMk cId="2551992779" sldId="265"/>
            <ac:spMk id="10" creationId="{CB7293C6-AEB3-4BDF-BF3A-4845AA940DB3}"/>
          </ac:spMkLst>
        </pc:spChg>
        <pc:picChg chg="add mod">
          <ac:chgData name="Rebecca McDonnell" userId="7e30c294-b59f-4741-b693-32d0f6a1e3f0" providerId="ADAL" clId="{F58DE99E-8B86-47C5-982B-E8105554BF27}" dt="2022-04-26T10:21:06.311" v="51" actId="1076"/>
          <ac:picMkLst>
            <pc:docMk/>
            <pc:sldMk cId="2551992779" sldId="265"/>
            <ac:picMk id="3" creationId="{AF2F23EB-4631-41EE-BC53-95B3F43FA143}"/>
          </ac:picMkLst>
        </pc:picChg>
        <pc:picChg chg="add mod">
          <ac:chgData name="Rebecca McDonnell" userId="7e30c294-b59f-4741-b693-32d0f6a1e3f0" providerId="ADAL" clId="{F58DE99E-8B86-47C5-982B-E8105554BF27}" dt="2022-04-26T10:20:15.487" v="48" actId="1076"/>
          <ac:picMkLst>
            <pc:docMk/>
            <pc:sldMk cId="2551992779" sldId="265"/>
            <ac:picMk id="1026" creationId="{1BFBA48D-5ED7-4A96-AABA-D722AAD6F7CD}"/>
          </ac:picMkLst>
        </pc:picChg>
        <pc:picChg chg="del">
          <ac:chgData name="Rebecca McDonnell" userId="7e30c294-b59f-4741-b693-32d0f6a1e3f0" providerId="ADAL" clId="{F58DE99E-8B86-47C5-982B-E8105554BF27}" dt="2022-04-26T10:20:10.539" v="46" actId="478"/>
          <ac:picMkLst>
            <pc:docMk/>
            <pc:sldMk cId="2551992779" sldId="265"/>
            <ac:picMk id="2050" creationId="{0A46B27C-3015-45BC-8762-B917DB7BE040}"/>
          </ac:picMkLst>
        </pc:picChg>
      </pc:sldChg>
      <pc:sldChg chg="addSp delSp modSp mod ord delAnim modAnim">
        <pc:chgData name="Rebecca McDonnell" userId="7e30c294-b59f-4741-b693-32d0f6a1e3f0" providerId="ADAL" clId="{F58DE99E-8B86-47C5-982B-E8105554BF27}" dt="2022-04-26T10:28:32.504" v="134" actId="1076"/>
        <pc:sldMkLst>
          <pc:docMk/>
          <pc:sldMk cId="3423880020" sldId="268"/>
        </pc:sldMkLst>
        <pc:spChg chg="del">
          <ac:chgData name="Rebecca McDonnell" userId="7e30c294-b59f-4741-b693-32d0f6a1e3f0" providerId="ADAL" clId="{F58DE99E-8B86-47C5-982B-E8105554BF27}" dt="2022-04-26T10:26:59.393" v="91" actId="478"/>
          <ac:spMkLst>
            <pc:docMk/>
            <pc:sldMk cId="3423880020" sldId="268"/>
            <ac:spMk id="3" creationId="{7A8F07D7-2AAA-40EB-9F9C-DF767EE391BD}"/>
          </ac:spMkLst>
        </pc:spChg>
        <pc:spChg chg="mod">
          <ac:chgData name="Rebecca McDonnell" userId="7e30c294-b59f-4741-b693-32d0f6a1e3f0" providerId="ADAL" clId="{F58DE99E-8B86-47C5-982B-E8105554BF27}" dt="2022-04-26T10:28:06.489" v="126" actId="207"/>
          <ac:spMkLst>
            <pc:docMk/>
            <pc:sldMk cId="3423880020" sldId="268"/>
            <ac:spMk id="8" creationId="{E320E1D3-A73E-4F62-9F2D-A08A92101037}"/>
          </ac:spMkLst>
        </pc:spChg>
        <pc:spChg chg="add mod">
          <ac:chgData name="Rebecca McDonnell" userId="7e30c294-b59f-4741-b693-32d0f6a1e3f0" providerId="ADAL" clId="{F58DE99E-8B86-47C5-982B-E8105554BF27}" dt="2022-04-26T10:28:32.504" v="134" actId="1076"/>
          <ac:spMkLst>
            <pc:docMk/>
            <pc:sldMk cId="3423880020" sldId="268"/>
            <ac:spMk id="10" creationId="{2A949845-F082-4CEB-B35C-95D817679B56}"/>
          </ac:spMkLst>
        </pc:spChg>
      </pc:sldChg>
      <pc:sldChg chg="addSp delSp modSp mod">
        <pc:chgData name="Rebecca McDonnell" userId="7e30c294-b59f-4741-b693-32d0f6a1e3f0" providerId="ADAL" clId="{F58DE99E-8B86-47C5-982B-E8105554BF27}" dt="2022-04-26T10:17:36.329" v="45" actId="1076"/>
        <pc:sldMkLst>
          <pc:docMk/>
          <pc:sldMk cId="4136337232" sldId="269"/>
        </pc:sldMkLst>
        <pc:spChg chg="add del">
          <ac:chgData name="Rebecca McDonnell" userId="7e30c294-b59f-4741-b693-32d0f6a1e3f0" providerId="ADAL" clId="{F58DE99E-8B86-47C5-982B-E8105554BF27}" dt="2022-04-26T10:17:29.091" v="41" actId="26606"/>
          <ac:spMkLst>
            <pc:docMk/>
            <pc:sldMk cId="4136337232" sldId="269"/>
            <ac:spMk id="13" creationId="{A9F529C3-C941-49FD-8C67-82F134F64BDB}"/>
          </ac:spMkLst>
        </pc:spChg>
        <pc:spChg chg="add del">
          <ac:chgData name="Rebecca McDonnell" userId="7e30c294-b59f-4741-b693-32d0f6a1e3f0" providerId="ADAL" clId="{F58DE99E-8B86-47C5-982B-E8105554BF27}" dt="2022-04-26T10:17:29.091" v="41" actId="26606"/>
          <ac:spMkLst>
            <pc:docMk/>
            <pc:sldMk cId="4136337232" sldId="269"/>
            <ac:spMk id="15" creationId="{20586029-32A0-47E5-9AEC-AE3ABA6B94D0}"/>
          </ac:spMkLst>
        </pc:spChg>
        <pc:spChg chg="add del">
          <ac:chgData name="Rebecca McDonnell" userId="7e30c294-b59f-4741-b693-32d0f6a1e3f0" providerId="ADAL" clId="{F58DE99E-8B86-47C5-982B-E8105554BF27}" dt="2022-04-26T10:17:29.085" v="40" actId="26606"/>
          <ac:spMkLst>
            <pc:docMk/>
            <pc:sldMk cId="4136337232" sldId="269"/>
            <ac:spMk id="22" creationId="{11BE3FA7-0D70-4431-814F-D8C40576EA93}"/>
          </ac:spMkLst>
        </pc:spChg>
        <pc:spChg chg="add">
          <ac:chgData name="Rebecca McDonnell" userId="7e30c294-b59f-4741-b693-32d0f6a1e3f0" providerId="ADAL" clId="{F58DE99E-8B86-47C5-982B-E8105554BF27}" dt="2022-04-26T10:17:29.091" v="41" actId="26606"/>
          <ac:spMkLst>
            <pc:docMk/>
            <pc:sldMk cId="4136337232" sldId="269"/>
            <ac:spMk id="24" creationId="{20586029-32A0-47E5-9AEC-AE3ABA6B94D0}"/>
          </ac:spMkLst>
        </pc:spChg>
        <pc:spChg chg="add">
          <ac:chgData name="Rebecca McDonnell" userId="7e30c294-b59f-4741-b693-32d0f6a1e3f0" providerId="ADAL" clId="{F58DE99E-8B86-47C5-982B-E8105554BF27}" dt="2022-04-26T10:17:29.091" v="41" actId="26606"/>
          <ac:spMkLst>
            <pc:docMk/>
            <pc:sldMk cId="4136337232" sldId="269"/>
            <ac:spMk id="25" creationId="{A9F529C3-C941-49FD-8C67-82F134F64BDB}"/>
          </ac:spMkLst>
        </pc:spChg>
        <pc:picChg chg="del">
          <ac:chgData name="Rebecca McDonnell" userId="7e30c294-b59f-4741-b693-32d0f6a1e3f0" providerId="ADAL" clId="{F58DE99E-8B86-47C5-982B-E8105554BF27}" dt="2022-04-26T10:17:10.391" v="33" actId="478"/>
          <ac:picMkLst>
            <pc:docMk/>
            <pc:sldMk cId="4136337232" sldId="269"/>
            <ac:picMk id="7" creationId="{9608300D-97A0-4D51-AC15-A482386E8D8E}"/>
          </ac:picMkLst>
        </pc:picChg>
        <pc:picChg chg="del">
          <ac:chgData name="Rebecca McDonnell" userId="7e30c294-b59f-4741-b693-32d0f6a1e3f0" providerId="ADAL" clId="{F58DE99E-8B86-47C5-982B-E8105554BF27}" dt="2022-04-26T10:17:16.633" v="35" actId="478"/>
          <ac:picMkLst>
            <pc:docMk/>
            <pc:sldMk cId="4136337232" sldId="269"/>
            <ac:picMk id="8" creationId="{95214B72-D4F5-4005-A64E-435E15E11737}"/>
          </ac:picMkLst>
        </pc:picChg>
        <pc:picChg chg="add mod ord">
          <ac:chgData name="Rebecca McDonnell" userId="7e30c294-b59f-4741-b693-32d0f6a1e3f0" providerId="ADAL" clId="{F58DE99E-8B86-47C5-982B-E8105554BF27}" dt="2022-04-26T10:17:36.329" v="45" actId="1076"/>
          <ac:picMkLst>
            <pc:docMk/>
            <pc:sldMk cId="4136337232" sldId="269"/>
            <ac:picMk id="9" creationId="{78DB4BD1-C1F4-4791-9EA5-FAE282F788DB}"/>
          </ac:picMkLst>
        </pc:picChg>
        <pc:picChg chg="add mod">
          <ac:chgData name="Rebecca McDonnell" userId="7e30c294-b59f-4741-b693-32d0f6a1e3f0" providerId="ADAL" clId="{F58DE99E-8B86-47C5-982B-E8105554BF27}" dt="2022-04-26T10:17:35.913" v="44" actId="1076"/>
          <ac:picMkLst>
            <pc:docMk/>
            <pc:sldMk cId="4136337232" sldId="269"/>
            <ac:picMk id="10" creationId="{D248017A-4B17-4862-A6B1-E10F40949208}"/>
          </ac:picMkLst>
        </pc:picChg>
        <pc:cxnChg chg="add del">
          <ac:chgData name="Rebecca McDonnell" userId="7e30c294-b59f-4741-b693-32d0f6a1e3f0" providerId="ADAL" clId="{F58DE99E-8B86-47C5-982B-E8105554BF27}" dt="2022-04-26T10:17:29.091" v="41" actId="26606"/>
          <ac:cxnSpMkLst>
            <pc:docMk/>
            <pc:sldMk cId="4136337232" sldId="269"/>
            <ac:cxnSpMk id="17" creationId="{8C730EAB-A532-4295-A302-FB4B90DB9F5E}"/>
          </ac:cxnSpMkLst>
        </pc:cxnChg>
        <pc:cxnChg chg="add">
          <ac:chgData name="Rebecca McDonnell" userId="7e30c294-b59f-4741-b693-32d0f6a1e3f0" providerId="ADAL" clId="{F58DE99E-8B86-47C5-982B-E8105554BF27}" dt="2022-04-26T10:17:29.091" v="41" actId="26606"/>
          <ac:cxnSpMkLst>
            <pc:docMk/>
            <pc:sldMk cId="4136337232" sldId="269"/>
            <ac:cxnSpMk id="26" creationId="{8C730EAB-A532-4295-A302-FB4B90DB9F5E}"/>
          </ac:cxnSpMkLst>
        </pc:cxnChg>
      </pc:sldChg>
      <pc:sldChg chg="addSp delSp modSp mod">
        <pc:chgData name="Rebecca McDonnell" userId="7e30c294-b59f-4741-b693-32d0f6a1e3f0" providerId="ADAL" clId="{F58DE99E-8B86-47C5-982B-E8105554BF27}" dt="2022-04-26T10:10:18.130" v="5" actId="26606"/>
        <pc:sldMkLst>
          <pc:docMk/>
          <pc:sldMk cId="3961358725" sldId="275"/>
        </pc:sldMkLst>
        <pc:picChg chg="add mod">
          <ac:chgData name="Rebecca McDonnell" userId="7e30c294-b59f-4741-b693-32d0f6a1e3f0" providerId="ADAL" clId="{F58DE99E-8B86-47C5-982B-E8105554BF27}" dt="2022-04-26T10:10:18.130" v="5" actId="26606"/>
          <ac:picMkLst>
            <pc:docMk/>
            <pc:sldMk cId="3961358725" sldId="275"/>
            <ac:picMk id="3" creationId="{C71140E7-7878-4192-8EFB-852795585874}"/>
          </ac:picMkLst>
        </pc:picChg>
        <pc:picChg chg="del">
          <ac:chgData name="Rebecca McDonnell" userId="7e30c294-b59f-4741-b693-32d0f6a1e3f0" providerId="ADAL" clId="{F58DE99E-8B86-47C5-982B-E8105554BF27}" dt="2022-04-26T10:09:57.416" v="3" actId="478"/>
          <ac:picMkLst>
            <pc:docMk/>
            <pc:sldMk cId="3961358725" sldId="275"/>
            <ac:picMk id="4" creationId="{B4B3F6B6-BCD2-4156-8373-BA28FB386DE5}"/>
          </ac:picMkLst>
        </pc:picChg>
      </pc:sldChg>
      <pc:sldChg chg="modSp mod ord">
        <pc:chgData name="Rebecca McDonnell" userId="7e30c294-b59f-4741-b693-32d0f6a1e3f0" providerId="ADAL" clId="{F58DE99E-8B86-47C5-982B-E8105554BF27}" dt="2022-04-26T10:28:10.991" v="127" actId="1076"/>
        <pc:sldMkLst>
          <pc:docMk/>
          <pc:sldMk cId="34333194" sldId="277"/>
        </pc:sldMkLst>
        <pc:spChg chg="mod">
          <ac:chgData name="Rebecca McDonnell" userId="7e30c294-b59f-4741-b693-32d0f6a1e3f0" providerId="ADAL" clId="{F58DE99E-8B86-47C5-982B-E8105554BF27}" dt="2022-04-26T10:28:10.991" v="127" actId="1076"/>
          <ac:spMkLst>
            <pc:docMk/>
            <pc:sldMk cId="34333194" sldId="277"/>
            <ac:spMk id="3" creationId="{7A8F07D7-2AAA-40EB-9F9C-DF767EE391BD}"/>
          </ac:spMkLst>
        </pc:spChg>
        <pc:spChg chg="mod">
          <ac:chgData name="Rebecca McDonnell" userId="7e30c294-b59f-4741-b693-32d0f6a1e3f0" providerId="ADAL" clId="{F58DE99E-8B86-47C5-982B-E8105554BF27}" dt="2022-04-26T10:27:59.359" v="125" actId="207"/>
          <ac:spMkLst>
            <pc:docMk/>
            <pc:sldMk cId="34333194" sldId="277"/>
            <ac:spMk id="8" creationId="{E320E1D3-A73E-4F62-9F2D-A08A92101037}"/>
          </ac:spMkLst>
        </pc:spChg>
      </pc:sldChg>
      <pc:sldChg chg="addSp delSp modSp add mod ord">
        <pc:chgData name="Rebecca McDonnell" userId="7e30c294-b59f-4741-b693-32d0f6a1e3f0" providerId="ADAL" clId="{F58DE99E-8B86-47C5-982B-E8105554BF27}" dt="2022-04-26T10:13:43.952" v="22"/>
        <pc:sldMkLst>
          <pc:docMk/>
          <pc:sldMk cId="1042409159" sldId="297"/>
        </pc:sldMkLst>
        <pc:spChg chg="del">
          <ac:chgData name="Rebecca McDonnell" userId="7e30c294-b59f-4741-b693-32d0f6a1e3f0" providerId="ADAL" clId="{F58DE99E-8B86-47C5-982B-E8105554BF27}" dt="2022-04-26T10:13:35.188" v="18" actId="26606"/>
          <ac:spMkLst>
            <pc:docMk/>
            <pc:sldMk cId="1042409159" sldId="297"/>
            <ac:spMk id="33" creationId="{42A4FC2C-047E-45A5-965D-8E1E3BF09BC6}"/>
          </ac:spMkLst>
        </pc:spChg>
        <pc:spChg chg="add">
          <ac:chgData name="Rebecca McDonnell" userId="7e30c294-b59f-4741-b693-32d0f6a1e3f0" providerId="ADAL" clId="{F58DE99E-8B86-47C5-982B-E8105554BF27}" dt="2022-04-26T10:13:35.188" v="18" actId="26606"/>
          <ac:spMkLst>
            <pc:docMk/>
            <pc:sldMk cId="1042409159" sldId="297"/>
            <ac:spMk id="38" creationId="{42A4FC2C-047E-45A5-965D-8E1E3BF09BC6}"/>
          </ac:spMkLst>
        </pc:spChg>
        <pc:picChg chg="del">
          <ac:chgData name="Rebecca McDonnell" userId="7e30c294-b59f-4741-b693-32d0f6a1e3f0" providerId="ADAL" clId="{F58DE99E-8B86-47C5-982B-E8105554BF27}" dt="2022-04-26T10:13:32.472" v="16" actId="478"/>
          <ac:picMkLst>
            <pc:docMk/>
            <pc:sldMk cId="1042409159" sldId="297"/>
            <ac:picMk id="3" creationId="{3FA8F57B-9275-470D-B54C-9F358B108438}"/>
          </ac:picMkLst>
        </pc:picChg>
        <pc:picChg chg="add mod">
          <ac:chgData name="Rebecca McDonnell" userId="7e30c294-b59f-4741-b693-32d0f6a1e3f0" providerId="ADAL" clId="{F58DE99E-8B86-47C5-982B-E8105554BF27}" dt="2022-04-26T10:13:35.188" v="18" actId="26606"/>
          <ac:picMkLst>
            <pc:docMk/>
            <pc:sldMk cId="1042409159" sldId="297"/>
            <ac:picMk id="4" creationId="{FDDE4393-178A-4139-80D5-1B42918D2116}"/>
          </ac:picMkLst>
        </pc:picChg>
      </pc:sldChg>
      <pc:sldChg chg="addSp delSp modSp add mod">
        <pc:chgData name="Rebecca McDonnell" userId="7e30c294-b59f-4741-b693-32d0f6a1e3f0" providerId="ADAL" clId="{F58DE99E-8B86-47C5-982B-E8105554BF27}" dt="2022-04-26T10:17:03.724" v="32" actId="26606"/>
        <pc:sldMkLst>
          <pc:docMk/>
          <pc:sldMk cId="1219511501" sldId="298"/>
        </pc:sldMkLst>
        <pc:spChg chg="del">
          <ac:chgData name="Rebecca McDonnell" userId="7e30c294-b59f-4741-b693-32d0f6a1e3f0" providerId="ADAL" clId="{F58DE99E-8B86-47C5-982B-E8105554BF27}" dt="2022-04-26T10:17:03.724" v="32" actId="26606"/>
          <ac:spMkLst>
            <pc:docMk/>
            <pc:sldMk cId="1219511501" sldId="298"/>
            <ac:spMk id="53" creationId="{42A4FC2C-047E-45A5-965D-8E1E3BF09BC6}"/>
          </ac:spMkLst>
        </pc:spChg>
        <pc:spChg chg="add">
          <ac:chgData name="Rebecca McDonnell" userId="7e30c294-b59f-4741-b693-32d0f6a1e3f0" providerId="ADAL" clId="{F58DE99E-8B86-47C5-982B-E8105554BF27}" dt="2022-04-26T10:17:03.724" v="32" actId="26606"/>
          <ac:spMkLst>
            <pc:docMk/>
            <pc:sldMk cId="1219511501" sldId="298"/>
            <ac:spMk id="58" creationId="{42A4FC2C-047E-45A5-965D-8E1E3BF09BC6}"/>
          </ac:spMkLst>
        </pc:spChg>
        <pc:picChg chg="add mod">
          <ac:chgData name="Rebecca McDonnell" userId="7e30c294-b59f-4741-b693-32d0f6a1e3f0" providerId="ADAL" clId="{F58DE99E-8B86-47C5-982B-E8105554BF27}" dt="2022-04-26T10:17:03.724" v="32" actId="26606"/>
          <ac:picMkLst>
            <pc:docMk/>
            <pc:sldMk cId="1219511501" sldId="298"/>
            <ac:picMk id="3" creationId="{89E44215-1A91-4C80-AB86-64C46D3B8E7B}"/>
          </ac:picMkLst>
        </pc:picChg>
        <pc:picChg chg="del">
          <ac:chgData name="Rebecca McDonnell" userId="7e30c294-b59f-4741-b693-32d0f6a1e3f0" providerId="ADAL" clId="{F58DE99E-8B86-47C5-982B-E8105554BF27}" dt="2022-04-26T10:17:01.073" v="30" actId="478"/>
          <ac:picMkLst>
            <pc:docMk/>
            <pc:sldMk cId="1219511501" sldId="298"/>
            <ac:picMk id="4" creationId="{7880B7C7-4F4B-4BA3-B989-31B8176C00CA}"/>
          </ac:picMkLst>
        </pc:picChg>
      </pc:sldChg>
      <pc:sldChg chg="addSp modSp new mod setBg">
        <pc:chgData name="Rebecca McDonnell" userId="7e30c294-b59f-4741-b693-32d0f6a1e3f0" providerId="ADAL" clId="{F58DE99E-8B86-47C5-982B-E8105554BF27}" dt="2022-04-26T10:26:48.682" v="88" actId="27614"/>
        <pc:sldMkLst>
          <pc:docMk/>
          <pc:sldMk cId="1951283179" sldId="299"/>
        </pc:sldMkLst>
        <pc:spChg chg="add">
          <ac:chgData name="Rebecca McDonnell" userId="7e30c294-b59f-4741-b693-32d0f6a1e3f0" providerId="ADAL" clId="{F58DE99E-8B86-47C5-982B-E8105554BF27}" dt="2022-04-26T10:26:40.825" v="85" actId="26606"/>
          <ac:spMkLst>
            <pc:docMk/>
            <pc:sldMk cId="1951283179" sldId="299"/>
            <ac:spMk id="8" creationId="{42A4FC2C-047E-45A5-965D-8E1E3BF09BC6}"/>
          </ac:spMkLst>
        </pc:spChg>
        <pc:picChg chg="add mod">
          <ac:chgData name="Rebecca McDonnell" userId="7e30c294-b59f-4741-b693-32d0f6a1e3f0" providerId="ADAL" clId="{F58DE99E-8B86-47C5-982B-E8105554BF27}" dt="2022-04-26T10:26:48.682" v="88" actId="27614"/>
          <ac:picMkLst>
            <pc:docMk/>
            <pc:sldMk cId="1951283179" sldId="299"/>
            <ac:picMk id="3" creationId="{423FA5AB-66C6-4650-91C6-28CDAC70470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6656E-FCAA-40C8-AB2A-800D5DE57829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FEBBD-15D0-4DDE-B4C1-60D7A6606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Limp, jump, champ, thump, shrimp / </a:t>
            </a:r>
            <a:r>
              <a:rPr lang="en-GB" dirty="0" err="1"/>
              <a:t>lomp</a:t>
            </a:r>
            <a:r>
              <a:rPr lang="en-GB" dirty="0"/>
              <a:t>, </a:t>
            </a:r>
            <a:r>
              <a:rPr lang="en-GB" dirty="0" err="1"/>
              <a:t>bamp</a:t>
            </a:r>
            <a:r>
              <a:rPr lang="en-GB" dirty="0"/>
              <a:t>, </a:t>
            </a:r>
            <a:r>
              <a:rPr lang="en-GB" dirty="0" err="1"/>
              <a:t>gighmp</a:t>
            </a:r>
            <a:r>
              <a:rPr lang="en-GB" dirty="0"/>
              <a:t>, </a:t>
            </a:r>
            <a:r>
              <a:rPr lang="en-GB" dirty="0" err="1"/>
              <a:t>yoimp</a:t>
            </a:r>
            <a:r>
              <a:rPr lang="en-GB" dirty="0"/>
              <a:t>, </a:t>
            </a:r>
            <a:r>
              <a:rPr lang="en-GB" dirty="0" err="1"/>
              <a:t>seemp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FEBBD-15D0-4DDE-B4C1-60D7A66065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82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EBCFC-DDE4-4040-9AED-1CB2A2AC6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299FF-05F9-45B7-A06A-A149EF01D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A6B39-39CA-4CE0-8753-204EC9FB0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6C3D8-2223-4EDA-A69F-B58DF7CB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C09A3-2A7B-472A-9765-F7585717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6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2FDD-00BC-4DEF-AB41-FBFA7E5F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DEFF1-C42B-46BD-920E-FCFABECD7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84186-0CEC-4BDE-8F36-9CB8362C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2719-5C6E-4073-A7FE-E5C21557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04421-3335-43F3-A99D-8AE06A29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60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45744E-2F1D-4E9C-93B2-9A0934E60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41984-A88C-4116-ABD8-3E874811C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3F450-ABE0-4097-A140-199D2481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50E4C-4573-4D2C-B0CD-1A51D81C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AF2E5-573B-4FB3-BFB9-85FF7DD1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7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FEDAE99-56B3-4791-B6F3-A4D72BF196F8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80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2B81-9628-46C0-AFCF-97E697A9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241A0-931D-4B09-AEF8-03F7C814C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BFAC-3529-41E4-9E74-8A803872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9C1DD-B8C4-48B0-9960-741A3094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B091E-B518-474C-A960-2B8BC4B7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8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4F8F-4347-46D9-9237-1D7035DC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4C783-0736-4589-BD77-3017CB6F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3BE10-82E6-4D32-8216-E20E87C5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A1B92-6889-4A3B-932C-47B19779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FD52E-7AB9-4F2A-B28D-ABC913CA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25AD-FE65-4B7E-B73B-6E76547D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34020-DE7B-4408-9A73-370F2D8CD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9CD83-CB54-4304-BDAE-C4E5B2944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1BF60-D1EB-4CF5-9020-5CE505F0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8CA56-0BF1-43FA-B7A5-99ED0F56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8CCD7-8C3D-429E-B9B7-EAEC66AA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03BB-579A-4C76-AA74-6C270253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CE139-7901-4E8F-9AEE-6222C5FC3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4AE84-7151-4ACB-BB09-8412EAA7D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DFBDB-C743-4BC5-ACD9-B2BCEB6A0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997360-DC8A-40DA-87FA-89E4484A3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36869-0AE6-411C-AD4D-A5C1DDB0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25DCF-46FC-40D7-918D-174B0098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76D6CD-6615-426D-B70F-5C6247B5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6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ED47-7827-42CA-BE0C-49268C54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DF990-9DCF-444F-9970-DD2A3A1B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F1116-BC6C-45BD-8CD4-9A1EC366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A9682-440F-487C-A1FD-44D2B6A3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9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CC2AD-16A0-4E84-B809-0E73175F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0E24E-A509-48A2-A0F3-243C6734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3B0D1-AFF3-4EEB-8066-81012CD2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5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D339-862C-4C9A-89C2-39FDDF1D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FB735-07CE-42AD-B6B6-59970B581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93F83-B7FF-4ECB-89AF-5BF2ACA8B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85846-0FEF-49F5-B926-2FADBD34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9EE72-56E4-44AB-B323-B301542B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C583F-306C-4DFF-832E-2AB27128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3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2CC7-2350-47D2-AC0B-09912237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BB551-091B-4D4C-9150-0B5E12731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72BC3-4140-42EF-B12A-ADD9B4A12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43566-19C9-4D04-A67F-A55C99A0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1843D-25A8-4D11-87C1-FA8749A3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E156D-BAB8-477D-983A-169551C3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7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48C93-117A-42C5-BBBD-62E79CB8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55D18-44C6-406F-B9E5-A113263D7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89DB6-28F3-4F5B-8853-F63BF5EAB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8404B-4324-41C2-9B2D-DFC7A247B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B8735-AA1B-430F-B261-B0EC052E5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7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3326675" y="836614"/>
            <a:ext cx="5220425" cy="752475"/>
          </a:xfrm>
          <a:prstGeom prst="wedgeRoundRectCallout">
            <a:avLst>
              <a:gd name="adj1" fmla="val -43407"/>
              <a:gd name="adj2" fmla="val 12635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Tricky Words!</a:t>
            </a:r>
          </a:p>
        </p:txBody>
      </p:sp>
      <p:pic>
        <p:nvPicPr>
          <p:cNvPr id="11267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4299" y="1773239"/>
            <a:ext cx="1296591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2D1DA1-FF15-48D5-B548-49EE05375493}"/>
              </a:ext>
            </a:extLst>
          </p:cNvPr>
          <p:cNvGrpSpPr/>
          <p:nvPr/>
        </p:nvGrpSpPr>
        <p:grpSpPr>
          <a:xfrm>
            <a:off x="8220236" y="227397"/>
            <a:ext cx="2447764" cy="504056"/>
            <a:chOff x="6696236" y="1700808"/>
            <a:chExt cx="2447764" cy="504056"/>
          </a:xfrm>
          <a:solidFill>
            <a:srgbClr val="00A65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DF7F9C-2B57-4631-9B0C-CABAE3BB20BF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561C1C-B3AB-4B5C-A669-8F1E8D71AD8A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1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7527926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72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8297863" y="5357813"/>
            <a:ext cx="735012" cy="735012"/>
            <a:chOff x="6300192" y="2204864"/>
            <a:chExt cx="900100" cy="9001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00A651"/>
            </a:solidFill>
            <a:ln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68" name="background">
            <a:extLst>
              <a:ext uri="{FF2B5EF4-FFF2-40B4-BE49-F238E27FC236}">
                <a16:creationId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4544529" y="2164702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69" name="PLAY 1">
            <a:extLst>
              <a:ext uri="{FF2B5EF4-FFF2-40B4-BE49-F238E27FC236}">
                <a16:creationId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5288624" y="5357928"/>
            <a:ext cx="735369" cy="735369"/>
            <a:chOff x="6300192" y="2204864"/>
            <a:chExt cx="900100" cy="90010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2" name="he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24" y="3369186"/>
            <a:ext cx="1505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133" name="sh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68" y="336220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she</a:t>
            </a:r>
          </a:p>
        </p:txBody>
      </p:sp>
      <p:sp>
        <p:nvSpPr>
          <p:cNvPr id="134" name="we">
            <a:extLst>
              <a:ext uri="{FF2B5EF4-FFF2-40B4-BE49-F238E27FC236}">
                <a16:creationId xmlns:a16="http://schemas.microsoft.com/office/drawing/2014/main" id="{E5EFF261-5B2A-4E4E-9B0E-37031FE6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948" y="3365312"/>
            <a:ext cx="20084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we</a:t>
            </a:r>
          </a:p>
        </p:txBody>
      </p:sp>
      <p:sp>
        <p:nvSpPr>
          <p:cNvPr id="135" name="me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328" y="3362648"/>
            <a:ext cx="215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136" name="be">
            <a:extLst>
              <a:ext uri="{FF2B5EF4-FFF2-40B4-BE49-F238E27FC236}">
                <a16:creationId xmlns:a16="http://schemas.microsoft.com/office/drawing/2014/main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3" y="3353351"/>
            <a:ext cx="16695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be</a:t>
            </a:r>
          </a:p>
        </p:txBody>
      </p:sp>
      <p:sp>
        <p:nvSpPr>
          <p:cNvPr id="75" name="was">
            <a:extLst>
              <a:ext uri="{FF2B5EF4-FFF2-40B4-BE49-F238E27FC236}">
                <a16:creationId xmlns:a16="http://schemas.microsoft.com/office/drawing/2014/main" id="{8ECD2561-691C-4234-BF96-BD527397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69186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was</a:t>
            </a:r>
          </a:p>
        </p:txBody>
      </p:sp>
      <p:sp>
        <p:nvSpPr>
          <p:cNvPr id="78" name="my">
            <a:extLst>
              <a:ext uri="{FF2B5EF4-FFF2-40B4-BE49-F238E27FC236}">
                <a16:creationId xmlns:a16="http://schemas.microsoft.com/office/drawing/2014/main" id="{180B9BDB-3301-44E0-8280-5C29D4026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56992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my</a:t>
            </a:r>
          </a:p>
        </p:txBody>
      </p:sp>
      <p:sp>
        <p:nvSpPr>
          <p:cNvPr id="79" name="you">
            <a:extLst>
              <a:ext uri="{FF2B5EF4-FFF2-40B4-BE49-F238E27FC236}">
                <a16:creationId xmlns:a16="http://schemas.microsoft.com/office/drawing/2014/main" id="{22A515FF-CE8E-422E-BD60-FFDEC7C35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56992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you</a:t>
            </a:r>
          </a:p>
        </p:txBody>
      </p:sp>
      <p:sp>
        <p:nvSpPr>
          <p:cNvPr id="127" name="her">
            <a:extLst>
              <a:ext uri="{FF2B5EF4-FFF2-40B4-BE49-F238E27FC236}">
                <a16:creationId xmlns:a16="http://schemas.microsoft.com/office/drawing/2014/main" id="{BF4F98D9-0140-4EEF-85B4-BF7BE095A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58331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here</a:t>
            </a:r>
          </a:p>
        </p:txBody>
      </p:sp>
      <p:sp>
        <p:nvSpPr>
          <p:cNvPr id="128" name="they">
            <a:extLst>
              <a:ext uri="{FF2B5EF4-FFF2-40B4-BE49-F238E27FC236}">
                <a16:creationId xmlns:a16="http://schemas.microsoft.com/office/drawing/2014/main" id="{4462695C-5683-4266-865E-7BA05B226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62433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they</a:t>
            </a:r>
          </a:p>
        </p:txBody>
      </p:sp>
      <p:sp>
        <p:nvSpPr>
          <p:cNvPr id="129" name="all">
            <a:extLst>
              <a:ext uri="{FF2B5EF4-FFF2-40B4-BE49-F238E27FC236}">
                <a16:creationId xmlns:a16="http://schemas.microsoft.com/office/drawing/2014/main" id="{7D7279E9-F219-4DD0-BADD-4F8ED45FA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64834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all</a:t>
            </a:r>
          </a:p>
        </p:txBody>
      </p:sp>
      <p:sp>
        <p:nvSpPr>
          <p:cNvPr id="137" name="are">
            <a:extLst>
              <a:ext uri="{FF2B5EF4-FFF2-40B4-BE49-F238E27FC236}">
                <a16:creationId xmlns:a16="http://schemas.microsoft.com/office/drawing/2014/main" id="{B2E6A4C0-4B0B-4154-BC6F-F6CE2C688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58774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are</a:t>
            </a:r>
          </a:p>
        </p:txBody>
      </p:sp>
      <p:grpSp>
        <p:nvGrpSpPr>
          <p:cNvPr id="162" name="qu">
            <a:extLst>
              <a:ext uri="{FF2B5EF4-FFF2-40B4-BE49-F238E27FC236}">
                <a16:creationId xmlns:a16="http://schemas.microsoft.com/office/drawing/2014/main" id="{4143F8E2-0671-48F6-9251-8A36AA413C4B}"/>
              </a:ext>
            </a:extLst>
          </p:cNvPr>
          <p:cNvGrpSpPr/>
          <p:nvPr/>
        </p:nvGrpSpPr>
        <p:grpSpPr>
          <a:xfrm>
            <a:off x="4664413" y="2270483"/>
            <a:ext cx="2022427" cy="2954659"/>
            <a:chOff x="3140412" y="2270482"/>
            <a:chExt cx="2022427" cy="2954659"/>
          </a:xfrm>
        </p:grpSpPr>
        <p:pic>
          <p:nvPicPr>
            <p:cNvPr id="163" name="snake">
              <a:extLst>
                <a:ext uri="{FF2B5EF4-FFF2-40B4-BE49-F238E27FC236}">
                  <a16:creationId xmlns:a16="http://schemas.microsoft.com/office/drawing/2014/main" id="{ED4795F9-361E-420C-B2F9-D1FA298CA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412" y="4060947"/>
              <a:ext cx="2022427" cy="1164194"/>
            </a:xfrm>
            <a:prstGeom prst="rect">
              <a:avLst/>
            </a:prstGeom>
          </p:spPr>
        </p:pic>
        <p:sp>
          <p:nvSpPr>
            <p:cNvPr id="164" name="s">
              <a:extLst>
                <a:ext uri="{FF2B5EF4-FFF2-40B4-BE49-F238E27FC236}">
                  <a16:creationId xmlns:a16="http://schemas.microsoft.com/office/drawing/2014/main" id="{F1D854A8-C649-4417-ADED-371164E04945}"/>
                </a:ext>
              </a:extLst>
            </p:cNvPr>
            <p:cNvSpPr txBox="1"/>
            <p:nvPr/>
          </p:nvSpPr>
          <p:spPr>
            <a:xfrm>
              <a:off x="3421157" y="2270482"/>
              <a:ext cx="14510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qu</a:t>
              </a:r>
              <a:endParaRPr lang="en-GB" sz="13800" b="1" dirty="0"/>
            </a:p>
          </p:txBody>
        </p:sp>
      </p:grpSp>
      <p:grpSp>
        <p:nvGrpSpPr>
          <p:cNvPr id="165" name="ch">
            <a:extLst>
              <a:ext uri="{FF2B5EF4-FFF2-40B4-BE49-F238E27FC236}">
                <a16:creationId xmlns:a16="http://schemas.microsoft.com/office/drawing/2014/main" id="{D700F9F6-9BE0-4015-9BAC-F7BEB2C3854F}"/>
              </a:ext>
            </a:extLst>
          </p:cNvPr>
          <p:cNvGrpSpPr/>
          <p:nvPr/>
        </p:nvGrpSpPr>
        <p:grpSpPr>
          <a:xfrm>
            <a:off x="4995811" y="2270694"/>
            <a:ext cx="1352790" cy="2906299"/>
            <a:chOff x="3471811" y="2270693"/>
            <a:chExt cx="1352790" cy="2906299"/>
          </a:xfrm>
        </p:grpSpPr>
        <p:pic>
          <p:nvPicPr>
            <p:cNvPr id="166" name="apple">
              <a:extLst>
                <a:ext uri="{FF2B5EF4-FFF2-40B4-BE49-F238E27FC236}">
                  <a16:creationId xmlns:a16="http://schemas.microsoft.com/office/drawing/2014/main" id="{EA24CF7D-59E4-47AD-BA9A-3CAF5D8EE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136" y="3616164"/>
              <a:ext cx="1332465" cy="1560828"/>
            </a:xfrm>
            <a:prstGeom prst="rect">
              <a:avLst/>
            </a:prstGeom>
          </p:spPr>
        </p:pic>
        <p:sp>
          <p:nvSpPr>
            <p:cNvPr id="167" name="a">
              <a:extLst>
                <a:ext uri="{FF2B5EF4-FFF2-40B4-BE49-F238E27FC236}">
                  <a16:creationId xmlns:a16="http://schemas.microsoft.com/office/drawing/2014/main" id="{C79F24B2-2F14-439F-9EAC-4326CC10839D}"/>
                </a:ext>
              </a:extLst>
            </p:cNvPr>
            <p:cNvSpPr txBox="1"/>
            <p:nvPr/>
          </p:nvSpPr>
          <p:spPr>
            <a:xfrm>
              <a:off x="3471811" y="2270693"/>
              <a:ext cx="12634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ch</a:t>
              </a:r>
              <a:endParaRPr lang="en-GB" sz="8800" b="1" dirty="0"/>
            </a:p>
          </p:txBody>
        </p:sp>
      </p:grpSp>
      <p:grpSp>
        <p:nvGrpSpPr>
          <p:cNvPr id="168" name="sh">
            <a:extLst>
              <a:ext uri="{FF2B5EF4-FFF2-40B4-BE49-F238E27FC236}">
                <a16:creationId xmlns:a16="http://schemas.microsoft.com/office/drawing/2014/main" id="{76206644-8EED-49F7-A8A4-F300F81AD516}"/>
              </a:ext>
            </a:extLst>
          </p:cNvPr>
          <p:cNvGrpSpPr/>
          <p:nvPr/>
        </p:nvGrpSpPr>
        <p:grpSpPr>
          <a:xfrm>
            <a:off x="4683124" y="2288845"/>
            <a:ext cx="1981545" cy="2518287"/>
            <a:chOff x="3159123" y="2288844"/>
            <a:chExt cx="1981545" cy="2518287"/>
          </a:xfrm>
        </p:grpSpPr>
        <p:sp>
          <p:nvSpPr>
            <p:cNvPr id="169" name="t">
              <a:extLst>
                <a:ext uri="{FF2B5EF4-FFF2-40B4-BE49-F238E27FC236}">
                  <a16:creationId xmlns:a16="http://schemas.microsoft.com/office/drawing/2014/main" id="{E79EEAE3-750D-4242-8945-811A0009A4F6}"/>
                </a:ext>
              </a:extLst>
            </p:cNvPr>
            <p:cNvSpPr txBox="1"/>
            <p:nvPr/>
          </p:nvSpPr>
          <p:spPr>
            <a:xfrm>
              <a:off x="3491880" y="2288844"/>
              <a:ext cx="124104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sh</a:t>
              </a:r>
              <a:endParaRPr lang="en-GB" sz="13800" b="1" dirty="0"/>
            </a:p>
          </p:txBody>
        </p:sp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61C2DA1A-B882-4037-8399-A58F3F781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123" y="4188823"/>
              <a:ext cx="1981545" cy="618308"/>
            </a:xfrm>
            <a:prstGeom prst="rect">
              <a:avLst/>
            </a:prstGeom>
          </p:spPr>
        </p:pic>
      </p:grpSp>
      <p:grpSp>
        <p:nvGrpSpPr>
          <p:cNvPr id="171" name="th:thunder">
            <a:extLst>
              <a:ext uri="{FF2B5EF4-FFF2-40B4-BE49-F238E27FC236}">
                <a16:creationId xmlns:a16="http://schemas.microsoft.com/office/drawing/2014/main" id="{CE008CFD-1E84-4EE1-B62A-97B29ABEB375}"/>
              </a:ext>
            </a:extLst>
          </p:cNvPr>
          <p:cNvGrpSpPr/>
          <p:nvPr/>
        </p:nvGrpSpPr>
        <p:grpSpPr>
          <a:xfrm>
            <a:off x="4833257" y="2271545"/>
            <a:ext cx="1663337" cy="3008774"/>
            <a:chOff x="3309256" y="2271545"/>
            <a:chExt cx="1663337" cy="3008774"/>
          </a:xfrm>
        </p:grpSpPr>
        <p:sp>
          <p:nvSpPr>
            <p:cNvPr id="172" name="p">
              <a:extLst>
                <a:ext uri="{FF2B5EF4-FFF2-40B4-BE49-F238E27FC236}">
                  <a16:creationId xmlns:a16="http://schemas.microsoft.com/office/drawing/2014/main" id="{6D68FB50-B76A-4E5C-A993-1ADBE51BCE21}"/>
                </a:ext>
              </a:extLst>
            </p:cNvPr>
            <p:cNvSpPr txBox="1"/>
            <p:nvPr/>
          </p:nvSpPr>
          <p:spPr>
            <a:xfrm>
              <a:off x="3471811" y="2271545"/>
              <a:ext cx="11817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th</a:t>
              </a:r>
              <a:endParaRPr lang="en-GB" sz="13800" b="1" dirty="0"/>
            </a:p>
          </p:txBody>
        </p: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537B3C48-DBEE-4CFD-95C2-56873BCEA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256" y="3695082"/>
              <a:ext cx="1663337" cy="1585237"/>
            </a:xfrm>
            <a:prstGeom prst="rect">
              <a:avLst/>
            </a:prstGeom>
          </p:spPr>
        </p:pic>
      </p:grpSp>
      <p:grpSp>
        <p:nvGrpSpPr>
          <p:cNvPr id="174" name="ng:ring">
            <a:extLst>
              <a:ext uri="{FF2B5EF4-FFF2-40B4-BE49-F238E27FC236}">
                <a16:creationId xmlns:a16="http://schemas.microsoft.com/office/drawing/2014/main" id="{B8252143-4CC8-4D17-A146-9988574E291C}"/>
              </a:ext>
            </a:extLst>
          </p:cNvPr>
          <p:cNvGrpSpPr/>
          <p:nvPr/>
        </p:nvGrpSpPr>
        <p:grpSpPr>
          <a:xfrm>
            <a:off x="4943872" y="2261494"/>
            <a:ext cx="1326004" cy="2831648"/>
            <a:chOff x="2487941" y="2261494"/>
            <a:chExt cx="1326004" cy="2831648"/>
          </a:xfrm>
        </p:grpSpPr>
        <p:sp>
          <p:nvSpPr>
            <p:cNvPr id="175" name="i">
              <a:extLst>
                <a:ext uri="{FF2B5EF4-FFF2-40B4-BE49-F238E27FC236}">
                  <a16:creationId xmlns:a16="http://schemas.microsoft.com/office/drawing/2014/main" id="{80769A29-28D3-481C-A3F6-79F725E7DA3A}"/>
                </a:ext>
              </a:extLst>
            </p:cNvPr>
            <p:cNvSpPr txBox="1"/>
            <p:nvPr/>
          </p:nvSpPr>
          <p:spPr>
            <a:xfrm>
              <a:off x="2487941" y="2261494"/>
              <a:ext cx="132600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ng</a:t>
              </a:r>
            </a:p>
          </p:txBody>
        </p:sp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CABF091D-034D-42AC-A1B7-4902649FD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615" y="3928833"/>
              <a:ext cx="878454" cy="1164309"/>
            </a:xfrm>
            <a:prstGeom prst="rect">
              <a:avLst/>
            </a:prstGeom>
          </p:spPr>
        </p:pic>
      </p:grpSp>
      <p:grpSp>
        <p:nvGrpSpPr>
          <p:cNvPr id="177" name="ai:train">
            <a:extLst>
              <a:ext uri="{FF2B5EF4-FFF2-40B4-BE49-F238E27FC236}">
                <a16:creationId xmlns:a16="http://schemas.microsoft.com/office/drawing/2014/main" id="{F79520FD-0D82-4D71-A92E-E3EBB6C71A27}"/>
              </a:ext>
            </a:extLst>
          </p:cNvPr>
          <p:cNvGrpSpPr/>
          <p:nvPr/>
        </p:nvGrpSpPr>
        <p:grpSpPr>
          <a:xfrm>
            <a:off x="5024846" y="2255129"/>
            <a:ext cx="1314994" cy="2904301"/>
            <a:chOff x="2540494" y="2255128"/>
            <a:chExt cx="1314994" cy="2904301"/>
          </a:xfrm>
        </p:grpSpPr>
        <p:sp>
          <p:nvSpPr>
            <p:cNvPr id="178" name="n">
              <a:extLst>
                <a:ext uri="{FF2B5EF4-FFF2-40B4-BE49-F238E27FC236}">
                  <a16:creationId xmlns:a16="http://schemas.microsoft.com/office/drawing/2014/main" id="{05A422AC-5367-4805-81A3-F05F1E0C5854}"/>
                </a:ext>
              </a:extLst>
            </p:cNvPr>
            <p:cNvSpPr txBox="1"/>
            <p:nvPr/>
          </p:nvSpPr>
          <p:spPr>
            <a:xfrm>
              <a:off x="2603536" y="2255128"/>
              <a:ext cx="10198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ai</a:t>
              </a:r>
              <a:endParaRPr lang="en-GB" sz="8800" b="1" dirty="0"/>
            </a:p>
          </p:txBody>
        </p:sp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4E95B4D4-7B0E-406B-B03C-0EBEC6AF9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494" y="3815114"/>
              <a:ext cx="1314994" cy="1344315"/>
            </a:xfrm>
            <a:prstGeom prst="rect">
              <a:avLst/>
            </a:prstGeom>
          </p:spPr>
        </p:pic>
      </p:grpSp>
      <p:grpSp>
        <p:nvGrpSpPr>
          <p:cNvPr id="180" name="ee:tree">
            <a:extLst>
              <a:ext uri="{FF2B5EF4-FFF2-40B4-BE49-F238E27FC236}">
                <a16:creationId xmlns:a16="http://schemas.microsoft.com/office/drawing/2014/main" id="{A111450A-D420-4A79-A5F6-AE0E1BC9D76E}"/>
              </a:ext>
            </a:extLst>
          </p:cNvPr>
          <p:cNvGrpSpPr/>
          <p:nvPr/>
        </p:nvGrpSpPr>
        <p:grpSpPr>
          <a:xfrm>
            <a:off x="4728755" y="2276504"/>
            <a:ext cx="1811383" cy="2758244"/>
            <a:chOff x="2023609" y="2276504"/>
            <a:chExt cx="1811383" cy="2758244"/>
          </a:xfrm>
        </p:grpSpPr>
        <p:sp>
          <p:nvSpPr>
            <p:cNvPr id="181" name="m">
              <a:extLst>
                <a:ext uri="{FF2B5EF4-FFF2-40B4-BE49-F238E27FC236}">
                  <a16:creationId xmlns:a16="http://schemas.microsoft.com/office/drawing/2014/main" id="{C99B447E-C003-491F-B50F-042DB96CAC3B}"/>
                </a:ext>
              </a:extLst>
            </p:cNvPr>
            <p:cNvSpPr txBox="1"/>
            <p:nvPr/>
          </p:nvSpPr>
          <p:spPr>
            <a:xfrm>
              <a:off x="2310735" y="2276504"/>
              <a:ext cx="131959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ee</a:t>
              </a:r>
              <a:endParaRPr lang="en-GB" sz="8800" b="1" dirty="0"/>
            </a:p>
          </p:txBody>
        </p:sp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EE84C111-D694-4A0C-89DE-83F003F66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609" y="3907142"/>
              <a:ext cx="1811383" cy="1127606"/>
            </a:xfrm>
            <a:prstGeom prst="ellipse">
              <a:avLst/>
            </a:prstGeom>
          </p:spPr>
        </p:pic>
      </p:grpSp>
      <p:grpSp>
        <p:nvGrpSpPr>
          <p:cNvPr id="183" name="igh: ?">
            <a:extLst>
              <a:ext uri="{FF2B5EF4-FFF2-40B4-BE49-F238E27FC236}">
                <a16:creationId xmlns:a16="http://schemas.microsoft.com/office/drawing/2014/main" id="{FFB099A7-C7B5-4F5B-87EA-6E71F3AA35D1}"/>
              </a:ext>
            </a:extLst>
          </p:cNvPr>
          <p:cNvGrpSpPr/>
          <p:nvPr/>
        </p:nvGrpSpPr>
        <p:grpSpPr>
          <a:xfrm>
            <a:off x="4799856" y="2280616"/>
            <a:ext cx="1603324" cy="3005487"/>
            <a:chOff x="1971096" y="2280615"/>
            <a:chExt cx="1603324" cy="3005487"/>
          </a:xfrm>
        </p:grpSpPr>
        <p:sp>
          <p:nvSpPr>
            <p:cNvPr id="184" name="d">
              <a:extLst>
                <a:ext uri="{FF2B5EF4-FFF2-40B4-BE49-F238E27FC236}">
                  <a16:creationId xmlns:a16="http://schemas.microsoft.com/office/drawing/2014/main" id="{5DA69666-B4E9-4AFE-864C-F2F49884FD1A}"/>
                </a:ext>
              </a:extLst>
            </p:cNvPr>
            <p:cNvSpPr txBox="1"/>
            <p:nvPr/>
          </p:nvSpPr>
          <p:spPr>
            <a:xfrm>
              <a:off x="1971096" y="2280615"/>
              <a:ext cx="160332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igh</a:t>
              </a:r>
              <a:endParaRPr lang="en-GB" sz="8800" b="1" dirty="0"/>
            </a:p>
          </p:txBody>
        </p:sp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80572A7E-4B92-4E71-99D5-2B784DD58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211" y="3773559"/>
              <a:ext cx="1258238" cy="1512543"/>
            </a:xfrm>
            <a:prstGeom prst="rect">
              <a:avLst/>
            </a:prstGeom>
          </p:spPr>
        </p:pic>
      </p:grpSp>
      <p:grpSp>
        <p:nvGrpSpPr>
          <p:cNvPr id="186" name="oa: ?">
            <a:extLst>
              <a:ext uri="{FF2B5EF4-FFF2-40B4-BE49-F238E27FC236}">
                <a16:creationId xmlns:a16="http://schemas.microsoft.com/office/drawing/2014/main" id="{26A4C08A-78DC-4CC7-84C7-883389161EAC}"/>
              </a:ext>
            </a:extLst>
          </p:cNvPr>
          <p:cNvGrpSpPr/>
          <p:nvPr/>
        </p:nvGrpSpPr>
        <p:grpSpPr>
          <a:xfrm>
            <a:off x="4751924" y="2269217"/>
            <a:ext cx="1819486" cy="2868841"/>
            <a:chOff x="2019522" y="2269216"/>
            <a:chExt cx="1819486" cy="2868841"/>
          </a:xfrm>
        </p:grpSpPr>
        <p:sp>
          <p:nvSpPr>
            <p:cNvPr id="187" name="g">
              <a:extLst>
                <a:ext uri="{FF2B5EF4-FFF2-40B4-BE49-F238E27FC236}">
                  <a16:creationId xmlns:a16="http://schemas.microsoft.com/office/drawing/2014/main" id="{9642240B-05D7-4958-873C-58F0081A43EC}"/>
                </a:ext>
              </a:extLst>
            </p:cNvPr>
            <p:cNvSpPr txBox="1"/>
            <p:nvPr/>
          </p:nvSpPr>
          <p:spPr>
            <a:xfrm>
              <a:off x="2283478" y="2269216"/>
              <a:ext cx="134844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oa</a:t>
              </a:r>
              <a:endParaRPr lang="en-GB" sz="8800" b="1" dirty="0"/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9CF3EEAC-E099-46FB-996F-F1B70A553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522" y="3814354"/>
              <a:ext cx="1819486" cy="1323703"/>
            </a:xfrm>
            <a:prstGeom prst="rect">
              <a:avLst/>
            </a:prstGeom>
          </p:spPr>
        </p:pic>
      </p:grpSp>
      <p:grpSp>
        <p:nvGrpSpPr>
          <p:cNvPr id="189" name="oo: ?">
            <a:extLst>
              <a:ext uri="{FF2B5EF4-FFF2-40B4-BE49-F238E27FC236}">
                <a16:creationId xmlns:a16="http://schemas.microsoft.com/office/drawing/2014/main" id="{F088A01F-3CD0-41CE-ADC2-823C828C661F}"/>
              </a:ext>
            </a:extLst>
          </p:cNvPr>
          <p:cNvGrpSpPr/>
          <p:nvPr/>
        </p:nvGrpSpPr>
        <p:grpSpPr>
          <a:xfrm>
            <a:off x="4763590" y="2276872"/>
            <a:ext cx="1820091" cy="2696770"/>
            <a:chOff x="1756640" y="2276872"/>
            <a:chExt cx="1820091" cy="2696770"/>
          </a:xfrm>
        </p:grpSpPr>
        <p:sp>
          <p:nvSpPr>
            <p:cNvPr id="190" name="o">
              <a:extLst>
                <a:ext uri="{FF2B5EF4-FFF2-40B4-BE49-F238E27FC236}">
                  <a16:creationId xmlns:a16="http://schemas.microsoft.com/office/drawing/2014/main" id="{F53E2805-C01A-4D3A-953A-B9D58A06059B}"/>
                </a:ext>
              </a:extLst>
            </p:cNvPr>
            <p:cNvSpPr txBox="1"/>
            <p:nvPr/>
          </p:nvSpPr>
          <p:spPr>
            <a:xfrm>
              <a:off x="1936923" y="2276872"/>
              <a:ext cx="1383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oo</a:t>
              </a:r>
              <a:endParaRPr lang="en-GB" sz="8800" b="1" dirty="0"/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16E6A281-FBAC-453B-9993-985FBE9F3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640" y="3817099"/>
              <a:ext cx="1820091" cy="1156543"/>
            </a:xfrm>
            <a:prstGeom prst="rect">
              <a:avLst/>
            </a:prstGeom>
          </p:spPr>
        </p:pic>
      </p:grpSp>
      <p:grpSp>
        <p:nvGrpSpPr>
          <p:cNvPr id="192" name="ar: car">
            <a:extLst>
              <a:ext uri="{FF2B5EF4-FFF2-40B4-BE49-F238E27FC236}">
                <a16:creationId xmlns:a16="http://schemas.microsoft.com/office/drawing/2014/main" id="{BAED3BB0-AAF5-4E03-8FBD-D5C7DF47EC31}"/>
              </a:ext>
            </a:extLst>
          </p:cNvPr>
          <p:cNvGrpSpPr/>
          <p:nvPr/>
        </p:nvGrpSpPr>
        <p:grpSpPr>
          <a:xfrm>
            <a:off x="4919572" y="2278210"/>
            <a:ext cx="1481228" cy="2843233"/>
            <a:chOff x="2168081" y="2278209"/>
            <a:chExt cx="1481228" cy="2843233"/>
          </a:xfrm>
        </p:grpSpPr>
        <p:sp>
          <p:nvSpPr>
            <p:cNvPr id="193" name="c">
              <a:extLst>
                <a:ext uri="{FF2B5EF4-FFF2-40B4-BE49-F238E27FC236}">
                  <a16:creationId xmlns:a16="http://schemas.microsoft.com/office/drawing/2014/main" id="{74FAF149-9C79-432B-B194-223919E381F8}"/>
                </a:ext>
              </a:extLst>
            </p:cNvPr>
            <p:cNvSpPr txBox="1"/>
            <p:nvPr/>
          </p:nvSpPr>
          <p:spPr>
            <a:xfrm>
              <a:off x="2230874" y="2278209"/>
              <a:ext cx="114326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ar</a:t>
              </a:r>
              <a:endParaRPr lang="en-GB" sz="8800" b="1" dirty="0"/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DD6F0041-9537-4B8C-A9C0-3B89C3F3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081" y="3714668"/>
              <a:ext cx="1481228" cy="1406774"/>
            </a:xfrm>
            <a:prstGeom prst="rect">
              <a:avLst/>
            </a:prstGeom>
          </p:spPr>
        </p:pic>
      </p:grpSp>
      <p:grpSp>
        <p:nvGrpSpPr>
          <p:cNvPr id="195" name="or: ?">
            <a:extLst>
              <a:ext uri="{FF2B5EF4-FFF2-40B4-BE49-F238E27FC236}">
                <a16:creationId xmlns:a16="http://schemas.microsoft.com/office/drawing/2014/main" id="{F62F338B-1D46-40A0-8469-42E4F5A2B1EC}"/>
              </a:ext>
            </a:extLst>
          </p:cNvPr>
          <p:cNvGrpSpPr/>
          <p:nvPr/>
        </p:nvGrpSpPr>
        <p:grpSpPr>
          <a:xfrm>
            <a:off x="4702629" y="2297946"/>
            <a:ext cx="1943204" cy="2508616"/>
            <a:chOff x="2149256" y="2297946"/>
            <a:chExt cx="1943204" cy="2508616"/>
          </a:xfrm>
        </p:grpSpPr>
        <p:sp>
          <p:nvSpPr>
            <p:cNvPr id="196" name="k">
              <a:extLst>
                <a:ext uri="{FF2B5EF4-FFF2-40B4-BE49-F238E27FC236}">
                  <a16:creationId xmlns:a16="http://schemas.microsoft.com/office/drawing/2014/main" id="{F5E1C47B-BB44-475A-9BD8-96C1722A38ED}"/>
                </a:ext>
              </a:extLst>
            </p:cNvPr>
            <p:cNvSpPr txBox="1"/>
            <p:nvPr/>
          </p:nvSpPr>
          <p:spPr>
            <a:xfrm>
              <a:off x="2534515" y="2297946"/>
              <a:ext cx="119135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or</a:t>
              </a:r>
            </a:p>
          </p:txBody>
        </p:sp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B3F25BB5-B785-4EF2-BD46-732109555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256" y="4077280"/>
              <a:ext cx="1943204" cy="729282"/>
            </a:xfrm>
            <a:prstGeom prst="rect">
              <a:avLst/>
            </a:prstGeom>
          </p:spPr>
        </p:pic>
      </p:grpSp>
      <p:grpSp>
        <p:nvGrpSpPr>
          <p:cNvPr id="198" name="ur">
            <a:extLst>
              <a:ext uri="{FF2B5EF4-FFF2-40B4-BE49-F238E27FC236}">
                <a16:creationId xmlns:a16="http://schemas.microsoft.com/office/drawing/2014/main" id="{12FF0D5B-E1C9-493E-B535-D5A51E9AB27B}"/>
              </a:ext>
            </a:extLst>
          </p:cNvPr>
          <p:cNvGrpSpPr/>
          <p:nvPr/>
        </p:nvGrpSpPr>
        <p:grpSpPr>
          <a:xfrm>
            <a:off x="4784356" y="2272812"/>
            <a:ext cx="1772185" cy="2856537"/>
            <a:chOff x="1832262" y="2272811"/>
            <a:chExt cx="1772185" cy="2856537"/>
          </a:xfrm>
        </p:grpSpPr>
        <p:sp>
          <p:nvSpPr>
            <p:cNvPr id="199" name="e">
              <a:extLst>
                <a:ext uri="{FF2B5EF4-FFF2-40B4-BE49-F238E27FC236}">
                  <a16:creationId xmlns:a16="http://schemas.microsoft.com/office/drawing/2014/main" id="{54ABF732-D81E-4563-B4A3-FCC1C49C9EB6}"/>
                </a:ext>
              </a:extLst>
            </p:cNvPr>
            <p:cNvSpPr txBox="1"/>
            <p:nvPr/>
          </p:nvSpPr>
          <p:spPr>
            <a:xfrm>
              <a:off x="2080731" y="2272811"/>
              <a:ext cx="119135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</a:t>
              </a:r>
              <a:endParaRPr lang="en-GB" sz="13800" b="1" dirty="0"/>
            </a:p>
          </p:txBody>
        </p:sp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FDE31970-64FF-4708-A0B9-0D1F7090D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262" y="3683725"/>
              <a:ext cx="1772185" cy="1445623"/>
            </a:xfrm>
            <a:prstGeom prst="rect">
              <a:avLst/>
            </a:prstGeom>
          </p:spPr>
        </p:pic>
      </p:grpSp>
      <p:grpSp>
        <p:nvGrpSpPr>
          <p:cNvPr id="201" name="ow">
            <a:extLst>
              <a:ext uri="{FF2B5EF4-FFF2-40B4-BE49-F238E27FC236}">
                <a16:creationId xmlns:a16="http://schemas.microsoft.com/office/drawing/2014/main" id="{AC84E8D2-9541-45DA-BBE4-66E3D0D25E6E}"/>
              </a:ext>
            </a:extLst>
          </p:cNvPr>
          <p:cNvGrpSpPr/>
          <p:nvPr/>
        </p:nvGrpSpPr>
        <p:grpSpPr>
          <a:xfrm>
            <a:off x="4780103" y="2263631"/>
            <a:ext cx="1850293" cy="2644564"/>
            <a:chOff x="1975921" y="2263631"/>
            <a:chExt cx="1850293" cy="2644564"/>
          </a:xfrm>
        </p:grpSpPr>
        <p:sp>
          <p:nvSpPr>
            <p:cNvPr id="202" name="u">
              <a:extLst>
                <a:ext uri="{FF2B5EF4-FFF2-40B4-BE49-F238E27FC236}">
                  <a16:creationId xmlns:a16="http://schemas.microsoft.com/office/drawing/2014/main" id="{319B53FA-F782-47B1-A088-89C305159A2B}"/>
                </a:ext>
              </a:extLst>
            </p:cNvPr>
            <p:cNvSpPr txBox="1"/>
            <p:nvPr/>
          </p:nvSpPr>
          <p:spPr>
            <a:xfrm>
              <a:off x="2050923" y="2263631"/>
              <a:ext cx="162999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ow</a:t>
              </a:r>
            </a:p>
          </p:txBody>
        </p:sp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4908AE51-BB1D-40D9-84BC-8858AAF53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921" y="4038037"/>
              <a:ext cx="1850293" cy="870158"/>
            </a:xfrm>
            <a:prstGeom prst="rect">
              <a:avLst/>
            </a:prstGeom>
          </p:spPr>
        </p:pic>
      </p:grpSp>
      <p:grpSp>
        <p:nvGrpSpPr>
          <p:cNvPr id="204" name="oi">
            <a:extLst>
              <a:ext uri="{FF2B5EF4-FFF2-40B4-BE49-F238E27FC236}">
                <a16:creationId xmlns:a16="http://schemas.microsoft.com/office/drawing/2014/main" id="{1BF5AD46-3F08-4BEA-87EA-35BF758B1F34}"/>
              </a:ext>
            </a:extLst>
          </p:cNvPr>
          <p:cNvGrpSpPr/>
          <p:nvPr/>
        </p:nvGrpSpPr>
        <p:grpSpPr>
          <a:xfrm>
            <a:off x="4980322" y="2265674"/>
            <a:ext cx="1288610" cy="2872941"/>
            <a:chOff x="1976949" y="2265673"/>
            <a:chExt cx="1288610" cy="2872941"/>
          </a:xfrm>
        </p:grpSpPr>
        <p:sp>
          <p:nvSpPr>
            <p:cNvPr id="205" name="r">
              <a:extLst>
                <a:ext uri="{FF2B5EF4-FFF2-40B4-BE49-F238E27FC236}">
                  <a16:creationId xmlns:a16="http://schemas.microsoft.com/office/drawing/2014/main" id="{ECB16F23-4C02-4699-A373-02B570639F3F}"/>
                </a:ext>
              </a:extLst>
            </p:cNvPr>
            <p:cNvSpPr txBox="1"/>
            <p:nvPr/>
          </p:nvSpPr>
          <p:spPr>
            <a:xfrm>
              <a:off x="2084515" y="2265673"/>
              <a:ext cx="106792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oi</a:t>
              </a:r>
            </a:p>
          </p:txBody>
        </p:sp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44FB81C4-B5A6-4F68-B929-048CC8B1E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949" y="3840480"/>
              <a:ext cx="1288610" cy="1298134"/>
            </a:xfrm>
            <a:prstGeom prst="rect">
              <a:avLst/>
            </a:prstGeom>
          </p:spPr>
        </p:pic>
      </p:grpSp>
      <p:grpSp>
        <p:nvGrpSpPr>
          <p:cNvPr id="207" name="ear">
            <a:extLst>
              <a:ext uri="{FF2B5EF4-FFF2-40B4-BE49-F238E27FC236}">
                <a16:creationId xmlns:a16="http://schemas.microsoft.com/office/drawing/2014/main" id="{01DFDB83-5F6F-4E19-B344-70904F57A958}"/>
              </a:ext>
            </a:extLst>
          </p:cNvPr>
          <p:cNvGrpSpPr>
            <a:grpSpLocks/>
          </p:cNvGrpSpPr>
          <p:nvPr/>
        </p:nvGrpSpPr>
        <p:grpSpPr bwMode="auto">
          <a:xfrm>
            <a:off x="4727850" y="2258689"/>
            <a:ext cx="1877437" cy="2898950"/>
            <a:chOff x="1708634" y="2271052"/>
            <a:chExt cx="1878744" cy="2898324"/>
          </a:xfrm>
        </p:grpSpPr>
        <p:sp>
          <p:nvSpPr>
            <p:cNvPr id="208" name="r">
              <a:extLst>
                <a:ext uri="{FF2B5EF4-FFF2-40B4-BE49-F238E27FC236}">
                  <a16:creationId xmlns:a16="http://schemas.microsoft.com/office/drawing/2014/main" id="{147FEB55-18B8-4773-A70F-2047AFA43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634" y="2271052"/>
              <a:ext cx="1878744" cy="14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ear</a:t>
              </a:r>
              <a:endParaRPr lang="en-GB" altLang="en-US" sz="13800" b="1" dirty="0"/>
            </a:p>
          </p:txBody>
        </p:sp>
        <p:pic>
          <p:nvPicPr>
            <p:cNvPr id="209" name="Picture 81">
              <a:extLst>
                <a:ext uri="{FF2B5EF4-FFF2-40B4-BE49-F238E27FC236}">
                  <a16:creationId xmlns:a16="http://schemas.microsoft.com/office/drawing/2014/main" id="{4665FA65-83C3-4F7B-B6A8-E4982454F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4399" y="3801072"/>
              <a:ext cx="964319" cy="136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0" name="air">
            <a:extLst>
              <a:ext uri="{FF2B5EF4-FFF2-40B4-BE49-F238E27FC236}">
                <a16:creationId xmlns:a16="http://schemas.microsoft.com/office/drawing/2014/main" id="{75D2E815-1E27-4427-98C9-713F990E4DAD}"/>
              </a:ext>
            </a:extLst>
          </p:cNvPr>
          <p:cNvGrpSpPr/>
          <p:nvPr/>
        </p:nvGrpSpPr>
        <p:grpSpPr>
          <a:xfrm>
            <a:off x="4799856" y="2244560"/>
            <a:ext cx="1564852" cy="2901872"/>
            <a:chOff x="1777627" y="2244560"/>
            <a:chExt cx="1564852" cy="2901872"/>
          </a:xfrm>
        </p:grpSpPr>
        <p:pic>
          <p:nvPicPr>
            <p:cNvPr id="211" name="picture b">
              <a:extLst>
                <a:ext uri="{FF2B5EF4-FFF2-40B4-BE49-F238E27FC236}">
                  <a16:creationId xmlns:a16="http://schemas.microsoft.com/office/drawing/2014/main" id="{AD0FEC56-0282-4EC4-98FD-FCCB109EC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667" y="3581103"/>
              <a:ext cx="936104" cy="1565329"/>
            </a:xfrm>
            <a:prstGeom prst="rect">
              <a:avLst/>
            </a:prstGeom>
          </p:spPr>
        </p:pic>
        <p:sp>
          <p:nvSpPr>
            <p:cNvPr id="212" name="b">
              <a:extLst>
                <a:ext uri="{FF2B5EF4-FFF2-40B4-BE49-F238E27FC236}">
                  <a16:creationId xmlns:a16="http://schemas.microsoft.com/office/drawing/2014/main" id="{B5F01565-4786-4C7F-B08D-1D2DD820B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627" y="2244560"/>
              <a:ext cx="1564852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air</a:t>
              </a:r>
              <a:endParaRPr lang="en-GB" altLang="en-US" sz="13800" b="1" dirty="0"/>
            </a:p>
          </p:txBody>
        </p:sp>
      </p:grpSp>
      <p:grpSp>
        <p:nvGrpSpPr>
          <p:cNvPr id="213" name="ure">
            <a:extLst>
              <a:ext uri="{FF2B5EF4-FFF2-40B4-BE49-F238E27FC236}">
                <a16:creationId xmlns:a16="http://schemas.microsoft.com/office/drawing/2014/main" id="{BDEEE61E-0D90-477E-897D-950A894A5B32}"/>
              </a:ext>
            </a:extLst>
          </p:cNvPr>
          <p:cNvGrpSpPr/>
          <p:nvPr/>
        </p:nvGrpSpPr>
        <p:grpSpPr>
          <a:xfrm>
            <a:off x="4727849" y="2255128"/>
            <a:ext cx="1939955" cy="2700098"/>
            <a:chOff x="284015" y="2244560"/>
            <a:chExt cx="1939955" cy="2700098"/>
          </a:xfrm>
        </p:grpSpPr>
        <p:pic>
          <p:nvPicPr>
            <p:cNvPr id="214" name="picture b">
              <a:extLst>
                <a:ext uri="{FF2B5EF4-FFF2-40B4-BE49-F238E27FC236}">
                  <a16:creationId xmlns:a16="http://schemas.microsoft.com/office/drawing/2014/main" id="{4932BD50-0302-49D5-B617-0E4376798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5" y="4047626"/>
              <a:ext cx="1729952" cy="897032"/>
            </a:xfrm>
            <a:prstGeom prst="rect">
              <a:avLst/>
            </a:prstGeom>
          </p:spPr>
        </p:pic>
        <p:sp>
          <p:nvSpPr>
            <p:cNvPr id="215" name="b">
              <a:extLst>
                <a:ext uri="{FF2B5EF4-FFF2-40B4-BE49-F238E27FC236}">
                  <a16:creationId xmlns:a16="http://schemas.microsoft.com/office/drawing/2014/main" id="{9272D255-6EF7-4617-AEF3-E1A4367D2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15" y="2244560"/>
              <a:ext cx="1939955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ure</a:t>
              </a:r>
              <a:endParaRPr lang="en-GB" altLang="en-US" sz="13800" b="1" dirty="0"/>
            </a:p>
          </p:txBody>
        </p:sp>
      </p:grpSp>
      <p:grpSp>
        <p:nvGrpSpPr>
          <p:cNvPr id="216" name="er">
            <a:extLst>
              <a:ext uri="{FF2B5EF4-FFF2-40B4-BE49-F238E27FC236}">
                <a16:creationId xmlns:a16="http://schemas.microsoft.com/office/drawing/2014/main" id="{7134F5AD-29FC-4495-ACBB-0E07A912AC1A}"/>
              </a:ext>
            </a:extLst>
          </p:cNvPr>
          <p:cNvGrpSpPr/>
          <p:nvPr/>
        </p:nvGrpSpPr>
        <p:grpSpPr>
          <a:xfrm>
            <a:off x="5087889" y="2269216"/>
            <a:ext cx="1250663" cy="2901242"/>
            <a:chOff x="-708744" y="2244560"/>
            <a:chExt cx="1250663" cy="2901242"/>
          </a:xfrm>
        </p:grpSpPr>
        <p:pic>
          <p:nvPicPr>
            <p:cNvPr id="217" name="picture b">
              <a:extLst>
                <a:ext uri="{FF2B5EF4-FFF2-40B4-BE49-F238E27FC236}">
                  <a16:creationId xmlns:a16="http://schemas.microsoft.com/office/drawing/2014/main" id="{D75198CC-8B72-4774-B899-17AC018E0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2152" y="3673125"/>
              <a:ext cx="644433" cy="1472677"/>
            </a:xfrm>
            <a:prstGeom prst="rect">
              <a:avLst/>
            </a:prstGeom>
          </p:spPr>
        </p:pic>
        <p:sp>
          <p:nvSpPr>
            <p:cNvPr id="218" name="b">
              <a:extLst>
                <a:ext uri="{FF2B5EF4-FFF2-40B4-BE49-F238E27FC236}">
                  <a16:creationId xmlns:a16="http://schemas.microsoft.com/office/drawing/2014/main" id="{A84BE074-4B65-4E66-86F2-DCAF76595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08744" y="2244560"/>
              <a:ext cx="125066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er</a:t>
              </a:r>
              <a:endParaRPr lang="en-GB" altLang="en-US" sz="13800" b="1" dirty="0"/>
            </a:p>
          </p:txBody>
        </p:sp>
      </p:grpSp>
      <p:grpSp>
        <p:nvGrpSpPr>
          <p:cNvPr id="219" name="j">
            <a:extLst>
              <a:ext uri="{FF2B5EF4-FFF2-40B4-BE49-F238E27FC236}">
                <a16:creationId xmlns:a16="http://schemas.microsoft.com/office/drawing/2014/main" id="{75DBE1CA-67CF-4AD1-815D-9EF1491CD292}"/>
              </a:ext>
            </a:extLst>
          </p:cNvPr>
          <p:cNvGrpSpPr/>
          <p:nvPr/>
        </p:nvGrpSpPr>
        <p:grpSpPr>
          <a:xfrm>
            <a:off x="5242561" y="2276872"/>
            <a:ext cx="790652" cy="2967056"/>
            <a:chOff x="3719846" y="2270482"/>
            <a:chExt cx="790652" cy="2967056"/>
          </a:xfrm>
        </p:grpSpPr>
        <p:pic>
          <p:nvPicPr>
            <p:cNvPr id="220" name="snake">
              <a:extLst>
                <a:ext uri="{FF2B5EF4-FFF2-40B4-BE49-F238E27FC236}">
                  <a16:creationId xmlns:a16="http://schemas.microsoft.com/office/drawing/2014/main" id="{C7AD30D6-05EF-4752-B489-6FE4FAE02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846" y="3908860"/>
              <a:ext cx="790652" cy="1328678"/>
            </a:xfrm>
            <a:prstGeom prst="rect">
              <a:avLst/>
            </a:prstGeom>
          </p:spPr>
        </p:pic>
        <p:sp>
          <p:nvSpPr>
            <p:cNvPr id="221" name="s">
              <a:extLst>
                <a:ext uri="{FF2B5EF4-FFF2-40B4-BE49-F238E27FC236}">
                  <a16:creationId xmlns:a16="http://schemas.microsoft.com/office/drawing/2014/main" id="{A8DBA79A-C132-4528-8BD1-5A84C2692B85}"/>
                </a:ext>
              </a:extLst>
            </p:cNvPr>
            <p:cNvSpPr txBox="1"/>
            <p:nvPr/>
          </p:nvSpPr>
          <p:spPr>
            <a:xfrm>
              <a:off x="3925213" y="2270482"/>
              <a:ext cx="47320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j</a:t>
              </a:r>
              <a:endParaRPr lang="en-GB" sz="13800" b="1" dirty="0"/>
            </a:p>
          </p:txBody>
        </p:sp>
      </p:grpSp>
      <p:grpSp>
        <p:nvGrpSpPr>
          <p:cNvPr id="222" name="v">
            <a:extLst>
              <a:ext uri="{FF2B5EF4-FFF2-40B4-BE49-F238E27FC236}">
                <a16:creationId xmlns:a16="http://schemas.microsoft.com/office/drawing/2014/main" id="{F9F746AA-1DDE-4643-8AD5-A800E64F8DF8}"/>
              </a:ext>
            </a:extLst>
          </p:cNvPr>
          <p:cNvGrpSpPr/>
          <p:nvPr/>
        </p:nvGrpSpPr>
        <p:grpSpPr>
          <a:xfrm>
            <a:off x="5211642" y="2276872"/>
            <a:ext cx="1009125" cy="2889604"/>
            <a:chOff x="3688925" y="2270482"/>
            <a:chExt cx="1009125" cy="2889604"/>
          </a:xfrm>
        </p:grpSpPr>
        <p:pic>
          <p:nvPicPr>
            <p:cNvPr id="223" name="snake">
              <a:extLst>
                <a:ext uri="{FF2B5EF4-FFF2-40B4-BE49-F238E27FC236}">
                  <a16:creationId xmlns:a16="http://schemas.microsoft.com/office/drawing/2014/main" id="{CC0022E9-0EDC-4924-9C2D-FF220DA92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925" y="3734382"/>
              <a:ext cx="1009125" cy="1425704"/>
            </a:xfrm>
            <a:prstGeom prst="rect">
              <a:avLst/>
            </a:prstGeom>
          </p:spPr>
        </p:pic>
        <p:sp>
          <p:nvSpPr>
            <p:cNvPr id="224" name="s">
              <a:extLst>
                <a:ext uri="{FF2B5EF4-FFF2-40B4-BE49-F238E27FC236}">
                  <a16:creationId xmlns:a16="http://schemas.microsoft.com/office/drawing/2014/main" id="{60DB6840-F195-478E-80E2-01E9DBCE25A7}"/>
                </a:ext>
              </a:extLst>
            </p:cNvPr>
            <p:cNvSpPr txBox="1"/>
            <p:nvPr/>
          </p:nvSpPr>
          <p:spPr>
            <a:xfrm>
              <a:off x="3823712" y="2270482"/>
              <a:ext cx="71846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v</a:t>
              </a:r>
              <a:endParaRPr lang="en-GB" sz="13800" b="1" dirty="0"/>
            </a:p>
          </p:txBody>
        </p:sp>
      </p:grpSp>
      <p:grpSp>
        <p:nvGrpSpPr>
          <p:cNvPr id="225" name="w">
            <a:extLst>
              <a:ext uri="{FF2B5EF4-FFF2-40B4-BE49-F238E27FC236}">
                <a16:creationId xmlns:a16="http://schemas.microsoft.com/office/drawing/2014/main" id="{86D1A47D-EF10-4636-84FA-3B2369062B70}"/>
              </a:ext>
            </a:extLst>
          </p:cNvPr>
          <p:cNvGrpSpPr/>
          <p:nvPr/>
        </p:nvGrpSpPr>
        <p:grpSpPr>
          <a:xfrm>
            <a:off x="4693921" y="2276872"/>
            <a:ext cx="1931635" cy="2626054"/>
            <a:chOff x="3171204" y="2270482"/>
            <a:chExt cx="1931635" cy="2626054"/>
          </a:xfrm>
        </p:grpSpPr>
        <p:pic>
          <p:nvPicPr>
            <p:cNvPr id="226" name="snake">
              <a:extLst>
                <a:ext uri="{FF2B5EF4-FFF2-40B4-BE49-F238E27FC236}">
                  <a16:creationId xmlns:a16="http://schemas.microsoft.com/office/drawing/2014/main" id="{50CBD44D-BC50-413D-B405-E79A63FF0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204" y="4173806"/>
              <a:ext cx="1931635" cy="722730"/>
            </a:xfrm>
            <a:prstGeom prst="rect">
              <a:avLst/>
            </a:prstGeom>
          </p:spPr>
        </p:pic>
        <p:sp>
          <p:nvSpPr>
            <p:cNvPr id="227" name="s">
              <a:extLst>
                <a:ext uri="{FF2B5EF4-FFF2-40B4-BE49-F238E27FC236}">
                  <a16:creationId xmlns:a16="http://schemas.microsoft.com/office/drawing/2014/main" id="{7563F195-768B-4CCB-A7C2-F7E0FB9779C3}"/>
                </a:ext>
              </a:extLst>
            </p:cNvPr>
            <p:cNvSpPr txBox="1"/>
            <p:nvPr/>
          </p:nvSpPr>
          <p:spPr>
            <a:xfrm>
              <a:off x="3637180" y="2270482"/>
              <a:ext cx="102624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w</a:t>
              </a:r>
              <a:endParaRPr lang="en-GB" sz="13800" b="1" dirty="0"/>
            </a:p>
          </p:txBody>
        </p:sp>
      </p:grpSp>
      <p:grpSp>
        <p:nvGrpSpPr>
          <p:cNvPr id="228" name="x">
            <a:extLst>
              <a:ext uri="{FF2B5EF4-FFF2-40B4-BE49-F238E27FC236}">
                <a16:creationId xmlns:a16="http://schemas.microsoft.com/office/drawing/2014/main" id="{F13BEFB4-1BCC-46B5-96B0-8A646740401C}"/>
              </a:ext>
            </a:extLst>
          </p:cNvPr>
          <p:cNvGrpSpPr/>
          <p:nvPr/>
        </p:nvGrpSpPr>
        <p:grpSpPr>
          <a:xfrm>
            <a:off x="4817941" y="2276873"/>
            <a:ext cx="1671001" cy="2882955"/>
            <a:chOff x="3295224" y="2270482"/>
            <a:chExt cx="1671001" cy="2882955"/>
          </a:xfrm>
        </p:grpSpPr>
        <p:pic>
          <p:nvPicPr>
            <p:cNvPr id="229" name="snake">
              <a:extLst>
                <a:ext uri="{FF2B5EF4-FFF2-40B4-BE49-F238E27FC236}">
                  <a16:creationId xmlns:a16="http://schemas.microsoft.com/office/drawing/2014/main" id="{D7415E33-503A-43AF-9C1B-1CEF1733E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224" y="3710642"/>
              <a:ext cx="1671001" cy="1442795"/>
            </a:xfrm>
            <a:prstGeom prst="rect">
              <a:avLst/>
            </a:prstGeom>
          </p:spPr>
        </p:pic>
        <p:sp>
          <p:nvSpPr>
            <p:cNvPr id="230" name="s">
              <a:extLst>
                <a:ext uri="{FF2B5EF4-FFF2-40B4-BE49-F238E27FC236}">
                  <a16:creationId xmlns:a16="http://schemas.microsoft.com/office/drawing/2014/main" id="{65968349-8827-4279-933B-A6EED7F2E23F}"/>
                </a:ext>
              </a:extLst>
            </p:cNvPr>
            <p:cNvSpPr txBox="1"/>
            <p:nvPr/>
          </p:nvSpPr>
          <p:spPr>
            <a:xfrm>
              <a:off x="3794206" y="2270482"/>
              <a:ext cx="70243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x</a:t>
              </a:r>
              <a:endParaRPr lang="en-GB" sz="13800" b="1" dirty="0"/>
            </a:p>
          </p:txBody>
        </p:sp>
      </p:grpSp>
      <p:grpSp>
        <p:nvGrpSpPr>
          <p:cNvPr id="231" name="y">
            <a:extLst>
              <a:ext uri="{FF2B5EF4-FFF2-40B4-BE49-F238E27FC236}">
                <a16:creationId xmlns:a16="http://schemas.microsoft.com/office/drawing/2014/main" id="{142EAB0C-6683-45F1-B346-D11363D0BB28}"/>
              </a:ext>
            </a:extLst>
          </p:cNvPr>
          <p:cNvGrpSpPr/>
          <p:nvPr/>
        </p:nvGrpSpPr>
        <p:grpSpPr>
          <a:xfrm>
            <a:off x="5270953" y="2276873"/>
            <a:ext cx="732073" cy="2956979"/>
            <a:chOff x="3748236" y="2270482"/>
            <a:chExt cx="732073" cy="2956979"/>
          </a:xfrm>
        </p:grpSpPr>
        <p:pic>
          <p:nvPicPr>
            <p:cNvPr id="232" name="snake">
              <a:extLst>
                <a:ext uri="{FF2B5EF4-FFF2-40B4-BE49-F238E27FC236}">
                  <a16:creationId xmlns:a16="http://schemas.microsoft.com/office/drawing/2014/main" id="{FACDC6D0-F3BF-4BB4-ADBB-12ED7AA5A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236" y="3854658"/>
              <a:ext cx="727865" cy="1372803"/>
            </a:xfrm>
            <a:prstGeom prst="rect">
              <a:avLst/>
            </a:prstGeom>
          </p:spPr>
        </p:pic>
        <p:sp>
          <p:nvSpPr>
            <p:cNvPr id="233" name="s">
              <a:extLst>
                <a:ext uri="{FF2B5EF4-FFF2-40B4-BE49-F238E27FC236}">
                  <a16:creationId xmlns:a16="http://schemas.microsoft.com/office/drawing/2014/main" id="{D4BCC6CC-242A-4946-A7DB-E838EFB0283D}"/>
                </a:ext>
              </a:extLst>
            </p:cNvPr>
            <p:cNvSpPr txBox="1"/>
            <p:nvPr/>
          </p:nvSpPr>
          <p:spPr>
            <a:xfrm>
              <a:off x="3761843" y="2270482"/>
              <a:ext cx="71846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y</a:t>
              </a:r>
              <a:endParaRPr lang="en-GB" sz="13800" b="1" dirty="0"/>
            </a:p>
          </p:txBody>
        </p:sp>
      </p:grpSp>
      <p:grpSp>
        <p:nvGrpSpPr>
          <p:cNvPr id="234" name="z">
            <a:extLst>
              <a:ext uri="{FF2B5EF4-FFF2-40B4-BE49-F238E27FC236}">
                <a16:creationId xmlns:a16="http://schemas.microsoft.com/office/drawing/2014/main" id="{8440799D-9747-4130-9893-2039225FCF79}"/>
              </a:ext>
            </a:extLst>
          </p:cNvPr>
          <p:cNvGrpSpPr/>
          <p:nvPr/>
        </p:nvGrpSpPr>
        <p:grpSpPr>
          <a:xfrm>
            <a:off x="5053332" y="2276872"/>
            <a:ext cx="1235711" cy="2952328"/>
            <a:chOff x="3547472" y="2270482"/>
            <a:chExt cx="1235711" cy="2952328"/>
          </a:xfrm>
        </p:grpSpPr>
        <p:pic>
          <p:nvPicPr>
            <p:cNvPr id="235" name="snake">
              <a:extLst>
                <a:ext uri="{FF2B5EF4-FFF2-40B4-BE49-F238E27FC236}">
                  <a16:creationId xmlns:a16="http://schemas.microsoft.com/office/drawing/2014/main" id="{039DC729-6B10-44DF-B842-8F43D59FC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72" y="3877519"/>
              <a:ext cx="1235711" cy="1345291"/>
            </a:xfrm>
            <a:prstGeom prst="rect">
              <a:avLst/>
            </a:prstGeom>
          </p:spPr>
        </p:pic>
        <p:sp>
          <p:nvSpPr>
            <p:cNvPr id="236" name="s">
              <a:extLst>
                <a:ext uri="{FF2B5EF4-FFF2-40B4-BE49-F238E27FC236}">
                  <a16:creationId xmlns:a16="http://schemas.microsoft.com/office/drawing/2014/main" id="{E4F92141-6706-479B-A6D3-B37A06E94FE9}"/>
                </a:ext>
              </a:extLst>
            </p:cNvPr>
            <p:cNvSpPr txBox="1"/>
            <p:nvPr/>
          </p:nvSpPr>
          <p:spPr>
            <a:xfrm>
              <a:off x="3761843" y="2270482"/>
              <a:ext cx="63350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z</a:t>
              </a:r>
              <a:endParaRPr lang="en-GB" sz="13800" b="1" dirty="0"/>
            </a:p>
          </p:txBody>
        </p:sp>
      </p:grpSp>
      <p:grpSp>
        <p:nvGrpSpPr>
          <p:cNvPr id="102" name="th">
            <a:extLst>
              <a:ext uri="{FF2B5EF4-FFF2-40B4-BE49-F238E27FC236}">
                <a16:creationId xmlns:a16="http://schemas.microsoft.com/office/drawing/2014/main" id="{43B69A37-27AC-4702-8FAA-AE908B457BF5}"/>
              </a:ext>
            </a:extLst>
          </p:cNvPr>
          <p:cNvGrpSpPr/>
          <p:nvPr/>
        </p:nvGrpSpPr>
        <p:grpSpPr>
          <a:xfrm>
            <a:off x="4864741" y="2400208"/>
            <a:ext cx="1725485" cy="2721235"/>
            <a:chOff x="803177" y="2193366"/>
            <a:chExt cx="1725485" cy="2721235"/>
          </a:xfrm>
        </p:grpSpPr>
        <p:pic>
          <p:nvPicPr>
            <p:cNvPr id="103" name="jelly">
              <a:extLst>
                <a:ext uri="{FF2B5EF4-FFF2-40B4-BE49-F238E27FC236}">
                  <a16:creationId xmlns:a16="http://schemas.microsoft.com/office/drawing/2014/main" id="{A549F89C-5186-4B4D-B32C-3C0CC1861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3177" y="3737019"/>
              <a:ext cx="1725485" cy="1177582"/>
            </a:xfrm>
            <a:prstGeom prst="rect">
              <a:avLst/>
            </a:prstGeom>
          </p:spPr>
        </p:pic>
        <p:sp>
          <p:nvSpPr>
            <p:cNvPr id="104" name="j">
              <a:extLst>
                <a:ext uri="{FF2B5EF4-FFF2-40B4-BE49-F238E27FC236}">
                  <a16:creationId xmlns:a16="http://schemas.microsoft.com/office/drawing/2014/main" id="{E6C0802F-586E-4CCE-B709-5A116E572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128272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th</a:t>
              </a:r>
              <a:endParaRPr lang="en-GB" altLang="en-US" sz="13800" b="1" dirty="0"/>
            </a:p>
          </p:txBody>
        </p:sp>
      </p:grpSp>
      <p:grpSp>
        <p:nvGrpSpPr>
          <p:cNvPr id="105" name="zz">
            <a:extLst>
              <a:ext uri="{FF2B5EF4-FFF2-40B4-BE49-F238E27FC236}">
                <a16:creationId xmlns:a16="http://schemas.microsoft.com/office/drawing/2014/main" id="{7B729A03-90C9-40A9-8AFA-1742DE920E87}"/>
              </a:ext>
            </a:extLst>
          </p:cNvPr>
          <p:cNvGrpSpPr/>
          <p:nvPr/>
        </p:nvGrpSpPr>
        <p:grpSpPr>
          <a:xfrm>
            <a:off x="4602451" y="2330917"/>
            <a:ext cx="2028386" cy="2657888"/>
            <a:chOff x="675768" y="2193366"/>
            <a:chExt cx="2028386" cy="2657888"/>
          </a:xfrm>
        </p:grpSpPr>
        <p:pic>
          <p:nvPicPr>
            <p:cNvPr id="106" name="jelly">
              <a:extLst>
                <a:ext uri="{FF2B5EF4-FFF2-40B4-BE49-F238E27FC236}">
                  <a16:creationId xmlns:a16="http://schemas.microsoft.com/office/drawing/2014/main" id="{46D1E8C2-7633-4D28-908F-76AA0A5D3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5768" y="3845852"/>
              <a:ext cx="923507" cy="1005402"/>
            </a:xfrm>
            <a:prstGeom prst="rect">
              <a:avLst/>
            </a:prstGeom>
          </p:spPr>
        </p:pic>
        <p:sp>
          <p:nvSpPr>
            <p:cNvPr id="107" name="j">
              <a:extLst>
                <a:ext uri="{FF2B5EF4-FFF2-40B4-BE49-F238E27FC236}">
                  <a16:creationId xmlns:a16="http://schemas.microsoft.com/office/drawing/2014/main" id="{861B5973-A301-44CE-B41C-28700728E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131318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zz</a:t>
              </a:r>
              <a:endParaRPr lang="en-GB" altLang="en-US" sz="13800" b="1" dirty="0"/>
            </a:p>
          </p:txBody>
        </p:sp>
        <p:pic>
          <p:nvPicPr>
            <p:cNvPr id="108" name="jelly">
              <a:extLst>
                <a:ext uri="{FF2B5EF4-FFF2-40B4-BE49-F238E27FC236}">
                  <a16:creationId xmlns:a16="http://schemas.microsoft.com/office/drawing/2014/main" id="{7F2C9AB1-B05B-42FA-928E-5A56232EB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80647" y="3845852"/>
              <a:ext cx="923507" cy="1005402"/>
            </a:xfrm>
            <a:prstGeom prst="rect">
              <a:avLst/>
            </a:prstGeom>
          </p:spPr>
        </p:pic>
      </p:grpSp>
      <p:grpSp>
        <p:nvGrpSpPr>
          <p:cNvPr id="109" name="oo">
            <a:extLst>
              <a:ext uri="{FF2B5EF4-FFF2-40B4-BE49-F238E27FC236}">
                <a16:creationId xmlns:a16="http://schemas.microsoft.com/office/drawing/2014/main" id="{5A6B06DB-1A4B-4989-878A-CAA6DED64E93}"/>
              </a:ext>
            </a:extLst>
          </p:cNvPr>
          <p:cNvGrpSpPr/>
          <p:nvPr/>
        </p:nvGrpSpPr>
        <p:grpSpPr>
          <a:xfrm>
            <a:off x="5052848" y="2411775"/>
            <a:ext cx="1563248" cy="2540460"/>
            <a:chOff x="1031310" y="2193366"/>
            <a:chExt cx="1563248" cy="2540460"/>
          </a:xfrm>
        </p:grpSpPr>
        <p:pic>
          <p:nvPicPr>
            <p:cNvPr id="110" name="jelly">
              <a:extLst>
                <a:ext uri="{FF2B5EF4-FFF2-40B4-BE49-F238E27FC236}">
                  <a16:creationId xmlns:a16="http://schemas.microsoft.com/office/drawing/2014/main" id="{6025CB68-E62F-4535-AB1D-AF499BDEE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8096" y="3810910"/>
              <a:ext cx="923507" cy="922916"/>
            </a:xfrm>
            <a:prstGeom prst="rect">
              <a:avLst/>
            </a:prstGeom>
          </p:spPr>
        </p:pic>
        <p:sp>
          <p:nvSpPr>
            <p:cNvPr id="111" name="j">
              <a:extLst>
                <a:ext uri="{FF2B5EF4-FFF2-40B4-BE49-F238E27FC236}">
                  <a16:creationId xmlns:a16="http://schemas.microsoft.com/office/drawing/2014/main" id="{EB6695DB-62A0-469F-A5B4-290DD40B3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156324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oo</a:t>
              </a:r>
              <a:endParaRPr lang="en-GB" altLang="en-US" sz="13800" b="1" dirty="0"/>
            </a:p>
          </p:txBody>
        </p:sp>
      </p:grpSp>
      <p:sp>
        <p:nvSpPr>
          <p:cNvPr id="112" name="said">
            <a:extLst>
              <a:ext uri="{FF2B5EF4-FFF2-40B4-BE49-F238E27FC236}">
                <a16:creationId xmlns:a16="http://schemas.microsoft.com/office/drawing/2014/main" id="{26982B41-71BE-4601-AF51-F2DF27F4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695" y="3371059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said</a:t>
            </a:r>
          </a:p>
        </p:txBody>
      </p:sp>
      <p:sp>
        <p:nvSpPr>
          <p:cNvPr id="113" name="so">
            <a:extLst>
              <a:ext uri="{FF2B5EF4-FFF2-40B4-BE49-F238E27FC236}">
                <a16:creationId xmlns:a16="http://schemas.microsoft.com/office/drawing/2014/main" id="{E05DEAF5-BEE2-4B66-AEF1-C1D5E23D6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3381451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75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75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425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25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75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175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725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825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5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1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3750"/>
                            </p:stCondLst>
                            <p:childTnLst>
                              <p:par>
                                <p:cTn id="23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475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80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250"/>
                            </p:stCondLst>
                            <p:childTnLst>
                              <p:par>
                                <p:cTn id="25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125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35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45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675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775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35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8000"/>
                            </p:stCondLst>
                            <p:childTnLst>
                              <p:par>
                                <p:cTn id="3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85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0750"/>
                            </p:stCondLst>
                            <p:childTnLst>
                              <p:par>
                                <p:cTn id="31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71750"/>
                            </p:stCondLst>
                            <p:childTnLst>
                              <p:par>
                                <p:cTn id="3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4000"/>
                            </p:stCondLst>
                            <p:childTnLst>
                              <p:par>
                                <p:cTn id="3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750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77250"/>
                            </p:stCondLst>
                            <p:childTnLst>
                              <p:par>
                                <p:cTn id="32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78250"/>
                            </p:stCondLst>
                            <p:childTnLst>
                              <p:par>
                                <p:cTn id="3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0250"/>
                            </p:stCondLst>
                            <p:childTnLst>
                              <p:par>
                                <p:cTn id="33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75" grpId="0"/>
      <p:bldP spid="75" grpId="1"/>
      <p:bldP spid="78" grpId="0"/>
      <p:bldP spid="78" grpId="1"/>
      <p:bldP spid="79" grpId="0"/>
      <p:bldP spid="79" grpId="1"/>
      <p:bldP spid="127" grpId="0"/>
      <p:bldP spid="127" grpId="1"/>
      <p:bldP spid="128" grpId="0"/>
      <p:bldP spid="128" grpId="1"/>
      <p:bldP spid="129" grpId="0"/>
      <p:bldP spid="129" grpId="1"/>
      <p:bldP spid="137" grpId="0"/>
      <p:bldP spid="137" grpId="1"/>
      <p:bldP spid="112" grpId="0"/>
      <p:bldP spid="112" grpId="1"/>
      <p:bldP spid="113" grpId="0"/>
      <p:bldP spid="1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44215-1A91-4C80-AB86-64C46D3B8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0" b="2329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1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DB4BD1-C1F4-4791-9EA5-FAE282F78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30244"/>
            <a:ext cx="5294716" cy="399750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248017A-4B17-4862-A6B1-E10F40949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430246"/>
            <a:ext cx="5294715" cy="39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3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Santa Elves Png Image - Christmas Elf Clipart, Transparent Png - kindpng">
            <a:extLst>
              <a:ext uri="{FF2B5EF4-FFF2-40B4-BE49-F238E27FC236}">
                <a16:creationId xmlns:a16="http://schemas.microsoft.com/office/drawing/2014/main" id="{BFA0A2E1-C58A-487F-8024-870BE108E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3" y="0"/>
            <a:ext cx="7148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181AB7-1D9F-4563-B57F-F43FAF88A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177" y="1614213"/>
            <a:ext cx="4067743" cy="393437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BC7878-CE47-4DB3-846F-E09B874D91BE}"/>
              </a:ext>
            </a:extLst>
          </p:cNvPr>
          <p:cNvSpPr/>
          <p:nvPr/>
        </p:nvSpPr>
        <p:spPr>
          <a:xfrm>
            <a:off x="6206485" y="1824727"/>
            <a:ext cx="4820323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7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891256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ulk Clipart Hulk Iron Man Superhero , Png Download - Hulk Clipart Png,  Transparent Png - kindpng">
            <a:extLst>
              <a:ext uri="{FF2B5EF4-FFF2-40B4-BE49-F238E27FC236}">
                <a16:creationId xmlns:a16="http://schemas.microsoft.com/office/drawing/2014/main" id="{1BFBA48D-5ED7-4A96-AABA-D722AAD6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5" y="0"/>
            <a:ext cx="4457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F23EB-4631-41EE-BC53-95B3F43FA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885" y="2015586"/>
            <a:ext cx="4820323" cy="281979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7293C6-AEB3-4BDF-BF3A-4845AA940DB3}"/>
              </a:ext>
            </a:extLst>
          </p:cNvPr>
          <p:cNvSpPr/>
          <p:nvPr/>
        </p:nvSpPr>
        <p:spPr>
          <a:xfrm>
            <a:off x="6248400" y="1715953"/>
            <a:ext cx="4820323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9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0C4661-2904-4492-94A4-5D18972F3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94" b="118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76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04B3C-9C99-47DC-8DB2-48CD215F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06" b="1235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45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684D4-D037-4A11-8D91-402ADF79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9" b="123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36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684D4-D037-4A11-8D91-402ADF79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9" b="12384"/>
          <a:stretch/>
        </p:blipFill>
        <p:spPr>
          <a:xfrm>
            <a:off x="-1504" y="-16028"/>
            <a:ext cx="12191980" cy="6856718"/>
          </a:xfrm>
          <a:prstGeom prst="rect">
            <a:avLst/>
          </a:prstGeom>
        </p:spPr>
      </p:pic>
      <p:sp>
        <p:nvSpPr>
          <p:cNvPr id="4" name="Oval Callout 10">
            <a:extLst>
              <a:ext uri="{FF2B5EF4-FFF2-40B4-BE49-F238E27FC236}">
                <a16:creationId xmlns:a16="http://schemas.microsoft.com/office/drawing/2014/main" id="{C7DC6E60-C352-41ED-B8FF-0636C2DE218E}"/>
              </a:ext>
            </a:extLst>
          </p:cNvPr>
          <p:cNvSpPr/>
          <p:nvPr/>
        </p:nvSpPr>
        <p:spPr>
          <a:xfrm>
            <a:off x="1617784" y="253219"/>
            <a:ext cx="9158067" cy="6105378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7300" dirty="0">
                <a:solidFill>
                  <a:schemeClr val="tx1"/>
                </a:solidFill>
                <a:latin typeface="Sassoon Infant Md" panose="02000603050000020003" pitchFamily="50" charset="0"/>
              </a:rPr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val="2526452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684D4-D037-4A11-8D91-402ADF79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9" b="12384"/>
          <a:stretch/>
        </p:blipFill>
        <p:spPr>
          <a:xfrm>
            <a:off x="-1504" y="-16028"/>
            <a:ext cx="12191980" cy="6856718"/>
          </a:xfrm>
          <a:prstGeom prst="rect">
            <a:avLst/>
          </a:prstGeom>
        </p:spPr>
      </p:pic>
      <p:sp>
        <p:nvSpPr>
          <p:cNvPr id="5" name="Oval Callout 10">
            <a:extLst>
              <a:ext uri="{FF2B5EF4-FFF2-40B4-BE49-F238E27FC236}">
                <a16:creationId xmlns:a16="http://schemas.microsoft.com/office/drawing/2014/main" id="{7A45DDA6-A807-4188-BD03-1A7B53D6DCA4}"/>
              </a:ext>
            </a:extLst>
          </p:cNvPr>
          <p:cNvSpPr/>
          <p:nvPr/>
        </p:nvSpPr>
        <p:spPr>
          <a:xfrm>
            <a:off x="1632951" y="295422"/>
            <a:ext cx="9128834" cy="5878341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7300" dirty="0">
                <a:solidFill>
                  <a:schemeClr val="tx1"/>
                </a:solidFill>
                <a:latin typeface="Sassoon Infant Md" panose="02000603050000020003" pitchFamily="50" charset="0"/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644255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684D4-D037-4A11-8D91-402ADF79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9" b="12384"/>
          <a:stretch/>
        </p:blipFill>
        <p:spPr>
          <a:xfrm>
            <a:off x="-1504" y="-16028"/>
            <a:ext cx="12191980" cy="6856718"/>
          </a:xfrm>
          <a:prstGeom prst="rect">
            <a:avLst/>
          </a:prstGeom>
        </p:spPr>
      </p:pic>
      <p:sp>
        <p:nvSpPr>
          <p:cNvPr id="5" name="Oval Callout 10">
            <a:extLst>
              <a:ext uri="{FF2B5EF4-FFF2-40B4-BE49-F238E27FC236}">
                <a16:creationId xmlns:a16="http://schemas.microsoft.com/office/drawing/2014/main" id="{7A45DDA6-A807-4188-BD03-1A7B53D6DCA4}"/>
              </a:ext>
            </a:extLst>
          </p:cNvPr>
          <p:cNvSpPr/>
          <p:nvPr/>
        </p:nvSpPr>
        <p:spPr>
          <a:xfrm>
            <a:off x="1632951" y="295422"/>
            <a:ext cx="9128834" cy="5878341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7300" dirty="0">
                <a:solidFill>
                  <a:schemeClr val="tx1"/>
                </a:solidFill>
                <a:latin typeface="Sassoon Infant Md" panose="02000603050000020003" pitchFamily="50" charset="0"/>
              </a:rPr>
              <a:t>so</a:t>
            </a:r>
          </a:p>
        </p:txBody>
      </p:sp>
      <p:sp>
        <p:nvSpPr>
          <p:cNvPr id="6" name="Oval Callout 10">
            <a:extLst>
              <a:ext uri="{FF2B5EF4-FFF2-40B4-BE49-F238E27FC236}">
                <a16:creationId xmlns:a16="http://schemas.microsoft.com/office/drawing/2014/main" id="{6049B4B7-A291-4E97-82B2-325691F9CD98}"/>
              </a:ext>
            </a:extLst>
          </p:cNvPr>
          <p:cNvSpPr/>
          <p:nvPr/>
        </p:nvSpPr>
        <p:spPr>
          <a:xfrm>
            <a:off x="2509839" y="1058864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312030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FA390-A228-4161-9784-AFBA077C9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70" b="117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44DF4-1FC5-4C21-B217-913F70F6E197}"/>
              </a:ext>
            </a:extLst>
          </p:cNvPr>
          <p:cNvSpPr/>
          <p:nvPr/>
        </p:nvSpPr>
        <p:spPr>
          <a:xfrm>
            <a:off x="2319130" y="3193774"/>
            <a:ext cx="7553740" cy="1775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E54B5A-E2B1-4A68-95AA-4EF3A7EC9DA4}"/>
              </a:ext>
            </a:extLst>
          </p:cNvPr>
          <p:cNvSpPr/>
          <p:nvPr/>
        </p:nvSpPr>
        <p:spPr>
          <a:xfrm>
            <a:off x="3525078" y="1749287"/>
            <a:ext cx="4996070" cy="1444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C0DBC7-48BC-4FDA-BE32-48187D4FD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965" y="2693467"/>
            <a:ext cx="4996069" cy="14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23FA5AB-66C6-4650-91C6-28CDAC704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03" b="119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83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0E1D3-A73E-4F62-9F2D-A08A92101037}"/>
              </a:ext>
            </a:extLst>
          </p:cNvPr>
          <p:cNvSpPr txBox="1"/>
          <p:nvPr/>
        </p:nvSpPr>
        <p:spPr>
          <a:xfrm>
            <a:off x="1151506" y="2181016"/>
            <a:ext cx="98889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spc="600" dirty="0"/>
              <a:t>Some mi</a:t>
            </a:r>
            <a:r>
              <a:rPr lang="en-GB" sz="8800" spc="600" dirty="0">
                <a:solidFill>
                  <a:srgbClr val="00B050"/>
                </a:solidFill>
              </a:rPr>
              <a:t>lk</a:t>
            </a:r>
            <a:endParaRPr lang="en-GB" sz="8800" spc="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A949845-F082-4CEB-B35C-95D817679B56}"/>
              </a:ext>
            </a:extLst>
          </p:cNvPr>
          <p:cNvSpPr/>
          <p:nvPr/>
        </p:nvSpPr>
        <p:spPr>
          <a:xfrm>
            <a:off x="1590259" y="1715953"/>
            <a:ext cx="9011479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0E1D3-A73E-4F62-9F2D-A08A92101037}"/>
              </a:ext>
            </a:extLst>
          </p:cNvPr>
          <p:cNvSpPr txBox="1"/>
          <p:nvPr/>
        </p:nvSpPr>
        <p:spPr>
          <a:xfrm>
            <a:off x="1151506" y="2181016"/>
            <a:ext cx="98889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spc="600" dirty="0"/>
              <a:t>I like go</a:t>
            </a:r>
            <a:r>
              <a:rPr lang="en-GB" sz="8800" spc="600" dirty="0">
                <a:solidFill>
                  <a:srgbClr val="00B050"/>
                </a:solidFill>
              </a:rPr>
              <a:t>lf</a:t>
            </a:r>
            <a:r>
              <a:rPr lang="en-GB" sz="8800" spc="600" dirty="0"/>
              <a:t>.</a:t>
            </a:r>
            <a:endParaRPr lang="en-GB" sz="8800" spc="600" dirty="0"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8F07D7-2AAA-40EB-9F9C-DF767EE391BD}"/>
              </a:ext>
            </a:extLst>
          </p:cNvPr>
          <p:cNvSpPr/>
          <p:nvPr/>
        </p:nvSpPr>
        <p:spPr>
          <a:xfrm>
            <a:off x="1742660" y="1507844"/>
            <a:ext cx="9011479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F6E60E-9660-4945-96F7-F291B20C2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51" y="643466"/>
            <a:ext cx="737889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3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1140E7-7878-4192-8EFB-852795585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51" y="643466"/>
            <a:ext cx="737889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C823029-E96C-4FEE-BF30-14296DF8A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32" b="166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3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E4393-178A-4139-80D5-1B42918D2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4" b="173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0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93AD0-C7D6-4638-B06E-E5CBF686B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2" b="20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6FA0E-7BB1-4E11-87E6-505E19C27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49" b="94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0B7C7-4F4B-4BA3-B989-31B8176C0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26" b="143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29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DDCBA68CE2374BBB873228142E8D11" ma:contentTypeVersion="11" ma:contentTypeDescription="Create a new document." ma:contentTypeScope="" ma:versionID="50587c47dd5d49f9d09fa6704ce568ae">
  <xsd:schema xmlns:xsd="http://www.w3.org/2001/XMLSchema" xmlns:xs="http://www.w3.org/2001/XMLSchema" xmlns:p="http://schemas.microsoft.com/office/2006/metadata/properties" xmlns:ns2="f52e43db-30ed-4fe3-8cc4-b13ed271f06c" targetNamespace="http://schemas.microsoft.com/office/2006/metadata/properties" ma:root="true" ma:fieldsID="92fe9366b5505cc93efdb91f58b0344c" ns2:_="">
    <xsd:import namespace="f52e43db-30ed-4fe3-8cc4-b13ed271f0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e43db-30ed-4fe3-8cc4-b13ed271f0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F6A98D-9246-4CFA-B42A-D750A4C52B0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9A3082-3EEA-4107-88ED-F8FA8080B8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E95C62-0544-4F07-8DFF-F28538677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e43db-30ed-4fe3-8cc4-b13ed271f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83</Words>
  <Application>Microsoft Office PowerPoint</Application>
  <PresentationFormat>Widescreen</PresentationFormat>
  <Paragraphs>52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Sassoon Infant Md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McDonnell</dc:creator>
  <cp:lastModifiedBy>Rebecca McDonnell</cp:lastModifiedBy>
  <cp:revision>10</cp:revision>
  <dcterms:created xsi:type="dcterms:W3CDTF">2022-04-18T11:37:13Z</dcterms:created>
  <dcterms:modified xsi:type="dcterms:W3CDTF">2022-04-26T10:28:33Z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0x0101006BDDCBA68CE2374BBB873228142E8D11</vt:lpwstr>
  </property>
</Properties>
</file>