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7" r:id="rId13"/>
    <p:sldId id="263" r:id="rId14"/>
    <p:sldId id="265" r:id="rId15"/>
    <p:sldId id="268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McDonnell" userId="7e30c294-b59f-4741-b693-32d0f6a1e3f0" providerId="ADAL" clId="{8C69B367-32F2-4AD2-95CF-2EA173CE804A}"/>
    <pc:docChg chg="addSld delSld modSld sldOrd">
      <pc:chgData name="Rebecca McDonnell" userId="7e30c294-b59f-4741-b693-32d0f6a1e3f0" providerId="ADAL" clId="{8C69B367-32F2-4AD2-95CF-2EA173CE804A}" dt="2022-04-18T15:08:16.597" v="24" actId="47"/>
      <pc:docMkLst>
        <pc:docMk/>
      </pc:docMkLst>
      <pc:sldChg chg="modSp mod">
        <pc:chgData name="Rebecca McDonnell" userId="7e30c294-b59f-4741-b693-32d0f6a1e3f0" providerId="ADAL" clId="{8C69B367-32F2-4AD2-95CF-2EA173CE804A}" dt="2022-04-18T12:39:34.512" v="0" actId="207"/>
        <pc:sldMkLst>
          <pc:docMk/>
          <pc:sldMk cId="3423880020" sldId="268"/>
        </pc:sldMkLst>
        <pc:spChg chg="mod">
          <ac:chgData name="Rebecca McDonnell" userId="7e30c294-b59f-4741-b693-32d0f6a1e3f0" providerId="ADAL" clId="{8C69B367-32F2-4AD2-95CF-2EA173CE804A}" dt="2022-04-18T12:39:34.512" v="0" actId="207"/>
          <ac:spMkLst>
            <pc:docMk/>
            <pc:sldMk cId="3423880020" sldId="268"/>
            <ac:spMk id="3" creationId="{7A8F07D7-2AAA-40EB-9F9C-DF767EE391BD}"/>
          </ac:spMkLst>
        </pc:spChg>
      </pc:sldChg>
      <pc:sldChg chg="new del">
        <pc:chgData name="Rebecca McDonnell" userId="7e30c294-b59f-4741-b693-32d0f6a1e3f0" providerId="ADAL" clId="{8C69B367-32F2-4AD2-95CF-2EA173CE804A}" dt="2022-04-18T12:40:00.759" v="4" actId="2696"/>
        <pc:sldMkLst>
          <pc:docMk/>
          <pc:sldMk cId="2255191035" sldId="269"/>
        </pc:sldMkLst>
      </pc:sldChg>
      <pc:sldChg chg="delSp add ord setBg delDesignElem">
        <pc:chgData name="Rebecca McDonnell" userId="7e30c294-b59f-4741-b693-32d0f6a1e3f0" providerId="ADAL" clId="{8C69B367-32F2-4AD2-95CF-2EA173CE804A}" dt="2022-04-18T14:53:45.634" v="18"/>
        <pc:sldMkLst>
          <pc:docMk/>
          <pc:sldMk cId="2779776579" sldId="271"/>
        </pc:sldMkLst>
        <pc:spChg chg="del">
          <ac:chgData name="Rebecca McDonnell" userId="7e30c294-b59f-4741-b693-32d0f6a1e3f0" providerId="ADAL" clId="{8C69B367-32F2-4AD2-95CF-2EA173CE804A}" dt="2022-04-18T12:39:52.206" v="3"/>
          <ac:spMkLst>
            <pc:docMk/>
            <pc:sldMk cId="2779776579" sldId="271"/>
            <ac:spMk id="14" creationId="{42A4FC2C-047E-45A5-965D-8E1E3BF09BC6}"/>
          </ac:spMkLst>
        </pc:spChg>
      </pc:sldChg>
      <pc:sldChg chg="delSp add ord setBg delDesignElem">
        <pc:chgData name="Rebecca McDonnell" userId="7e30c294-b59f-4741-b693-32d0f6a1e3f0" providerId="ADAL" clId="{8C69B367-32F2-4AD2-95CF-2EA173CE804A}" dt="2022-04-18T14:53:50.761" v="20"/>
        <pc:sldMkLst>
          <pc:docMk/>
          <pc:sldMk cId="2088945260" sldId="272"/>
        </pc:sldMkLst>
        <pc:spChg chg="del">
          <ac:chgData name="Rebecca McDonnell" userId="7e30c294-b59f-4741-b693-32d0f6a1e3f0" providerId="ADAL" clId="{8C69B367-32F2-4AD2-95CF-2EA173CE804A}" dt="2022-04-18T12:40:13.972" v="6"/>
          <ac:spMkLst>
            <pc:docMk/>
            <pc:sldMk cId="2088945260" sldId="272"/>
            <ac:spMk id="8" creationId="{42A4FC2C-047E-45A5-965D-8E1E3BF09BC6}"/>
          </ac:spMkLst>
        </pc:spChg>
      </pc:sldChg>
      <pc:sldChg chg="new del ord">
        <pc:chgData name="Rebecca McDonnell" userId="7e30c294-b59f-4741-b693-32d0f6a1e3f0" providerId="ADAL" clId="{8C69B367-32F2-4AD2-95CF-2EA173CE804A}" dt="2022-04-18T14:53:01.294" v="11" actId="47"/>
        <pc:sldMkLst>
          <pc:docMk/>
          <pc:sldMk cId="796377259" sldId="273"/>
        </pc:sldMkLst>
      </pc:sldChg>
      <pc:sldChg chg="add">
        <pc:chgData name="Rebecca McDonnell" userId="7e30c294-b59f-4741-b693-32d0f6a1e3f0" providerId="ADAL" clId="{8C69B367-32F2-4AD2-95CF-2EA173CE804A}" dt="2022-04-18T14:52:59.049" v="10"/>
        <pc:sldMkLst>
          <pc:docMk/>
          <pc:sldMk cId="0" sldId="294"/>
        </pc:sldMkLst>
      </pc:sldChg>
      <pc:sldChg chg="add del">
        <pc:chgData name="Rebecca McDonnell" userId="7e30c294-b59f-4741-b693-32d0f6a1e3f0" providerId="ADAL" clId="{8C69B367-32F2-4AD2-95CF-2EA173CE804A}" dt="2022-04-18T15:08:14.939" v="23" actId="47"/>
        <pc:sldMkLst>
          <pc:docMk/>
          <pc:sldMk cId="4077511959" sldId="310"/>
        </pc:sldMkLst>
      </pc:sldChg>
      <pc:sldChg chg="add del">
        <pc:chgData name="Rebecca McDonnell" userId="7e30c294-b59f-4741-b693-32d0f6a1e3f0" providerId="ADAL" clId="{8C69B367-32F2-4AD2-95CF-2EA173CE804A}" dt="2022-04-18T15:08:16.597" v="24" actId="47"/>
        <pc:sldMkLst>
          <pc:docMk/>
          <pc:sldMk cId="964305472" sldId="311"/>
        </pc:sldMkLst>
      </pc:sldChg>
      <pc:sldMasterChg chg="delSldLayout">
        <pc:chgData name="Rebecca McDonnell" userId="7e30c294-b59f-4741-b693-32d0f6a1e3f0" providerId="ADAL" clId="{8C69B367-32F2-4AD2-95CF-2EA173CE804A}" dt="2022-04-18T15:08:16.597" v="24" actId="47"/>
        <pc:sldMasterMkLst>
          <pc:docMk/>
          <pc:sldMasterMk cId="529178240" sldId="2147483648"/>
        </pc:sldMasterMkLst>
        <pc:sldLayoutChg chg="del">
          <pc:chgData name="Rebecca McDonnell" userId="7e30c294-b59f-4741-b693-32d0f6a1e3f0" providerId="ADAL" clId="{8C69B367-32F2-4AD2-95CF-2EA173CE804A}" dt="2022-04-18T15:08:14.939" v="23" actId="47"/>
          <pc:sldLayoutMkLst>
            <pc:docMk/>
            <pc:sldMasterMk cId="529178240" sldId="2147483648"/>
            <pc:sldLayoutMk cId="3006959939" sldId="2147483661"/>
          </pc:sldLayoutMkLst>
        </pc:sldLayoutChg>
        <pc:sldLayoutChg chg="del">
          <pc:chgData name="Rebecca McDonnell" userId="7e30c294-b59f-4741-b693-32d0f6a1e3f0" providerId="ADAL" clId="{8C69B367-32F2-4AD2-95CF-2EA173CE804A}" dt="2022-04-18T15:08:16.597" v="24" actId="47"/>
          <pc:sldLayoutMkLst>
            <pc:docMk/>
            <pc:sldMasterMk cId="529178240" sldId="2147483648"/>
            <pc:sldLayoutMk cId="4166746189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6656E-FCAA-40C8-AB2A-800D5DE57829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FEBBD-15D0-4DDE-B4C1-60D7A6606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1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rust, must, tusk, helpdesk, chest / </a:t>
            </a:r>
            <a:r>
              <a:rPr lang="en-GB" dirty="0" err="1"/>
              <a:t>kist</a:t>
            </a:r>
            <a:r>
              <a:rPr lang="en-GB" dirty="0"/>
              <a:t>, </a:t>
            </a:r>
            <a:r>
              <a:rPr lang="en-GB" dirty="0" err="1"/>
              <a:t>thust</a:t>
            </a:r>
            <a:r>
              <a:rPr lang="en-GB" dirty="0"/>
              <a:t>, </a:t>
            </a:r>
            <a:r>
              <a:rPr lang="en-GB" dirty="0" err="1"/>
              <a:t>wusk</a:t>
            </a:r>
            <a:r>
              <a:rPr lang="en-GB" dirty="0"/>
              <a:t>, </a:t>
            </a:r>
            <a:r>
              <a:rPr lang="en-GB" dirty="0" err="1"/>
              <a:t>hunsk</a:t>
            </a:r>
            <a:r>
              <a:rPr lang="en-GB" dirty="0"/>
              <a:t>, </a:t>
            </a:r>
            <a:r>
              <a:rPr lang="en-GB" dirty="0" err="1"/>
              <a:t>shosk</a:t>
            </a:r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FEBBD-15D0-4DDE-B4C1-60D7A6606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82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EBCFC-DDE4-4040-9AED-1CB2A2AC6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299FF-05F9-45B7-A06A-A149EF01D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6B39-39CA-4CE0-8753-204EC9FB0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C3D8-2223-4EDA-A69F-B58DF7CB8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09A3-2A7B-472A-9765-F7585717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56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2FDD-00BC-4DEF-AB41-FBFA7E5F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DEFF1-C42B-46BD-920E-FCFABECD71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84186-0CEC-4BDE-8F36-9CB8362C6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2719-5C6E-4073-A7FE-E5C21557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04421-3335-43F3-A99D-8AE06A29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60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45744E-2F1D-4E9C-93B2-9A0934E606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C41984-A88C-4116-ABD8-3E874811C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3F450-ABE0-4097-A140-199D2481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50E4C-4573-4D2C-B0CD-1A51D81C1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AF2E5-573B-4FB3-BFB9-85FF7DD1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7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4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2B81-9628-46C0-AFCF-97E697A95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241A0-931D-4B09-AEF8-03F7C814C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9BFAC-3529-41E4-9E74-8A8038725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C1DD-B8C4-48B0-9960-741A3094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B091E-B518-474C-A960-2B8BC4B7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1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4F8F-4347-46D9-9237-1D7035DCE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C783-0736-4589-BD77-3017CB6F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3BE10-82E6-4D32-8216-E20E87C5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A1B92-6889-4A3B-932C-47B197791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FD52E-7AB9-4F2A-B28D-ABC913CAB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99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25AD-FE65-4B7E-B73B-6E76547D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34020-DE7B-4408-9A73-370F2D8CD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9CD83-CB54-4304-BDAE-C4E5B29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1BF60-D1EB-4CF5-9020-5CE505F0C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8CA56-0BF1-43FA-B7A5-99ED0F56C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8CCD7-8C3D-429E-B9B7-EAEC66AA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D03BB-579A-4C76-AA74-6C2702536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CE139-7901-4E8F-9AEE-6222C5FC3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4AE84-7151-4ACB-BB09-8412EAA7D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DFBDB-C743-4BC5-ACD9-B2BCEB6A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997360-DC8A-40DA-87FA-89E4484A3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236869-0AE6-411C-AD4D-A5C1DDB0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525DCF-46FC-40D7-918D-174B00981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6D6CD-6615-426D-B70F-5C6247B5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BED47-7827-42CA-BE0C-49268C54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DF990-9DCF-444F-9970-DD2A3A1B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F1116-BC6C-45BD-8CD4-9A1EC366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4A9682-440F-487C-A1FD-44D2B6A34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9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ACC2AD-16A0-4E84-B809-0E73175F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A0E24E-A509-48A2-A0F3-243C6734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3B0D1-AFF3-4EEB-8066-81012CD2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95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D339-862C-4C9A-89C2-39FDDF1D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FB735-07CE-42AD-B6B6-59970B581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D93F83-B7FF-4ECB-89AF-5BF2ACA8B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85846-0FEF-49F5-B926-2FADBD343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9EE72-56E4-44AB-B323-B301542B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C583F-306C-4DFF-832E-2AB27128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03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A2CC7-2350-47D2-AC0B-09912237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4BB551-091B-4D4C-9150-0B5E12731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72BC3-4140-42EF-B12A-ADD9B4A12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43566-19C9-4D04-A67F-A55C99A0A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01843D-25A8-4D11-87C1-FA8749A3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E156D-BAB8-477D-983A-169551C3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77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48C93-117A-42C5-BBBD-62E79CB8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55D18-44C6-406F-B9E5-A113263D7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89DB6-28F3-4F5B-8853-F63BF5EAB3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239D-3DFD-45DC-BD4D-00E18FDA0C6A}" type="datetimeFigureOut">
              <a:rPr lang="en-GB" smtClean="0"/>
              <a:t>18/04/2022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404B-4324-41C2-9B2D-DFC7A247B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B8735-AA1B-430F-B261-B0EC052E5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9F787-D1DF-4D46-9995-A1F00E399E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7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4544529" y="2164702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0" name="v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5197133" y="2210477"/>
            <a:ext cx="1008454" cy="3035574"/>
            <a:chOff x="771000" y="2195536"/>
            <a:chExt cx="1008454" cy="3035574"/>
          </a:xfrm>
        </p:grpSpPr>
        <p:pic>
          <p:nvPicPr>
            <p:cNvPr id="101" name="jelly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000" y="3806355"/>
              <a:ext cx="1008454" cy="1424755"/>
            </a:xfrm>
            <a:prstGeom prst="rect">
              <a:avLst/>
            </a:prstGeom>
          </p:spPr>
        </p:pic>
        <p:sp>
          <p:nvSpPr>
            <p:cNvPr id="102" name="v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789" y="2195536"/>
              <a:ext cx="81144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v</a:t>
              </a:r>
              <a:endParaRPr lang="en-GB" altLang="en-US" sz="13800" b="1" dirty="0"/>
            </a:p>
          </p:txBody>
        </p:sp>
      </p:grpSp>
      <p:grpSp>
        <p:nvGrpSpPr>
          <p:cNvPr id="104" name="w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84528" y="2188347"/>
            <a:ext cx="1737813" cy="2703838"/>
            <a:chOff x="2011954" y="2277197"/>
            <a:chExt cx="1737813" cy="2703838"/>
          </a:xfrm>
        </p:grpSpPr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954" y="4330825"/>
              <a:ext cx="1737813" cy="650210"/>
            </a:xfrm>
            <a:prstGeom prst="rect">
              <a:avLst/>
            </a:prstGeom>
          </p:spPr>
        </p:pic>
        <p:sp>
          <p:nvSpPr>
            <p:cNvPr id="105" name="w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363270" y="2277197"/>
              <a:ext cx="102624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</a:p>
          </p:txBody>
        </p:sp>
      </p:grpSp>
      <p:grpSp>
        <p:nvGrpSpPr>
          <p:cNvPr id="107" name="x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970422" y="2309157"/>
            <a:ext cx="1371084" cy="2876999"/>
            <a:chOff x="2220949" y="2271903"/>
            <a:chExt cx="1371084" cy="2876999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49" y="3965066"/>
              <a:ext cx="1371084" cy="1183836"/>
            </a:xfrm>
            <a:prstGeom prst="rect">
              <a:avLst/>
            </a:prstGeom>
          </p:spPr>
        </p:pic>
        <p:sp>
          <p:nvSpPr>
            <p:cNvPr id="109" name="x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70243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</a:p>
          </p:txBody>
        </p:sp>
      </p:grpSp>
      <p:grpSp>
        <p:nvGrpSpPr>
          <p:cNvPr id="110" name="y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261348" y="2369215"/>
            <a:ext cx="751484" cy="2929124"/>
            <a:chOff x="2511364" y="2271903"/>
            <a:chExt cx="751484" cy="2929124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364" y="3783676"/>
              <a:ext cx="751484" cy="1417351"/>
            </a:xfrm>
            <a:prstGeom prst="rect">
              <a:avLst/>
            </a:prstGeom>
          </p:spPr>
        </p:pic>
        <p:sp>
          <p:nvSpPr>
            <p:cNvPr id="112" name="y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71846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</a:p>
          </p:txBody>
        </p:sp>
      </p:grpSp>
      <p:grpSp>
        <p:nvGrpSpPr>
          <p:cNvPr id="113" name="z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033977" y="2293338"/>
            <a:ext cx="1249016" cy="2985526"/>
            <a:chOff x="2256622" y="2271903"/>
            <a:chExt cx="1249016" cy="2985526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622" y="3897654"/>
              <a:ext cx="1249016" cy="1359775"/>
            </a:xfrm>
            <a:prstGeom prst="rect">
              <a:avLst/>
            </a:prstGeom>
          </p:spPr>
        </p:pic>
        <p:sp>
          <p:nvSpPr>
            <p:cNvPr id="115" name="z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518453" y="2271903"/>
              <a:ext cx="63350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</a:p>
          </p:txBody>
        </p:sp>
      </p:grpSp>
      <p:grpSp>
        <p:nvGrpSpPr>
          <p:cNvPr id="116" name="qu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03983" y="2259545"/>
            <a:ext cx="1977303" cy="2903722"/>
            <a:chOff x="1895752" y="2210455"/>
            <a:chExt cx="1977303" cy="2903722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5752" y="3975958"/>
              <a:ext cx="1977303" cy="1138219"/>
            </a:xfrm>
            <a:prstGeom prst="rect">
              <a:avLst/>
            </a:prstGeom>
          </p:spPr>
        </p:pic>
        <p:sp>
          <p:nvSpPr>
            <p:cNvPr id="118" name="qu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137879" y="2210455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8800" b="1" dirty="0"/>
            </a:p>
          </p:txBody>
        </p:sp>
      </p:grpSp>
      <p:grpSp>
        <p:nvGrpSpPr>
          <p:cNvPr id="48" name="c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982366" y="2278209"/>
            <a:ext cx="1263487" cy="2946472"/>
            <a:chOff x="2230874" y="2278209"/>
            <a:chExt cx="1263487" cy="2946472"/>
          </a:xfrm>
        </p:grpSpPr>
        <p:sp>
          <p:nvSpPr>
            <p:cNvPr id="49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26348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5858" y="3945938"/>
              <a:ext cx="1091653" cy="1278743"/>
            </a:xfrm>
            <a:prstGeom prst="rect">
              <a:avLst/>
            </a:prstGeom>
          </p:spPr>
        </p:pic>
      </p:grpSp>
      <p:grpSp>
        <p:nvGrpSpPr>
          <p:cNvPr id="119" name="s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06680" y="2362146"/>
            <a:ext cx="1882840" cy="2532265"/>
            <a:chOff x="1978637" y="2261884"/>
            <a:chExt cx="1882840" cy="2532265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8637" y="4206639"/>
              <a:ext cx="1882840" cy="587510"/>
            </a:xfrm>
            <a:prstGeom prst="rect">
              <a:avLst/>
            </a:prstGeom>
          </p:spPr>
        </p:pic>
        <p:sp>
          <p:nvSpPr>
            <p:cNvPr id="121" name="s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2410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8800" b="1" dirty="0"/>
            </a:p>
          </p:txBody>
        </p:sp>
      </p:grpSp>
      <p:grpSp>
        <p:nvGrpSpPr>
          <p:cNvPr id="122" name="t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021812" y="2369216"/>
            <a:ext cx="1273185" cy="2769001"/>
            <a:chOff x="2231506" y="2261884"/>
            <a:chExt cx="1273185" cy="2769001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1506" y="3817482"/>
              <a:ext cx="1273185" cy="1213403"/>
            </a:xfrm>
            <a:prstGeom prst="rect">
              <a:avLst/>
            </a:prstGeom>
          </p:spPr>
        </p:pic>
        <p:sp>
          <p:nvSpPr>
            <p:cNvPr id="124" name="t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18173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8800" b="1" dirty="0"/>
            </a:p>
          </p:txBody>
        </p:sp>
      </p:grpSp>
      <p:grpSp>
        <p:nvGrpSpPr>
          <p:cNvPr id="126" name="ng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942392" y="2268107"/>
            <a:ext cx="1326004" cy="2913215"/>
            <a:chOff x="2288470" y="2261884"/>
            <a:chExt cx="1326004" cy="2913215"/>
          </a:xfrm>
        </p:grpSpPr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5286" y="3954654"/>
              <a:ext cx="920808" cy="1220445"/>
            </a:xfrm>
            <a:prstGeom prst="rect">
              <a:avLst/>
            </a:prstGeom>
          </p:spPr>
        </p:pic>
        <p:sp>
          <p:nvSpPr>
            <p:cNvPr id="128" name="ng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32600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</p:grpSp>
      <p:grpSp>
        <p:nvGrpSpPr>
          <p:cNvPr id="129" name="ai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018114" y="2356432"/>
            <a:ext cx="1222149" cy="2835750"/>
            <a:chOff x="2288470" y="2261884"/>
            <a:chExt cx="1222149" cy="2835750"/>
          </a:xfrm>
        </p:grpSpPr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269" y="3954348"/>
              <a:ext cx="1118350" cy="1143286"/>
            </a:xfrm>
            <a:prstGeom prst="rect">
              <a:avLst/>
            </a:prstGeom>
          </p:spPr>
        </p:pic>
        <p:sp>
          <p:nvSpPr>
            <p:cNvPr id="131" name="ai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01983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</p:grpSp>
      <p:grpSp>
        <p:nvGrpSpPr>
          <p:cNvPr id="132" name="ee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981521" y="2331943"/>
            <a:ext cx="1399001" cy="2713219"/>
            <a:chOff x="2247614" y="2261884"/>
            <a:chExt cx="1399001" cy="2713219"/>
          </a:xfrm>
        </p:grpSpPr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614" y="4104210"/>
              <a:ext cx="1399001" cy="870893"/>
            </a:xfrm>
            <a:prstGeom prst="rect">
              <a:avLst/>
            </a:prstGeom>
          </p:spPr>
        </p:pic>
        <p:sp>
          <p:nvSpPr>
            <p:cNvPr id="134" name="ee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88470" y="2261884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</p:grpSp>
      <p:grpSp>
        <p:nvGrpSpPr>
          <p:cNvPr id="135" name="igh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45858" y="2367424"/>
            <a:ext cx="1603324" cy="2854537"/>
            <a:chOff x="2015267" y="2245411"/>
            <a:chExt cx="1603324" cy="2854537"/>
          </a:xfrm>
        </p:grpSpPr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7626" y="3774131"/>
              <a:ext cx="1102908" cy="1325817"/>
            </a:xfrm>
            <a:prstGeom prst="rect">
              <a:avLst/>
            </a:prstGeom>
          </p:spPr>
        </p:pic>
        <p:sp>
          <p:nvSpPr>
            <p:cNvPr id="137" name="igh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015267" y="2245411"/>
              <a:ext cx="160332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</p:grpSp>
      <p:grpSp>
        <p:nvGrpSpPr>
          <p:cNvPr id="138" name="oa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919848" y="2391173"/>
            <a:ext cx="1468273" cy="2808405"/>
            <a:chOff x="2242459" y="2242862"/>
            <a:chExt cx="1468273" cy="2808405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9200" y="4031631"/>
              <a:ext cx="1401532" cy="1019636"/>
            </a:xfrm>
            <a:prstGeom prst="rect">
              <a:avLst/>
            </a:prstGeom>
          </p:spPr>
        </p:pic>
        <p:sp>
          <p:nvSpPr>
            <p:cNvPr id="140" name="oa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4844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</p:grpSp>
      <p:grpSp>
        <p:nvGrpSpPr>
          <p:cNvPr id="141" name="oo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980917" y="2374472"/>
            <a:ext cx="1417854" cy="2666608"/>
            <a:chOff x="2226567" y="2242862"/>
            <a:chExt cx="1417854" cy="2666608"/>
          </a:xfrm>
        </p:grpSpPr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6567" y="4008522"/>
              <a:ext cx="1417854" cy="900948"/>
            </a:xfrm>
            <a:prstGeom prst="rect">
              <a:avLst/>
            </a:prstGeom>
          </p:spPr>
        </p:pic>
        <p:sp>
          <p:nvSpPr>
            <p:cNvPr id="143" name="oo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</p:grpSp>
      <p:grpSp>
        <p:nvGrpSpPr>
          <p:cNvPr id="144" name="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048642" y="2298259"/>
            <a:ext cx="1282302" cy="2818048"/>
            <a:chOff x="2242459" y="2242862"/>
            <a:chExt cx="1282302" cy="2818048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643" y="3872678"/>
              <a:ext cx="1251118" cy="1188232"/>
            </a:xfrm>
            <a:prstGeom prst="rect">
              <a:avLst/>
            </a:prstGeom>
          </p:spPr>
        </p:pic>
        <p:sp>
          <p:nvSpPr>
            <p:cNvPr id="146" name="a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14326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</p:grpSp>
      <p:grpSp>
        <p:nvGrpSpPr>
          <p:cNvPr id="147" name="o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58390" y="2372940"/>
            <a:ext cx="1843169" cy="2594056"/>
            <a:chOff x="1970423" y="2242862"/>
            <a:chExt cx="1843169" cy="2594056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0423" y="4145175"/>
              <a:ext cx="1843169" cy="691743"/>
            </a:xfrm>
            <a:prstGeom prst="rect">
              <a:avLst/>
            </a:prstGeom>
          </p:spPr>
        </p:pic>
        <p:sp>
          <p:nvSpPr>
            <p:cNvPr id="149" name="o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</p:grpSp>
      <p:grpSp>
        <p:nvGrpSpPr>
          <p:cNvPr id="150" name="u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009081" y="2353226"/>
            <a:ext cx="1225463" cy="2687854"/>
            <a:chOff x="2242459" y="2242862"/>
            <a:chExt cx="1225463" cy="2687854"/>
          </a:xfrm>
        </p:grpSpPr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482" y="4002871"/>
              <a:ext cx="1137440" cy="927845"/>
            </a:xfrm>
            <a:prstGeom prst="rect">
              <a:avLst/>
            </a:prstGeom>
          </p:spPr>
        </p:pic>
        <p:sp>
          <p:nvSpPr>
            <p:cNvPr id="152" name="u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42459" y="2242862"/>
              <a:ext cx="119135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8800" b="1" dirty="0"/>
            </a:p>
          </p:txBody>
        </p:sp>
      </p:grpSp>
      <p:grpSp>
        <p:nvGrpSpPr>
          <p:cNvPr id="71" name="ow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4808254" y="2335414"/>
            <a:ext cx="1752403" cy="2686512"/>
            <a:chOff x="371166" y="2244560"/>
            <a:chExt cx="1752403" cy="2686512"/>
          </a:xfrm>
        </p:grpSpPr>
        <p:pic>
          <p:nvPicPr>
            <p:cNvPr id="72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38" y="4146210"/>
              <a:ext cx="1668921" cy="784862"/>
            </a:xfrm>
            <a:prstGeom prst="rect">
              <a:avLst/>
            </a:prstGeom>
          </p:spPr>
        </p:pic>
        <p:sp>
          <p:nvSpPr>
            <p:cNvPr id="73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66" y="2244560"/>
              <a:ext cx="175240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ow</a:t>
              </a:r>
              <a:endParaRPr lang="en-GB" altLang="en-US" sz="13800" b="1" dirty="0"/>
            </a:p>
          </p:txBody>
        </p:sp>
      </p:grpSp>
      <p:grpSp>
        <p:nvGrpSpPr>
          <p:cNvPr id="153" name="oi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127649" y="2427268"/>
            <a:ext cx="1067921" cy="2720722"/>
            <a:chOff x="2353590" y="2261470"/>
            <a:chExt cx="1067921" cy="2720722"/>
          </a:xfrm>
        </p:grpSpPr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504" y="4115448"/>
              <a:ext cx="860385" cy="866744"/>
            </a:xfrm>
            <a:prstGeom prst="rect">
              <a:avLst/>
            </a:prstGeom>
          </p:spPr>
        </p:pic>
        <p:sp>
          <p:nvSpPr>
            <p:cNvPr id="155" name="oi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353590" y="2261470"/>
              <a:ext cx="106792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</p:grpSp>
      <p:grpSp>
        <p:nvGrpSpPr>
          <p:cNvPr id="156" name="e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05847" y="2394766"/>
            <a:ext cx="1710725" cy="2878343"/>
            <a:chOff x="1998996" y="2248548"/>
            <a:chExt cx="1710725" cy="2878343"/>
          </a:xfrm>
        </p:grpSpPr>
        <p:pic>
          <p:nvPicPr>
            <p:cNvPr id="157" name="Picture 156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7161" y="3885584"/>
              <a:ext cx="874020" cy="1241307"/>
            </a:xfrm>
            <a:prstGeom prst="rect">
              <a:avLst/>
            </a:prstGeom>
          </p:spPr>
        </p:pic>
        <p:sp>
          <p:nvSpPr>
            <p:cNvPr id="158" name="ea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998996" y="2248548"/>
              <a:ext cx="171072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ear</a:t>
              </a:r>
            </a:p>
          </p:txBody>
        </p:sp>
      </p:grpSp>
      <p:grpSp>
        <p:nvGrpSpPr>
          <p:cNvPr id="159" name="ai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769336" y="2255946"/>
            <a:ext cx="1420582" cy="3020614"/>
            <a:chOff x="1998996" y="2248548"/>
            <a:chExt cx="1420582" cy="3020614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9622" y="3862717"/>
              <a:ext cx="841088" cy="1406445"/>
            </a:xfrm>
            <a:prstGeom prst="rect">
              <a:avLst/>
            </a:prstGeom>
          </p:spPr>
        </p:pic>
        <p:sp>
          <p:nvSpPr>
            <p:cNvPr id="161" name="ai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998996" y="2248548"/>
              <a:ext cx="142058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air</a:t>
              </a:r>
            </a:p>
          </p:txBody>
        </p:sp>
      </p:grpSp>
      <p:grpSp>
        <p:nvGrpSpPr>
          <p:cNvPr id="162" name="ure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4691356" y="2211168"/>
            <a:ext cx="1746119" cy="2687494"/>
            <a:chOff x="1871894" y="2255950"/>
            <a:chExt cx="1746119" cy="2687494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484" y="4272042"/>
              <a:ext cx="1294819" cy="671402"/>
            </a:xfrm>
            <a:prstGeom prst="rect">
              <a:avLst/>
            </a:prstGeom>
          </p:spPr>
        </p:pic>
        <p:sp>
          <p:nvSpPr>
            <p:cNvPr id="164" name="ure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1871894" y="2255950"/>
              <a:ext cx="17461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ure</a:t>
              </a:r>
              <a:endParaRPr lang="en-GB" sz="8800" b="1" dirty="0"/>
            </a:p>
          </p:txBody>
        </p:sp>
      </p:grpSp>
      <p:grpSp>
        <p:nvGrpSpPr>
          <p:cNvPr id="165" name="e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5097239" y="2207779"/>
            <a:ext cx="1152880" cy="3011666"/>
            <a:chOff x="2269767" y="2243133"/>
            <a:chExt cx="1152880" cy="3011666"/>
          </a:xfrm>
        </p:grpSpPr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3185" y="3916342"/>
              <a:ext cx="585700" cy="1338457"/>
            </a:xfrm>
            <a:prstGeom prst="rect">
              <a:avLst/>
            </a:prstGeom>
          </p:spPr>
        </p:pic>
        <p:sp>
          <p:nvSpPr>
            <p:cNvPr id="167" name="er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69767" y="2243133"/>
              <a:ext cx="11528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er</a:t>
              </a:r>
              <a:endParaRPr lang="en-GB" sz="88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20236" y="227397"/>
            <a:ext cx="2447764" cy="504056"/>
            <a:chOff x="6696236" y="1700808"/>
            <a:chExt cx="2447764" cy="504056"/>
          </a:xfrm>
          <a:solidFill>
            <a:schemeClr val="accent1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8" name="Speech Bubble">
            <a:extLst>
              <a:ext uri="{FF2B5EF4-FFF2-40B4-BE49-F238E27FC236}">
                <a16:creationId xmlns:a16="http://schemas.microsoft.com/office/drawing/2014/main" id="{656ACA77-DD06-4B76-A9F3-FA692455DBA6}"/>
              </a:ext>
            </a:extLst>
          </p:cNvPr>
          <p:cNvSpPr/>
          <p:nvPr/>
        </p:nvSpPr>
        <p:spPr>
          <a:xfrm>
            <a:off x="3539716" y="836220"/>
            <a:ext cx="5112568" cy="753331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Sam’s Sounds and Tricky Words!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89792-BBE2-4261-A08E-396FE6DC6F3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860" y="1773651"/>
            <a:ext cx="1296144" cy="4032446"/>
          </a:xfrm>
          <a:prstGeom prst="rect">
            <a:avLst/>
          </a:prstGeom>
        </p:spPr>
      </p:pic>
      <p:sp>
        <p:nvSpPr>
          <p:cNvPr id="10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7527926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009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1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8297863" y="5357813"/>
            <a:ext cx="735012" cy="735012"/>
            <a:chOff x="6300192" y="2204864"/>
            <a:chExt cx="900100" cy="900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5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5288624" y="5357928"/>
            <a:ext cx="735369" cy="735369"/>
            <a:chOff x="6300192" y="2204864"/>
            <a:chExt cx="900100" cy="9001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96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rgbClr val="009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7" name="j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5220539" y="2268107"/>
            <a:ext cx="881256" cy="3008993"/>
            <a:chOff x="775369" y="2193366"/>
            <a:chExt cx="881256" cy="3008993"/>
          </a:xfrm>
        </p:grpSpPr>
        <p:pic>
          <p:nvPicPr>
            <p:cNvPr id="98" name="jelly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369" y="3721421"/>
              <a:ext cx="881256" cy="1480938"/>
            </a:xfrm>
            <a:prstGeom prst="rect">
              <a:avLst/>
            </a:prstGeom>
          </p:spPr>
        </p:pic>
        <p:sp>
          <p:nvSpPr>
            <p:cNvPr id="99" name="j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50366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j</a:t>
              </a:r>
              <a:endParaRPr lang="en-GB" altLang="en-US" sz="13800" b="1" dirty="0"/>
            </a:p>
          </p:txBody>
        </p:sp>
      </p:grpSp>
      <p:sp>
        <p:nvSpPr>
          <p:cNvPr id="85" name="ar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4464" y="3207584"/>
            <a:ext cx="158759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are</a:t>
            </a:r>
          </a:p>
        </p:txBody>
      </p:sp>
      <p:sp>
        <p:nvSpPr>
          <p:cNvPr id="86" name="all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8410" y="3207584"/>
            <a:ext cx="13397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all</a:t>
            </a:r>
          </a:p>
        </p:txBody>
      </p:sp>
      <p:sp>
        <p:nvSpPr>
          <p:cNvPr id="87" name="they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473" y="3207584"/>
            <a:ext cx="203757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they</a:t>
            </a:r>
          </a:p>
        </p:txBody>
      </p:sp>
      <p:sp>
        <p:nvSpPr>
          <p:cNvPr id="88" name="her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058" y="3207584"/>
            <a:ext cx="208124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here</a:t>
            </a:r>
          </a:p>
        </p:txBody>
      </p:sp>
      <p:sp>
        <p:nvSpPr>
          <p:cNvPr id="89" name="you">
            <a:extLst>
              <a:ext uri="{FF2B5EF4-FFF2-40B4-BE49-F238E27FC236}">
                <a16:creationId xmlns:a16="http://schemas.microsoft.com/office/drawing/2014/main" id="{3BA73105-4E30-4DB8-A655-9ECFD979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4974" y="3207584"/>
            <a:ext cx="174657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you</a:t>
            </a:r>
          </a:p>
        </p:txBody>
      </p:sp>
      <p:sp>
        <p:nvSpPr>
          <p:cNvPr id="90" name="my">
            <a:extLst>
              <a:ext uri="{FF2B5EF4-FFF2-40B4-BE49-F238E27FC236}">
                <a16:creationId xmlns:a16="http://schemas.microsoft.com/office/drawing/2014/main" id="{E25C68D7-6CDA-454E-B03F-F03FF47A2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144" y="3207584"/>
            <a:ext cx="15202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my</a:t>
            </a:r>
          </a:p>
        </p:txBody>
      </p:sp>
      <p:sp>
        <p:nvSpPr>
          <p:cNvPr id="91" name="was">
            <a:extLst>
              <a:ext uri="{FF2B5EF4-FFF2-40B4-BE49-F238E27FC236}">
                <a16:creationId xmlns:a16="http://schemas.microsoft.com/office/drawing/2014/main" id="{8E1A8539-5057-46B8-9571-D3B3F511E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7613" y="3207584"/>
            <a:ext cx="188129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was</a:t>
            </a:r>
          </a:p>
        </p:txBody>
      </p:sp>
      <p:sp>
        <p:nvSpPr>
          <p:cNvPr id="92" name="be">
            <a:extLst>
              <a:ext uri="{FF2B5EF4-FFF2-40B4-BE49-F238E27FC236}">
                <a16:creationId xmlns:a16="http://schemas.microsoft.com/office/drawing/2014/main" id="{99490B72-2630-4EAA-B09B-7F73956AE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9813" y="3207584"/>
            <a:ext cx="11968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be</a:t>
            </a:r>
          </a:p>
        </p:txBody>
      </p:sp>
      <p:sp>
        <p:nvSpPr>
          <p:cNvPr id="93" name="me">
            <a:extLst>
              <a:ext uri="{FF2B5EF4-FFF2-40B4-BE49-F238E27FC236}">
                <a16:creationId xmlns:a16="http://schemas.microsoft.com/office/drawing/2014/main" id="{707502CE-F4B8-4FE2-8D83-D3265AD14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3171" y="3207584"/>
            <a:ext cx="14501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me</a:t>
            </a:r>
          </a:p>
        </p:txBody>
      </p:sp>
      <p:sp>
        <p:nvSpPr>
          <p:cNvPr id="94" name="we">
            <a:extLst>
              <a:ext uri="{FF2B5EF4-FFF2-40B4-BE49-F238E27FC236}">
                <a16:creationId xmlns:a16="http://schemas.microsoft.com/office/drawing/2014/main" id="{7C7047A7-24B0-4726-8B06-BBCDD4E4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339" y="3207584"/>
            <a:ext cx="14178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we</a:t>
            </a:r>
          </a:p>
        </p:txBody>
      </p:sp>
      <p:sp>
        <p:nvSpPr>
          <p:cNvPr id="95" name="she">
            <a:extLst>
              <a:ext uri="{FF2B5EF4-FFF2-40B4-BE49-F238E27FC236}">
                <a16:creationId xmlns:a16="http://schemas.microsoft.com/office/drawing/2014/main" id="{FEC113C6-0AC0-4D04-9AF0-C377C8033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379" y="3207584"/>
            <a:ext cx="160376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she</a:t>
            </a:r>
          </a:p>
        </p:txBody>
      </p:sp>
      <p:sp>
        <p:nvSpPr>
          <p:cNvPr id="96" name="he">
            <a:extLst>
              <a:ext uri="{FF2B5EF4-FFF2-40B4-BE49-F238E27FC236}">
                <a16:creationId xmlns:a16="http://schemas.microsoft.com/office/drawing/2014/main" id="{2F4519AC-2B43-4F91-B321-35F9729A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7689" y="3207584"/>
            <a:ext cx="122114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tx1"/>
                </a:solidFill>
              </a:rPr>
              <a:t>he</a:t>
            </a:r>
          </a:p>
        </p:txBody>
      </p:sp>
      <p:grpSp>
        <p:nvGrpSpPr>
          <p:cNvPr id="125" name="th">
            <a:extLst>
              <a:ext uri="{FF2B5EF4-FFF2-40B4-BE49-F238E27FC236}">
                <a16:creationId xmlns:a16="http://schemas.microsoft.com/office/drawing/2014/main" id="{EB89D405-7DA0-4EAB-A58A-B6AD4B6D6491}"/>
              </a:ext>
            </a:extLst>
          </p:cNvPr>
          <p:cNvGrpSpPr/>
          <p:nvPr/>
        </p:nvGrpSpPr>
        <p:grpSpPr>
          <a:xfrm>
            <a:off x="4818109" y="2268107"/>
            <a:ext cx="1725485" cy="2721235"/>
            <a:chOff x="803177" y="2193366"/>
            <a:chExt cx="1725485" cy="2721235"/>
          </a:xfrm>
        </p:grpSpPr>
        <p:pic>
          <p:nvPicPr>
            <p:cNvPr id="168" name="jelly">
              <a:extLst>
                <a:ext uri="{FF2B5EF4-FFF2-40B4-BE49-F238E27FC236}">
                  <a16:creationId xmlns:a16="http://schemas.microsoft.com/office/drawing/2014/main" id="{58C61A34-21CA-4450-8892-BC59AAB3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3177" y="3737019"/>
              <a:ext cx="1725485" cy="1177582"/>
            </a:xfrm>
            <a:prstGeom prst="rect">
              <a:avLst/>
            </a:prstGeom>
          </p:spPr>
        </p:pic>
        <p:sp>
          <p:nvSpPr>
            <p:cNvPr id="169" name="j">
              <a:extLst>
                <a:ext uri="{FF2B5EF4-FFF2-40B4-BE49-F238E27FC236}">
                  <a16:creationId xmlns:a16="http://schemas.microsoft.com/office/drawing/2014/main" id="{356D85B5-FF73-40F6-87C8-C8B950ABE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</p:grpSp>
      <p:grpSp>
        <p:nvGrpSpPr>
          <p:cNvPr id="177" name="oo">
            <a:extLst>
              <a:ext uri="{FF2B5EF4-FFF2-40B4-BE49-F238E27FC236}">
                <a16:creationId xmlns:a16="http://schemas.microsoft.com/office/drawing/2014/main" id="{E76C6735-BD55-47EB-9C16-BEEAB6FDC829}"/>
              </a:ext>
            </a:extLst>
          </p:cNvPr>
          <p:cNvGrpSpPr/>
          <p:nvPr/>
        </p:nvGrpSpPr>
        <p:grpSpPr>
          <a:xfrm>
            <a:off x="5002200" y="2442200"/>
            <a:ext cx="1563248" cy="2540460"/>
            <a:chOff x="1031310" y="2193366"/>
            <a:chExt cx="1563248" cy="2540460"/>
          </a:xfrm>
        </p:grpSpPr>
        <p:pic>
          <p:nvPicPr>
            <p:cNvPr id="178" name="jelly">
              <a:extLst>
                <a:ext uri="{FF2B5EF4-FFF2-40B4-BE49-F238E27FC236}">
                  <a16:creationId xmlns:a16="http://schemas.microsoft.com/office/drawing/2014/main" id="{96EA4636-8909-43F7-AEFC-D664F8915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8096" y="3810910"/>
              <a:ext cx="923507" cy="922916"/>
            </a:xfrm>
            <a:prstGeom prst="rect">
              <a:avLst/>
            </a:prstGeom>
          </p:spPr>
        </p:pic>
        <p:sp>
          <p:nvSpPr>
            <p:cNvPr id="179" name="j">
              <a:extLst>
                <a:ext uri="{FF2B5EF4-FFF2-40B4-BE49-F238E27FC236}">
                  <a16:creationId xmlns:a16="http://schemas.microsoft.com/office/drawing/2014/main" id="{D473DB91-7900-4C9B-9CCD-39A57CBAE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1310" y="2193366"/>
              <a:ext cx="1563248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</p:grpSp>
      <p:grpSp>
        <p:nvGrpSpPr>
          <p:cNvPr id="174" name="zz">
            <a:extLst>
              <a:ext uri="{FF2B5EF4-FFF2-40B4-BE49-F238E27FC236}">
                <a16:creationId xmlns:a16="http://schemas.microsoft.com/office/drawing/2014/main" id="{507764E3-B557-439C-AE4B-10D8E9202862}"/>
              </a:ext>
            </a:extLst>
          </p:cNvPr>
          <p:cNvGrpSpPr/>
          <p:nvPr/>
        </p:nvGrpSpPr>
        <p:grpSpPr>
          <a:xfrm>
            <a:off x="4916719" y="2199633"/>
            <a:ext cx="1555432" cy="2832932"/>
            <a:chOff x="4869538" y="2501210"/>
            <a:chExt cx="1555432" cy="2832932"/>
          </a:xfrm>
        </p:grpSpPr>
        <p:grpSp>
          <p:nvGrpSpPr>
            <p:cNvPr id="175" name="z">
              <a:extLst>
                <a:ext uri="{FF2B5EF4-FFF2-40B4-BE49-F238E27FC236}">
                  <a16:creationId xmlns:a16="http://schemas.microsoft.com/office/drawing/2014/main" id="{60959AE6-9B4B-4E1E-B1ED-6A04ADD121EA}"/>
                </a:ext>
              </a:extLst>
            </p:cNvPr>
            <p:cNvGrpSpPr/>
            <p:nvPr/>
          </p:nvGrpSpPr>
          <p:grpSpPr>
            <a:xfrm>
              <a:off x="4869538" y="2501210"/>
              <a:ext cx="1555432" cy="2832932"/>
              <a:chOff x="3449124" y="2079309"/>
              <a:chExt cx="1555432" cy="2832932"/>
            </a:xfrm>
          </p:grpSpPr>
          <p:pic>
            <p:nvPicPr>
              <p:cNvPr id="180" name="picture z">
                <a:extLst>
                  <a:ext uri="{FF2B5EF4-FFF2-40B4-BE49-F238E27FC236}">
                    <a16:creationId xmlns:a16="http://schemas.microsoft.com/office/drawing/2014/main" id="{A46EDD00-35B6-43E9-8E23-C9C0B35EEF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49124" y="4092230"/>
                <a:ext cx="753218" cy="820011"/>
              </a:xfrm>
              <a:prstGeom prst="rect">
                <a:avLst/>
              </a:prstGeom>
            </p:spPr>
          </p:pic>
          <p:sp>
            <p:nvSpPr>
              <p:cNvPr id="181" name="z">
                <a:extLst>
                  <a:ext uri="{FF2B5EF4-FFF2-40B4-BE49-F238E27FC236}">
                    <a16:creationId xmlns:a16="http://schemas.microsoft.com/office/drawing/2014/main" id="{957339E2-2107-4453-85BB-A53FF36D3A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784" y="2079309"/>
                <a:ext cx="1415772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winkl" pitchFamily="2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winkl" pitchFamily="2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winkl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winkl" pitchFamily="2" charset="0"/>
                  </a:defRPr>
                </a:lvl9pPr>
              </a:lstStyle>
              <a:p>
                <a:r>
                  <a:rPr lang="en-GB" altLang="en-US" sz="9600" dirty="0" err="1"/>
                  <a:t>zz</a:t>
                </a:r>
                <a:endParaRPr lang="en-GB" altLang="en-US" sz="9600" dirty="0"/>
              </a:p>
            </p:txBody>
          </p:sp>
        </p:grpSp>
        <p:pic>
          <p:nvPicPr>
            <p:cNvPr id="176" name="picture z">
              <a:extLst>
                <a:ext uri="{FF2B5EF4-FFF2-40B4-BE49-F238E27FC236}">
                  <a16:creationId xmlns:a16="http://schemas.microsoft.com/office/drawing/2014/main" id="{31527FDF-564A-4AC7-A733-92816D2EC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613" y="4495896"/>
              <a:ext cx="753218" cy="8200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25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7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2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25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5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455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5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73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3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8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18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23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43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5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0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78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98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55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2550"/>
                            </p:stCondLst>
                            <p:childTnLst>
                              <p:par>
                                <p:cTn id="12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33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53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605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8050"/>
                            </p:stCondLst>
                            <p:childTnLst>
                              <p:par>
                                <p:cTn id="14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88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8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13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33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4050"/>
                            </p:stCondLst>
                            <p:childTnLst>
                              <p:par>
                                <p:cTn id="1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605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68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88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955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6155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62300"/>
                            </p:stCondLst>
                            <p:childTnLst>
                              <p:par>
                                <p:cTn id="1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4300"/>
                            </p:stCondLst>
                            <p:childTnLst>
                              <p:par>
                                <p:cTn id="19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505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7050"/>
                            </p:stCondLst>
                            <p:childTnLst>
                              <p:par>
                                <p:cTn id="19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78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98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55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2550"/>
                            </p:stCondLst>
                            <p:childTnLst>
                              <p:par>
                                <p:cTn id="21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33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75300"/>
                            </p:stCondLst>
                            <p:childTnLst>
                              <p:par>
                                <p:cTn id="223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00"/>
                            </p:stCondLst>
                            <p:childTnLst>
                              <p:par>
                                <p:cTn id="2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5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000"/>
                            </p:stCondLst>
                            <p:childTnLst>
                              <p:par>
                                <p:cTn id="2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000"/>
                            </p:stCondLst>
                            <p:childTnLst>
                              <p:par>
                                <p:cTn id="26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5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3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0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3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3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10,255 Bird Nest Illustrations &amp; Clip Art - iStock">
            <a:extLst>
              <a:ext uri="{FF2B5EF4-FFF2-40B4-BE49-F238E27FC236}">
                <a16:creationId xmlns:a16="http://schemas.microsoft.com/office/drawing/2014/main" id="{0A88E7DA-3868-475B-A3CA-B8846E02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16" y="49696"/>
            <a:ext cx="6799988" cy="679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2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Emoji in face mask stock vector. Illustration of contagious - 178909733">
            <a:extLst>
              <a:ext uri="{FF2B5EF4-FFF2-40B4-BE49-F238E27FC236}">
                <a16:creationId xmlns:a16="http://schemas.microsoft.com/office/drawing/2014/main" id="{D2C4E54B-5723-4DB1-A86D-2235792E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99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74021D-764C-4ED0-BF89-D3F871EEE6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21" b="10042"/>
          <a:stretch/>
        </p:blipFill>
        <p:spPr>
          <a:xfrm>
            <a:off x="-152390" y="1282"/>
            <a:ext cx="1234439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6B7E47-C898-4EDF-B238-7425B16C76FF}"/>
              </a:ext>
            </a:extLst>
          </p:cNvPr>
          <p:cNvSpPr/>
          <p:nvPr/>
        </p:nvSpPr>
        <p:spPr>
          <a:xfrm>
            <a:off x="1252025" y="436098"/>
            <a:ext cx="9537895" cy="5978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0E1D3-A73E-4F62-9F2D-A08A92101037}"/>
              </a:ext>
            </a:extLst>
          </p:cNvPr>
          <p:cNvSpPr txBox="1"/>
          <p:nvPr/>
        </p:nvSpPr>
        <p:spPr>
          <a:xfrm>
            <a:off x="1151506" y="2181016"/>
            <a:ext cx="988898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spc="600" dirty="0">
                <a:latin typeface="+mn-lt"/>
              </a:rPr>
              <a:t>F</a:t>
            </a:r>
            <a:r>
              <a:rPr lang="en-GB" sz="8800" spc="600" dirty="0">
                <a:solidFill>
                  <a:srgbClr val="7030A0"/>
                </a:solidFill>
                <a:latin typeface="+mn-lt"/>
              </a:rPr>
              <a:t>or</a:t>
            </a:r>
            <a:r>
              <a:rPr lang="en-GB" sz="8800" spc="600" dirty="0">
                <a:latin typeface="+mn-lt"/>
              </a:rPr>
              <a:t> lun</a:t>
            </a:r>
            <a:r>
              <a:rPr lang="en-GB" sz="8800" spc="600" dirty="0">
                <a:solidFill>
                  <a:srgbClr val="7030A0"/>
                </a:solidFill>
                <a:latin typeface="+mn-lt"/>
              </a:rPr>
              <a:t>ch</a:t>
            </a:r>
            <a:r>
              <a:rPr lang="en-GB" sz="8800" spc="600" dirty="0">
                <a:latin typeface="+mn-lt"/>
              </a:rPr>
              <a:t> I had t</a:t>
            </a:r>
            <a:r>
              <a:rPr lang="en-GB" sz="8800" spc="600" dirty="0">
                <a:solidFill>
                  <a:srgbClr val="7030A0"/>
                </a:solidFill>
                <a:latin typeface="+mn-lt"/>
              </a:rPr>
              <a:t>oa</a:t>
            </a:r>
            <a:r>
              <a:rPr lang="en-GB" sz="8800" spc="600" dirty="0">
                <a:solidFill>
                  <a:srgbClr val="00B050"/>
                </a:solidFill>
                <a:latin typeface="+mn-lt"/>
              </a:rPr>
              <a:t>st</a:t>
            </a:r>
            <a:r>
              <a:rPr lang="en-GB" sz="8800" spc="600" dirty="0">
                <a:latin typeface="+mn-lt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8F07D7-2AAA-40EB-9F9C-DF767EE391BD}"/>
              </a:ext>
            </a:extLst>
          </p:cNvPr>
          <p:cNvSpPr/>
          <p:nvPr/>
        </p:nvSpPr>
        <p:spPr>
          <a:xfrm>
            <a:off x="1742660" y="1871869"/>
            <a:ext cx="9011479" cy="34190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0C4661-2904-4492-94A4-5D18972F3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4" b="1186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AutoShape 2" descr="188,963 Face Mask Stock Illustrations, Cliparts and Royalty Free Face Mask  Vectors">
            <a:extLst>
              <a:ext uri="{FF2B5EF4-FFF2-40B4-BE49-F238E27FC236}">
                <a16:creationId xmlns:a16="http://schemas.microsoft.com/office/drawing/2014/main" id="{BBE26273-78B4-478C-8021-D9734F96D4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77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04B3C-9C99-47DC-8DB2-48CD215F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06" b="1235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4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A390-A228-4161-9784-AFBA077C92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0" b="1179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44DF4-1FC5-4C21-B217-913F70F6E197}"/>
              </a:ext>
            </a:extLst>
          </p:cNvPr>
          <p:cNvSpPr/>
          <p:nvPr/>
        </p:nvSpPr>
        <p:spPr>
          <a:xfrm>
            <a:off x="2319130" y="3193774"/>
            <a:ext cx="7553740" cy="1775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E54B5A-E2B1-4A68-95AA-4EF3A7EC9DA4}"/>
              </a:ext>
            </a:extLst>
          </p:cNvPr>
          <p:cNvSpPr/>
          <p:nvPr/>
        </p:nvSpPr>
        <p:spPr>
          <a:xfrm>
            <a:off x="3525078" y="1749287"/>
            <a:ext cx="4996070" cy="1444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C0DBC7-48BC-4FDA-BE32-48187D4FDD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7965" y="2693467"/>
            <a:ext cx="4996069" cy="147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466F5F-18D2-4DD3-85D7-CBF3DE4E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551" y="643466"/>
            <a:ext cx="737889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7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D8D83-21FC-4771-A0FF-FF84D1B99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294" y="643466"/>
            <a:ext cx="74034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38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E4220-F2D8-41ED-A247-3FE440E4E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904" b="960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92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74D2F-B15A-40F6-B3DF-D1CCB2472E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78" b="205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3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C706A68F-55E1-4132-B29D-13888AD68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1" b="84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13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680FFE-C0C1-4533-861B-D4841B41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00" b="2251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466F5F-18D2-4DD3-85D7-CBF3DE4E9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1397"/>
            <a:ext cx="5291666" cy="39952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7E79DB-7B9A-481F-A2B2-37F66C392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38011"/>
            <a:ext cx="5291667" cy="398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492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DDCBA68CE2374BBB873228142E8D11" ma:contentTypeVersion="11" ma:contentTypeDescription="Create a new document." ma:contentTypeScope="" ma:versionID="50587c47dd5d49f9d09fa6704ce568ae">
  <xsd:schema xmlns:xsd="http://www.w3.org/2001/XMLSchema" xmlns:xs="http://www.w3.org/2001/XMLSchema" xmlns:p="http://schemas.microsoft.com/office/2006/metadata/properties" xmlns:ns2="f52e43db-30ed-4fe3-8cc4-b13ed271f06c" targetNamespace="http://schemas.microsoft.com/office/2006/metadata/properties" ma:root="true" ma:fieldsID="92fe9366b5505cc93efdb91f58b0344c" ns2:_="">
    <xsd:import namespace="f52e43db-30ed-4fe3-8cc4-b13ed271f0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2e43db-30ed-4fe3-8cc4-b13ed271f0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03F8A1-6A29-4667-B73C-5E613F3862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2e43db-30ed-4fe3-8cc4-b13ed271f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518BF0-EBA5-435A-8C55-A83469397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BB415-CB8F-4EA0-B40B-6734DCF7A9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77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McDonnell</dc:creator>
  <cp:lastModifiedBy>Rebecca McDonnell</cp:lastModifiedBy>
  <cp:revision>2</cp:revision>
  <dcterms:created xsi:type="dcterms:W3CDTF">2022-04-18T11:37:13Z</dcterms:created>
  <dcterms:modified xsi:type="dcterms:W3CDTF">2022-04-18T15:08:22Z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0x0101006BDDCBA68CE2374BBB873228142E8D11</vt:lpwstr>
  </property>
</Properties>
</file>