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  <p:sldMasterId id="2147483699" r:id="rId2"/>
    <p:sldMasterId id="2147483711" r:id="rId3"/>
    <p:sldMasterId id="2147483717" r:id="rId4"/>
    <p:sldMasterId id="2147483729" r:id="rId5"/>
    <p:sldMasterId id="2147483735" r:id="rId6"/>
    <p:sldMasterId id="2147483741" r:id="rId7"/>
  </p:sldMasterIdLst>
  <p:notesMasterIdLst>
    <p:notesMasterId r:id="rId64"/>
  </p:notesMasterIdLst>
  <p:handoutMasterIdLst>
    <p:handoutMasterId r:id="rId65"/>
  </p:handoutMasterIdLst>
  <p:sldIdLst>
    <p:sldId id="286" r:id="rId8"/>
    <p:sldId id="322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21" r:id="rId28"/>
    <p:sldId id="320" r:id="rId29"/>
    <p:sldId id="319" r:id="rId30"/>
    <p:sldId id="318" r:id="rId31"/>
    <p:sldId id="317" r:id="rId32"/>
    <p:sldId id="316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41" r:id="rId45"/>
    <p:sldId id="343" r:id="rId46"/>
    <p:sldId id="344" r:id="rId47"/>
    <p:sldId id="345" r:id="rId48"/>
    <p:sldId id="346" r:id="rId49"/>
    <p:sldId id="347" r:id="rId50"/>
    <p:sldId id="326" r:id="rId51"/>
    <p:sldId id="329" r:id="rId52"/>
    <p:sldId id="331" r:id="rId53"/>
    <p:sldId id="333" r:id="rId54"/>
    <p:sldId id="334" r:id="rId55"/>
    <p:sldId id="336" r:id="rId56"/>
    <p:sldId id="337" r:id="rId57"/>
    <p:sldId id="338" r:id="rId58"/>
    <p:sldId id="339" r:id="rId59"/>
    <p:sldId id="348" r:id="rId60"/>
    <p:sldId id="340" r:id="rId61"/>
    <p:sldId id="349" r:id="rId62"/>
    <p:sldId id="325" r:id="rId63"/>
  </p:sldIdLst>
  <p:sldSz cx="9144000" cy="6858000" type="screen4x3"/>
  <p:notesSz cx="6858000" cy="9144000"/>
  <p:embeddedFontLst>
    <p:embeddedFont>
      <p:font typeface="Sassoon Infant Md" panose="02000603050000020003" charset="0"/>
      <p:regular r:id="rId66"/>
    </p:embeddedFont>
    <p:embeddedFont>
      <p:font typeface="Twinkl" panose="020B0604020202020204" charset="0"/>
      <p:regular r:id="rId67"/>
      <p:bold r:id="rId68"/>
    </p:embeddedFont>
    <p:embeddedFont>
      <p:font typeface="Twinkl SemiBold" charset="0"/>
      <p:bold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Sassoon Infant Rg" panose="02000503030000020003" charset="0"/>
      <p:regular r:id="rId74"/>
      <p:bold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8D"/>
    <a:srgbClr val="4C8EC6"/>
    <a:srgbClr val="65A4D9"/>
    <a:srgbClr val="2C5781"/>
    <a:srgbClr val="A63C8F"/>
    <a:srgbClr val="CEB93B"/>
    <a:srgbClr val="FFE76B"/>
    <a:srgbClr val="6EC2B2"/>
    <a:srgbClr val="DC2A3A"/>
    <a:srgbClr val="E5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272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font" Target="fonts/font3.fntdata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font" Target="fonts/font2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twinkl.co.uk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twinkl.co.uk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twinkl.co.uk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twinkl.co.uk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1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5184-EA73-4DC0-8434-004A85A9D6F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CE31-3987-4AC3-8F90-6C08330BE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DEC5-DD11-4238-813D-47E4444A24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3A50-3D32-42FE-941F-141A3035F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03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1F81-F411-48D6-8BE8-D5DC160C0F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9186-E3D2-4C9A-9907-1E1CE7A0F3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27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019-10CC-4794-8071-E604D955881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AEF0-EB52-4276-A084-E1774A086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46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FE21-08D8-4528-9824-239FD170194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FD1F-416F-4623-9661-F50D5F34F9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623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184A-E5BC-4D6A-900D-075E3B3EFA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296F-7D3B-44BF-8126-34F288E523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5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FAD7-BAD4-4235-854A-0840E958936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D472B-52C8-477D-BC41-6C850ABB1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75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412A-4050-4BBA-AC55-1C2E5A2E4F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4A983-D800-47E7-91F0-70BE11C872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0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7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1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25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94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28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1E86-DD56-4BAD-B2AE-E1B286260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5461-8164-4EB0-943B-AA4FB7D6B5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0142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5607-9A62-41CA-A701-F91678A0EA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33C9-F64D-4532-A55C-AB42E43369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00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1E26-828E-46B7-B057-191DEA79E4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83DB-C875-4A88-A734-B8000C1FAB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7171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5184-EA73-4DC0-8434-004A85A9D6F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CE31-3987-4AC3-8F90-6C08330BE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130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DEC5-DD11-4238-813D-47E4444A24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3A50-3D32-42FE-941F-141A3035F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334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1F81-F411-48D6-8BE8-D5DC160C0F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9186-E3D2-4C9A-9907-1E1CE7A0F3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046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019-10CC-4794-8071-E604D955881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AEF0-EB52-4276-A084-E1774A086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2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15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FE21-08D8-4528-9824-239FD170194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FD1F-416F-4623-9661-F50D5F34F9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0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184A-E5BC-4D6A-900D-075E3B3EFA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296F-7D3B-44BF-8126-34F288E523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128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FAD7-BAD4-4235-854A-0840E958936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D472B-52C8-477D-BC41-6C850ABB1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6488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412A-4050-4BBA-AC55-1C2E5A2E4F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4A983-D800-47E7-91F0-70BE11C872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2141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2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09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02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70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01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5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757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7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187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075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84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64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9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617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760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7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8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DDB8-051C-4346-9778-F56207BA3048}" type="datetimeFigureOut">
              <a:rPr lang="en-GB"/>
              <a:pPr>
                <a:defRPr/>
              </a:pPr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33DB-CE16-42C1-8FC6-6B106306D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73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1E86-DD56-4BAD-B2AE-E1B286260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5461-8164-4EB0-943B-AA4FB7D6B5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2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5607-9A62-41CA-A701-F91678A0EA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33C9-F64D-4532-A55C-AB42E43369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16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1E26-828E-46B7-B057-191DEA79E4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83DB-C875-4A88-A734-B8000C1FAB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80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73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1F791-2B4F-4641-A3F1-14B068A02FC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8FB34-B28C-4484-9BF2-4CA03032269B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1F791-2B4F-4641-A3F1-14B068A02FC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8FB34-B28C-4484-9BF2-4CA03032269B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0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etters-and-sounds/phase-3/phase-3-powerpoints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twinkl.co.uk/resources/letters-and-sounds/phase-3/phase-3-powerpoints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twinkl.co.uk/resources/letters-and-sounds/phase-3/phase-3-powerpoints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225912" y="422536"/>
            <a:ext cx="46085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9600" dirty="0" smtClean="0"/>
              <a:t>Phonics Recap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8" y="3469524"/>
            <a:ext cx="4723080" cy="264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25812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85950"/>
            <a:ext cx="3136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71550" y="765175"/>
            <a:ext cx="46085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ar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752600"/>
            <a:ext cx="2892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or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765175"/>
            <a:ext cx="863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9750" y="95726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ur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82838"/>
            <a:ext cx="28733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827088" y="1196975"/>
            <a:ext cx="46085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ow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895475"/>
            <a:ext cx="33242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8270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oi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04950"/>
            <a:ext cx="25114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ear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222500"/>
            <a:ext cx="27352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3900" smtClean="0"/>
              <a:t>er</a:t>
            </a:r>
            <a:endParaRPr lang="en-GB" altLang="en-US" sz="23900" smtClean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273300"/>
            <a:ext cx="34480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971550" y="1341438"/>
            <a:ext cx="46085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air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073150"/>
            <a:ext cx="275748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39750" y="1173163"/>
            <a:ext cx="46085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ch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266825"/>
            <a:ext cx="4244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the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no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go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into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</a:t>
            </a: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she</a:t>
            </a:r>
          </a:p>
        </p:txBody>
      </p:sp>
      <p:pic>
        <p:nvPicPr>
          <p:cNvPr id="409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we</a:t>
            </a: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me</a:t>
            </a:r>
          </a:p>
        </p:txBody>
      </p:sp>
      <p:pic>
        <p:nvPicPr>
          <p:cNvPr id="614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90538" y="105092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sh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66975"/>
            <a:ext cx="31575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be</a:t>
            </a:r>
          </a:p>
        </p:txBody>
      </p:sp>
      <p:pic>
        <p:nvPicPr>
          <p:cNvPr id="717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was</a:t>
            </a:r>
          </a:p>
        </p:txBody>
      </p:sp>
      <p:pic>
        <p:nvPicPr>
          <p:cNvPr id="819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you</a:t>
            </a:r>
          </a:p>
        </p:txBody>
      </p:sp>
      <p:pic>
        <p:nvPicPr>
          <p:cNvPr id="921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they</a:t>
            </a:r>
          </a:p>
        </p:txBody>
      </p:sp>
      <p:pic>
        <p:nvPicPr>
          <p:cNvPr id="1024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all</a:t>
            </a:r>
          </a:p>
        </p:txBody>
      </p:sp>
      <p:pic>
        <p:nvPicPr>
          <p:cNvPr id="1126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are</a:t>
            </a:r>
          </a:p>
        </p:txBody>
      </p:sp>
      <p:pic>
        <p:nvPicPr>
          <p:cNvPr id="1229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my</a:t>
            </a: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her</a:t>
            </a:r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3"/>
            <a:extLst>
              <a:ext uri="{FF2B5EF4-FFF2-40B4-BE49-F238E27FC236}">
                <a16:creationId xmlns="" xmlns:a16="http://schemas.microsoft.com/office/drawing/2014/main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="" xmlns:a16="http://schemas.microsoft.com/office/drawing/2014/main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thick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th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ick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11188" y="105410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th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105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thin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th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in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path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pa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th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bath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ba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th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xmlns="" id="{8D450E5F-55B2-4417-BB53-B00618DC2B1E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6600" dirty="0">
                <a:ln w="76200">
                  <a:solidFill>
                    <a:srgbClr val="1C1C1C"/>
                  </a:solidFill>
                </a:ln>
                <a:latin typeface="Twinkl"/>
              </a:rPr>
              <a:t>moth</a:t>
            </a:r>
            <a:endParaRPr lang="en-GB" sz="6600" dirty="0">
              <a:ln w="76200">
                <a:solidFill>
                  <a:srgbClr val="1C1C1C"/>
                </a:solidFill>
              </a:ln>
              <a:latin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solidFill>
                  <a:srgbClr val="8B368B"/>
                </a:solidFill>
                <a:latin typeface="+mn-lt"/>
              </a:rPr>
              <a:t>moth</a:t>
            </a:r>
            <a:endParaRPr lang="en-GB" sz="6600" dirty="0">
              <a:ln w="19050">
                <a:solidFill>
                  <a:schemeClr val="bg1"/>
                </a:solidFill>
              </a:ln>
              <a:solidFill>
                <a:srgbClr val="8B368B"/>
              </a:solidFill>
              <a:latin typeface="+mn-lt"/>
            </a:endParaRPr>
          </a:p>
        </p:txBody>
      </p:sp>
      <p:sp>
        <p:nvSpPr>
          <p:cNvPr id="15" name="Rectangle: Rounded Corners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73EA2EC-AAAF-4601-9E60-3460C7CA99A6}"/>
              </a:ext>
            </a:extLst>
          </p:cNvPr>
          <p:cNvSpPr/>
          <p:nvPr/>
        </p:nvSpPr>
        <p:spPr>
          <a:xfrm>
            <a:off x="7575014" y="5692864"/>
            <a:ext cx="948202" cy="548546"/>
          </a:xfrm>
          <a:prstGeom prst="roundRect">
            <a:avLst/>
          </a:prstGeom>
          <a:solidFill>
            <a:srgbClr val="B391C3"/>
          </a:solidFill>
          <a:ln w="38100">
            <a:solidFill>
              <a:srgbClr val="D0B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</a:t>
            </a:r>
            <a:endParaRPr lang="en-GB" sz="2000" b="1" dirty="0">
              <a:solidFill>
                <a:prstClr val="whit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16E07A-AAB9-4E3D-8F74-B3AEBC842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670" y="2198427"/>
            <a:ext cx="3667130" cy="3339214"/>
          </a:xfrm>
          <a:prstGeom prst="rect">
            <a:avLst/>
          </a:prstGeom>
        </p:spPr>
      </p:pic>
      <p:grpSp>
        <p:nvGrpSpPr>
          <p:cNvPr id="12" name="BOX">
            <a:extLst>
              <a:ext uri="{FF2B5EF4-FFF2-40B4-BE49-F238E27FC236}">
                <a16:creationId xmlns:a16="http://schemas.microsoft.com/office/drawing/2014/main" xmlns="" id="{E11BA3F8-8A04-4A2B-85C7-141D4445FF2C}"/>
              </a:ext>
            </a:extLst>
          </p:cNvPr>
          <p:cNvGrpSpPr/>
          <p:nvPr/>
        </p:nvGrpSpPr>
        <p:grpSpPr>
          <a:xfrm>
            <a:off x="2339386" y="1640186"/>
            <a:ext cx="4455698" cy="4455696"/>
            <a:chOff x="2339386" y="1640186"/>
            <a:chExt cx="4455698" cy="4455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64BDC7B-5628-4AC7-9433-475CE1302258}"/>
                </a:ext>
              </a:extLst>
            </p:cNvPr>
            <p:cNvSpPr/>
            <p:nvPr/>
          </p:nvSpPr>
          <p:spPr>
            <a:xfrm>
              <a:off x="2339386" y="1640186"/>
              <a:ext cx="4455698" cy="4455696"/>
            </a:xfrm>
            <a:prstGeom prst="roundRect">
              <a:avLst>
                <a:gd name="adj" fmla="val 9988"/>
              </a:avLst>
            </a:prstGeom>
            <a:solidFill>
              <a:srgbClr val="8B36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0" b="1" dirty="0">
                  <a:ln w="38100">
                    <a:solidFill>
                      <a:srgbClr val="1C1C1C"/>
                    </a:solidFill>
                  </a:ln>
                  <a:solidFill>
                    <a:prstClr val="white"/>
                  </a:solidFill>
                </a:rPr>
                <a:t>?</a:t>
              </a:r>
              <a:endParaRPr lang="en-GB" sz="30000" b="1" dirty="0">
                <a:ln w="38100">
                  <a:solidFill>
                    <a:srgbClr val="1C1C1C"/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EB93632-F923-4D88-B0FF-BE02ADEE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8656">
              <a:off x="3682766" y="3500848"/>
              <a:ext cx="504225" cy="478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C48F67F-348F-4586-BF9F-FA150CC8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6346">
              <a:off x="5214731" y="2572556"/>
              <a:ext cx="257104" cy="244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8DEE336-6042-42DF-B7F4-93215055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751" flipH="1">
              <a:off x="5430143" y="2819517"/>
              <a:ext cx="185006" cy="175712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xmlns="" id="{6D15D145-7903-4BB4-A85F-858C38DEE1BF}"/>
              </a:ext>
            </a:extLst>
          </p:cNvPr>
          <p:cNvSpPr/>
          <p:nvPr/>
        </p:nvSpPr>
        <p:spPr>
          <a:xfrm>
            <a:off x="8395062" y="6540138"/>
            <a:ext cx="748937" cy="31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="" xmlns:a16="http://schemas.microsoft.com/office/drawing/2014/main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="" xmlns:a16="http://schemas.microsoft.com/office/drawing/2014/main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ring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ri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sing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song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wing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wi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ding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di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900113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ng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25669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dong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do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ping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pi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thing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thi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ng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xmlns="" id="{8D450E5F-55B2-4417-BB53-B00618DC2B1E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6600" dirty="0">
                <a:ln w="76200">
                  <a:solidFill>
                    <a:srgbClr val="1C1C1C"/>
                  </a:solidFill>
                </a:ln>
                <a:latin typeface="Twinkl"/>
              </a:rPr>
              <a:t>king</a:t>
            </a:r>
            <a:endParaRPr lang="en-GB" sz="6600" dirty="0">
              <a:ln w="76200">
                <a:solidFill>
                  <a:srgbClr val="1C1C1C"/>
                </a:solidFill>
              </a:ln>
              <a:latin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solidFill>
                  <a:srgbClr val="8B368B"/>
                </a:solidFill>
                <a:latin typeface="+mn-lt"/>
              </a:rPr>
              <a:t>king</a:t>
            </a:r>
            <a:endParaRPr lang="en-GB" sz="6600" dirty="0">
              <a:ln w="19050">
                <a:solidFill>
                  <a:schemeClr val="bg1"/>
                </a:solidFill>
              </a:ln>
              <a:solidFill>
                <a:srgbClr val="8B368B"/>
              </a:solidFill>
              <a:latin typeface="+mn-lt"/>
            </a:endParaRPr>
          </a:p>
        </p:txBody>
      </p:sp>
      <p:sp>
        <p:nvSpPr>
          <p:cNvPr id="15" name="Rectangle: Rounded Corners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73EA2EC-AAAF-4601-9E60-3460C7CA99A6}"/>
              </a:ext>
            </a:extLst>
          </p:cNvPr>
          <p:cNvSpPr/>
          <p:nvPr/>
        </p:nvSpPr>
        <p:spPr>
          <a:xfrm>
            <a:off x="7575014" y="5692864"/>
            <a:ext cx="948202" cy="548546"/>
          </a:xfrm>
          <a:prstGeom prst="roundRect">
            <a:avLst/>
          </a:prstGeom>
          <a:solidFill>
            <a:srgbClr val="B391C3"/>
          </a:solidFill>
          <a:ln w="38100">
            <a:solidFill>
              <a:srgbClr val="D0B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</a:t>
            </a:r>
            <a:endParaRPr lang="en-GB" sz="2000" b="1" dirty="0">
              <a:solidFill>
                <a:prstClr val="whit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16E07A-AAB9-4E3D-8F74-B3AEBC842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567" y="1724840"/>
            <a:ext cx="2047336" cy="4286388"/>
          </a:xfrm>
          <a:prstGeom prst="rect">
            <a:avLst/>
          </a:prstGeom>
        </p:spPr>
      </p:pic>
      <p:grpSp>
        <p:nvGrpSpPr>
          <p:cNvPr id="12" name="BOX">
            <a:extLst>
              <a:ext uri="{FF2B5EF4-FFF2-40B4-BE49-F238E27FC236}">
                <a16:creationId xmlns:a16="http://schemas.microsoft.com/office/drawing/2014/main" xmlns="" id="{E11BA3F8-8A04-4A2B-85C7-141D4445FF2C}"/>
              </a:ext>
            </a:extLst>
          </p:cNvPr>
          <p:cNvGrpSpPr/>
          <p:nvPr/>
        </p:nvGrpSpPr>
        <p:grpSpPr>
          <a:xfrm>
            <a:off x="2339386" y="1640186"/>
            <a:ext cx="4455698" cy="4455696"/>
            <a:chOff x="2339386" y="1640186"/>
            <a:chExt cx="4455698" cy="4455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64BDC7B-5628-4AC7-9433-475CE1302258}"/>
                </a:ext>
              </a:extLst>
            </p:cNvPr>
            <p:cNvSpPr/>
            <p:nvPr/>
          </p:nvSpPr>
          <p:spPr>
            <a:xfrm>
              <a:off x="2339386" y="1640186"/>
              <a:ext cx="4455698" cy="4455696"/>
            </a:xfrm>
            <a:prstGeom prst="roundRect">
              <a:avLst>
                <a:gd name="adj" fmla="val 9988"/>
              </a:avLst>
            </a:prstGeom>
            <a:solidFill>
              <a:srgbClr val="8B36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0" b="1" dirty="0">
                  <a:ln w="38100">
                    <a:solidFill>
                      <a:srgbClr val="1C1C1C"/>
                    </a:solidFill>
                  </a:ln>
                  <a:solidFill>
                    <a:prstClr val="white"/>
                  </a:solidFill>
                </a:rPr>
                <a:t>?</a:t>
              </a:r>
              <a:endParaRPr lang="en-GB" sz="30000" b="1" dirty="0">
                <a:ln w="38100">
                  <a:solidFill>
                    <a:srgbClr val="1C1C1C"/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EB93632-F923-4D88-B0FF-BE02ADEE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8656">
              <a:off x="3682766" y="3500848"/>
              <a:ext cx="504225" cy="478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C48F67F-348F-4586-BF9F-FA150CC8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6346">
              <a:off x="5214731" y="2572556"/>
              <a:ext cx="257104" cy="244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8DEE336-6042-42DF-B7F4-93215055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751" flipH="1">
              <a:off x="5430143" y="2819517"/>
              <a:ext cx="185006" cy="175712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xmlns="" id="{5791AC2A-62E8-40A3-9A56-E659C149BA59}"/>
              </a:ext>
            </a:extLst>
          </p:cNvPr>
          <p:cNvSpPr/>
          <p:nvPr/>
        </p:nvSpPr>
        <p:spPr>
          <a:xfrm>
            <a:off x="8395062" y="6540138"/>
            <a:ext cx="748937" cy="31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5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1508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516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1510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804863"/>
            <a:ext cx="6619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844675"/>
            <a:ext cx="243046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835150"/>
            <a:ext cx="26336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1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1476375" y="1425575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3277173">
            <a:off x="1931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 rot="2077171">
            <a:off x="6759575" y="1524000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675583" y="1544076"/>
            <a:ext cx="5486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0" smtClean="0">
                <a:solidFill>
                  <a:srgbClr val="00B050"/>
                </a:solidFill>
                <a:latin typeface="Sassoon Infant Md" pitchFamily="50" charset="0"/>
                <a:cs typeface="Arial" charset="0"/>
              </a:rPr>
              <a:t>no</a:t>
            </a:r>
            <a:endParaRPr lang="en-GB" altLang="en-US" sz="20000" dirty="0" smtClean="0">
              <a:solidFill>
                <a:srgbClr val="00B050"/>
              </a:solidFill>
              <a:latin typeface="Sassoon Infant Md" pitchFamily="50" charset="0"/>
              <a:cs typeface="Arial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380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06">
            <a:off x="655638" y="4116388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1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1476375" y="1425575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3277173">
            <a:off x="1931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 rot="2077171">
            <a:off x="6759575" y="1524000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708150" y="1133475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6600" smtClean="0">
                <a:solidFill>
                  <a:srgbClr val="00B050"/>
                </a:solidFill>
                <a:latin typeface="Sassoon Infant Md" pitchFamily="50" charset="0"/>
                <a:cs typeface="Arial" charset="0"/>
              </a:rPr>
              <a:t>Well Done!</a:t>
            </a:r>
            <a:endParaRPr lang="en-GB" altLang="en-US" sz="6000" smtClean="0">
              <a:solidFill>
                <a:srgbClr val="00B050"/>
              </a:solidFill>
              <a:latin typeface="Sassoon Infant Md" pitchFamily="50" charset="0"/>
              <a:cs typeface="Arial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380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06">
            <a:off x="655638" y="4116388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bird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776413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79" y="3374623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952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ai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235075"/>
            <a:ext cx="305117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7556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ee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643188"/>
            <a:ext cx="46101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20713" y="1420813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igh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917700"/>
            <a:ext cx="27797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oa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16113"/>
            <a:ext cx="28606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1B37D4A5-90BB-4844-98B2-369F398C181C}" vid="{00783449-5817-44E1-8606-1A7DF4C9CE72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1B37D4A5-90BB-4844-98B2-369F398C181C}" vid="{00783449-5817-44E1-8606-1A7DF4C9CE72}"/>
    </a:ext>
  </a:extLst>
</a:theme>
</file>

<file path=ppt/theme/theme6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7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234</TotalTime>
  <Words>74</Words>
  <Application>Microsoft Office PowerPoint</Application>
  <PresentationFormat>On-screen Show (4:3)</PresentationFormat>
  <Paragraphs>71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</vt:lpstr>
      <vt:lpstr>Sassoon Infant Md</vt:lpstr>
      <vt:lpstr>Twinkl</vt:lpstr>
      <vt:lpstr>Twinkl SemiBold</vt:lpstr>
      <vt:lpstr>Calibri</vt:lpstr>
      <vt:lpstr>Sassoon Infant Rg</vt:lpstr>
      <vt:lpstr>5_Office Theme</vt:lpstr>
      <vt:lpstr>6_Office Theme</vt:lpstr>
      <vt:lpstr>Office Theme</vt:lpstr>
      <vt:lpstr>1_Office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teacher</cp:lastModifiedBy>
  <cp:revision>29</cp:revision>
  <dcterms:created xsi:type="dcterms:W3CDTF">2020-07-30T09:27:44Z</dcterms:created>
  <dcterms:modified xsi:type="dcterms:W3CDTF">2021-02-07T15:30:41Z</dcterms:modified>
</cp:coreProperties>
</file>