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2" r:id="rId1"/>
    <p:sldMasterId id="2147483699" r:id="rId2"/>
    <p:sldMasterId id="2147483705" r:id="rId3"/>
    <p:sldMasterId id="2147483711" r:id="rId4"/>
    <p:sldMasterId id="2147483723" r:id="rId5"/>
    <p:sldMasterId id="2147483729" r:id="rId6"/>
  </p:sldMasterIdLst>
  <p:notesMasterIdLst>
    <p:notesMasterId r:id="rId65"/>
  </p:notesMasterIdLst>
  <p:handoutMasterIdLst>
    <p:handoutMasterId r:id="rId66"/>
  </p:handoutMasterIdLst>
  <p:sldIdLst>
    <p:sldId id="286" r:id="rId7"/>
    <p:sldId id="322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21" r:id="rId27"/>
    <p:sldId id="320" r:id="rId28"/>
    <p:sldId id="319" r:id="rId29"/>
    <p:sldId id="318" r:id="rId30"/>
    <p:sldId id="317" r:id="rId31"/>
    <p:sldId id="316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23" r:id="rId44"/>
    <p:sldId id="330" r:id="rId45"/>
    <p:sldId id="325" r:id="rId46"/>
    <p:sldId id="327" r:id="rId47"/>
    <p:sldId id="328" r:id="rId48"/>
    <p:sldId id="329" r:id="rId49"/>
    <p:sldId id="331" r:id="rId50"/>
    <p:sldId id="350" r:id="rId51"/>
    <p:sldId id="332" r:id="rId52"/>
    <p:sldId id="338" r:id="rId53"/>
    <p:sldId id="333" r:id="rId54"/>
    <p:sldId id="334" r:id="rId55"/>
    <p:sldId id="336" r:id="rId56"/>
    <p:sldId id="339" r:id="rId57"/>
    <p:sldId id="340" r:id="rId58"/>
    <p:sldId id="341" r:id="rId59"/>
    <p:sldId id="342" r:id="rId60"/>
    <p:sldId id="343" r:id="rId61"/>
    <p:sldId id="347" r:id="rId62"/>
    <p:sldId id="349" r:id="rId63"/>
    <p:sldId id="348" r:id="rId6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Sassoon Infant Md" panose="02000603050000020003" charset="0"/>
      <p:regular r:id="rId71"/>
    </p:embeddedFont>
    <p:embeddedFont>
      <p:font typeface="Sassoon Infant Rg" panose="02000503030000020003" charset="0"/>
      <p:regular r:id="rId72"/>
      <p:bold r:id="rId73"/>
    </p:embeddedFont>
    <p:embeddedFont>
      <p:font typeface="Twinkl SemiBold" charset="0"/>
      <p:bold r:id="rId74"/>
    </p:embeddedFont>
    <p:embeddedFont>
      <p:font typeface="Twinkl" panose="020B0604020202020204" charset="0"/>
      <p:regular r:id="rId75"/>
      <p:bold r:id="rId7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388D"/>
    <a:srgbClr val="4C8EC6"/>
    <a:srgbClr val="65A4D9"/>
    <a:srgbClr val="2C5781"/>
    <a:srgbClr val="A63C8F"/>
    <a:srgbClr val="CEB93B"/>
    <a:srgbClr val="FFE76B"/>
    <a:srgbClr val="6EC2B2"/>
    <a:srgbClr val="DC2A3A"/>
    <a:srgbClr val="E51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-1284" y="-9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7" Type="http://schemas.openxmlformats.org/officeDocument/2006/relationships/slide" Target="slides/slide1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74" Type="http://schemas.openxmlformats.org/officeDocument/2006/relationships/font" Target="fonts/font8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7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font" Target="fonts/font3.fntdata"/><Relationship Id="rId77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6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font" Target="fonts/font1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www.twinkl.co.uk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Relationship Id="rId4" Type="http://schemas.openxmlformats.org/officeDocument/2006/relationships/hyperlink" Target="https://www.twinkl.co.uk/" TargetMode="Externa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4" Type="http://schemas.openxmlformats.org/officeDocument/2006/relationships/hyperlink" Target="https://www.twinkl.co.uk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51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8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0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38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6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06D8-4ED2-4DBF-8337-66125A0108F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E480-2E63-4E7A-9555-4A8018C3D8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769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2B33-7C39-499A-9659-2996114F1AE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095C-AC57-4286-908B-081FFE03CB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352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B12E-771A-473C-AFE5-0282AE51264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9823D-9782-46EB-80E2-CBA5690673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030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417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B34E-D858-4A84-92B8-ACBD0E34284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66CD-E7E4-4E39-B938-D364E3C143D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688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FA226-0BC0-4441-BC71-3E1FC4BB3E2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F777-8305-4A31-8127-A5EC3E979B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801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719-896B-48CF-AC6A-EB7EEC59FF6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8FF45-6EE4-4C30-832A-29AF530109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467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6164-BDD6-4352-ACAB-5AC38D728C10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8449-F77F-46B7-950A-A8B99EDE35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525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6FA6-193A-49E0-967E-8E34A05143F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484D-F093-40CB-9419-DEC403FD7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089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8737-C704-4EA8-AD17-61238AC7408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39539-C3E9-4633-9FA0-DF695A4295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527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AC2E-0F4D-44DE-BC77-C49E4C34DD4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5B70F-AFDB-4082-87A2-A79637B3C6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486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7B96-0BD6-4F3A-B3F8-7A23F12E6AF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A2517-E385-4E84-87BD-9718252C7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05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91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170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570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7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3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7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75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71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75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DDB8-051C-4346-9778-F56207BA3048}" type="datetimeFigureOut">
              <a:rPr lang="en-GB"/>
              <a:pPr>
                <a:defRPr/>
              </a:pPr>
              <a:t>28/02/2021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33DB-CE16-42C1-8FC6-6B106306DB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73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09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973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09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039FA8-DE51-4584-8FD1-5D39B451EF5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0C452D-B6FD-4EA4-954B-C1A9C9525138}" type="slidenum">
              <a:rPr lang="en-GB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8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0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0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etters-and-sounds/phase-3/phase-3-powerpoints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twinkl.co.uk/resources/letters-and-sounds/phase-3/phase-3-powerpoint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letters-and-sounds/phase-3/phase-3-powerpoints" TargetMode="Externa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225912" y="422536"/>
            <a:ext cx="4608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9600" dirty="0" smtClean="0"/>
              <a:t>Phonics Recap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28" y="3469524"/>
            <a:ext cx="4723080" cy="2647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684213" y="76517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25812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oo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885950"/>
            <a:ext cx="3136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971550" y="765175"/>
            <a:ext cx="4608513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ar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752600"/>
            <a:ext cx="28924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3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611188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or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765175"/>
            <a:ext cx="863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95726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ur</a:t>
            </a: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382838"/>
            <a:ext cx="28733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827088" y="1196975"/>
            <a:ext cx="4608512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ow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895475"/>
            <a:ext cx="3324225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8270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oi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04950"/>
            <a:ext cx="2511425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ear</a:t>
            </a: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222500"/>
            <a:ext cx="2735262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900113" y="1385888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AU" altLang="en-US" sz="23900" smtClean="0"/>
              <a:t>er</a:t>
            </a:r>
            <a:endParaRPr lang="en-GB" altLang="en-US" sz="23900" smtClean="0"/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273300"/>
            <a:ext cx="34480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7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971550" y="1341438"/>
            <a:ext cx="46085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air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073150"/>
            <a:ext cx="2757488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39750" y="1173163"/>
            <a:ext cx="46085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ch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1266825"/>
            <a:ext cx="42449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4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the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2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no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go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 smtClean="0">
                <a:solidFill>
                  <a:schemeClr val="tx1"/>
                </a:solidFill>
                <a:latin typeface="Sassoon Infant Md" panose="02000603050000020003" pitchFamily="50" charset="0"/>
              </a:rPr>
              <a:t>into</a:t>
            </a:r>
            <a:endParaRPr lang="en-GB" sz="12000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</a:t>
            </a:r>
          </a:p>
        </p:txBody>
      </p:sp>
      <p:pic>
        <p:nvPicPr>
          <p:cNvPr id="307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she</a:t>
            </a:r>
          </a:p>
        </p:txBody>
      </p:sp>
      <p:pic>
        <p:nvPicPr>
          <p:cNvPr id="409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0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we</a:t>
            </a:r>
          </a:p>
        </p:txBody>
      </p:sp>
      <p:pic>
        <p:nvPicPr>
          <p:cNvPr id="512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me</a:t>
            </a:r>
          </a:p>
        </p:txBody>
      </p:sp>
      <p:pic>
        <p:nvPicPr>
          <p:cNvPr id="614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90538" y="1050925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sh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66975"/>
            <a:ext cx="315753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8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be</a:t>
            </a:r>
          </a:p>
        </p:txBody>
      </p:sp>
      <p:pic>
        <p:nvPicPr>
          <p:cNvPr id="717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9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was</a:t>
            </a:r>
          </a:p>
        </p:txBody>
      </p:sp>
      <p:pic>
        <p:nvPicPr>
          <p:cNvPr id="819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you</a:t>
            </a:r>
          </a:p>
        </p:txBody>
      </p:sp>
      <p:pic>
        <p:nvPicPr>
          <p:cNvPr id="921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they</a:t>
            </a:r>
          </a:p>
        </p:txBody>
      </p:sp>
      <p:pic>
        <p:nvPicPr>
          <p:cNvPr id="10243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all</a:t>
            </a:r>
          </a:p>
        </p:txBody>
      </p:sp>
      <p:pic>
        <p:nvPicPr>
          <p:cNvPr id="11267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6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are</a:t>
            </a:r>
          </a:p>
        </p:txBody>
      </p:sp>
      <p:pic>
        <p:nvPicPr>
          <p:cNvPr id="12291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my</a:t>
            </a:r>
          </a:p>
        </p:txBody>
      </p:sp>
      <p:pic>
        <p:nvPicPr>
          <p:cNvPr id="13315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/>
          <p:cNvSpPr/>
          <p:nvPr/>
        </p:nvSpPr>
        <p:spPr>
          <a:xfrm>
            <a:off x="985838" y="1058863"/>
            <a:ext cx="7172325" cy="4706937"/>
          </a:xfrm>
          <a:prstGeom prst="wedgeEllipseCallout">
            <a:avLst>
              <a:gd name="adj1" fmla="val -46217"/>
              <a:gd name="adj2" fmla="val 544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0" dirty="0">
                <a:solidFill>
                  <a:schemeClr val="tx1"/>
                </a:solidFill>
                <a:latin typeface="Sassoon Infant Md" panose="02000603050000020003" pitchFamily="50" charset="0"/>
              </a:rPr>
              <a:t>her</a:t>
            </a:r>
          </a:p>
        </p:txBody>
      </p:sp>
      <p:pic>
        <p:nvPicPr>
          <p:cNvPr id="14339" name="Picture 1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69925" y="779463"/>
            <a:ext cx="431800" cy="4318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5-Point Star 12"/>
          <p:cNvSpPr/>
          <p:nvPr/>
        </p:nvSpPr>
        <p:spPr>
          <a:xfrm rot="1646477">
            <a:off x="396875" y="5165725"/>
            <a:ext cx="334963" cy="29368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5-Point Star 14"/>
          <p:cNvSpPr/>
          <p:nvPr/>
        </p:nvSpPr>
        <p:spPr>
          <a:xfrm rot="642347">
            <a:off x="6691313" y="5741988"/>
            <a:ext cx="693737" cy="60642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5-Point Star 15"/>
          <p:cNvSpPr/>
          <p:nvPr/>
        </p:nvSpPr>
        <p:spPr>
          <a:xfrm rot="642347">
            <a:off x="8524875" y="4525963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5-Point Star 16"/>
          <p:cNvSpPr/>
          <p:nvPr/>
        </p:nvSpPr>
        <p:spPr>
          <a:xfrm rot="642347">
            <a:off x="2395538" y="442913"/>
            <a:ext cx="317500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5-Point Star 17"/>
          <p:cNvSpPr/>
          <p:nvPr/>
        </p:nvSpPr>
        <p:spPr>
          <a:xfrm rot="20483973">
            <a:off x="209550" y="2535238"/>
            <a:ext cx="317500" cy="277812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5-Point Star 18"/>
          <p:cNvSpPr/>
          <p:nvPr/>
        </p:nvSpPr>
        <p:spPr>
          <a:xfrm rot="20483973">
            <a:off x="8285163" y="1816100"/>
            <a:ext cx="319087" cy="279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640513" y="449263"/>
            <a:ext cx="660400" cy="66040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3"/>
            <a:extLst>
              <a:ext uri="{FF2B5EF4-FFF2-40B4-BE49-F238E27FC236}">
                <a16:creationId xmlns:a16="http://schemas.microsoft.com/office/drawing/2014/main" xmlns="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3"/>
            <a:extLst>
              <a:ext uri="{FF2B5EF4-FFF2-40B4-BE49-F238E27FC236}">
                <a16:creationId xmlns:a16="http://schemas.microsoft.com/office/drawing/2014/main" xmlns="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oil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611188" y="105410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th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1051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soil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boil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b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foil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0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join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j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n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coil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c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oi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>
            <a:extLst>
              <a:ext uri="{FF2B5EF4-FFF2-40B4-BE49-F238E27FC236}">
                <a16:creationId xmlns="" xmlns:a16="http://schemas.microsoft.com/office/drawing/2014/main" id="{8D450E5F-55B2-4417-BB53-B00618DC2B1E}"/>
              </a:ext>
            </a:extLst>
          </p:cNvPr>
          <p:cNvSpPr txBox="1">
            <a:spLocks/>
          </p:cNvSpPr>
          <p:nvPr/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6600" dirty="0">
                <a:ln w="76200">
                  <a:solidFill>
                    <a:srgbClr val="1C1C1C"/>
                  </a:solidFill>
                </a:ln>
                <a:latin typeface="Twinkl"/>
              </a:rPr>
              <a:t>coin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US" sz="6600" dirty="0">
                <a:ln w="19050">
                  <a:solidFill>
                    <a:schemeClr val="bg1"/>
                  </a:solidFill>
                </a:ln>
                <a:solidFill>
                  <a:srgbClr val="8B368B"/>
                </a:solidFill>
                <a:latin typeface="+mn-lt"/>
              </a:rPr>
              <a:t>coin</a:t>
            </a:r>
            <a:endParaRPr lang="en-GB" sz="6600" dirty="0">
              <a:ln w="19050">
                <a:solidFill>
                  <a:schemeClr val="bg1"/>
                </a:solidFill>
              </a:ln>
              <a:solidFill>
                <a:srgbClr val="8B368B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752A88-1D80-4AB3-8EB4-F5313953E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7245" y="1812951"/>
            <a:ext cx="4119978" cy="4110164"/>
          </a:xfrm>
          <a:prstGeom prst="rect">
            <a:avLst/>
          </a:prstGeom>
        </p:spPr>
      </p:pic>
      <p:sp>
        <p:nvSpPr>
          <p:cNvPr id="15" name="Rectangle: Rounded Corners 1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B73EA2EC-AAAF-4601-9E60-3460C7CA99A6}"/>
              </a:ext>
            </a:extLst>
          </p:cNvPr>
          <p:cNvSpPr/>
          <p:nvPr/>
        </p:nvSpPr>
        <p:spPr>
          <a:xfrm>
            <a:off x="7575014" y="5692864"/>
            <a:ext cx="948202" cy="548546"/>
          </a:xfrm>
          <a:prstGeom prst="roundRect">
            <a:avLst/>
          </a:prstGeom>
          <a:solidFill>
            <a:srgbClr val="B391C3"/>
          </a:solidFill>
          <a:ln w="38100">
            <a:solidFill>
              <a:srgbClr val="D0B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Next</a:t>
            </a:r>
            <a:endParaRPr lang="en-GB" sz="2000" b="1" dirty="0">
              <a:solidFill>
                <a:prstClr val="white"/>
              </a:solidFill>
            </a:endParaRPr>
          </a:p>
        </p:txBody>
      </p:sp>
      <p:grpSp>
        <p:nvGrpSpPr>
          <p:cNvPr id="12" name="BOX">
            <a:extLst>
              <a:ext uri="{FF2B5EF4-FFF2-40B4-BE49-F238E27FC236}">
                <a16:creationId xmlns="" xmlns:a16="http://schemas.microsoft.com/office/drawing/2014/main" id="{E11BA3F8-8A04-4A2B-85C7-141D4445FF2C}"/>
              </a:ext>
            </a:extLst>
          </p:cNvPr>
          <p:cNvGrpSpPr/>
          <p:nvPr/>
        </p:nvGrpSpPr>
        <p:grpSpPr>
          <a:xfrm>
            <a:off x="2339386" y="1640186"/>
            <a:ext cx="4455698" cy="4455696"/>
            <a:chOff x="2339386" y="1640186"/>
            <a:chExt cx="4455698" cy="445569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A64BDC7B-5628-4AC7-9433-475CE1302258}"/>
                </a:ext>
              </a:extLst>
            </p:cNvPr>
            <p:cNvSpPr/>
            <p:nvPr/>
          </p:nvSpPr>
          <p:spPr>
            <a:xfrm>
              <a:off x="2339386" y="1640186"/>
              <a:ext cx="4455698" cy="4455696"/>
            </a:xfrm>
            <a:prstGeom prst="roundRect">
              <a:avLst>
                <a:gd name="adj" fmla="val 9988"/>
              </a:avLst>
            </a:prstGeom>
            <a:solidFill>
              <a:srgbClr val="8B368B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0" b="1" dirty="0">
                  <a:ln w="38100">
                    <a:solidFill>
                      <a:srgbClr val="1C1C1C"/>
                    </a:solidFill>
                  </a:ln>
                  <a:solidFill>
                    <a:prstClr val="white"/>
                  </a:solidFill>
                </a:rPr>
                <a:t>?</a:t>
              </a:r>
              <a:endParaRPr lang="en-GB" sz="30000" b="1" dirty="0">
                <a:ln w="38100">
                  <a:solidFill>
                    <a:srgbClr val="1C1C1C"/>
                  </a:solidFill>
                </a:ln>
                <a:solidFill>
                  <a:prstClr val="white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EB93632-F923-4D88-B0FF-BE02ADEEC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8656">
              <a:off x="3682766" y="3500848"/>
              <a:ext cx="504225" cy="4788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C48F67F-348F-4586-BF9F-FA150CC81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6346">
              <a:off x="5214731" y="2572556"/>
              <a:ext cx="257104" cy="2441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E8DEE336-6042-42DF-B7F4-932150555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9751" flipH="1">
              <a:off x="5430143" y="2819517"/>
              <a:ext cx="185006" cy="175712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6"/>
            <a:extLst>
              <a:ext uri="{FF2B5EF4-FFF2-40B4-BE49-F238E27FC236}">
                <a16:creationId xmlns="" xmlns:a16="http://schemas.microsoft.com/office/drawing/2014/main" id="{C504E116-D336-480E-8060-A30FD812C6F8}"/>
              </a:ext>
            </a:extLst>
          </p:cNvPr>
          <p:cNvSpPr/>
          <p:nvPr/>
        </p:nvSpPr>
        <p:spPr>
          <a:xfrm>
            <a:off x="8395062" y="6540138"/>
            <a:ext cx="748937" cy="317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xmlns="" id="{9F028021-E69B-43EF-A98D-8E7C1B1BC5FB}"/>
              </a:ext>
            </a:extLst>
          </p:cNvPr>
          <p:cNvSpPr/>
          <p:nvPr/>
        </p:nvSpPr>
        <p:spPr>
          <a:xfrm>
            <a:off x="4068661" y="5545123"/>
            <a:ext cx="1015067" cy="604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xmlns="" id="{5DB83A20-2BF5-4D99-8667-4CA233C0FE50}"/>
              </a:ext>
            </a:extLst>
          </p:cNvPr>
          <p:cNvSpPr/>
          <p:nvPr/>
        </p:nvSpPr>
        <p:spPr>
          <a:xfrm>
            <a:off x="8430936" y="6149131"/>
            <a:ext cx="713064" cy="708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kerb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k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b</a:t>
            </a: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114300">
                  <a:solidFill>
                    <a:srgbClr val="1C1C1C"/>
                  </a:solidFill>
                </a:ln>
              </a:rPr>
              <a:t>farmer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farm</a:t>
            </a: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6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river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riv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900113" y="836613"/>
            <a:ext cx="46085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ng</a:t>
            </a: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566988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finger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fing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92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114300">
                  <a:solidFill>
                    <a:srgbClr val="1C1C1C"/>
                  </a:solidFill>
                </a:ln>
              </a:rPr>
              <a:t>boxer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box</a:t>
            </a:r>
            <a:r>
              <a:rPr lang="en-GB" altLang="en-US" sz="23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23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mixer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mix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92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114300">
                  <a:solidFill>
                    <a:srgbClr val="1C1C1C"/>
                  </a:solidFill>
                </a:ln>
              </a:rPr>
              <a:t>summer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summ</a:t>
            </a:r>
            <a:r>
              <a:rPr lang="en-GB" altLang="en-US" sz="160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60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dinner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dinn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92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ladder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ladd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92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AD786A30-5389-4DD3-A048-9709BF8AB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114300">
                  <a:solidFill>
                    <a:srgbClr val="1C1C1C"/>
                  </a:solidFill>
                </a:ln>
              </a:rPr>
              <a:t>tower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36AD6ABD-C3C1-474D-B83D-81B9BF103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65175"/>
            <a:ext cx="7632700" cy="5327650"/>
          </a:xfrm>
          <a:prstGeom prst="rect">
            <a:avLst/>
          </a:prstGeom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232321"/>
                </a:solidFill>
              </a:rPr>
              <a:t>tow</a:t>
            </a:r>
            <a:r>
              <a:rPr lang="en-GB" altLang="en-US" sz="19200" b="1" dirty="0">
                <a:ln w="38100">
                  <a:solidFill>
                    <a:prstClr val="white"/>
                  </a:solidFill>
                </a:ln>
                <a:solidFill>
                  <a:srgbClr val="8C388D"/>
                </a:solidFill>
              </a:rPr>
              <a:t>er</a:t>
            </a:r>
            <a:endParaRPr lang="en-GB" altLang="en-US" sz="19200" b="1" dirty="0">
              <a:ln w="38100">
                <a:solidFill>
                  <a:prstClr val="white"/>
                </a:solidFill>
              </a:ln>
              <a:solidFill>
                <a:srgbClr val="232321"/>
              </a:solidFill>
            </a:endParaRPr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xmlns="" id="{C56262C1-D248-4EB5-92D1-FE1024E17906}"/>
              </a:ext>
            </a:extLst>
          </p:cNvPr>
          <p:cNvSpPr/>
          <p:nvPr/>
        </p:nvSpPr>
        <p:spPr>
          <a:xfrm>
            <a:off x="8430936" y="6618913"/>
            <a:ext cx="713064" cy="239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He is digging </a:t>
            </a:r>
            <a:r>
              <a:rPr lang="en-GB" sz="3600" dirty="0">
                <a:latin typeface="+mn-lt"/>
              </a:rPr>
              <a:t>in the </a:t>
            </a:r>
            <a:r>
              <a:rPr lang="en-GB" sz="3600" dirty="0" smtClean="0">
                <a:latin typeface="+mn-lt"/>
              </a:rPr>
              <a:t>soil.</a:t>
            </a:r>
            <a:endParaRPr lang="en-GB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41AD75-8D86-458B-9FAE-ED4878BEE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749" y="1635853"/>
            <a:ext cx="4321077" cy="42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35038" y="4437063"/>
            <a:ext cx="1657350" cy="1295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9156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4105275"/>
            <a:ext cx="261461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6516688" y="4437063"/>
            <a:ext cx="1655762" cy="1295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9158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21163"/>
            <a:ext cx="25177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981075"/>
            <a:ext cx="7913687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2032000"/>
            <a:ext cx="305276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2474" flipH="1">
            <a:off x="1797843" y="1694657"/>
            <a:ext cx="11668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5288" y="1009650"/>
            <a:ext cx="4608512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ai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35075"/>
            <a:ext cx="3051175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3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7556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ee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643188"/>
            <a:ext cx="46101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3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620713" y="1420813"/>
            <a:ext cx="4608512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3900" smtClean="0"/>
              <a:t>igh</a:t>
            </a:r>
          </a:p>
        </p:txBody>
      </p:sp>
      <p:pic>
        <p:nvPicPr>
          <p:cNvPr id="2253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917700"/>
            <a:ext cx="277971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679450" y="836613"/>
            <a:ext cx="460851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700" smtClean="0"/>
              <a:t>oa</a:t>
            </a: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916113"/>
            <a:ext cx="286067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3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1B37D4A5-90BB-4844-98B2-369F398C181C}" vid="{00783449-5817-44E1-8606-1A7DF4C9CE72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6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Template.potx" id="{F2D9965A-8C68-4F5E-A2B5-CF7E0DDA752E}" vid="{78487116-FFC1-4A12-BB7A-4083D6069C8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278</TotalTime>
  <Words>81</Words>
  <Application>Microsoft Office PowerPoint</Application>
  <PresentationFormat>On-screen Show (4:3)</PresentationFormat>
  <Paragraphs>74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Sassoon Infant Md</vt:lpstr>
      <vt:lpstr>Sassoon Infant Rg</vt:lpstr>
      <vt:lpstr>Twinkl SemiBold</vt:lpstr>
      <vt:lpstr>Twinkl</vt:lpstr>
      <vt:lpstr>5_Office Theme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 is digging in the soil.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Alice Kendall</dc:creator>
  <cp:lastModifiedBy>teacher</cp:lastModifiedBy>
  <cp:revision>38</cp:revision>
  <dcterms:created xsi:type="dcterms:W3CDTF">2020-07-30T09:27:44Z</dcterms:created>
  <dcterms:modified xsi:type="dcterms:W3CDTF">2021-02-28T14:57:17Z</dcterms:modified>
</cp:coreProperties>
</file>