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71" r:id="rId2"/>
    <p:sldMasterId id="2147483779" r:id="rId3"/>
  </p:sldMasterIdLst>
  <p:notesMasterIdLst>
    <p:notesMasterId r:id="rId19"/>
  </p:notesMasterIdLst>
  <p:handoutMasterIdLst>
    <p:handoutMasterId r:id="rId20"/>
  </p:handoutMasterIdLst>
  <p:sldIdLst>
    <p:sldId id="294" r:id="rId4"/>
    <p:sldId id="405" r:id="rId5"/>
    <p:sldId id="406" r:id="rId6"/>
    <p:sldId id="407" r:id="rId7"/>
    <p:sldId id="408" r:id="rId8"/>
    <p:sldId id="397" r:id="rId9"/>
    <p:sldId id="398" r:id="rId10"/>
    <p:sldId id="399" r:id="rId11"/>
    <p:sldId id="400" r:id="rId12"/>
    <p:sldId id="401" r:id="rId13"/>
    <p:sldId id="402" r:id="rId14"/>
    <p:sldId id="404" r:id="rId15"/>
    <p:sldId id="369" r:id="rId16"/>
    <p:sldId id="409" r:id="rId17"/>
    <p:sldId id="308" r:id="rId18"/>
  </p:sldIdLst>
  <p:sldSz cx="9144000" cy="6858000" type="screen4x3"/>
  <p:notesSz cx="6858000" cy="9144000"/>
  <p:embeddedFontLs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  <p:embeddedFont>
      <p:font typeface="Comic Sans MS" panose="030F0702030302020204" pitchFamily="66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uffy-TTF" panose="020B0603060100000000" charset="0"/>
      <p:regular r:id="rId30"/>
      <p:bold r:id="rId31"/>
      <p:italic r:id="rId32"/>
      <p:boldItalic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B07789"/>
    <a:srgbClr val="DAC566"/>
    <a:srgbClr val="FFE76B"/>
    <a:srgbClr val="FBB78F"/>
    <a:srgbClr val="87BD31"/>
    <a:srgbClr val="7767AE"/>
    <a:srgbClr val="653B8F"/>
    <a:srgbClr val="6CBB84"/>
    <a:srgbClr val="EC6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6357" autoAdjust="0"/>
  </p:normalViewPr>
  <p:slideViewPr>
    <p:cSldViewPr snapToGrid="0">
      <p:cViewPr>
        <p:scale>
          <a:sx n="77" d="100"/>
          <a:sy n="77" d="100"/>
        </p:scale>
        <p:origin x="-912" y="192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3C1924E-5015-45C7-B4BE-0172955B3108}" type="datetimeFigureOut">
              <a:rPr lang="en-GB"/>
              <a:pPr>
                <a:defRPr/>
              </a:pPr>
              <a:t>17/01/2021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C26D613-07A3-42B1-8DC3-08A6AC75A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5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189241E-2185-4CCF-AC1A-1BB89A894728}" type="datetimeFigureOut">
              <a:rPr lang="en-GB"/>
              <a:pPr>
                <a:defRPr/>
              </a:pPr>
              <a:t>17/01/2021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20FE342-EECA-43EF-B742-C666C93DF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454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1047A5EF-8E74-4271-8E4B-13B8E3A46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5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7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53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B7AB938-AE3A-4106-8F43-CAF6B33CFE11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DD43B3E-BD37-46A2-96F5-FDE805596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9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C43A70E-5F7C-4BFE-8A00-34A9904B5D57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B9FC296-5470-46FA-8DB8-325846298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3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32AA386-82F2-4ACF-B81F-9207C34FC4B7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2E08CE3-204C-49B8-981A-193A41537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2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FD7166F-B971-4BEB-8A12-1630692F30A9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89F1544-9A92-4849-9554-06FFF2564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3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7863BEA-5BBB-47C9-88F6-214105FF2665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2F04E5D-1D93-4C5B-890A-0933612DD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6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F6D2F43-CC29-4555-81C8-7370D6E3626B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D330D46-94D1-4E57-9BA5-4EF47526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3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CA9E48F-4308-46E1-A488-118E2254928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3FD24FC-DDF5-423D-A6A2-5B1421009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94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CC4565D-5DAB-42F7-9CA4-084E464F2A26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8B6470B-1506-4347-8333-1AE524A0C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B324189-F986-4D44-BDD1-D8756A8EF66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9922561-F770-442F-A551-345C3A048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4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45F9AF8-FFA5-4CD2-A5CA-34D2E0E4B80A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1F86593-DAA2-4B3E-B464-65040390D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4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090CD5E5-E382-42BB-A4EB-8493A957637D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E9B369F-5C03-492A-8FFA-B71B99899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0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6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63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39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32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1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="" xmlns:a16="http://schemas.microsoft.com/office/drawing/2014/main" id="{4A69D031-514E-4E41-88CB-12DB18FA6F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300D2032-D738-42C0-B098-C342E1F7C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="" xmlns:a16="http://schemas.microsoft.com/office/drawing/2014/main" id="{526D1AB5-1123-4938-95F1-97E2D761FF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53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8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41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2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0B98880-3D42-4EC4-9DDE-504A001C71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7843EBF-5290-4F65-BAB6-82B894F6A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5" r:id="rId4"/>
    <p:sldLayoutId id="2147483769" r:id="rId5"/>
    <p:sldLayoutId id="214748377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05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63379E-6080-427D-9308-C432E3E0A0CB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4884F3-728B-44A0-98E3-6DFB0EBCD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1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="" xmlns:a16="http://schemas.microsoft.com/office/drawing/2014/main" id="{92D539CC-47CC-44EB-8962-A5362B57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4" y="1704383"/>
            <a:ext cx="180163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=""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2168752" y="907370"/>
            <a:ext cx="5832475" cy="896938"/>
          </a:xfrm>
          <a:prstGeom prst="wedgeRoundRectCallout">
            <a:avLst>
              <a:gd name="adj1" fmla="val -41840"/>
              <a:gd name="adj2" fmla="val 9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="" xmlns:a16="http://schemas.microsoft.com/office/drawing/2014/main" id="{2CA2AF2F-EFB2-4F57-8AF7-73F4327F1A05}"/>
              </a:ext>
            </a:extLst>
          </p:cNvPr>
          <p:cNvSpPr/>
          <p:nvPr/>
        </p:nvSpPr>
        <p:spPr>
          <a:xfrm>
            <a:off x="5995988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="" xmlns:a16="http://schemas.microsoft.com/office/drawing/2014/main" id="{25FB4E96-B590-403D-9E06-2E83A114E0C3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5502275"/>
            <a:ext cx="735012" cy="735013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FD9D993-A08D-47E2-8E24-098D31D17DA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F13D0F36-0C13-441B-9D64-2A61EC453EE0}"/>
                </a:ext>
              </a:extLst>
            </p:cNvPr>
            <p:cNvSpPr/>
            <p:nvPr/>
          </p:nvSpPr>
          <p:spPr>
            <a:xfrm rot="5400000">
              <a:off x="6559723" y="2417739"/>
              <a:ext cx="550169" cy="474351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background">
            <a:extLst>
              <a:ext uri="{FF2B5EF4-FFF2-40B4-BE49-F238E27FC236}">
                <a16:creationId xmlns="" xmlns:a16="http://schemas.microsoft.com/office/drawing/2014/main" id="{11C5D8FE-547D-4711-8F3D-49F06BCE3DD1}"/>
              </a:ext>
            </a:extLst>
          </p:cNvPr>
          <p:cNvSpPr/>
          <p:nvPr/>
        </p:nvSpPr>
        <p:spPr>
          <a:xfrm>
            <a:off x="3021013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0" name="PLAY 1">
            <a:extLst>
              <a:ext uri="{FF2B5EF4-FFF2-40B4-BE49-F238E27FC236}">
                <a16:creationId xmlns="" xmlns:a16="http://schemas.microsoft.com/office/drawing/2014/main" id="{01B03FD2-6E9B-4AC4-AD70-DF3F7EED42B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502275"/>
            <a:ext cx="736600" cy="735013"/>
            <a:chOff x="6300192" y="2204864"/>
            <a:chExt cx="900100" cy="900100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E799628-06C6-4624-A79D-90D747DD737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0AEB67E8-3381-43F9-9782-74096BA29904}"/>
                </a:ext>
              </a:extLst>
            </p:cNvPr>
            <p:cNvSpPr/>
            <p:nvPr/>
          </p:nvSpPr>
          <p:spPr>
            <a:xfrm rot="5400000">
              <a:off x="6559541" y="2417280"/>
              <a:ext cx="550169" cy="475269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2" name="v">
            <a:extLst>
              <a:ext uri="{FF2B5EF4-FFF2-40B4-BE49-F238E27FC236}">
                <a16:creationId xmlns="" xmlns:a16="http://schemas.microsoft.com/office/drawing/2014/main" id="{FDC29B16-6F79-4AF0-9D4E-537D8CAE3B8D}"/>
              </a:ext>
            </a:extLst>
          </p:cNvPr>
          <p:cNvGrpSpPr>
            <a:grpSpLocks/>
          </p:cNvGrpSpPr>
          <p:nvPr/>
        </p:nvGrpSpPr>
        <p:grpSpPr bwMode="auto">
          <a:xfrm>
            <a:off x="3635872" y="2273299"/>
            <a:ext cx="1008062" cy="3036888"/>
            <a:chOff x="771000" y="2195536"/>
            <a:chExt cx="1008454" cy="3035574"/>
          </a:xfrm>
        </p:grpSpPr>
        <p:pic>
          <p:nvPicPr>
            <p:cNvPr id="9271" name="jelly">
              <a:extLst>
                <a:ext uri="{FF2B5EF4-FFF2-40B4-BE49-F238E27FC236}">
                  <a16:creationId xmlns="" xmlns:a16="http://schemas.microsoft.com/office/drawing/2014/main" id="{F2014195-524A-4AC0-9AB7-CA4DD05C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0" y="3806355"/>
              <a:ext cx="1008454" cy="142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2" name="v">
              <a:extLst>
                <a:ext uri="{FF2B5EF4-FFF2-40B4-BE49-F238E27FC236}">
                  <a16:creationId xmlns="" xmlns:a16="http://schemas.microsoft.com/office/drawing/2014/main" id="{4BEDABE2-3ACA-41C3-B0C0-F0956B3AF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31574" cy="14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v</a:t>
              </a:r>
              <a:endParaRPr lang="en-GB" altLang="en-US" sz="13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w">
            <a:extLst>
              <a:ext uri="{FF2B5EF4-FFF2-40B4-BE49-F238E27FC236}">
                <a16:creationId xmlns="" xmlns:a16="http://schemas.microsoft.com/office/drawing/2014/main" id="{C849717B-E977-46EF-87A7-51931EF0114F}"/>
              </a:ext>
            </a:extLst>
          </p:cNvPr>
          <p:cNvGrpSpPr>
            <a:grpSpLocks/>
          </p:cNvGrpSpPr>
          <p:nvPr/>
        </p:nvGrpSpPr>
        <p:grpSpPr bwMode="auto">
          <a:xfrm>
            <a:off x="3271541" y="2439987"/>
            <a:ext cx="1736725" cy="2703512"/>
            <a:chOff x="2011954" y="2277197"/>
            <a:chExt cx="1737813" cy="2703838"/>
          </a:xfrm>
        </p:grpSpPr>
        <p:pic>
          <p:nvPicPr>
            <p:cNvPr id="9269" name="Picture 47">
              <a:extLst>
                <a:ext uri="{FF2B5EF4-FFF2-40B4-BE49-F238E27FC236}">
                  <a16:creationId xmlns="" xmlns:a16="http://schemas.microsoft.com/office/drawing/2014/main" id="{A7665396-DFB9-4104-BB7A-43A84A73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54" y="4330825"/>
              <a:ext cx="1737813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w">
              <a:extLst>
                <a:ext uri="{FF2B5EF4-FFF2-40B4-BE49-F238E27FC236}">
                  <a16:creationId xmlns="" xmlns:a16="http://schemas.microsoft.com/office/drawing/2014/main" id="{D275AA93-89D8-4977-A50C-5ED133B25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50" name="x">
            <a:extLst>
              <a:ext uri="{FF2B5EF4-FFF2-40B4-BE49-F238E27FC236}">
                <a16:creationId xmlns="" xmlns:a16="http://schemas.microsoft.com/office/drawing/2014/main" id="{2B00EA26-AB5E-4939-ADC5-D336258A3E8D}"/>
              </a:ext>
            </a:extLst>
          </p:cNvPr>
          <p:cNvGrpSpPr>
            <a:grpSpLocks/>
          </p:cNvGrpSpPr>
          <p:nvPr/>
        </p:nvGrpSpPr>
        <p:grpSpPr bwMode="auto">
          <a:xfrm>
            <a:off x="3454103" y="2352674"/>
            <a:ext cx="1371600" cy="2878138"/>
            <a:chOff x="2220949" y="2271903"/>
            <a:chExt cx="1371084" cy="2876999"/>
          </a:xfrm>
        </p:grpSpPr>
        <p:pic>
          <p:nvPicPr>
            <p:cNvPr id="9267" name="Picture 50">
              <a:extLst>
                <a:ext uri="{FF2B5EF4-FFF2-40B4-BE49-F238E27FC236}">
                  <a16:creationId xmlns="" xmlns:a16="http://schemas.microsoft.com/office/drawing/2014/main" id="{11CAF0A0-9FB3-4974-BB10-24E11DDDC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49" y="3965066"/>
              <a:ext cx="1371084" cy="118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8" name="x">
              <a:extLst>
                <a:ext uri="{FF2B5EF4-FFF2-40B4-BE49-F238E27FC236}">
                  <a16:creationId xmlns="" xmlns:a16="http://schemas.microsoft.com/office/drawing/2014/main" id="{17148CE2-CAB7-4E90-8EDA-D96FD6D3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16593" cy="144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3" name="y">
            <a:extLst>
              <a:ext uri="{FF2B5EF4-FFF2-40B4-BE49-F238E27FC236}">
                <a16:creationId xmlns="" xmlns:a16="http://schemas.microsoft.com/office/drawing/2014/main" id="{C513569E-9ABB-494C-B63B-55346BCF40E0}"/>
              </a:ext>
            </a:extLst>
          </p:cNvPr>
          <p:cNvGrpSpPr>
            <a:grpSpLocks/>
          </p:cNvGrpSpPr>
          <p:nvPr/>
        </p:nvGrpSpPr>
        <p:grpSpPr bwMode="auto">
          <a:xfrm>
            <a:off x="3730328" y="2327274"/>
            <a:ext cx="819150" cy="2928938"/>
            <a:chOff x="2511364" y="2271903"/>
            <a:chExt cx="818530" cy="2929124"/>
          </a:xfrm>
        </p:grpSpPr>
        <p:pic>
          <p:nvPicPr>
            <p:cNvPr id="9265" name="Picture 53">
              <a:extLst>
                <a:ext uri="{FF2B5EF4-FFF2-40B4-BE49-F238E27FC236}">
                  <a16:creationId xmlns="" xmlns:a16="http://schemas.microsoft.com/office/drawing/2014/main" id="{4A8444EB-2BA6-4089-8E1B-2E969B036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64" y="3783676"/>
              <a:ext cx="751484" cy="141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6" name="y">
              <a:extLst>
                <a:ext uri="{FF2B5EF4-FFF2-40B4-BE49-F238E27FC236}">
                  <a16:creationId xmlns="" xmlns:a16="http://schemas.microsoft.com/office/drawing/2014/main" id="{521A4F99-269F-4452-867D-4545BB5CC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56" name="z">
            <a:extLst>
              <a:ext uri="{FF2B5EF4-FFF2-40B4-BE49-F238E27FC236}">
                <a16:creationId xmlns="" xmlns:a16="http://schemas.microsoft.com/office/drawing/2014/main" id="{804DE77A-277B-486A-8B85-3FBC9BA551CE}"/>
              </a:ext>
            </a:extLst>
          </p:cNvPr>
          <p:cNvGrpSpPr>
            <a:grpSpLocks/>
          </p:cNvGrpSpPr>
          <p:nvPr/>
        </p:nvGrpSpPr>
        <p:grpSpPr bwMode="auto">
          <a:xfrm>
            <a:off x="3515222" y="2298699"/>
            <a:ext cx="1249362" cy="2986088"/>
            <a:chOff x="2256622" y="2271903"/>
            <a:chExt cx="1249016" cy="2985526"/>
          </a:xfrm>
        </p:grpSpPr>
        <p:pic>
          <p:nvPicPr>
            <p:cNvPr id="9263" name="Picture 56">
              <a:extLst>
                <a:ext uri="{FF2B5EF4-FFF2-40B4-BE49-F238E27FC236}">
                  <a16:creationId xmlns="" xmlns:a16="http://schemas.microsoft.com/office/drawing/2014/main" id="{8C7C1B62-4181-47DF-BE5A-42C5D6A4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22" y="3897654"/>
              <a:ext cx="1249016" cy="13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4" name="z">
              <a:extLst>
                <a:ext uri="{FF2B5EF4-FFF2-40B4-BE49-F238E27FC236}">
                  <a16:creationId xmlns="" xmlns:a16="http://schemas.microsoft.com/office/drawing/2014/main" id="{631ECD75-55D8-4144-8964-36C14C5E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z</a:t>
              </a:r>
            </a:p>
          </p:txBody>
        </p:sp>
      </p:grpSp>
      <p:sp>
        <p:nvSpPr>
          <p:cNvPr id="59" name="he">
            <a:extLst>
              <a:ext uri="{FF2B5EF4-FFF2-40B4-BE49-F238E27FC236}">
                <a16:creationId xmlns="" xmlns:a16="http://schemas.microsoft.com/office/drawing/2014/main" id="{843A94FB-B125-4F06-9964-8ABE6C56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60" name="she">
            <a:extLst>
              <a:ext uri="{FF2B5EF4-FFF2-40B4-BE49-F238E27FC236}">
                <a16:creationId xmlns="" xmlns:a16="http://schemas.microsoft.com/office/drawing/2014/main" id="{80DA98FD-91FF-4E13-BA01-B6BB701B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she</a:t>
            </a:r>
          </a:p>
        </p:txBody>
      </p:sp>
      <p:grpSp>
        <p:nvGrpSpPr>
          <p:cNvPr id="66" name="qu">
            <a:extLst>
              <a:ext uri="{FF2B5EF4-FFF2-40B4-BE49-F238E27FC236}">
                <a16:creationId xmlns="" xmlns:a16="http://schemas.microsoft.com/office/drawing/2014/main" id="{D09CF33D-CAB4-45F8-B23D-F0E24C32444E}"/>
              </a:ext>
            </a:extLst>
          </p:cNvPr>
          <p:cNvGrpSpPr>
            <a:grpSpLocks/>
          </p:cNvGrpSpPr>
          <p:nvPr/>
        </p:nvGrpSpPr>
        <p:grpSpPr bwMode="auto">
          <a:xfrm>
            <a:off x="3310434" y="2339181"/>
            <a:ext cx="1658938" cy="2905125"/>
            <a:chOff x="2484530" y="2271903"/>
            <a:chExt cx="1658544" cy="2903830"/>
          </a:xfrm>
        </p:grpSpPr>
        <p:pic>
          <p:nvPicPr>
            <p:cNvPr id="9261" name="Picture 67">
              <a:extLst>
                <a:ext uri="{FF2B5EF4-FFF2-40B4-BE49-F238E27FC236}">
                  <a16:creationId xmlns="" xmlns:a16="http://schemas.microsoft.com/office/drawing/2014/main" id="{BBCBBEDC-162C-459B-8B99-842E98252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530" y="4221006"/>
              <a:ext cx="1658544" cy="95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z">
              <a:extLst>
                <a:ext uri="{FF2B5EF4-FFF2-40B4-BE49-F238E27FC236}">
                  <a16:creationId xmlns="" xmlns:a16="http://schemas.microsoft.com/office/drawing/2014/main" id="{1BF9B5C8-38BE-4DD7-95B4-0CB6D3D3D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qu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j">
            <a:extLst>
              <a:ext uri="{FF2B5EF4-FFF2-40B4-BE49-F238E27FC236}">
                <a16:creationId xmlns="" xmlns:a16="http://schemas.microsoft.com/office/drawing/2014/main" id="{813E970B-7E55-491D-BB84-3332C557103C}"/>
              </a:ext>
            </a:extLst>
          </p:cNvPr>
          <p:cNvGrpSpPr>
            <a:grpSpLocks/>
          </p:cNvGrpSpPr>
          <p:nvPr/>
        </p:nvGrpSpPr>
        <p:grpSpPr bwMode="auto">
          <a:xfrm>
            <a:off x="3649366" y="2177256"/>
            <a:ext cx="981075" cy="3228975"/>
            <a:chOff x="2820979" y="2270727"/>
            <a:chExt cx="981588" cy="3228936"/>
          </a:xfrm>
        </p:grpSpPr>
        <p:pic>
          <p:nvPicPr>
            <p:cNvPr id="9259" name="Picture 45">
              <a:extLst>
                <a:ext uri="{FF2B5EF4-FFF2-40B4-BE49-F238E27FC236}">
                  <a16:creationId xmlns="" xmlns:a16="http://schemas.microsoft.com/office/drawing/2014/main" id="{8D8F9C26-509F-4FC2-827E-014FDC368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3850120"/>
              <a:ext cx="981588" cy="16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0" name="z">
              <a:extLst>
                <a:ext uri="{FF2B5EF4-FFF2-40B4-BE49-F238E27FC236}">
                  <a16:creationId xmlns="" xmlns:a16="http://schemas.microsoft.com/office/drawing/2014/main" id="{AA5BEEAB-ED96-4B39-9D7B-AABB8CEA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467" y="2270727"/>
              <a:ext cx="503927" cy="144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65" name="ch">
            <a:extLst>
              <a:ext uri="{FF2B5EF4-FFF2-40B4-BE49-F238E27FC236}">
                <a16:creationId xmlns="" xmlns:a16="http://schemas.microsoft.com/office/drawing/2014/main" id="{AC1D2DF7-60D8-4A01-9DB1-2A92245E0244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174"/>
            <a:ext cx="1504950" cy="3005138"/>
            <a:chOff x="2559062" y="2245510"/>
            <a:chExt cx="1505421" cy="3004289"/>
          </a:xfrm>
        </p:grpSpPr>
        <p:pic>
          <p:nvPicPr>
            <p:cNvPr id="9257" name="Picture 66">
              <a:extLst>
                <a:ext uri="{FF2B5EF4-FFF2-40B4-BE49-F238E27FC236}">
                  <a16:creationId xmlns="" xmlns:a16="http://schemas.microsoft.com/office/drawing/2014/main" id="{A72A3A93-8BDC-4D28-BAF5-C375F5F6F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4099983"/>
              <a:ext cx="981588" cy="114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z">
              <a:extLst>
                <a:ext uri="{FF2B5EF4-FFF2-40B4-BE49-F238E27FC236}">
                  <a16:creationId xmlns="" xmlns:a16="http://schemas.microsoft.com/office/drawing/2014/main" id="{8C7F102F-F2E2-4080-9298-558F8A06F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ch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th">
            <a:extLst>
              <a:ext uri="{FF2B5EF4-FFF2-40B4-BE49-F238E27FC236}">
                <a16:creationId xmlns="" xmlns:a16="http://schemas.microsoft.com/office/drawing/2014/main" id="{95633F33-C0C4-49CA-84D8-68B3F3DDA18D}"/>
              </a:ext>
            </a:extLst>
          </p:cNvPr>
          <p:cNvGrpSpPr>
            <a:grpSpLocks/>
          </p:cNvGrpSpPr>
          <p:nvPr/>
        </p:nvGrpSpPr>
        <p:grpSpPr bwMode="auto">
          <a:xfrm>
            <a:off x="3242173" y="2468730"/>
            <a:ext cx="1795461" cy="2646026"/>
            <a:chOff x="2404318" y="2245510"/>
            <a:chExt cx="1795434" cy="2645493"/>
          </a:xfrm>
        </p:grpSpPr>
        <p:pic>
          <p:nvPicPr>
            <p:cNvPr id="69" name="Picture 61">
              <a:extLst>
                <a:ext uri="{FF2B5EF4-FFF2-40B4-BE49-F238E27FC236}">
                  <a16:creationId xmlns="" xmlns:a16="http://schemas.microsoft.com/office/drawing/2014/main" id="{FDD51E6F-60AE-4E02-B0E3-BEFDDD7ED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2121" y="4124182"/>
              <a:ext cx="1176703" cy="76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">
              <a:extLst>
                <a:ext uri="{FF2B5EF4-FFF2-40B4-BE49-F238E27FC236}">
                  <a16:creationId xmlns="" xmlns:a16="http://schemas.microsoft.com/office/drawing/2014/main" id="{6A096D04-B961-494F-8CA4-0B00F4EE4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th">
            <a:extLst>
              <a:ext uri="{FF2B5EF4-FFF2-40B4-BE49-F238E27FC236}">
                <a16:creationId xmlns="" xmlns:a16="http://schemas.microsoft.com/office/drawing/2014/main" id="{8AE104A6-7CF7-4AB3-8774-894D4B682CFD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55056"/>
            <a:ext cx="1504950" cy="2873375"/>
            <a:chOff x="2559062" y="2245510"/>
            <a:chExt cx="1505421" cy="2873675"/>
          </a:xfrm>
        </p:grpSpPr>
        <p:pic>
          <p:nvPicPr>
            <p:cNvPr id="9255" name="Picture 71">
              <a:extLst>
                <a:ext uri="{FF2B5EF4-FFF2-40B4-BE49-F238E27FC236}">
                  <a16:creationId xmlns="" xmlns:a16="http://schemas.microsoft.com/office/drawing/2014/main" id="{41364039-A225-4110-9D63-145CB3FB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7" y="3996827"/>
              <a:ext cx="1177654" cy="112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z">
              <a:extLst>
                <a:ext uri="{FF2B5EF4-FFF2-40B4-BE49-F238E27FC236}">
                  <a16:creationId xmlns="" xmlns:a16="http://schemas.microsoft.com/office/drawing/2014/main" id="{941A64A4-5744-4391-A9F0-41DCAE748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ng">
            <a:extLst>
              <a:ext uri="{FF2B5EF4-FFF2-40B4-BE49-F238E27FC236}">
                <a16:creationId xmlns="" xmlns:a16="http://schemas.microsoft.com/office/drawing/2014/main" id="{7E627240-8868-4E4A-849E-48C6FF41FDB1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968"/>
            <a:ext cx="1504950" cy="3003550"/>
            <a:chOff x="2559062" y="2245510"/>
            <a:chExt cx="1505421" cy="3003996"/>
          </a:xfrm>
        </p:grpSpPr>
        <p:pic>
          <p:nvPicPr>
            <p:cNvPr id="9253" name="Picture 74">
              <a:extLst>
                <a:ext uri="{FF2B5EF4-FFF2-40B4-BE49-F238E27FC236}">
                  <a16:creationId xmlns="" xmlns:a16="http://schemas.microsoft.com/office/drawing/2014/main" id="{A05CA215-245A-483F-BBE7-9DBF5F93F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022" y="3899891"/>
              <a:ext cx="1018264" cy="134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z">
              <a:extLst>
                <a:ext uri="{FF2B5EF4-FFF2-40B4-BE49-F238E27FC236}">
                  <a16:creationId xmlns="" xmlns:a16="http://schemas.microsoft.com/office/drawing/2014/main" id="{A6C927D2-72F6-4B15-8A36-AFFB53998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ng</a:t>
              </a:r>
            </a:p>
          </p:txBody>
        </p:sp>
      </p:grpSp>
      <p:grpSp>
        <p:nvGrpSpPr>
          <p:cNvPr id="81" name="ai">
            <a:extLst>
              <a:ext uri="{FF2B5EF4-FFF2-40B4-BE49-F238E27FC236}">
                <a16:creationId xmlns="" xmlns:a16="http://schemas.microsoft.com/office/drawing/2014/main" id="{DB873724-9D92-423C-910A-D940C7C2A35A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66962"/>
            <a:ext cx="1504950" cy="2849563"/>
            <a:chOff x="2559062" y="2245510"/>
            <a:chExt cx="1505421" cy="2849672"/>
          </a:xfrm>
        </p:grpSpPr>
        <p:pic>
          <p:nvPicPr>
            <p:cNvPr id="9251" name="Picture 81">
              <a:extLst>
                <a:ext uri="{FF2B5EF4-FFF2-40B4-BE49-F238E27FC236}">
                  <a16:creationId xmlns="" xmlns:a16="http://schemas.microsoft.com/office/drawing/2014/main" id="{D0512F55-2D1A-43D8-BB3B-26720A3D9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655" y="3943431"/>
              <a:ext cx="1126631" cy="11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z">
              <a:extLst>
                <a:ext uri="{FF2B5EF4-FFF2-40B4-BE49-F238E27FC236}">
                  <a16:creationId xmlns="" xmlns:a16="http://schemas.microsoft.com/office/drawing/2014/main" id="{BAEDFDAA-5D97-45AC-9726-6D8C38D8E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ai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ee">
            <a:extLst>
              <a:ext uri="{FF2B5EF4-FFF2-40B4-BE49-F238E27FC236}">
                <a16:creationId xmlns="" xmlns:a16="http://schemas.microsoft.com/office/drawing/2014/main" id="{E96CC36C-3B2C-4C19-8148-5975B5F11320}"/>
              </a:ext>
            </a:extLst>
          </p:cNvPr>
          <p:cNvGrpSpPr>
            <a:grpSpLocks/>
          </p:cNvGrpSpPr>
          <p:nvPr/>
        </p:nvGrpSpPr>
        <p:grpSpPr bwMode="auto">
          <a:xfrm>
            <a:off x="3375721" y="2406649"/>
            <a:ext cx="1528364" cy="2770188"/>
            <a:chOff x="2535930" y="2245510"/>
            <a:chExt cx="1528553" cy="2770385"/>
          </a:xfrm>
        </p:grpSpPr>
        <p:pic>
          <p:nvPicPr>
            <p:cNvPr id="9249" name="Picture 88">
              <a:extLst>
                <a:ext uri="{FF2B5EF4-FFF2-40B4-BE49-F238E27FC236}">
                  <a16:creationId xmlns="" xmlns:a16="http://schemas.microsoft.com/office/drawing/2014/main" id="{867792DB-A11F-41EB-BF25-4599C8759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930" y="4089349"/>
              <a:ext cx="1488399" cy="92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z">
              <a:extLst>
                <a:ext uri="{FF2B5EF4-FFF2-40B4-BE49-F238E27FC236}">
                  <a16:creationId xmlns="" xmlns:a16="http://schemas.microsoft.com/office/drawing/2014/main" id="{B2549D6C-7B5C-4816-A4C8-6900C9714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ee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we">
            <a:extLst>
              <a:ext uri="{FF2B5EF4-FFF2-40B4-BE49-F238E27FC236}">
                <a16:creationId xmlns="" xmlns:a16="http://schemas.microsoft.com/office/drawing/2014/main" id="{3E7693C2-537A-4498-8902-F7102EC2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92" name="me">
            <a:extLst>
              <a:ext uri="{FF2B5EF4-FFF2-40B4-BE49-F238E27FC236}">
                <a16:creationId xmlns="" xmlns:a16="http://schemas.microsoft.com/office/drawing/2014/main" id="{89F617D1-65FE-407E-96AC-85307C04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3" name="be">
            <a:extLst>
              <a:ext uri="{FF2B5EF4-FFF2-40B4-BE49-F238E27FC236}">
                <a16:creationId xmlns=""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94" name="was">
            <a:extLst>
              <a:ext uri="{FF2B5EF4-FFF2-40B4-BE49-F238E27FC236}">
                <a16:creationId xmlns="" xmlns:a16="http://schemas.microsoft.com/office/drawing/2014/main" id="{346C2C21-D94E-47BA-9BA9-988202CF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3303588"/>
            <a:ext cx="1795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was</a:t>
            </a:r>
          </a:p>
        </p:txBody>
      </p:sp>
      <p:grpSp>
        <p:nvGrpSpPr>
          <p:cNvPr id="95" name="sh">
            <a:extLst>
              <a:ext uri="{FF2B5EF4-FFF2-40B4-BE49-F238E27FC236}">
                <a16:creationId xmlns="" xmlns:a16="http://schemas.microsoft.com/office/drawing/2014/main" id="{1254DAD9-5FFC-48B9-9432-8C6723C6983F}"/>
              </a:ext>
            </a:extLst>
          </p:cNvPr>
          <p:cNvGrpSpPr>
            <a:grpSpLocks/>
          </p:cNvGrpSpPr>
          <p:nvPr/>
        </p:nvGrpSpPr>
        <p:grpSpPr bwMode="auto">
          <a:xfrm>
            <a:off x="3300116" y="2489993"/>
            <a:ext cx="1679575" cy="2603500"/>
            <a:chOff x="2428223" y="2245510"/>
            <a:chExt cx="1679886" cy="2604060"/>
          </a:xfrm>
        </p:grpSpPr>
        <p:pic>
          <p:nvPicPr>
            <p:cNvPr id="9247" name="Picture 95">
              <a:extLst>
                <a:ext uri="{FF2B5EF4-FFF2-40B4-BE49-F238E27FC236}">
                  <a16:creationId xmlns="" xmlns:a16="http://schemas.microsoft.com/office/drawing/2014/main" id="{7DF7B073-62C4-4B2C-B945-429F020D1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23" y="4325390"/>
              <a:ext cx="1679886" cy="52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z">
              <a:extLst>
                <a:ext uri="{FF2B5EF4-FFF2-40B4-BE49-F238E27FC236}">
                  <a16:creationId xmlns="" xmlns:a16="http://schemas.microsoft.com/office/drawing/2014/main" id="{910E8000-79A9-4E1F-9FF9-F2984700E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sh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igh">
            <a:extLst>
              <a:ext uri="{FF2B5EF4-FFF2-40B4-BE49-F238E27FC236}">
                <a16:creationId xmlns="" xmlns:a16="http://schemas.microsoft.com/office/drawing/2014/main" id="{99C4FD4B-1390-494E-A0A2-4F375260A3F7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325687"/>
            <a:ext cx="1795462" cy="2932112"/>
            <a:chOff x="2404318" y="2245510"/>
            <a:chExt cx="1795434" cy="2931521"/>
          </a:xfrm>
        </p:grpSpPr>
        <p:pic>
          <p:nvPicPr>
            <p:cNvPr id="9245" name="Picture 61">
              <a:extLst>
                <a:ext uri="{FF2B5EF4-FFF2-40B4-BE49-F238E27FC236}">
                  <a16:creationId xmlns="" xmlns:a16="http://schemas.microsoft.com/office/drawing/2014/main" id="{7C4B0A0D-A77F-401E-9693-41964C8DA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29" y="3762501"/>
              <a:ext cx="1176703" cy="141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z">
              <a:extLst>
                <a:ext uri="{FF2B5EF4-FFF2-40B4-BE49-F238E27FC236}">
                  <a16:creationId xmlns="" xmlns:a16="http://schemas.microsoft.com/office/drawing/2014/main" id="{C92C49EE-167C-444C-B035-9970D0F2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igh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oa">
            <a:extLst>
              <a:ext uri="{FF2B5EF4-FFF2-40B4-BE49-F238E27FC236}">
                <a16:creationId xmlns="" xmlns:a16="http://schemas.microsoft.com/office/drawing/2014/main" id="{CEFC2708-94BD-49C5-BA30-0D430512D1BD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420047"/>
            <a:ext cx="1795462" cy="2743393"/>
            <a:chOff x="2404318" y="2245510"/>
            <a:chExt cx="1795434" cy="2742840"/>
          </a:xfrm>
        </p:grpSpPr>
        <p:pic>
          <p:nvPicPr>
            <p:cNvPr id="64" name="Picture 61">
              <a:extLst>
                <a:ext uri="{FF2B5EF4-FFF2-40B4-BE49-F238E27FC236}">
                  <a16:creationId xmlns="" xmlns:a16="http://schemas.microsoft.com/office/drawing/2014/main" id="{C8BEEC53-27FC-4174-A898-B696E55F4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5676" y="4132442"/>
              <a:ext cx="1176703" cy="8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">
              <a:extLst>
                <a:ext uri="{FF2B5EF4-FFF2-40B4-BE49-F238E27FC236}">
                  <a16:creationId xmlns="" xmlns:a16="http://schemas.microsoft.com/office/drawing/2014/main" id="{44E8D1A9-6000-4297-A737-E69CF068C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oa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zz">
            <a:extLst>
              <a:ext uri="{FF2B5EF4-FFF2-40B4-BE49-F238E27FC236}">
                <a16:creationId xmlns="" xmlns:a16="http://schemas.microsoft.com/office/drawing/2014/main" id="{3FB984F0-3108-4888-96F3-D71279BD38A5}"/>
              </a:ext>
            </a:extLst>
          </p:cNvPr>
          <p:cNvGrpSpPr/>
          <p:nvPr/>
        </p:nvGrpSpPr>
        <p:grpSpPr>
          <a:xfrm>
            <a:off x="3392719" y="2199633"/>
            <a:ext cx="1532293" cy="2832932"/>
            <a:chOff x="4869538" y="2501210"/>
            <a:chExt cx="1532293" cy="2832932"/>
          </a:xfrm>
        </p:grpSpPr>
        <p:grpSp>
          <p:nvGrpSpPr>
            <p:cNvPr id="73" name="z">
              <a:extLst>
                <a:ext uri="{FF2B5EF4-FFF2-40B4-BE49-F238E27FC236}">
                  <a16:creationId xmlns="" xmlns:a16="http://schemas.microsoft.com/office/drawing/2014/main" id="{48A9BC9B-52D9-49DC-AACD-A0CFFECEEC86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76" name="picture z">
                <a:extLst>
                  <a:ext uri="{FF2B5EF4-FFF2-40B4-BE49-F238E27FC236}">
                    <a16:creationId xmlns="" xmlns:a16="http://schemas.microsoft.com/office/drawing/2014/main" id="{E924797A-36D2-42CD-A4EE-487A1EA84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77" name="z">
                <a:extLst>
                  <a:ext uri="{FF2B5EF4-FFF2-40B4-BE49-F238E27FC236}">
                    <a16:creationId xmlns="" xmlns:a16="http://schemas.microsoft.com/office/drawing/2014/main" id="{9413D64B-FC58-4C8F-A9ED-AA8EE2CBD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75" name="picture z">
              <a:extLst>
                <a:ext uri="{FF2B5EF4-FFF2-40B4-BE49-F238E27FC236}">
                  <a16:creationId xmlns="" xmlns:a16="http://schemas.microsoft.com/office/drawing/2014/main" id="{CF1C2095-378C-4D01-BBDF-F2787793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78" name="moon"/>
          <p:cNvGrpSpPr/>
          <p:nvPr/>
        </p:nvGrpSpPr>
        <p:grpSpPr>
          <a:xfrm>
            <a:off x="3395483" y="2251796"/>
            <a:ext cx="1517704" cy="2971039"/>
            <a:chOff x="3395483" y="2251796"/>
            <a:chExt cx="1517704" cy="2971039"/>
          </a:xfrm>
        </p:grpSpPr>
        <p:sp>
          <p:nvSpPr>
            <p:cNvPr id="79" name="th">
              <a:extLst>
                <a:ext uri="{FF2B5EF4-FFF2-40B4-BE49-F238E27FC236}">
                  <a16:creationId xmlns=""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25" y="2251796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483" y="3706103"/>
              <a:ext cx="1517704" cy="1516732"/>
            </a:xfrm>
            <a:prstGeom prst="rect">
              <a:avLst/>
            </a:prstGeom>
          </p:spPr>
        </p:pic>
      </p:grpSp>
      <p:grpSp>
        <p:nvGrpSpPr>
          <p:cNvPr id="82" name="book"/>
          <p:cNvGrpSpPr/>
          <p:nvPr/>
        </p:nvGrpSpPr>
        <p:grpSpPr>
          <a:xfrm>
            <a:off x="3260452" y="2230339"/>
            <a:ext cx="1761115" cy="2816251"/>
            <a:chOff x="3260452" y="2230339"/>
            <a:chExt cx="1761115" cy="2816251"/>
          </a:xfrm>
        </p:grpSpPr>
        <p:sp>
          <p:nvSpPr>
            <p:cNvPr id="83" name="th">
              <a:extLst>
                <a:ext uri="{FF2B5EF4-FFF2-40B4-BE49-F238E27FC236}">
                  <a16:creationId xmlns=""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544" y="2230339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452" y="3927522"/>
              <a:ext cx="1761115" cy="1119068"/>
            </a:xfrm>
            <a:prstGeom prst="rect">
              <a:avLst/>
            </a:prstGeom>
          </p:spPr>
        </p:pic>
      </p:grpSp>
      <p:grpSp>
        <p:nvGrpSpPr>
          <p:cNvPr id="85" name="ar"/>
          <p:cNvGrpSpPr/>
          <p:nvPr/>
        </p:nvGrpSpPr>
        <p:grpSpPr>
          <a:xfrm>
            <a:off x="3297177" y="2232838"/>
            <a:ext cx="1745944" cy="3044166"/>
            <a:chOff x="3297177" y="2232838"/>
            <a:chExt cx="1745944" cy="3044166"/>
          </a:xfrm>
        </p:grpSpPr>
        <p:sp>
          <p:nvSpPr>
            <p:cNvPr id="86" name="th">
              <a:extLst>
                <a:ext uri="{FF2B5EF4-FFF2-40B4-BE49-F238E27FC236}">
                  <a16:creationId xmlns=""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317" y="2232838"/>
              <a:ext cx="13564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ar</a:t>
              </a:r>
              <a:endParaRPr lang="en-GB" altLang="en-US" sz="9600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7" y="3618819"/>
              <a:ext cx="1745944" cy="1658185"/>
            </a:xfrm>
            <a:prstGeom prst="rect">
              <a:avLst/>
            </a:prstGeom>
          </p:spPr>
        </p:pic>
      </p:grpSp>
      <p:grpSp>
        <p:nvGrpSpPr>
          <p:cNvPr id="89" name="or"/>
          <p:cNvGrpSpPr/>
          <p:nvPr/>
        </p:nvGrpSpPr>
        <p:grpSpPr>
          <a:xfrm>
            <a:off x="3186050" y="2264283"/>
            <a:ext cx="1912378" cy="2506969"/>
            <a:chOff x="3186050" y="2264283"/>
            <a:chExt cx="1912378" cy="2506969"/>
          </a:xfrm>
        </p:grpSpPr>
        <p:sp>
          <p:nvSpPr>
            <p:cNvPr id="90" name="th">
              <a:extLst>
                <a:ext uri="{FF2B5EF4-FFF2-40B4-BE49-F238E27FC236}">
                  <a16:creationId xmlns=""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1157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or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50" y="4053535"/>
              <a:ext cx="1912378" cy="717717"/>
            </a:xfrm>
            <a:prstGeom prst="rect">
              <a:avLst/>
            </a:prstGeom>
          </p:spPr>
        </p:pic>
      </p:grpSp>
      <p:sp>
        <p:nvSpPr>
          <p:cNvPr id="97" name="my">
            <a:extLst>
              <a:ext uri="{FF2B5EF4-FFF2-40B4-BE49-F238E27FC236}">
                <a16:creationId xmlns=""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46" y="3310674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7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1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17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8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3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3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68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88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93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413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18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38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3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3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68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8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3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13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18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7" grpId="0"/>
      <p:bldP spid="9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509301" y="484730"/>
            <a:ext cx="8132281" cy="5885924"/>
          </a:xfrm>
          <a:prstGeom prst="roundRect">
            <a:avLst>
              <a:gd name="adj" fmla="val 1985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666">
            <a:off x="4036143" y="2378575"/>
            <a:ext cx="3053036" cy="18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056688"/>
            <a:ext cx="2150348" cy="291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67" y="1154575"/>
            <a:ext cx="1937970" cy="3209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8" y="1056688"/>
            <a:ext cx="2124613" cy="3961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557975" y="4579287"/>
            <a:ext cx="3024940" cy="1977032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2" name="TextBox 11"/>
          <p:cNvSpPr txBox="1"/>
          <p:nvPr/>
        </p:nvSpPr>
        <p:spPr>
          <a:xfrm rot="20510062">
            <a:off x="1423610" y="4917799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winkl SemiBold" pitchFamily="2" charset="0"/>
              </a:rPr>
              <a:t>fur coat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08283" y="5567803"/>
            <a:ext cx="284275" cy="94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59428" y="5662152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406806" y="5429887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88556" y="5235775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558965" y="5315751"/>
            <a:ext cx="359164" cy="114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3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1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509301" y="484730"/>
            <a:ext cx="8132281" cy="5885924"/>
          </a:xfrm>
          <a:prstGeom prst="roundRect">
            <a:avLst>
              <a:gd name="adj" fmla="val 1985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666">
            <a:off x="4036143" y="2378575"/>
            <a:ext cx="3053036" cy="18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056688"/>
            <a:ext cx="2150348" cy="291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67" y="1154575"/>
            <a:ext cx="1937970" cy="3209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8" y="1056688"/>
            <a:ext cx="2124613" cy="3961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73" y="4688661"/>
            <a:ext cx="5545878" cy="1308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557975" y="4579287"/>
            <a:ext cx="3024940" cy="1977032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4" name="TextBox 13"/>
          <p:cNvSpPr txBox="1"/>
          <p:nvPr/>
        </p:nvSpPr>
        <p:spPr>
          <a:xfrm rot="20510062">
            <a:off x="1423610" y="4917799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winkl SemiBold" pitchFamily="2" charset="0"/>
              </a:rPr>
              <a:t>turf</a:t>
            </a:r>
          </a:p>
        </p:txBody>
      </p:sp>
      <p:sp>
        <p:nvSpPr>
          <p:cNvPr id="18" name="Oval 17"/>
          <p:cNvSpPr/>
          <p:nvPr/>
        </p:nvSpPr>
        <p:spPr>
          <a:xfrm>
            <a:off x="2118715" y="5509863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34556" y="5333973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270316" y="5421443"/>
            <a:ext cx="281227" cy="893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3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7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0" y="2400446"/>
            <a:ext cx="1609199" cy="3581599"/>
          </a:xfrm>
          <a:prstGeom prst="rect">
            <a:avLst/>
          </a:prstGeom>
        </p:spPr>
      </p:pic>
      <p:grpSp>
        <p:nvGrpSpPr>
          <p:cNvPr id="8" name="Kit's teachings">
            <a:extLst>
              <a:ext uri="{FF2B5EF4-FFF2-40B4-BE49-F238E27FC236}">
                <a16:creationId xmlns=""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13" name="Kit's teaching bubble">
            <a:extLst>
              <a:ext uri="{FF2B5EF4-FFF2-40B4-BE49-F238E27FC236}">
                <a16:creationId xmlns=""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14" name="Close bubble">
            <a:extLst>
              <a:ext uri="{FF2B5EF4-FFF2-40B4-BE49-F238E27FC236}">
                <a16:creationId xmlns=""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7948" y="59460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Sentence Time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=""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happened when Sam threw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the ball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?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Read the sentence then click ‘Show’ to reveal the answer!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Speech Bubble">
            <a:extLst>
              <a:ext uri="{FF2B5EF4-FFF2-40B4-BE49-F238E27FC236}">
                <a16:creationId xmlns=""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1721900" y="4547469"/>
            <a:ext cx="6093130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Kit got hurt on the foot.</a:t>
            </a:r>
          </a:p>
        </p:txBody>
      </p:sp>
      <p:grpSp>
        <p:nvGrpSpPr>
          <p:cNvPr id="15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16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18" name="Sound Buttons On"/>
          <p:cNvSpPr/>
          <p:nvPr/>
        </p:nvSpPr>
        <p:spPr>
          <a:xfrm>
            <a:off x="713752" y="5022841"/>
            <a:ext cx="1152128" cy="1152128"/>
          </a:xfrm>
          <a:prstGeom prst="ellipse">
            <a:avLst/>
          </a:prstGeom>
          <a:solidFill>
            <a:srgbClr val="CB47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10512" y="5343053"/>
            <a:ext cx="4082814" cy="82318"/>
            <a:chOff x="2710512" y="5343053"/>
            <a:chExt cx="4082814" cy="82318"/>
          </a:xfrm>
        </p:grpSpPr>
        <p:sp>
          <p:nvSpPr>
            <p:cNvPr id="21" name="Oval 20"/>
            <p:cNvSpPr/>
            <p:nvPr/>
          </p:nvSpPr>
          <p:spPr>
            <a:xfrm>
              <a:off x="2710512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888620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5971" y="5343053"/>
              <a:ext cx="32170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035297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333767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547923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725257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4043445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638389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922087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98897" y="5343053"/>
              <a:ext cx="32170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164626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127036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711008" y="5343053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98" y="731453"/>
            <a:ext cx="1189528" cy="3556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err="1" smtClean="0">
                <a:latin typeface="Comic Sans MS" panose="030F0702030302020204" pitchFamily="66" charset="0"/>
              </a:rPr>
              <a:t>ur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2" descr="F:\Removable Disk\USB\Reception 2020\Phonics\Photos\P16006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4793" r="4979" b="4455"/>
          <a:stretch/>
        </p:blipFill>
        <p:spPr bwMode="auto">
          <a:xfrm rot="16200000">
            <a:off x="1922677" y="1910314"/>
            <a:ext cx="5261577" cy="3917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F04CDD57-C6AE-4618-8E0E-075E44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923925"/>
            <a:ext cx="8220075" cy="993775"/>
          </a:xfrm>
        </p:spPr>
        <p:txBody>
          <a:bodyPr/>
          <a:lstStyle/>
          <a:p>
            <a:pPr algn="ctr"/>
            <a:r>
              <a:rPr lang="en-GB" altLang="en-US" b="0" dirty="0"/>
              <a:t>Today, we have learnt...</a:t>
            </a:r>
            <a:endParaRPr lang="en-GB" altLang="en-US" sz="20000" b="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785BCA-3F50-4BAC-8ADB-C5ED31D5EB6D}"/>
              </a:ext>
            </a:extLst>
          </p:cNvPr>
          <p:cNvSpPr txBox="1"/>
          <p:nvPr/>
        </p:nvSpPr>
        <p:spPr>
          <a:xfrm>
            <a:off x="984372" y="1707155"/>
            <a:ext cx="71752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err="1">
                <a:ln w="57150">
                  <a:noFill/>
                </a:ln>
                <a:latin typeface="Twinkl SemiBold" pitchFamily="2" charset="0"/>
              </a:rPr>
              <a:t>ur</a:t>
            </a:r>
            <a:endParaRPr lang="en-GB" sz="19900" dirty="0">
              <a:ln w="57150">
                <a:noFill/>
              </a:ln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82" y="2047917"/>
            <a:ext cx="1822072" cy="4055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78" y="2233246"/>
            <a:ext cx="2384555" cy="387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93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err="1" smtClean="0">
                <a:latin typeface="Comic Sans MS" pitchFamily="66" charset="0"/>
              </a:rPr>
              <a:t>urai</a:t>
            </a:r>
            <a:endParaRPr lang="en-GB" altLang="en-US" sz="30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2" descr="F:\Removable Disk\USB\Reception 2020\Phonics\Photos\P16006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3885" r="13160"/>
          <a:stretch/>
        </p:blipFill>
        <p:spPr bwMode="auto">
          <a:xfrm rot="16200000">
            <a:off x="597246" y="3579341"/>
            <a:ext cx="2360140" cy="2343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2920726"/>
            <a:ext cx="4873968" cy="3660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err="1" smtClean="0">
                <a:latin typeface="Comic Sans MS" panose="030F0702030302020204" pitchFamily="66" charset="0"/>
              </a:rPr>
              <a:t>ur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https://www.youtube.com/watch?v=0uVVJXbc870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40" y="2387169"/>
            <a:ext cx="5246134" cy="295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76288" y="333375"/>
            <a:ext cx="7972425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has the </a:t>
            </a:r>
            <a:r>
              <a:rPr lang="en-GB" altLang="en-US" dirty="0" err="1" smtClean="0">
                <a:latin typeface="Comic Sans MS" pitchFamily="66" charset="0"/>
              </a:rPr>
              <a:t>ur</a:t>
            </a:r>
            <a:r>
              <a:rPr lang="en-GB" altLang="en-US" dirty="0" smtClean="0">
                <a:latin typeface="Comic Sans MS" pitchFamily="66" charset="0"/>
              </a:rPr>
              <a:t> </a:t>
            </a:r>
            <a:r>
              <a:rPr lang="en-GB" altLang="en-US" dirty="0" smtClean="0">
                <a:latin typeface="Comic Sans MS" pitchFamily="66" charset="0"/>
              </a:rPr>
              <a:t>sound in it</a:t>
            </a:r>
            <a:r>
              <a:rPr lang="en-GB" altLang="en-US" dirty="0" smtClean="0">
                <a:latin typeface="Comic Sans MS" pitchFamily="66" charset="0"/>
              </a:rPr>
              <a:t>?</a:t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16" y="2026508"/>
            <a:ext cx="6479548" cy="432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Spending Time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112932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Sam is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at the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shop and she’s found some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things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                                                  she might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spend her money on.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read the labels in the shop?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48" y="2703006"/>
            <a:ext cx="5058704" cy="35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509301" y="484730"/>
            <a:ext cx="8132281" cy="5885924"/>
          </a:xfrm>
          <a:prstGeom prst="roundRect">
            <a:avLst>
              <a:gd name="adj" fmla="val 1985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666">
            <a:off x="4036143" y="2378575"/>
            <a:ext cx="3053036" cy="1814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557975" y="4579287"/>
            <a:ext cx="3024940" cy="1977032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8" name="TextBox 17"/>
          <p:cNvSpPr txBox="1"/>
          <p:nvPr/>
        </p:nvSpPr>
        <p:spPr>
          <a:xfrm rot="20510062">
            <a:off x="1466993" y="4857750"/>
            <a:ext cx="178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winkl SemiBold" pitchFamily="2" charset="0"/>
              </a:rPr>
              <a:t>turnip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018649" y="5503822"/>
            <a:ext cx="364656" cy="127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846196" y="5631784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539327" y="5402517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766546" y="5338147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91489" y="5264929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36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1F85048-B2E7-4C06-A892-3E6F055133D7}"/>
              </a:ext>
            </a:extLst>
          </p:cNvPr>
          <p:cNvSpPr/>
          <p:nvPr/>
        </p:nvSpPr>
        <p:spPr>
          <a:xfrm>
            <a:off x="7716982" y="227397"/>
            <a:ext cx="639901" cy="504056"/>
          </a:xfrm>
          <a:prstGeom prst="ellipse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9CAC19D-1A75-4D8C-A06C-CE640E991BC9}"/>
              </a:ext>
            </a:extLst>
          </p:cNvPr>
          <p:cNvSpPr/>
          <p:nvPr/>
        </p:nvSpPr>
        <p:spPr>
          <a:xfrm>
            <a:off x="8036933" y="227397"/>
            <a:ext cx="1107064" cy="504056"/>
          </a:xfrm>
          <a:prstGeom prst="rect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anchor="ctr"/>
          <a:lstStyle/>
          <a:p>
            <a:pPr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18023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509301" y="484730"/>
            <a:ext cx="8132281" cy="5885924"/>
          </a:xfrm>
          <a:prstGeom prst="roundRect">
            <a:avLst>
              <a:gd name="adj" fmla="val 1985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666">
            <a:off x="4036143" y="2378575"/>
            <a:ext cx="3053036" cy="18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056688"/>
            <a:ext cx="2150348" cy="291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557975" y="4579287"/>
            <a:ext cx="3024940" cy="1977032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2" name="TextBox 11"/>
          <p:cNvSpPr txBox="1"/>
          <p:nvPr/>
        </p:nvSpPr>
        <p:spPr>
          <a:xfrm rot="20510062">
            <a:off x="1257671" y="4886807"/>
            <a:ext cx="211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 SemiBold" pitchFamily="2" charset="0"/>
              </a:rPr>
              <a:t>surf top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47269" y="5556162"/>
            <a:ext cx="364656" cy="127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98414" y="5684124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309042" y="5470028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94134" y="5371071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97122" y="5300496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020618" y="5230110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3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8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509301" y="484730"/>
            <a:ext cx="8132281" cy="5885924"/>
          </a:xfrm>
          <a:prstGeom prst="roundRect">
            <a:avLst>
              <a:gd name="adj" fmla="val 1985"/>
            </a:avLst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 err="1">
                  <a:solidFill>
                    <a:schemeClr val="bg1"/>
                  </a:solidFill>
                </a:rPr>
                <a:t>Teah</a:t>
              </a:r>
              <a:endParaRPr lang="en-GB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666">
            <a:off x="4036143" y="2378575"/>
            <a:ext cx="3053036" cy="18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6" y="1056688"/>
            <a:ext cx="2150348" cy="291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67" y="1154575"/>
            <a:ext cx="1937970" cy="3209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256" r="100000">
                        <a14:foregroundMark x1="24186" y1="24843" x2="57984" y2="99686"/>
                        <a14:foregroundMark x1="24031" y1="24528" x2="37054" y2="2830"/>
                        <a14:foregroundMark x1="55349" y1="2516" x2="55349" y2="2516"/>
                        <a14:foregroundMark x1="36589" y1="3145" x2="36589" y2="3145"/>
                        <a14:foregroundMark x1="55194" y1="2201" x2="55194" y2="2201"/>
                        <a14:foregroundMark x1="36589" y1="2201" x2="54884" y2="629"/>
                        <a14:foregroundMark x1="68062" y1="2830" x2="87752" y2="20440"/>
                        <a14:foregroundMark x1="87132" y1="19497" x2="99845" y2="31761"/>
                        <a14:foregroundMark x1="99070" y1="30818" x2="99845" y2="82704"/>
                        <a14:foregroundMark x1="99070" y1="84591" x2="86357" y2="99371"/>
                        <a14:foregroundMark x1="91008" y1="93082" x2="85116" y2="99686"/>
                        <a14:foregroundMark x1="85581" y1="98742" x2="62171" y2="99371"/>
                        <a14:foregroundMark x1="74419" y1="97170" x2="59690" y2="69182"/>
                        <a14:foregroundMark x1="73178" y1="75472" x2="52403" y2="74843"/>
                        <a14:foregroundMark x1="61085" y1="48113" x2="47597" y2="63522"/>
                        <a14:foregroundMark x1="58450" y1="63836" x2="50388" y2="72956"/>
                        <a14:foregroundMark x1="30853" y1="25786" x2="38915" y2="36478"/>
                        <a14:foregroundMark x1="38760" y1="22327" x2="46202" y2="36164"/>
                        <a14:foregroundMark x1="43101" y1="11006" x2="48217" y2="20755"/>
                        <a14:foregroundMark x1="53643" y1="10377" x2="67132" y2="4717"/>
                        <a14:foregroundMark x1="43101" y1="14465" x2="38605" y2="14465"/>
                        <a14:foregroundMark x1="44341" y1="35535" x2="48527" y2="55975"/>
                        <a14:backgroundMark x1="25891" y1="30818" x2="24341" y2="27358"/>
                        <a14:backgroundMark x1="25736" y1="30818" x2="29147" y2="38050"/>
                        <a14:backgroundMark x1="29767" y1="39937" x2="29767" y2="39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3"/>
          <a:stretch/>
        </p:blipFill>
        <p:spPr>
          <a:xfrm rot="18715910">
            <a:off x="557975" y="4579287"/>
            <a:ext cx="3024940" cy="1977032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12" name="TextBox 11"/>
          <p:cNvSpPr txBox="1"/>
          <p:nvPr/>
        </p:nvSpPr>
        <p:spPr>
          <a:xfrm rot="20510062">
            <a:off x="1466993" y="4857750"/>
            <a:ext cx="178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Twinkl SemiBold" pitchFamily="2" charset="0"/>
              </a:rPr>
              <a:t>urn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26063" y="5482493"/>
            <a:ext cx="364656" cy="127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657759" y="5357523"/>
            <a:ext cx="79976" cy="799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2622</TotalTime>
  <Words>196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Twinkl</vt:lpstr>
      <vt:lpstr>Twinkl SemiBold</vt:lpstr>
      <vt:lpstr>Comic Sans MS</vt:lpstr>
      <vt:lpstr>Calibri</vt:lpstr>
      <vt:lpstr>Tuffy-TTF</vt:lpstr>
      <vt:lpstr>Office Theme</vt:lpstr>
      <vt:lpstr>1_Office Theme</vt:lpstr>
      <vt:lpstr>2_Office Theme</vt:lpstr>
      <vt:lpstr>PowerPoint Presentation</vt:lpstr>
      <vt:lpstr>Today, we are learning…</vt:lpstr>
      <vt:lpstr>Jolly Phonics Song and action </vt:lpstr>
      <vt:lpstr>Let’s watch Geraldine the Giraffe  tell us all about the sound ur</vt:lpstr>
      <vt:lpstr>Can you think of anything that has the ur sound in it?    </vt:lpstr>
      <vt:lpstr>Spending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try to write the sound ur?  </vt:lpstr>
      <vt:lpstr>Today, we have learnt...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teacher</cp:lastModifiedBy>
  <cp:revision>663</cp:revision>
  <dcterms:created xsi:type="dcterms:W3CDTF">2018-07-20T11:42:41Z</dcterms:created>
  <dcterms:modified xsi:type="dcterms:W3CDTF">2021-01-17T17:58:30Z</dcterms:modified>
</cp:coreProperties>
</file>