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1"/>
    <p:sldMasterId id="2147483711" r:id="rId2"/>
    <p:sldMasterId id="2147483717" r:id="rId3"/>
  </p:sldMasterIdLst>
  <p:notesMasterIdLst>
    <p:notesMasterId r:id="rId19"/>
  </p:notesMasterIdLst>
  <p:handoutMasterIdLst>
    <p:handoutMasterId r:id="rId20"/>
  </p:handoutMasterIdLst>
  <p:sldIdLst>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Twinkl" panose="020B0604020202020204" charset="0"/>
      <p:regular r:id="rId25"/>
      <p:bold r:id="rId26"/>
    </p:embeddedFont>
    <p:embeddedFont>
      <p:font typeface="Twinkl SemiBold" charset="0"/>
      <p:bold r:id="rId27"/>
    </p:embeddedFont>
    <p:embeddedFont>
      <p:font typeface="Tuffy-TTF" panose="020B0603060100000000" charset="0"/>
      <p:regular r:id="rId28"/>
      <p:bold r:id="rId29"/>
      <p:italic r:id="rId30"/>
      <p:boldItalic r:id="rId31"/>
    </p:embeddedFont>
    <p:embeddedFont>
      <p:font typeface="Comic Sans MS" panose="030F0702030302020204" pitchFamily="66" charset="0"/>
      <p:regular r:id="rId32"/>
      <p:bold r:id="rId33"/>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793"/>
    <a:srgbClr val="FFE76B"/>
    <a:srgbClr val="FFFFFF"/>
    <a:srgbClr val="7CC3E1"/>
    <a:srgbClr val="8D358B"/>
    <a:srgbClr val="DE1E5A"/>
    <a:srgbClr val="D82233"/>
    <a:srgbClr val="AEE9EC"/>
    <a:srgbClr val="D83A5E"/>
    <a:srgbClr val="2DB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9" autoAdjust="0"/>
    <p:restoredTop sz="94660"/>
  </p:normalViewPr>
  <p:slideViewPr>
    <p:cSldViewPr snapToGrid="0" showGuides="1">
      <p:cViewPr varScale="1">
        <p:scale>
          <a:sx n="70" d="100"/>
          <a:sy n="70" d="100"/>
        </p:scale>
        <p:origin x="-1410" y="-96"/>
      </p:cViewPr>
      <p:guideLst>
        <p:guide orient="horz" pos="2183"/>
        <p:guide pos="2880"/>
      </p:guideLst>
    </p:cSldViewPr>
  </p:slideViewPr>
  <p:notesTextViewPr>
    <p:cViewPr>
      <p:scale>
        <a:sx n="3" d="2"/>
        <a:sy n="3" d="2"/>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EBCAB23E-5E8D-4EE2-83B5-ED1C61A16838}" type="datetimeFigureOut">
              <a:rPr lang="en-GB"/>
              <a:pPr>
                <a:defRPr/>
              </a:pPr>
              <a:t>24/01/2021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8FA9FD05-3BB6-41CC-853D-2075B3AECABA}" type="slidenum">
              <a:rPr lang="en-GB"/>
              <a:pPr>
                <a:defRPr/>
              </a:pPr>
              <a:t>‹#›</a:t>
            </a:fld>
            <a:endParaRPr lang="en-GB" dirty="0"/>
          </a:p>
        </p:txBody>
      </p:sp>
    </p:spTree>
    <p:extLst>
      <p:ext uri="{BB962C8B-B14F-4D97-AF65-F5344CB8AC3E}">
        <p14:creationId xmlns:p14="http://schemas.microsoft.com/office/powerpoint/2010/main" val="209165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928FEF98-7973-4A8C-8B7D-76BB1CDE8734}" type="datetimeFigureOut">
              <a:rPr lang="en-GB"/>
              <a:pPr>
                <a:defRPr/>
              </a:pPr>
              <a:t>24/01/2021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72C48283-2588-4AA5-AB63-C726861FDEB3}" type="slidenum">
              <a:rPr lang="en-GB"/>
              <a:pPr>
                <a:defRPr/>
              </a:pPr>
              <a:t>‹#›</a:t>
            </a:fld>
            <a:endParaRPr lang="en-GB" dirty="0"/>
          </a:p>
        </p:txBody>
      </p:sp>
    </p:spTree>
    <p:extLst>
      <p:ext uri="{BB962C8B-B14F-4D97-AF65-F5344CB8AC3E}">
        <p14:creationId xmlns:p14="http://schemas.microsoft.com/office/powerpoint/2010/main" val="42133543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fontAlgn="base">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fontAlgn="base">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fontAlgn="base">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fontAlgn="base">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2B7AB938-AE3A-4106-8F43-CAF6B33CFE11}" type="datetimeFigureOut">
              <a:rPr lang="en-GB"/>
              <a:pPr>
                <a:defRPr/>
              </a:pPr>
              <a:t>24/01/2021</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1DD43B3E-BD37-46A2-96F5-FDE8055963BA}" type="slidenum">
              <a:rPr lang="en-GB"/>
              <a:pPr>
                <a:defRPr/>
              </a:pPr>
              <a:t>‹#›</a:t>
            </a:fld>
            <a:endParaRPr lang="en-GB"/>
          </a:p>
        </p:txBody>
      </p:sp>
    </p:spTree>
    <p:extLst>
      <p:ext uri="{BB962C8B-B14F-4D97-AF65-F5344CB8AC3E}">
        <p14:creationId xmlns:p14="http://schemas.microsoft.com/office/powerpoint/2010/main" val="242963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F45F9AF8-FFA5-4CD2-A5CA-34D2E0E4B80A}" type="datetimeFigureOut">
              <a:rPr lang="en-GB"/>
              <a:pPr>
                <a:defRPr/>
              </a:pPr>
              <a:t>24/01/2021</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01F86593-DAA2-4B3E-B464-65040390DCA3}" type="slidenum">
              <a:rPr lang="en-GB"/>
              <a:pPr>
                <a:defRPr/>
              </a:pPr>
              <a:t>‹#›</a:t>
            </a:fld>
            <a:endParaRPr lang="en-GB"/>
          </a:p>
        </p:txBody>
      </p:sp>
    </p:spTree>
    <p:extLst>
      <p:ext uri="{BB962C8B-B14F-4D97-AF65-F5344CB8AC3E}">
        <p14:creationId xmlns:p14="http://schemas.microsoft.com/office/powerpoint/2010/main" val="18811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090CD5E5-E382-42BB-A4EB-8493A957637D}" type="datetimeFigureOut">
              <a:rPr lang="en-GB"/>
              <a:pPr>
                <a:defRPr/>
              </a:pPr>
              <a:t>24/01/2021</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1E9B369F-5C03-492A-8FFA-B71B99899B39}" type="slidenum">
              <a:rPr lang="en-GB"/>
              <a:pPr>
                <a:defRPr/>
              </a:pPr>
              <a:t>‹#›</a:t>
            </a:fld>
            <a:endParaRPr lang="en-GB"/>
          </a:p>
        </p:txBody>
      </p:sp>
    </p:spTree>
    <p:extLst>
      <p:ext uri="{BB962C8B-B14F-4D97-AF65-F5344CB8AC3E}">
        <p14:creationId xmlns:p14="http://schemas.microsoft.com/office/powerpoint/2010/main" val="18144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extLst>
          </p:cNvPr>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3245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47559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3029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84557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07276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46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77322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932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DC43A70E-5F7C-4BFE-8A00-34A9904B5D57}" type="datetimeFigureOut">
              <a:rPr lang="en-GB"/>
              <a:pPr>
                <a:defRPr/>
              </a:pPr>
              <a:t>24/01/2021</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DB9FC296-5470-46FA-8DB8-3258462987CD}" type="slidenum">
              <a:rPr lang="en-GB"/>
              <a:pPr>
                <a:defRPr/>
              </a:pPr>
              <a:t>‹#›</a:t>
            </a:fld>
            <a:endParaRPr lang="en-GB"/>
          </a:p>
        </p:txBody>
      </p:sp>
    </p:spTree>
    <p:extLst>
      <p:ext uri="{BB962C8B-B14F-4D97-AF65-F5344CB8AC3E}">
        <p14:creationId xmlns:p14="http://schemas.microsoft.com/office/powerpoint/2010/main" val="2642515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1216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337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195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14831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BB88E"/>
        </a:solidFill>
        <a:effectLst/>
      </p:bgPr>
    </p:bg>
    <p:spTree>
      <p:nvGrpSpPr>
        <p:cNvPr id="1" name=""/>
        <p:cNvGrpSpPr/>
        <p:nvPr/>
      </p:nvGrpSpPr>
      <p:grpSpPr>
        <a:xfrm>
          <a:off x="0" y="0"/>
          <a:ext cx="0" cy="0"/>
          <a:chOff x="0" y="0"/>
          <a:chExt cx="0" cy="0"/>
        </a:xfrm>
      </p:grpSpPr>
      <p:sp>
        <p:nvSpPr>
          <p:cNvPr id="2"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628853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988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869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30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300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D32AA386-82F2-4ACF-B81F-9207C34FC4B7}" type="datetimeFigureOut">
              <a:rPr lang="en-GB"/>
              <a:pPr>
                <a:defRPr/>
              </a:pPr>
              <a:t>24/01/2021</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52E08CE3-204C-49B8-981A-193A41537405}" type="slidenum">
              <a:rPr lang="en-GB"/>
              <a:pPr>
                <a:defRPr/>
              </a:pPr>
              <a:t>‹#›</a:t>
            </a:fld>
            <a:endParaRPr lang="en-GB"/>
          </a:p>
        </p:txBody>
      </p:sp>
    </p:spTree>
    <p:extLst>
      <p:ext uri="{BB962C8B-B14F-4D97-AF65-F5344CB8AC3E}">
        <p14:creationId xmlns:p14="http://schemas.microsoft.com/office/powerpoint/2010/main" val="15358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1FD7166F-B971-4BEB-8A12-1630692F30A9}" type="datetimeFigureOut">
              <a:rPr lang="en-GB"/>
              <a:pPr>
                <a:defRPr/>
              </a:pPr>
              <a:t>24/01/2021</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B89F1544-9A92-4849-9554-06FFF2564FEB}" type="slidenum">
              <a:rPr lang="en-GB"/>
              <a:pPr>
                <a:defRPr/>
              </a:pPr>
              <a:t>‹#›</a:t>
            </a:fld>
            <a:endParaRPr lang="en-GB"/>
          </a:p>
        </p:txBody>
      </p:sp>
    </p:spTree>
    <p:extLst>
      <p:ext uri="{BB962C8B-B14F-4D97-AF65-F5344CB8AC3E}">
        <p14:creationId xmlns:p14="http://schemas.microsoft.com/office/powerpoint/2010/main" val="286829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F7863BEA-5BBB-47C9-88F6-214105FF2665}" type="datetimeFigureOut">
              <a:rPr lang="en-GB"/>
              <a:pPr>
                <a:defRPr/>
              </a:pPr>
              <a:t>24/01/2021</a:t>
            </a:fld>
            <a:endParaRPr lang="en-GB"/>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92F04E5D-1D93-4C5B-890A-0933612DDF9B}" type="slidenum">
              <a:rPr lang="en-GB"/>
              <a:pPr>
                <a:defRPr/>
              </a:pPr>
              <a:t>‹#›</a:t>
            </a:fld>
            <a:endParaRPr lang="en-GB"/>
          </a:p>
        </p:txBody>
      </p:sp>
    </p:spTree>
    <p:extLst>
      <p:ext uri="{BB962C8B-B14F-4D97-AF65-F5344CB8AC3E}">
        <p14:creationId xmlns:p14="http://schemas.microsoft.com/office/powerpoint/2010/main" val="74761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BF6D2F43-CC29-4555-81C8-7370D6E3626B}" type="datetimeFigureOut">
              <a:rPr lang="en-GB"/>
              <a:pPr>
                <a:defRPr/>
              </a:pPr>
              <a:t>24/01/2021</a:t>
            </a:fld>
            <a:endParaRPr lang="en-GB"/>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BD330D46-94D1-4E57-9BA5-4EF47526A369}" type="slidenum">
              <a:rPr lang="en-GB"/>
              <a:pPr>
                <a:defRPr/>
              </a:pPr>
              <a:t>‹#›</a:t>
            </a:fld>
            <a:endParaRPr lang="en-GB"/>
          </a:p>
        </p:txBody>
      </p:sp>
    </p:spTree>
    <p:extLst>
      <p:ext uri="{BB962C8B-B14F-4D97-AF65-F5344CB8AC3E}">
        <p14:creationId xmlns:p14="http://schemas.microsoft.com/office/powerpoint/2010/main" val="132324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CCA9E48F-4308-46E1-A488-118E2254928D}" type="datetimeFigureOut">
              <a:rPr lang="en-GB"/>
              <a:pPr>
                <a:defRPr/>
              </a:pPr>
              <a:t>24/01/2021</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13FD24FC-DDF5-423D-A6A2-5B1421009554}" type="slidenum">
              <a:rPr lang="en-GB"/>
              <a:pPr>
                <a:defRPr/>
              </a:pPr>
              <a:t>‹#›</a:t>
            </a:fld>
            <a:endParaRPr lang="en-GB"/>
          </a:p>
        </p:txBody>
      </p:sp>
    </p:spTree>
    <p:extLst>
      <p:ext uri="{BB962C8B-B14F-4D97-AF65-F5344CB8AC3E}">
        <p14:creationId xmlns:p14="http://schemas.microsoft.com/office/powerpoint/2010/main" val="372722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7CC4565D-5DAB-42F7-9CA4-084E464F2A26}" type="datetimeFigureOut">
              <a:rPr lang="en-GB"/>
              <a:pPr>
                <a:defRPr/>
              </a:pPr>
              <a:t>24/01/2021</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08B6470B-1506-4347-8333-1AE524A0C518}" type="slidenum">
              <a:rPr lang="en-GB"/>
              <a:pPr>
                <a:defRPr/>
              </a:pPr>
              <a:t>‹#›</a:t>
            </a:fld>
            <a:endParaRPr lang="en-GB"/>
          </a:p>
        </p:txBody>
      </p:sp>
    </p:spTree>
    <p:extLst>
      <p:ext uri="{BB962C8B-B14F-4D97-AF65-F5344CB8AC3E}">
        <p14:creationId xmlns:p14="http://schemas.microsoft.com/office/powerpoint/2010/main" val="32797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winkl"/>
              </a:defRPr>
            </a:lvl1pPr>
          </a:lstStyle>
          <a:p>
            <a:pPr>
              <a:defRPr/>
            </a:pPr>
            <a:fld id="{CB324189-F986-4D44-BDD1-D8756A8EF66D}" type="datetimeFigureOut">
              <a:rPr lang="en-GB"/>
              <a:pPr>
                <a:defRPr/>
              </a:pPr>
              <a:t>24/01/2021</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winkl"/>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winkl"/>
              </a:defRPr>
            </a:lvl1pPr>
          </a:lstStyle>
          <a:p>
            <a:pPr>
              <a:defRPr/>
            </a:pPr>
            <a:fld id="{59922561-F770-442F-A551-345C3A0489A1}" type="slidenum">
              <a:rPr lang="en-GB"/>
              <a:pPr>
                <a:defRPr/>
              </a:pPr>
              <a:t>‹#›</a:t>
            </a:fld>
            <a:endParaRPr lang="en-GB"/>
          </a:p>
        </p:txBody>
      </p:sp>
    </p:spTree>
    <p:extLst>
      <p:ext uri="{BB962C8B-B14F-4D97-AF65-F5344CB8AC3E}">
        <p14:creationId xmlns:p14="http://schemas.microsoft.com/office/powerpoint/2010/main" val="230008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2663379E-6080-427D-9308-C432E3E0A0CB}" type="datetimeFigureOut">
              <a:rPr lang="en-GB"/>
              <a:pPr>
                <a:defRPr/>
              </a:pPr>
              <a:t>24/01/2021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7D4884F3-728B-44A0-98E3-6DFB0EBCDEA2}" type="slidenum">
              <a:rPr lang="en-GB"/>
              <a:pPr>
                <a:defRPr/>
              </a:pPr>
              <a:t>‹#›</a:t>
            </a:fld>
            <a:endParaRPr lang="en-GB"/>
          </a:p>
        </p:txBody>
      </p:sp>
    </p:spTree>
    <p:extLst>
      <p:ext uri="{BB962C8B-B14F-4D97-AF65-F5344CB8AC3E}">
        <p14:creationId xmlns:p14="http://schemas.microsoft.com/office/powerpoint/2010/main" val="38771105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56967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smtClean="0"/>
              <a:t>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208369267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0" fontAlgn="base" hangingPunct="0">
        <a:lnSpc>
          <a:spcPct val="90000"/>
        </a:lnSpc>
        <a:spcBef>
          <a:spcPts val="500"/>
        </a:spcBef>
        <a:spcAft>
          <a:spcPct val="0"/>
        </a:spcAft>
        <a:buFont typeface="Arial"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8.png"/><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vimeo.com/106231366"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18.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6236" y="227397"/>
            <a:ext cx="2447764" cy="504056"/>
            <a:chOff x="6696236" y="1700808"/>
            <a:chExt cx="2447764" cy="504056"/>
          </a:xfrm>
          <a:solidFill>
            <a:srgbClr val="CB4793"/>
          </a:solidFill>
        </p:grpSpPr>
        <p:sp>
          <p:nvSpPr>
            <p:cNvPr id="5" name="Oval 4"/>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 name="Rectangle 3"/>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prstClr val="white"/>
                  </a:solidFill>
                </a:rPr>
                <a:t>Revisit and Review</a:t>
              </a:r>
            </a:p>
          </p:txBody>
        </p:sp>
      </p:grpSp>
      <p:sp>
        <p:nvSpPr>
          <p:cNvPr id="36" name="background 2">
            <a:extLst/>
          </p:cNvPr>
          <p:cNvSpPr/>
          <p:nvPr/>
        </p:nvSpPr>
        <p:spPr>
          <a:xfrm>
            <a:off x="6003925" y="2241550"/>
            <a:ext cx="2238375" cy="3424238"/>
          </a:xfrm>
          <a:prstGeom prst="roundRect">
            <a:avLst>
              <a:gd name="adj" fmla="val 9850"/>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rgbClr val="1C1C1C"/>
              </a:solidFill>
            </a:endParaRPr>
          </a:p>
        </p:txBody>
      </p:sp>
      <p:sp>
        <p:nvSpPr>
          <p:cNvPr id="39" name="there"/>
          <p:cNvSpPr txBox="1">
            <a:spLocks noChangeArrowheads="1"/>
          </p:cNvSpPr>
          <p:nvPr/>
        </p:nvSpPr>
        <p:spPr bwMode="auto">
          <a:xfrm>
            <a:off x="5992813" y="3357563"/>
            <a:ext cx="21796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a:t>you</a:t>
            </a:r>
          </a:p>
        </p:txBody>
      </p:sp>
      <p:sp>
        <p:nvSpPr>
          <p:cNvPr id="40" name="were"/>
          <p:cNvSpPr txBox="1">
            <a:spLocks noChangeArrowheads="1"/>
          </p:cNvSpPr>
          <p:nvPr/>
        </p:nvSpPr>
        <p:spPr bwMode="auto">
          <a:xfrm>
            <a:off x="5992813" y="3357563"/>
            <a:ext cx="21796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a:t>my</a:t>
            </a:r>
          </a:p>
        </p:txBody>
      </p:sp>
      <p:sp>
        <p:nvSpPr>
          <p:cNvPr id="41" name="come"/>
          <p:cNvSpPr txBox="1">
            <a:spLocks noChangeArrowheads="1"/>
          </p:cNvSpPr>
          <p:nvPr/>
        </p:nvSpPr>
        <p:spPr bwMode="auto">
          <a:xfrm>
            <a:off x="5995988" y="3357563"/>
            <a:ext cx="2171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a:t>was</a:t>
            </a:r>
          </a:p>
        </p:txBody>
      </p:sp>
      <p:sp>
        <p:nvSpPr>
          <p:cNvPr id="42" name="some"/>
          <p:cNvSpPr txBox="1">
            <a:spLocks noChangeArrowheads="1"/>
          </p:cNvSpPr>
          <p:nvPr/>
        </p:nvSpPr>
        <p:spPr bwMode="auto">
          <a:xfrm>
            <a:off x="5992813" y="3357563"/>
            <a:ext cx="21796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a:t>be</a:t>
            </a:r>
          </a:p>
        </p:txBody>
      </p:sp>
      <p:sp>
        <p:nvSpPr>
          <p:cNvPr id="43" name="like"/>
          <p:cNvSpPr txBox="1">
            <a:spLocks noChangeArrowheads="1"/>
          </p:cNvSpPr>
          <p:nvPr/>
        </p:nvSpPr>
        <p:spPr bwMode="auto">
          <a:xfrm>
            <a:off x="6283325" y="3357563"/>
            <a:ext cx="15986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a:t>me</a:t>
            </a:r>
          </a:p>
        </p:txBody>
      </p:sp>
      <p:sp>
        <p:nvSpPr>
          <p:cNvPr id="44" name="have"/>
          <p:cNvSpPr txBox="1">
            <a:spLocks noChangeArrowheads="1"/>
          </p:cNvSpPr>
          <p:nvPr/>
        </p:nvSpPr>
        <p:spPr bwMode="auto">
          <a:xfrm>
            <a:off x="6064250" y="3357563"/>
            <a:ext cx="20367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a:t>we</a:t>
            </a:r>
          </a:p>
        </p:txBody>
      </p:sp>
      <p:sp>
        <p:nvSpPr>
          <p:cNvPr id="45" name="so"/>
          <p:cNvSpPr txBox="1">
            <a:spLocks noChangeArrowheads="1"/>
          </p:cNvSpPr>
          <p:nvPr/>
        </p:nvSpPr>
        <p:spPr bwMode="auto">
          <a:xfrm>
            <a:off x="6127750" y="3357563"/>
            <a:ext cx="19081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a:t>she</a:t>
            </a:r>
          </a:p>
        </p:txBody>
      </p:sp>
      <p:sp>
        <p:nvSpPr>
          <p:cNvPr id="46" name="said"/>
          <p:cNvSpPr txBox="1">
            <a:spLocks noChangeArrowheads="1"/>
          </p:cNvSpPr>
          <p:nvPr/>
        </p:nvSpPr>
        <p:spPr bwMode="auto">
          <a:xfrm>
            <a:off x="6094413" y="3357563"/>
            <a:ext cx="19748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a:t>he</a:t>
            </a:r>
          </a:p>
        </p:txBody>
      </p:sp>
      <p:grpSp>
        <p:nvGrpSpPr>
          <p:cNvPr id="47" name="PLAY 2"/>
          <p:cNvGrpSpPr>
            <a:grpSpLocks/>
          </p:cNvGrpSpPr>
          <p:nvPr/>
        </p:nvGrpSpPr>
        <p:grpSpPr bwMode="auto">
          <a:xfrm>
            <a:off x="6773863" y="5434013"/>
            <a:ext cx="735012" cy="735012"/>
            <a:chOff x="6300192" y="2204864"/>
            <a:chExt cx="900100" cy="900100"/>
          </a:xfrm>
        </p:grpSpPr>
        <p:sp>
          <p:nvSpPr>
            <p:cNvPr id="48" name="Oval 47">
              <a:extLst/>
            </p:cNvPr>
            <p:cNvSpPr/>
            <p:nvPr/>
          </p:nvSpPr>
          <p:spPr>
            <a:xfrm>
              <a:off x="6300192" y="2204864"/>
              <a:ext cx="900100" cy="90010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49" name="Isosceles Triangle 48">
              <a:extLst/>
            </p:cNvPr>
            <p:cNvSpPr/>
            <p:nvPr/>
          </p:nvSpPr>
          <p:spPr>
            <a:xfrm rot="5400000">
              <a:off x="6559724" y="2417738"/>
              <a:ext cx="550169" cy="4743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sp>
        <p:nvSpPr>
          <p:cNvPr id="50" name="background">
            <a:extLst/>
          </p:cNvPr>
          <p:cNvSpPr/>
          <p:nvPr/>
        </p:nvSpPr>
        <p:spPr>
          <a:xfrm>
            <a:off x="3021013" y="2239963"/>
            <a:ext cx="2238375" cy="3424237"/>
          </a:xfrm>
          <a:prstGeom prst="roundRect">
            <a:avLst>
              <a:gd name="adj" fmla="val 9850"/>
            </a:avLst>
          </a:prstGeom>
          <a:solidFill>
            <a:schemeClr val="bg1"/>
          </a:solidFill>
          <a:ln w="38100">
            <a:solidFill>
              <a:srgbClr val="CC4894"/>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rgbClr val="1C1C1C"/>
              </a:solidFill>
            </a:endParaRPr>
          </a:p>
        </p:txBody>
      </p:sp>
      <p:grpSp>
        <p:nvGrpSpPr>
          <p:cNvPr id="66" name="ow"/>
          <p:cNvGrpSpPr>
            <a:grpSpLocks/>
          </p:cNvGrpSpPr>
          <p:nvPr/>
        </p:nvGrpSpPr>
        <p:grpSpPr bwMode="auto">
          <a:xfrm>
            <a:off x="3294063" y="2378075"/>
            <a:ext cx="1698625" cy="2686050"/>
            <a:chOff x="377912" y="2244560"/>
            <a:chExt cx="1697901" cy="2686512"/>
          </a:xfrm>
        </p:grpSpPr>
        <p:pic>
          <p:nvPicPr>
            <p:cNvPr id="9300" name="clow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92902" y="4146210"/>
              <a:ext cx="1667921" cy="7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01" name="ow"/>
            <p:cNvSpPr txBox="1">
              <a:spLocks noChangeArrowheads="1"/>
            </p:cNvSpPr>
            <p:nvPr/>
          </p:nvSpPr>
          <p:spPr bwMode="auto">
            <a:xfrm>
              <a:off x="377912" y="2244560"/>
              <a:ext cx="16979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ow</a:t>
              </a:r>
              <a:endParaRPr lang="en-GB" altLang="en-US" sz="13800" b="1"/>
            </a:p>
          </p:txBody>
        </p:sp>
      </p:grpSp>
      <p:grpSp>
        <p:nvGrpSpPr>
          <p:cNvPr id="69" name="ur"/>
          <p:cNvGrpSpPr>
            <a:grpSpLocks/>
          </p:cNvGrpSpPr>
          <p:nvPr/>
        </p:nvGrpSpPr>
        <p:grpSpPr bwMode="auto">
          <a:xfrm>
            <a:off x="3553018" y="2356028"/>
            <a:ext cx="1327150" cy="2687637"/>
            <a:chOff x="2242459" y="2242862"/>
            <a:chExt cx="1327608" cy="2687854"/>
          </a:xfrm>
        </p:grpSpPr>
        <p:pic>
          <p:nvPicPr>
            <p:cNvPr id="9298" name="purs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7543" y="4002871"/>
              <a:ext cx="1137440" cy="92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9" name="ur"/>
            <p:cNvSpPr txBox="1">
              <a:spLocks noChangeArrowheads="1"/>
            </p:cNvSpPr>
            <p:nvPr/>
          </p:nvSpPr>
          <p:spPr bwMode="auto">
            <a:xfrm>
              <a:off x="2242459" y="2242862"/>
              <a:ext cx="13276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ur</a:t>
              </a:r>
            </a:p>
          </p:txBody>
        </p:sp>
      </p:grpSp>
      <p:grpSp>
        <p:nvGrpSpPr>
          <p:cNvPr id="72" name="or"/>
          <p:cNvGrpSpPr>
            <a:grpSpLocks/>
          </p:cNvGrpSpPr>
          <p:nvPr/>
        </p:nvGrpSpPr>
        <p:grpSpPr bwMode="auto">
          <a:xfrm>
            <a:off x="3176941" y="2469685"/>
            <a:ext cx="1840680" cy="2593975"/>
            <a:chOff x="67323" y="2242862"/>
            <a:chExt cx="1840762" cy="2594056"/>
          </a:xfrm>
        </p:grpSpPr>
        <p:pic>
          <p:nvPicPr>
            <p:cNvPr id="9296" name="horn"/>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7323" y="4145175"/>
              <a:ext cx="1840762" cy="69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7" name="or"/>
            <p:cNvSpPr txBox="1">
              <a:spLocks noChangeArrowheads="1"/>
            </p:cNvSpPr>
            <p:nvPr/>
          </p:nvSpPr>
          <p:spPr bwMode="auto">
            <a:xfrm>
              <a:off x="349549" y="2242862"/>
              <a:ext cx="127631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or</a:t>
              </a:r>
            </a:p>
          </p:txBody>
        </p:sp>
      </p:grpSp>
      <p:grpSp>
        <p:nvGrpSpPr>
          <p:cNvPr id="75" name="ar"/>
          <p:cNvGrpSpPr>
            <a:grpSpLocks/>
          </p:cNvGrpSpPr>
          <p:nvPr/>
        </p:nvGrpSpPr>
        <p:grpSpPr bwMode="auto">
          <a:xfrm>
            <a:off x="3469995" y="2257405"/>
            <a:ext cx="1320800" cy="2817813"/>
            <a:chOff x="2242459" y="2242862"/>
            <a:chExt cx="1319592" cy="2818048"/>
          </a:xfrm>
        </p:grpSpPr>
        <p:pic>
          <p:nvPicPr>
            <p:cNvPr id="9294" name="sta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6696" y="3872678"/>
              <a:ext cx="1251118" cy="11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5" name="ar"/>
            <p:cNvSpPr txBox="1">
              <a:spLocks noChangeArrowheads="1"/>
            </p:cNvSpPr>
            <p:nvPr/>
          </p:nvSpPr>
          <p:spPr bwMode="auto">
            <a:xfrm>
              <a:off x="2242459" y="2242862"/>
              <a:ext cx="131959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ar</a:t>
              </a:r>
            </a:p>
          </p:txBody>
        </p:sp>
      </p:grpSp>
      <p:grpSp>
        <p:nvGrpSpPr>
          <p:cNvPr id="81" name="oo"/>
          <p:cNvGrpSpPr>
            <a:grpSpLocks/>
          </p:cNvGrpSpPr>
          <p:nvPr/>
        </p:nvGrpSpPr>
        <p:grpSpPr bwMode="auto">
          <a:xfrm>
            <a:off x="3443793" y="2417593"/>
            <a:ext cx="1417637" cy="2606675"/>
            <a:chOff x="2208075" y="2242862"/>
            <a:chExt cx="1417854" cy="2607619"/>
          </a:xfrm>
        </p:grpSpPr>
        <p:pic>
          <p:nvPicPr>
            <p:cNvPr id="9292" name="book"/>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08075" y="3949533"/>
              <a:ext cx="1417854" cy="90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3" name="oo"/>
            <p:cNvSpPr txBox="1">
              <a:spLocks noChangeArrowheads="1"/>
            </p:cNvSpPr>
            <p:nvPr/>
          </p:nvSpPr>
          <p:spPr bwMode="auto">
            <a:xfrm>
              <a:off x="2225146" y="2242862"/>
              <a:ext cx="13837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oo</a:t>
              </a:r>
            </a:p>
          </p:txBody>
        </p:sp>
      </p:grpSp>
      <p:grpSp>
        <p:nvGrpSpPr>
          <p:cNvPr id="84" name="oa"/>
          <p:cNvGrpSpPr>
            <a:grpSpLocks/>
          </p:cNvGrpSpPr>
          <p:nvPr/>
        </p:nvGrpSpPr>
        <p:grpSpPr bwMode="auto">
          <a:xfrm>
            <a:off x="3462011" y="2328265"/>
            <a:ext cx="1427163" cy="2808287"/>
            <a:chOff x="2263098" y="2242862"/>
            <a:chExt cx="1426994" cy="2808405"/>
          </a:xfrm>
        </p:grpSpPr>
        <p:pic>
          <p:nvPicPr>
            <p:cNvPr id="9290" name="boa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75829" y="4031631"/>
              <a:ext cx="1401532" cy="101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1" name="oa"/>
            <p:cNvSpPr txBox="1">
              <a:spLocks noChangeArrowheads="1"/>
            </p:cNvSpPr>
            <p:nvPr/>
          </p:nvSpPr>
          <p:spPr bwMode="auto">
            <a:xfrm>
              <a:off x="2263098" y="2242862"/>
              <a:ext cx="142699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oa</a:t>
              </a:r>
            </a:p>
          </p:txBody>
        </p:sp>
      </p:grpSp>
      <p:grpSp>
        <p:nvGrpSpPr>
          <p:cNvPr id="87" name="igh"/>
          <p:cNvGrpSpPr>
            <a:grpSpLocks/>
          </p:cNvGrpSpPr>
          <p:nvPr/>
        </p:nvGrpSpPr>
        <p:grpSpPr bwMode="auto">
          <a:xfrm>
            <a:off x="3282050" y="2491697"/>
            <a:ext cx="1809750" cy="2853664"/>
            <a:chOff x="2015267" y="2245411"/>
            <a:chExt cx="1808508" cy="2853876"/>
          </a:xfrm>
        </p:grpSpPr>
        <p:pic>
          <p:nvPicPr>
            <p:cNvPr id="9288" name="knight"/>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2368067" y="3774791"/>
              <a:ext cx="1102908" cy="132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9" name="igh"/>
            <p:cNvSpPr txBox="1">
              <a:spLocks noChangeArrowheads="1"/>
            </p:cNvSpPr>
            <p:nvPr/>
          </p:nvSpPr>
          <p:spPr bwMode="auto">
            <a:xfrm>
              <a:off x="2015267" y="2245411"/>
              <a:ext cx="180850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igh</a:t>
              </a:r>
            </a:p>
          </p:txBody>
        </p:sp>
      </p:grpSp>
      <p:grpSp>
        <p:nvGrpSpPr>
          <p:cNvPr id="90" name="ee"/>
          <p:cNvGrpSpPr>
            <a:grpSpLocks/>
          </p:cNvGrpSpPr>
          <p:nvPr/>
        </p:nvGrpSpPr>
        <p:grpSpPr bwMode="auto">
          <a:xfrm>
            <a:off x="3368635" y="2368848"/>
            <a:ext cx="1399950" cy="2713037"/>
            <a:chOff x="2247726" y="2261884"/>
            <a:chExt cx="1398776" cy="2713219"/>
          </a:xfrm>
        </p:grpSpPr>
        <p:pic>
          <p:nvPicPr>
            <p:cNvPr id="9286" name="cheese"/>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2247726" y="4104210"/>
              <a:ext cx="1398776" cy="87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7" name="ee"/>
            <p:cNvSpPr txBox="1">
              <a:spLocks noChangeArrowheads="1"/>
            </p:cNvSpPr>
            <p:nvPr/>
          </p:nvSpPr>
          <p:spPr bwMode="auto">
            <a:xfrm>
              <a:off x="2319378" y="2261884"/>
              <a:ext cx="12554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ee</a:t>
              </a:r>
            </a:p>
          </p:txBody>
        </p:sp>
      </p:grpSp>
      <p:grpSp>
        <p:nvGrpSpPr>
          <p:cNvPr id="93" name="ai"/>
          <p:cNvGrpSpPr>
            <a:grpSpLocks/>
          </p:cNvGrpSpPr>
          <p:nvPr/>
        </p:nvGrpSpPr>
        <p:grpSpPr bwMode="auto">
          <a:xfrm>
            <a:off x="3492024" y="2230795"/>
            <a:ext cx="1177925" cy="2835078"/>
            <a:chOff x="2310280" y="2261884"/>
            <a:chExt cx="1178528" cy="2835553"/>
          </a:xfrm>
        </p:grpSpPr>
        <p:pic>
          <p:nvPicPr>
            <p:cNvPr id="9284" name="snail"/>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2340369" y="3954545"/>
              <a:ext cx="1118350" cy="114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5" name="ai"/>
            <p:cNvSpPr txBox="1">
              <a:spLocks noChangeArrowheads="1"/>
            </p:cNvSpPr>
            <p:nvPr/>
          </p:nvSpPr>
          <p:spPr bwMode="auto">
            <a:xfrm>
              <a:off x="2310280" y="2261884"/>
              <a:ext cx="117852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ai</a:t>
              </a:r>
            </a:p>
          </p:txBody>
        </p:sp>
      </p:grpSp>
      <p:grpSp>
        <p:nvGrpSpPr>
          <p:cNvPr id="96" name="ng"/>
          <p:cNvGrpSpPr>
            <a:grpSpLocks/>
          </p:cNvGrpSpPr>
          <p:nvPr/>
        </p:nvGrpSpPr>
        <p:grpSpPr bwMode="auto">
          <a:xfrm>
            <a:off x="3425489" y="2251552"/>
            <a:ext cx="1457325" cy="2913063"/>
            <a:chOff x="2288470" y="2261884"/>
            <a:chExt cx="1457450" cy="2913215"/>
          </a:xfrm>
        </p:grpSpPr>
        <p:pic>
          <p:nvPicPr>
            <p:cNvPr id="9282" name="ri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56791" y="3954654"/>
              <a:ext cx="920808" cy="122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3" name="ng"/>
            <p:cNvSpPr txBox="1">
              <a:spLocks noChangeArrowheads="1"/>
            </p:cNvSpPr>
            <p:nvPr/>
          </p:nvSpPr>
          <p:spPr bwMode="auto">
            <a:xfrm>
              <a:off x="2288470" y="2261884"/>
              <a:ext cx="14574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ng</a:t>
              </a:r>
            </a:p>
          </p:txBody>
        </p:sp>
      </p:grpSp>
      <p:grpSp>
        <p:nvGrpSpPr>
          <p:cNvPr id="102" name="th"/>
          <p:cNvGrpSpPr>
            <a:grpSpLocks/>
          </p:cNvGrpSpPr>
          <p:nvPr/>
        </p:nvGrpSpPr>
        <p:grpSpPr bwMode="auto">
          <a:xfrm>
            <a:off x="3576047" y="2239543"/>
            <a:ext cx="1282700" cy="2768600"/>
            <a:chOff x="2259988" y="2261884"/>
            <a:chExt cx="1282723" cy="2769001"/>
          </a:xfrm>
        </p:grpSpPr>
        <p:pic>
          <p:nvPicPr>
            <p:cNvPr id="9280" name="feathe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264757" y="3817482"/>
              <a:ext cx="1273185" cy="121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1" name="th"/>
            <p:cNvSpPr txBox="1">
              <a:spLocks noChangeArrowheads="1"/>
            </p:cNvSpPr>
            <p:nvPr/>
          </p:nvSpPr>
          <p:spPr bwMode="auto">
            <a:xfrm>
              <a:off x="2259988" y="2261884"/>
              <a:ext cx="12827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th</a:t>
              </a:r>
            </a:p>
          </p:txBody>
        </p:sp>
      </p:grpSp>
      <p:grpSp>
        <p:nvGrpSpPr>
          <p:cNvPr id="105" name="sh"/>
          <p:cNvGrpSpPr>
            <a:grpSpLocks/>
          </p:cNvGrpSpPr>
          <p:nvPr/>
        </p:nvGrpSpPr>
        <p:grpSpPr bwMode="auto">
          <a:xfrm>
            <a:off x="3229688" y="2385399"/>
            <a:ext cx="1882775" cy="2532063"/>
            <a:chOff x="1978637" y="2261884"/>
            <a:chExt cx="1882840" cy="2532265"/>
          </a:xfrm>
        </p:grpSpPr>
        <p:pic>
          <p:nvPicPr>
            <p:cNvPr id="9278" name="sheep"/>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978637" y="4206639"/>
              <a:ext cx="1882840" cy="58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9" name="sh"/>
            <p:cNvSpPr txBox="1">
              <a:spLocks noChangeArrowheads="1"/>
            </p:cNvSpPr>
            <p:nvPr/>
          </p:nvSpPr>
          <p:spPr bwMode="auto">
            <a:xfrm>
              <a:off x="2248238" y="2261884"/>
              <a:ext cx="13436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sh</a:t>
              </a:r>
            </a:p>
          </p:txBody>
        </p:sp>
      </p:grpSp>
      <p:grpSp>
        <p:nvGrpSpPr>
          <p:cNvPr id="108" name="ch"/>
          <p:cNvGrpSpPr>
            <a:grpSpLocks/>
          </p:cNvGrpSpPr>
          <p:nvPr/>
        </p:nvGrpSpPr>
        <p:grpSpPr bwMode="auto">
          <a:xfrm>
            <a:off x="3482170" y="2335716"/>
            <a:ext cx="1365250" cy="2946400"/>
            <a:chOff x="2230874" y="2278209"/>
            <a:chExt cx="1364476" cy="2946472"/>
          </a:xfrm>
        </p:grpSpPr>
        <p:pic>
          <p:nvPicPr>
            <p:cNvPr id="9276" name="chic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bwMode="auto">
            <a:xfrm>
              <a:off x="2367608" y="3945938"/>
              <a:ext cx="1091006" cy="1278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7" name="ch"/>
            <p:cNvSpPr txBox="1">
              <a:spLocks noChangeArrowheads="1"/>
            </p:cNvSpPr>
            <p:nvPr/>
          </p:nvSpPr>
          <p:spPr bwMode="auto">
            <a:xfrm>
              <a:off x="2230874" y="2278209"/>
              <a:ext cx="136447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ch</a:t>
              </a:r>
            </a:p>
          </p:txBody>
        </p:sp>
      </p:grpSp>
      <p:grpSp>
        <p:nvGrpSpPr>
          <p:cNvPr id="111" name="qu"/>
          <p:cNvGrpSpPr>
            <a:grpSpLocks/>
          </p:cNvGrpSpPr>
          <p:nvPr/>
        </p:nvGrpSpPr>
        <p:grpSpPr bwMode="auto">
          <a:xfrm>
            <a:off x="3155556" y="2195252"/>
            <a:ext cx="1977174" cy="2903537"/>
            <a:chOff x="1896177" y="2210455"/>
            <a:chExt cx="1976452" cy="2903722"/>
          </a:xfrm>
        </p:grpSpPr>
        <p:pic>
          <p:nvPicPr>
            <p:cNvPr id="9274" name="que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a:off x="1896177" y="3975958"/>
              <a:ext cx="1976452" cy="113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5" name="qu"/>
            <p:cNvSpPr txBox="1">
              <a:spLocks noChangeArrowheads="1"/>
            </p:cNvSpPr>
            <p:nvPr/>
          </p:nvSpPr>
          <p:spPr bwMode="auto">
            <a:xfrm>
              <a:off x="2158884" y="2210455"/>
              <a:ext cx="14510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qu</a:t>
              </a:r>
            </a:p>
          </p:txBody>
        </p:sp>
      </p:grpSp>
      <p:grpSp>
        <p:nvGrpSpPr>
          <p:cNvPr id="140" name="zz"/>
          <p:cNvGrpSpPr>
            <a:grpSpLocks/>
          </p:cNvGrpSpPr>
          <p:nvPr/>
        </p:nvGrpSpPr>
        <p:grpSpPr bwMode="auto">
          <a:xfrm>
            <a:off x="3330367" y="2218208"/>
            <a:ext cx="1531937" cy="2832100"/>
            <a:chOff x="4869538" y="2501210"/>
            <a:chExt cx="1532293" cy="2832932"/>
          </a:xfrm>
        </p:grpSpPr>
        <p:grpSp>
          <p:nvGrpSpPr>
            <p:cNvPr id="9270" name="z"/>
            <p:cNvGrpSpPr>
              <a:grpSpLocks/>
            </p:cNvGrpSpPr>
            <p:nvPr/>
          </p:nvGrpSpPr>
          <p:grpSpPr bwMode="auto">
            <a:xfrm>
              <a:off x="4869538" y="2501210"/>
              <a:ext cx="1430398" cy="2832932"/>
              <a:chOff x="3449124" y="2079309"/>
              <a:chExt cx="1430398" cy="2832932"/>
            </a:xfrm>
          </p:grpSpPr>
          <p:pic>
            <p:nvPicPr>
              <p:cNvPr id="9272" name="picture z"/>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49124" y="4092230"/>
                <a:ext cx="753218" cy="82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3" name="z"/>
              <p:cNvSpPr txBox="1">
                <a:spLocks noChangeArrowheads="1"/>
              </p:cNvSpPr>
              <p:nvPr/>
            </p:nvSpPr>
            <p:spPr bwMode="auto">
              <a:xfrm>
                <a:off x="3588784" y="2079309"/>
                <a:ext cx="12907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9600"/>
                  <a:t>zz</a:t>
                </a:r>
              </a:p>
            </p:txBody>
          </p:sp>
        </p:grpSp>
        <p:pic>
          <p:nvPicPr>
            <p:cNvPr id="9271" name="picture z"/>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48613" y="4495896"/>
              <a:ext cx="753218" cy="82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 name="z"/>
          <p:cNvGrpSpPr>
            <a:grpSpLocks/>
          </p:cNvGrpSpPr>
          <p:nvPr/>
        </p:nvGrpSpPr>
        <p:grpSpPr bwMode="auto">
          <a:xfrm>
            <a:off x="3455653" y="2227518"/>
            <a:ext cx="1247775" cy="2984500"/>
            <a:chOff x="2256622" y="2271903"/>
            <a:chExt cx="1249016" cy="2985526"/>
          </a:xfrm>
        </p:grpSpPr>
        <p:pic>
          <p:nvPicPr>
            <p:cNvPr id="9268" name="zigza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56622" y="3897654"/>
              <a:ext cx="1249016" cy="135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9" name="z"/>
            <p:cNvSpPr txBox="1">
              <a:spLocks noChangeArrowheads="1"/>
            </p:cNvSpPr>
            <p:nvPr/>
          </p:nvSpPr>
          <p:spPr bwMode="auto">
            <a:xfrm>
              <a:off x="2530714" y="2271903"/>
              <a:ext cx="70083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z</a:t>
              </a:r>
            </a:p>
          </p:txBody>
        </p:sp>
      </p:grpSp>
      <p:grpSp>
        <p:nvGrpSpPr>
          <p:cNvPr id="117" name="y"/>
          <p:cNvGrpSpPr>
            <a:grpSpLocks/>
          </p:cNvGrpSpPr>
          <p:nvPr/>
        </p:nvGrpSpPr>
        <p:grpSpPr bwMode="auto">
          <a:xfrm>
            <a:off x="3738188" y="2306909"/>
            <a:ext cx="811213" cy="2928937"/>
            <a:chOff x="2514909" y="2271903"/>
            <a:chExt cx="811441" cy="2929124"/>
          </a:xfrm>
        </p:grpSpPr>
        <p:pic>
          <p:nvPicPr>
            <p:cNvPr id="9266" name="yoyo"/>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544887" y="3783676"/>
              <a:ext cx="751484" cy="141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7" name="y"/>
            <p:cNvSpPr txBox="1">
              <a:spLocks noChangeArrowheads="1"/>
            </p:cNvSpPr>
            <p:nvPr/>
          </p:nvSpPr>
          <p:spPr bwMode="auto">
            <a:xfrm>
              <a:off x="2514909" y="2271903"/>
              <a:ext cx="81144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y</a:t>
              </a:r>
            </a:p>
          </p:txBody>
        </p:sp>
      </p:grpSp>
      <p:grpSp>
        <p:nvGrpSpPr>
          <p:cNvPr id="120" name="x"/>
          <p:cNvGrpSpPr>
            <a:grpSpLocks/>
          </p:cNvGrpSpPr>
          <p:nvPr/>
        </p:nvGrpSpPr>
        <p:grpSpPr bwMode="auto">
          <a:xfrm>
            <a:off x="3456843" y="2239210"/>
            <a:ext cx="1371600" cy="2876550"/>
            <a:chOff x="2220949" y="2271903"/>
            <a:chExt cx="1371084" cy="2876999"/>
          </a:xfrm>
        </p:grpSpPr>
        <p:pic>
          <p:nvPicPr>
            <p:cNvPr id="9264" name="x marks the spot"/>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220949" y="3965066"/>
              <a:ext cx="1371084" cy="11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5" name="x"/>
            <p:cNvSpPr txBox="1">
              <a:spLocks noChangeArrowheads="1"/>
            </p:cNvSpPr>
            <p:nvPr/>
          </p:nvSpPr>
          <p:spPr bwMode="auto">
            <a:xfrm>
              <a:off x="2524816" y="2271903"/>
              <a:ext cx="76335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x</a:t>
              </a:r>
            </a:p>
          </p:txBody>
        </p:sp>
      </p:grpSp>
      <p:grpSp>
        <p:nvGrpSpPr>
          <p:cNvPr id="123" name="w"/>
          <p:cNvGrpSpPr>
            <a:grpSpLocks/>
          </p:cNvGrpSpPr>
          <p:nvPr/>
        </p:nvGrpSpPr>
        <p:grpSpPr bwMode="auto">
          <a:xfrm>
            <a:off x="3265360" y="2263252"/>
            <a:ext cx="1736725" cy="2703513"/>
            <a:chOff x="2011954" y="2277197"/>
            <a:chExt cx="1737813" cy="2703838"/>
          </a:xfrm>
        </p:grpSpPr>
        <p:pic>
          <p:nvPicPr>
            <p:cNvPr id="9262" name="waves"/>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011954" y="4330825"/>
              <a:ext cx="1737813" cy="65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3" name="w"/>
            <p:cNvSpPr txBox="1">
              <a:spLocks noChangeArrowheads="1"/>
            </p:cNvSpPr>
            <p:nvPr/>
          </p:nvSpPr>
          <p:spPr bwMode="auto">
            <a:xfrm>
              <a:off x="2331671" y="2277197"/>
              <a:ext cx="1098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w</a:t>
              </a:r>
            </a:p>
          </p:txBody>
        </p:sp>
      </p:grpSp>
      <p:grpSp>
        <p:nvGrpSpPr>
          <p:cNvPr id="126" name="v"/>
          <p:cNvGrpSpPr>
            <a:grpSpLocks/>
          </p:cNvGrpSpPr>
          <p:nvPr/>
        </p:nvGrpSpPr>
        <p:grpSpPr bwMode="auto">
          <a:xfrm>
            <a:off x="3630181" y="2254089"/>
            <a:ext cx="1009650" cy="3035300"/>
            <a:chOff x="771000" y="2195536"/>
            <a:chExt cx="1008454" cy="3035574"/>
          </a:xfrm>
        </p:grpSpPr>
        <p:pic>
          <p:nvPicPr>
            <p:cNvPr id="9260" name="vest"/>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71000" y="3806355"/>
              <a:ext cx="1008454" cy="14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1" name="v"/>
            <p:cNvSpPr txBox="1">
              <a:spLocks noChangeArrowheads="1"/>
            </p:cNvSpPr>
            <p:nvPr/>
          </p:nvSpPr>
          <p:spPr bwMode="auto">
            <a:xfrm>
              <a:off x="893552" y="2195536"/>
              <a:ext cx="76335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v</a:t>
              </a:r>
              <a:endParaRPr lang="en-GB" altLang="en-US" sz="13800" b="1"/>
            </a:p>
          </p:txBody>
        </p:sp>
      </p:grpSp>
      <p:grpSp>
        <p:nvGrpSpPr>
          <p:cNvPr id="129" name="j"/>
          <p:cNvGrpSpPr>
            <a:grpSpLocks/>
          </p:cNvGrpSpPr>
          <p:nvPr/>
        </p:nvGrpSpPr>
        <p:grpSpPr bwMode="auto">
          <a:xfrm>
            <a:off x="3681709" y="2284005"/>
            <a:ext cx="881063" cy="3009900"/>
            <a:chOff x="775369" y="2193366"/>
            <a:chExt cx="881256" cy="3008993"/>
          </a:xfrm>
        </p:grpSpPr>
        <p:pic>
          <p:nvPicPr>
            <p:cNvPr id="9258" name="jet"/>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75369" y="3721421"/>
              <a:ext cx="881256" cy="148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9" name="j"/>
            <p:cNvSpPr txBox="1">
              <a:spLocks noChangeArrowheads="1"/>
            </p:cNvSpPr>
            <p:nvPr/>
          </p:nvSpPr>
          <p:spPr bwMode="auto">
            <a:xfrm>
              <a:off x="964165" y="2193366"/>
              <a:ext cx="5036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nSpc>
                  <a:spcPct val="100000"/>
                </a:lnSpc>
                <a:spcBef>
                  <a:spcPct val="0"/>
                </a:spcBef>
                <a:buFontTx/>
                <a:buNone/>
              </a:pPr>
              <a:r>
                <a:rPr lang="en-GB" altLang="en-US" sz="8800" b="1"/>
                <a:t>j</a:t>
              </a:r>
              <a:endParaRPr lang="en-GB" altLang="en-US" sz="13800" b="1"/>
            </a:p>
          </p:txBody>
        </p:sp>
      </p:grpSp>
      <p:grpSp>
        <p:nvGrpSpPr>
          <p:cNvPr id="132" name="PLAY 1"/>
          <p:cNvGrpSpPr>
            <a:grpSpLocks/>
          </p:cNvGrpSpPr>
          <p:nvPr/>
        </p:nvGrpSpPr>
        <p:grpSpPr bwMode="auto">
          <a:xfrm>
            <a:off x="3763963" y="5434013"/>
            <a:ext cx="736600" cy="735012"/>
            <a:chOff x="6300192" y="2204864"/>
            <a:chExt cx="900100" cy="900100"/>
          </a:xfrm>
        </p:grpSpPr>
        <p:sp>
          <p:nvSpPr>
            <p:cNvPr id="133" name="Oval 132">
              <a:extLst/>
            </p:cNvPr>
            <p:cNvSpPr/>
            <p:nvPr/>
          </p:nvSpPr>
          <p:spPr>
            <a:xfrm>
              <a:off x="6300192" y="2204864"/>
              <a:ext cx="900100" cy="900100"/>
            </a:xfrm>
            <a:prstGeom prst="ellipse">
              <a:avLst/>
            </a:prstGeom>
            <a:solidFill>
              <a:schemeClr val="bg1"/>
            </a:solidFill>
            <a:ln w="38100">
              <a:solidFill>
                <a:srgbClr val="CC489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134" name="Isosceles Triangle 133">
              <a:extLst/>
            </p:cNvPr>
            <p:cNvSpPr/>
            <p:nvPr/>
          </p:nvSpPr>
          <p:spPr>
            <a:xfrm rot="5400000">
              <a:off x="6559542" y="2417280"/>
              <a:ext cx="550169" cy="475269"/>
            </a:xfrm>
            <a:prstGeom prst="triangle">
              <a:avLst/>
            </a:prstGeom>
            <a:solidFill>
              <a:srgbClr val="CC48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grpSp>
      <p:pic>
        <p:nvPicPr>
          <p:cNvPr id="9252" name="Picture 8"/>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901235" y="1117600"/>
            <a:ext cx="1585256"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53" name="Group 10"/>
          <p:cNvGrpSpPr>
            <a:grpSpLocks/>
          </p:cNvGrpSpPr>
          <p:nvPr/>
        </p:nvGrpSpPr>
        <p:grpSpPr bwMode="auto">
          <a:xfrm>
            <a:off x="2403475" y="898525"/>
            <a:ext cx="3600450" cy="1276350"/>
            <a:chOff x="2195736" y="1790939"/>
            <a:chExt cx="3600400" cy="1275631"/>
          </a:xfrm>
        </p:grpSpPr>
        <p:pic>
          <p:nvPicPr>
            <p:cNvPr id="9254" name="Picture 8"/>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flipH="1">
              <a:off x="2195736" y="1790939"/>
              <a:ext cx="3600400" cy="127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55" name="TextBox 9"/>
            <p:cNvSpPr txBox="1">
              <a:spLocks noChangeArrowheads="1"/>
            </p:cNvSpPr>
            <p:nvPr/>
          </p:nvSpPr>
          <p:spPr bwMode="auto">
            <a:xfrm>
              <a:off x="2195736" y="1996707"/>
              <a:ext cx="360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a:t>Let’s practise Sam’s </a:t>
              </a:r>
              <a:br>
                <a:rPr lang="en-GB" altLang="en-US"/>
              </a:br>
              <a:r>
                <a:rPr lang="en-GB" altLang="en-US"/>
                <a:t>Sounds and Tricky Words!</a:t>
              </a:r>
            </a:p>
          </p:txBody>
        </p:sp>
      </p:grpSp>
    </p:spTree>
    <p:extLst>
      <p:ext uri="{BB962C8B-B14F-4D97-AF65-F5344CB8AC3E}">
        <p14:creationId xmlns:p14="http://schemas.microsoft.com/office/powerpoint/2010/main" val="18309516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nodeType="clickPar">
                      <p:stCondLst>
                        <p:cond delay="0"/>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500"/>
                                        <p:tgtEl>
                                          <p:spTgt spid="45"/>
                                        </p:tgtEl>
                                      </p:cBhvr>
                                    </p:animEffect>
                                  </p:childTnLst>
                                </p:cTn>
                              </p:par>
                            </p:childTnLst>
                          </p:cTn>
                        </p:par>
                        <p:par>
                          <p:cTn id="8" fill="hold" nodeType="afterGroup">
                            <p:stCondLst>
                              <p:cond delay="1500"/>
                            </p:stCondLst>
                            <p:childTnLst>
                              <p:par>
                                <p:cTn id="9" presetID="10" presetClass="exit" presetSubtype="0" fill="hold" grpId="1" nodeType="afterEffect">
                                  <p:stCondLst>
                                    <p:cond delay="0"/>
                                  </p:stCondLst>
                                  <p:childTnLst>
                                    <p:animEffect transition="out" filter="fade">
                                      <p:cBhvr>
                                        <p:cTn id="10" dur="500"/>
                                        <p:tgtEl>
                                          <p:spTgt spid="45"/>
                                        </p:tgtEl>
                                      </p:cBhvr>
                                    </p:animEffect>
                                    <p:set>
                                      <p:cBhvr>
                                        <p:cTn id="11" dur="1" fill="hold">
                                          <p:stCondLst>
                                            <p:cond delay="499"/>
                                          </p:stCondLst>
                                        </p:cTn>
                                        <p:tgtEl>
                                          <p:spTgt spid="45"/>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1500"/>
                                        <p:tgtEl>
                                          <p:spTgt spid="46"/>
                                        </p:tgtEl>
                                      </p:cBhvr>
                                    </p:animEffect>
                                  </p:childTnLst>
                                </p:cTn>
                              </p:par>
                            </p:childTnLst>
                          </p:cTn>
                        </p:par>
                        <p:par>
                          <p:cTn id="16" fill="hold">
                            <p:stCondLst>
                              <p:cond delay="3500"/>
                            </p:stCondLst>
                            <p:childTnLst>
                              <p:par>
                                <p:cTn id="17" presetID="10" presetClass="exit" presetSubtype="0" fill="hold" grpId="1" nodeType="afterEffect">
                                  <p:stCondLst>
                                    <p:cond delay="0"/>
                                  </p:stCondLst>
                                  <p:childTnLst>
                                    <p:animEffect transition="out" filter="fade">
                                      <p:cBhvr>
                                        <p:cTn id="18" dur="500"/>
                                        <p:tgtEl>
                                          <p:spTgt spid="46"/>
                                        </p:tgtEl>
                                      </p:cBhvr>
                                    </p:animEffect>
                                    <p:set>
                                      <p:cBhvr>
                                        <p:cTn id="19" dur="1" fill="hold">
                                          <p:stCondLst>
                                            <p:cond delay="499"/>
                                          </p:stCondLst>
                                        </p:cTn>
                                        <p:tgtEl>
                                          <p:spTgt spid="46"/>
                                        </p:tgtEl>
                                        <p:attrNameLst>
                                          <p:attrName>style.visibility</p:attrName>
                                        </p:attrNameLst>
                                      </p:cBhvr>
                                      <p:to>
                                        <p:strVal val="hidden"/>
                                      </p:to>
                                    </p:se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500"/>
                                        <p:tgtEl>
                                          <p:spTgt spid="44"/>
                                        </p:tgtEl>
                                      </p:cBhvr>
                                    </p:animEffect>
                                  </p:childTnLst>
                                </p:cTn>
                              </p:par>
                            </p:childTnLst>
                          </p:cTn>
                        </p:par>
                        <p:par>
                          <p:cTn id="24" fill="hold" nodeType="afterGroup">
                            <p:stCondLst>
                              <p:cond delay="5500"/>
                            </p:stCondLst>
                            <p:childTnLst>
                              <p:par>
                                <p:cTn id="25" presetID="10" presetClass="exit" presetSubtype="0" fill="hold" grpId="1" nodeType="after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1500"/>
                                        <p:tgtEl>
                                          <p:spTgt spid="43"/>
                                        </p:tgtEl>
                                      </p:cBhvr>
                                    </p:animEffect>
                                  </p:childTnLst>
                                </p:cTn>
                              </p:par>
                            </p:childTnLst>
                          </p:cTn>
                        </p:par>
                        <p:par>
                          <p:cTn id="32" fill="hold" nodeType="afterGroup">
                            <p:stCondLst>
                              <p:cond delay="7500"/>
                            </p:stCondLst>
                            <p:childTnLst>
                              <p:par>
                                <p:cTn id="33" presetID="10" presetClass="exit" presetSubtype="0" fill="hold" grpId="1" nodeType="afterEffect">
                                  <p:stCondLst>
                                    <p:cond delay="0"/>
                                  </p:stCondLst>
                                  <p:childTnLst>
                                    <p:animEffect transition="out" filter="fade">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cTn>
                              </p:par>
                            </p:childTnLst>
                          </p:cTn>
                        </p:par>
                        <p:par>
                          <p:cTn id="36" fill="hold" nodeType="afterGroup">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500"/>
                                        <p:tgtEl>
                                          <p:spTgt spid="42"/>
                                        </p:tgtEl>
                                      </p:cBhvr>
                                    </p:animEffect>
                                  </p:childTnLst>
                                </p:cTn>
                              </p:par>
                            </p:childTnLst>
                          </p:cTn>
                        </p:par>
                        <p:par>
                          <p:cTn id="40" fill="hold">
                            <p:stCondLst>
                              <p:cond delay="9500"/>
                            </p:stCondLst>
                            <p:childTnLst>
                              <p:par>
                                <p:cTn id="41" presetID="10" presetClass="exit" presetSubtype="0" fill="hold" grpId="1" nodeType="after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500"/>
                                        <p:tgtEl>
                                          <p:spTgt spid="39"/>
                                        </p:tgtEl>
                                      </p:cBhvr>
                                    </p:animEffect>
                                  </p:childTnLst>
                                </p:cTn>
                              </p:par>
                            </p:childTnLst>
                          </p:cTn>
                        </p:par>
                        <p:par>
                          <p:cTn id="48" fill="hold">
                            <p:stCondLst>
                              <p:cond delay="11500"/>
                            </p:stCondLst>
                            <p:childTnLst>
                              <p:par>
                                <p:cTn id="49" presetID="10" presetClass="exit" presetSubtype="0" fill="hold" grpId="1" nodeType="afterEffect">
                                  <p:stCondLst>
                                    <p:cond delay="0"/>
                                  </p:stCondLst>
                                  <p:childTnLst>
                                    <p:animEffect transition="out" filter="fade">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500"/>
                                        <p:tgtEl>
                                          <p:spTgt spid="40"/>
                                        </p:tgtEl>
                                      </p:cBhvr>
                                    </p:animEffect>
                                  </p:childTnLst>
                                </p:cTn>
                              </p:par>
                            </p:childTnLst>
                          </p:cTn>
                        </p:par>
                        <p:par>
                          <p:cTn id="56" fill="hold">
                            <p:stCondLst>
                              <p:cond delay="13500"/>
                            </p:stCondLst>
                            <p:childTnLst>
                              <p:par>
                                <p:cTn id="57" presetID="10" presetClass="exit" presetSubtype="0" fill="hold" grpId="1" nodeType="afterEffect">
                                  <p:stCondLst>
                                    <p:cond delay="0"/>
                                  </p:stCondLst>
                                  <p:childTnLst>
                                    <p:animEffect transition="out" filter="fade">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childTnLst>
                          </p:cTn>
                        </p:par>
                        <p:par>
                          <p:cTn id="60" fill="hold">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500"/>
                                        <p:tgtEl>
                                          <p:spTgt spid="41"/>
                                        </p:tgtEl>
                                      </p:cBhvr>
                                    </p:animEffect>
                                  </p:childTnLst>
                                </p:cTn>
                              </p:par>
                            </p:childTnLst>
                          </p:cTn>
                        </p:par>
                        <p:par>
                          <p:cTn id="64" fill="hold" nodeType="afterGroup">
                            <p:stCondLst>
                              <p:cond delay="15500"/>
                            </p:stCondLst>
                            <p:childTnLst>
                              <p:par>
                                <p:cTn id="65" presetID="10" presetClass="exit" presetSubtype="0" fill="hold" grpId="1" nodeType="afterEffect">
                                  <p:stCondLst>
                                    <p:cond delay="0"/>
                                  </p:stCondLst>
                                  <p:childTnLst>
                                    <p:animEffect transition="out" filter="fade">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8" restart="whenNotActive" fill="hold" evtFilter="cancelBubble" nodeType="interactiveSeq">
                <p:stCondLst>
                  <p:cond evt="onClick" delay="0">
                    <p:tgtEl>
                      <p:spTgt spid="132"/>
                    </p:tgtEl>
                  </p:cond>
                </p:stCondLst>
                <p:endSync evt="end" delay="0">
                  <p:rtn val="all"/>
                </p:endSync>
                <p:childTnLst>
                  <p:par>
                    <p:cTn id="69" fill="hold" nodeType="clickPar">
                      <p:stCondLst>
                        <p:cond delay="0"/>
                      </p:stCondLst>
                      <p:childTnLst>
                        <p:par>
                          <p:cTn id="70" fill="hold" nodeType="afterGroup">
                            <p:stCondLst>
                              <p:cond delay="0"/>
                            </p:stCondLst>
                            <p:childTnLst>
                              <p:par>
                                <p:cTn id="71" presetID="10" presetClass="entr" presetSubtype="0" fill="hold" nodeType="after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fade">
                                      <p:cBhvr>
                                        <p:cTn id="73" dur="2000"/>
                                        <p:tgtEl>
                                          <p:spTgt spid="108"/>
                                        </p:tgtEl>
                                      </p:cBhvr>
                                    </p:animEffect>
                                  </p:childTnLst>
                                </p:cTn>
                              </p:par>
                            </p:childTnLst>
                          </p:cTn>
                        </p:par>
                        <p:par>
                          <p:cTn id="74" fill="hold">
                            <p:stCondLst>
                              <p:cond delay="2000"/>
                            </p:stCondLst>
                            <p:childTnLst>
                              <p:par>
                                <p:cTn id="75" presetID="10" presetClass="exit" presetSubtype="0" fill="hold" nodeType="afterEffect">
                                  <p:stCondLst>
                                    <p:cond delay="250"/>
                                  </p:stCondLst>
                                  <p:childTnLst>
                                    <p:animEffect transition="out" filter="fade">
                                      <p:cBhvr>
                                        <p:cTn id="76" dur="500"/>
                                        <p:tgtEl>
                                          <p:spTgt spid="108"/>
                                        </p:tgtEl>
                                      </p:cBhvr>
                                    </p:animEffect>
                                    <p:set>
                                      <p:cBhvr>
                                        <p:cTn id="77" dur="1" fill="hold">
                                          <p:stCondLst>
                                            <p:cond delay="499"/>
                                          </p:stCondLst>
                                        </p:cTn>
                                        <p:tgtEl>
                                          <p:spTgt spid="108"/>
                                        </p:tgtEl>
                                        <p:attrNameLst>
                                          <p:attrName>style.visibility</p:attrName>
                                        </p:attrNameLst>
                                      </p:cBhvr>
                                      <p:to>
                                        <p:strVal val="hidden"/>
                                      </p:to>
                                    </p:set>
                                  </p:childTnLst>
                                </p:cTn>
                              </p:par>
                            </p:childTnLst>
                          </p:cTn>
                        </p:par>
                        <p:par>
                          <p:cTn id="78" fill="hold">
                            <p:stCondLst>
                              <p:cond delay="2750"/>
                            </p:stCondLst>
                            <p:childTnLst>
                              <p:par>
                                <p:cTn id="79" presetID="10" presetClass="entr" presetSubtype="0" fill="hold" nodeType="afterEffect">
                                  <p:stCondLst>
                                    <p:cond delay="0"/>
                                  </p:stCondLst>
                                  <p:childTnLst>
                                    <p:set>
                                      <p:cBhvr>
                                        <p:cTn id="80" dur="1" fill="hold">
                                          <p:stCondLst>
                                            <p:cond delay="0"/>
                                          </p:stCondLst>
                                        </p:cTn>
                                        <p:tgtEl>
                                          <p:spTgt spid="126"/>
                                        </p:tgtEl>
                                        <p:attrNameLst>
                                          <p:attrName>style.visibility</p:attrName>
                                        </p:attrNameLst>
                                      </p:cBhvr>
                                      <p:to>
                                        <p:strVal val="visible"/>
                                      </p:to>
                                    </p:set>
                                    <p:animEffect transition="in" filter="fade">
                                      <p:cBhvr>
                                        <p:cTn id="81" dur="2000"/>
                                        <p:tgtEl>
                                          <p:spTgt spid="126"/>
                                        </p:tgtEl>
                                      </p:cBhvr>
                                    </p:animEffect>
                                  </p:childTnLst>
                                </p:cTn>
                              </p:par>
                            </p:childTnLst>
                          </p:cTn>
                        </p:par>
                        <p:par>
                          <p:cTn id="82" fill="hold" nodeType="afterGroup">
                            <p:stCondLst>
                              <p:cond delay="4750"/>
                            </p:stCondLst>
                            <p:childTnLst>
                              <p:par>
                                <p:cTn id="83" presetID="10" presetClass="exit" presetSubtype="0" fill="hold" nodeType="afterEffect">
                                  <p:stCondLst>
                                    <p:cond delay="250"/>
                                  </p:stCondLst>
                                  <p:childTnLst>
                                    <p:animEffect transition="out" filter="fade">
                                      <p:cBhvr>
                                        <p:cTn id="84" dur="500"/>
                                        <p:tgtEl>
                                          <p:spTgt spid="126"/>
                                        </p:tgtEl>
                                      </p:cBhvr>
                                    </p:animEffect>
                                    <p:set>
                                      <p:cBhvr>
                                        <p:cTn id="85" dur="1" fill="hold">
                                          <p:stCondLst>
                                            <p:cond delay="499"/>
                                          </p:stCondLst>
                                        </p:cTn>
                                        <p:tgtEl>
                                          <p:spTgt spid="126"/>
                                        </p:tgtEl>
                                        <p:attrNameLst>
                                          <p:attrName>style.visibility</p:attrName>
                                        </p:attrNameLst>
                                      </p:cBhvr>
                                      <p:to>
                                        <p:strVal val="hidden"/>
                                      </p:to>
                                    </p:set>
                                  </p:childTnLst>
                                </p:cTn>
                              </p:par>
                            </p:childTnLst>
                          </p:cTn>
                        </p:par>
                        <p:par>
                          <p:cTn id="86" fill="hold" nodeType="afterGroup">
                            <p:stCondLst>
                              <p:cond delay="5500"/>
                            </p:stCondLst>
                            <p:childTnLst>
                              <p:par>
                                <p:cTn id="87" presetID="10" presetClass="entr" presetSubtype="0" fill="hold" nodeType="afterEffect">
                                  <p:stCondLst>
                                    <p:cond delay="0"/>
                                  </p:stCondLst>
                                  <p:childTnLst>
                                    <p:set>
                                      <p:cBhvr>
                                        <p:cTn id="88" dur="1" fill="hold">
                                          <p:stCondLst>
                                            <p:cond delay="0"/>
                                          </p:stCondLst>
                                        </p:cTn>
                                        <p:tgtEl>
                                          <p:spTgt spid="120"/>
                                        </p:tgtEl>
                                        <p:attrNameLst>
                                          <p:attrName>style.visibility</p:attrName>
                                        </p:attrNameLst>
                                      </p:cBhvr>
                                      <p:to>
                                        <p:strVal val="visible"/>
                                      </p:to>
                                    </p:set>
                                    <p:animEffect transition="in" filter="fade">
                                      <p:cBhvr>
                                        <p:cTn id="89" dur="2000"/>
                                        <p:tgtEl>
                                          <p:spTgt spid="120"/>
                                        </p:tgtEl>
                                      </p:cBhvr>
                                    </p:animEffect>
                                  </p:childTnLst>
                                </p:cTn>
                              </p:par>
                            </p:childTnLst>
                          </p:cTn>
                        </p:par>
                        <p:par>
                          <p:cTn id="90" fill="hold" nodeType="afterGroup">
                            <p:stCondLst>
                              <p:cond delay="7500"/>
                            </p:stCondLst>
                            <p:childTnLst>
                              <p:par>
                                <p:cTn id="91" presetID="10" presetClass="exit" presetSubtype="0" fill="hold" nodeType="afterEffect">
                                  <p:stCondLst>
                                    <p:cond delay="250"/>
                                  </p:stCondLst>
                                  <p:childTnLst>
                                    <p:animEffect transition="out" filter="fade">
                                      <p:cBhvr>
                                        <p:cTn id="92" dur="500"/>
                                        <p:tgtEl>
                                          <p:spTgt spid="120"/>
                                        </p:tgtEl>
                                      </p:cBhvr>
                                    </p:animEffect>
                                    <p:set>
                                      <p:cBhvr>
                                        <p:cTn id="93" dur="1" fill="hold">
                                          <p:stCondLst>
                                            <p:cond delay="499"/>
                                          </p:stCondLst>
                                        </p:cTn>
                                        <p:tgtEl>
                                          <p:spTgt spid="120"/>
                                        </p:tgtEl>
                                        <p:attrNameLst>
                                          <p:attrName>style.visibility</p:attrName>
                                        </p:attrNameLst>
                                      </p:cBhvr>
                                      <p:to>
                                        <p:strVal val="hidden"/>
                                      </p:to>
                                    </p:set>
                                  </p:childTnLst>
                                </p:cTn>
                              </p:par>
                            </p:childTnLst>
                          </p:cTn>
                        </p:par>
                        <p:par>
                          <p:cTn id="94" fill="hold" nodeType="afterGroup">
                            <p:stCondLst>
                              <p:cond delay="8250"/>
                            </p:stCondLst>
                            <p:childTnLst>
                              <p:par>
                                <p:cTn id="95" presetID="10" presetClass="entr" presetSubtype="0" fill="hold" nodeType="afterEffect">
                                  <p:stCondLst>
                                    <p:cond delay="0"/>
                                  </p:stCondLst>
                                  <p:childTnLst>
                                    <p:set>
                                      <p:cBhvr>
                                        <p:cTn id="96" dur="1" fill="hold">
                                          <p:stCondLst>
                                            <p:cond delay="0"/>
                                          </p:stCondLst>
                                        </p:cTn>
                                        <p:tgtEl>
                                          <p:spTgt spid="117"/>
                                        </p:tgtEl>
                                        <p:attrNameLst>
                                          <p:attrName>style.visibility</p:attrName>
                                        </p:attrNameLst>
                                      </p:cBhvr>
                                      <p:to>
                                        <p:strVal val="visible"/>
                                      </p:to>
                                    </p:set>
                                    <p:animEffect transition="in" filter="fade">
                                      <p:cBhvr>
                                        <p:cTn id="97" dur="2000"/>
                                        <p:tgtEl>
                                          <p:spTgt spid="117"/>
                                        </p:tgtEl>
                                      </p:cBhvr>
                                    </p:animEffect>
                                  </p:childTnLst>
                                </p:cTn>
                              </p:par>
                            </p:childTnLst>
                          </p:cTn>
                        </p:par>
                        <p:par>
                          <p:cTn id="98" fill="hold" nodeType="afterGroup">
                            <p:stCondLst>
                              <p:cond delay="10250"/>
                            </p:stCondLst>
                            <p:childTnLst>
                              <p:par>
                                <p:cTn id="99" presetID="10" presetClass="exit" presetSubtype="0" fill="hold" nodeType="afterEffect">
                                  <p:stCondLst>
                                    <p:cond delay="250"/>
                                  </p:stCondLst>
                                  <p:childTnLst>
                                    <p:animEffect transition="out" filter="fade">
                                      <p:cBhvr>
                                        <p:cTn id="100" dur="500"/>
                                        <p:tgtEl>
                                          <p:spTgt spid="117"/>
                                        </p:tgtEl>
                                      </p:cBhvr>
                                    </p:animEffect>
                                    <p:set>
                                      <p:cBhvr>
                                        <p:cTn id="101" dur="1" fill="hold">
                                          <p:stCondLst>
                                            <p:cond delay="499"/>
                                          </p:stCondLst>
                                        </p:cTn>
                                        <p:tgtEl>
                                          <p:spTgt spid="117"/>
                                        </p:tgtEl>
                                        <p:attrNameLst>
                                          <p:attrName>style.visibility</p:attrName>
                                        </p:attrNameLst>
                                      </p:cBhvr>
                                      <p:to>
                                        <p:strVal val="hidden"/>
                                      </p:to>
                                    </p:set>
                                  </p:childTnLst>
                                </p:cTn>
                              </p:par>
                            </p:childTnLst>
                          </p:cTn>
                        </p:par>
                        <p:par>
                          <p:cTn id="102" fill="hold" nodeType="afterGroup">
                            <p:stCondLst>
                              <p:cond delay="11000"/>
                            </p:stCondLst>
                            <p:childTnLst>
                              <p:par>
                                <p:cTn id="103" presetID="10" presetClass="entr" presetSubtype="0" fill="hold" nodeType="afterEffect">
                                  <p:stCondLst>
                                    <p:cond delay="0"/>
                                  </p:stCondLst>
                                  <p:childTnLst>
                                    <p:set>
                                      <p:cBhvr>
                                        <p:cTn id="104" dur="1" fill="hold">
                                          <p:stCondLst>
                                            <p:cond delay="0"/>
                                          </p:stCondLst>
                                        </p:cTn>
                                        <p:tgtEl>
                                          <p:spTgt spid="114"/>
                                        </p:tgtEl>
                                        <p:attrNameLst>
                                          <p:attrName>style.visibility</p:attrName>
                                        </p:attrNameLst>
                                      </p:cBhvr>
                                      <p:to>
                                        <p:strVal val="visible"/>
                                      </p:to>
                                    </p:set>
                                    <p:animEffect transition="in" filter="fade">
                                      <p:cBhvr>
                                        <p:cTn id="105" dur="2000"/>
                                        <p:tgtEl>
                                          <p:spTgt spid="114"/>
                                        </p:tgtEl>
                                      </p:cBhvr>
                                    </p:animEffect>
                                  </p:childTnLst>
                                </p:cTn>
                              </p:par>
                            </p:childTnLst>
                          </p:cTn>
                        </p:par>
                        <p:par>
                          <p:cTn id="106" fill="hold" nodeType="afterGroup">
                            <p:stCondLst>
                              <p:cond delay="13000"/>
                            </p:stCondLst>
                            <p:childTnLst>
                              <p:par>
                                <p:cTn id="107" presetID="10" presetClass="exit" presetSubtype="0" fill="hold" nodeType="afterEffect">
                                  <p:stCondLst>
                                    <p:cond delay="250"/>
                                  </p:stCondLst>
                                  <p:childTnLst>
                                    <p:animEffect transition="out" filter="fade">
                                      <p:cBhvr>
                                        <p:cTn id="108" dur="500"/>
                                        <p:tgtEl>
                                          <p:spTgt spid="114"/>
                                        </p:tgtEl>
                                      </p:cBhvr>
                                    </p:animEffect>
                                    <p:set>
                                      <p:cBhvr>
                                        <p:cTn id="109" dur="1" fill="hold">
                                          <p:stCondLst>
                                            <p:cond delay="499"/>
                                          </p:stCondLst>
                                        </p:cTn>
                                        <p:tgtEl>
                                          <p:spTgt spid="114"/>
                                        </p:tgtEl>
                                        <p:attrNameLst>
                                          <p:attrName>style.visibility</p:attrName>
                                        </p:attrNameLst>
                                      </p:cBhvr>
                                      <p:to>
                                        <p:strVal val="hidden"/>
                                      </p:to>
                                    </p:set>
                                  </p:childTnLst>
                                </p:cTn>
                              </p:par>
                            </p:childTnLst>
                          </p:cTn>
                        </p:par>
                        <p:par>
                          <p:cTn id="110" fill="hold">
                            <p:stCondLst>
                              <p:cond delay="13750"/>
                            </p:stCondLst>
                            <p:childTnLst>
                              <p:par>
                                <p:cTn id="111" presetID="10" presetClass="entr" presetSubtype="0" fill="hold"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2000"/>
                                        <p:tgtEl>
                                          <p:spTgt spid="72"/>
                                        </p:tgtEl>
                                      </p:cBhvr>
                                    </p:animEffect>
                                  </p:childTnLst>
                                </p:cTn>
                              </p:par>
                            </p:childTnLst>
                          </p:cTn>
                        </p:par>
                        <p:par>
                          <p:cTn id="114" fill="hold">
                            <p:stCondLst>
                              <p:cond delay="15750"/>
                            </p:stCondLst>
                            <p:childTnLst>
                              <p:par>
                                <p:cTn id="115" presetID="10" presetClass="exit" presetSubtype="0" fill="hold" nodeType="afterEffect">
                                  <p:stCondLst>
                                    <p:cond delay="250"/>
                                  </p:stCondLst>
                                  <p:childTnLst>
                                    <p:animEffect transition="out" filter="fade">
                                      <p:cBhvr>
                                        <p:cTn id="116" dur="500"/>
                                        <p:tgtEl>
                                          <p:spTgt spid="72"/>
                                        </p:tgtEl>
                                      </p:cBhvr>
                                    </p:animEffect>
                                    <p:set>
                                      <p:cBhvr>
                                        <p:cTn id="117" dur="1" fill="hold">
                                          <p:stCondLst>
                                            <p:cond delay="499"/>
                                          </p:stCondLst>
                                        </p:cTn>
                                        <p:tgtEl>
                                          <p:spTgt spid="72"/>
                                        </p:tgtEl>
                                        <p:attrNameLst>
                                          <p:attrName>style.visibility</p:attrName>
                                        </p:attrNameLst>
                                      </p:cBhvr>
                                      <p:to>
                                        <p:strVal val="hidden"/>
                                      </p:to>
                                    </p:set>
                                  </p:childTnLst>
                                </p:cTn>
                              </p:par>
                            </p:childTnLst>
                          </p:cTn>
                        </p:par>
                        <p:par>
                          <p:cTn id="118" fill="hold" nodeType="afterGroup">
                            <p:stCondLst>
                              <p:cond delay="16500"/>
                            </p:stCondLst>
                            <p:childTnLst>
                              <p:par>
                                <p:cTn id="119" presetID="10" presetClass="entr" presetSubtype="0"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Effect transition="in" filter="fade">
                                      <p:cBhvr>
                                        <p:cTn id="121" dur="2000"/>
                                        <p:tgtEl>
                                          <p:spTgt spid="140"/>
                                        </p:tgtEl>
                                      </p:cBhvr>
                                    </p:animEffect>
                                  </p:childTnLst>
                                </p:cTn>
                              </p:par>
                            </p:childTnLst>
                          </p:cTn>
                        </p:par>
                        <p:par>
                          <p:cTn id="122" fill="hold" nodeType="afterGroup">
                            <p:stCondLst>
                              <p:cond delay="18500"/>
                            </p:stCondLst>
                            <p:childTnLst>
                              <p:par>
                                <p:cTn id="123" presetID="10" presetClass="exit" presetSubtype="0" fill="hold" nodeType="afterEffect">
                                  <p:stCondLst>
                                    <p:cond delay="0"/>
                                  </p:stCondLst>
                                  <p:childTnLst>
                                    <p:animEffect transition="out" filter="fade">
                                      <p:cBhvr>
                                        <p:cTn id="124" dur="500"/>
                                        <p:tgtEl>
                                          <p:spTgt spid="140"/>
                                        </p:tgtEl>
                                      </p:cBhvr>
                                    </p:animEffect>
                                    <p:set>
                                      <p:cBhvr>
                                        <p:cTn id="125" dur="1" fill="hold">
                                          <p:stCondLst>
                                            <p:cond delay="499"/>
                                          </p:stCondLst>
                                        </p:cTn>
                                        <p:tgtEl>
                                          <p:spTgt spid="140"/>
                                        </p:tgtEl>
                                        <p:attrNameLst>
                                          <p:attrName>style.visibility</p:attrName>
                                        </p:attrNameLst>
                                      </p:cBhvr>
                                      <p:to>
                                        <p:strVal val="hidden"/>
                                      </p:to>
                                    </p:set>
                                  </p:childTnLst>
                                </p:cTn>
                              </p:par>
                            </p:childTnLst>
                          </p:cTn>
                        </p:par>
                        <p:par>
                          <p:cTn id="126" fill="hold" nodeType="afterGroup">
                            <p:stCondLst>
                              <p:cond delay="19000"/>
                            </p:stCondLst>
                            <p:childTnLst>
                              <p:par>
                                <p:cTn id="127" presetID="10" presetClass="entr" presetSubtype="0" fill="hold" nodeType="after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2000"/>
                                        <p:tgtEl>
                                          <p:spTgt spid="90"/>
                                        </p:tgtEl>
                                      </p:cBhvr>
                                    </p:animEffect>
                                  </p:childTnLst>
                                </p:cTn>
                              </p:par>
                            </p:childTnLst>
                          </p:cTn>
                        </p:par>
                        <p:par>
                          <p:cTn id="130" fill="hold">
                            <p:stCondLst>
                              <p:cond delay="21000"/>
                            </p:stCondLst>
                            <p:childTnLst>
                              <p:par>
                                <p:cTn id="131" presetID="10" presetClass="exit" presetSubtype="0" fill="hold" nodeType="afterEffect">
                                  <p:stCondLst>
                                    <p:cond delay="250"/>
                                  </p:stCondLst>
                                  <p:childTnLst>
                                    <p:animEffect transition="out" filter="fade">
                                      <p:cBhvr>
                                        <p:cTn id="132" dur="500"/>
                                        <p:tgtEl>
                                          <p:spTgt spid="90"/>
                                        </p:tgtEl>
                                      </p:cBhvr>
                                    </p:animEffect>
                                    <p:set>
                                      <p:cBhvr>
                                        <p:cTn id="133" dur="1" fill="hold">
                                          <p:stCondLst>
                                            <p:cond delay="499"/>
                                          </p:stCondLst>
                                        </p:cTn>
                                        <p:tgtEl>
                                          <p:spTgt spid="90"/>
                                        </p:tgtEl>
                                        <p:attrNameLst>
                                          <p:attrName>style.visibility</p:attrName>
                                        </p:attrNameLst>
                                      </p:cBhvr>
                                      <p:to>
                                        <p:strVal val="hidden"/>
                                      </p:to>
                                    </p:set>
                                  </p:childTnLst>
                                </p:cTn>
                              </p:par>
                            </p:childTnLst>
                          </p:cTn>
                        </p:par>
                        <p:par>
                          <p:cTn id="134" fill="hold">
                            <p:stCondLst>
                              <p:cond delay="21750"/>
                            </p:stCondLst>
                            <p:childTnLst>
                              <p:par>
                                <p:cTn id="135" presetID="10" presetClass="entr" presetSubtype="0" fill="hold" nodeType="afterEffect">
                                  <p:stCondLst>
                                    <p:cond delay="0"/>
                                  </p:stCondLst>
                                  <p:childTnLst>
                                    <p:set>
                                      <p:cBhvr>
                                        <p:cTn id="136" dur="1" fill="hold">
                                          <p:stCondLst>
                                            <p:cond delay="0"/>
                                          </p:stCondLst>
                                        </p:cTn>
                                        <p:tgtEl>
                                          <p:spTgt spid="111"/>
                                        </p:tgtEl>
                                        <p:attrNameLst>
                                          <p:attrName>style.visibility</p:attrName>
                                        </p:attrNameLst>
                                      </p:cBhvr>
                                      <p:to>
                                        <p:strVal val="visible"/>
                                      </p:to>
                                    </p:set>
                                    <p:animEffect transition="in" filter="fade">
                                      <p:cBhvr>
                                        <p:cTn id="137" dur="2000"/>
                                        <p:tgtEl>
                                          <p:spTgt spid="111"/>
                                        </p:tgtEl>
                                      </p:cBhvr>
                                    </p:animEffect>
                                  </p:childTnLst>
                                </p:cTn>
                              </p:par>
                            </p:childTnLst>
                          </p:cTn>
                        </p:par>
                        <p:par>
                          <p:cTn id="138" fill="hold" nodeType="afterGroup">
                            <p:stCondLst>
                              <p:cond delay="23750"/>
                            </p:stCondLst>
                            <p:childTnLst>
                              <p:par>
                                <p:cTn id="139" presetID="10" presetClass="exit" presetSubtype="0" fill="hold" nodeType="afterEffect">
                                  <p:stCondLst>
                                    <p:cond delay="250"/>
                                  </p:stCondLst>
                                  <p:childTnLst>
                                    <p:animEffect transition="out" filter="fade">
                                      <p:cBhvr>
                                        <p:cTn id="140" dur="500"/>
                                        <p:tgtEl>
                                          <p:spTgt spid="111"/>
                                        </p:tgtEl>
                                      </p:cBhvr>
                                    </p:animEffect>
                                    <p:set>
                                      <p:cBhvr>
                                        <p:cTn id="141" dur="1" fill="hold">
                                          <p:stCondLst>
                                            <p:cond delay="499"/>
                                          </p:stCondLst>
                                        </p:cTn>
                                        <p:tgtEl>
                                          <p:spTgt spid="111"/>
                                        </p:tgtEl>
                                        <p:attrNameLst>
                                          <p:attrName>style.visibility</p:attrName>
                                        </p:attrNameLst>
                                      </p:cBhvr>
                                      <p:to>
                                        <p:strVal val="hidden"/>
                                      </p:to>
                                    </p:set>
                                  </p:childTnLst>
                                </p:cTn>
                              </p:par>
                            </p:childTnLst>
                          </p:cTn>
                        </p:par>
                        <p:par>
                          <p:cTn id="142" fill="hold">
                            <p:stCondLst>
                              <p:cond delay="24500"/>
                            </p:stCondLst>
                            <p:childTnLst>
                              <p:par>
                                <p:cTn id="143" presetID="10" presetClass="entr" presetSubtype="0" fill="hold" nodeType="afterEffect">
                                  <p:stCondLst>
                                    <p:cond delay="0"/>
                                  </p:stCondLst>
                                  <p:childTnLst>
                                    <p:set>
                                      <p:cBhvr>
                                        <p:cTn id="144" dur="1" fill="hold">
                                          <p:stCondLst>
                                            <p:cond delay="0"/>
                                          </p:stCondLst>
                                        </p:cTn>
                                        <p:tgtEl>
                                          <p:spTgt spid="129"/>
                                        </p:tgtEl>
                                        <p:attrNameLst>
                                          <p:attrName>style.visibility</p:attrName>
                                        </p:attrNameLst>
                                      </p:cBhvr>
                                      <p:to>
                                        <p:strVal val="visible"/>
                                      </p:to>
                                    </p:set>
                                    <p:animEffect transition="in" filter="fade">
                                      <p:cBhvr>
                                        <p:cTn id="145" dur="2000"/>
                                        <p:tgtEl>
                                          <p:spTgt spid="129"/>
                                        </p:tgtEl>
                                      </p:cBhvr>
                                    </p:animEffect>
                                  </p:childTnLst>
                                </p:cTn>
                              </p:par>
                            </p:childTnLst>
                          </p:cTn>
                        </p:par>
                        <p:par>
                          <p:cTn id="146" fill="hold">
                            <p:stCondLst>
                              <p:cond delay="26500"/>
                            </p:stCondLst>
                            <p:childTnLst>
                              <p:par>
                                <p:cTn id="147" presetID="10" presetClass="exit" presetSubtype="0" fill="hold" nodeType="afterEffect">
                                  <p:stCondLst>
                                    <p:cond delay="250"/>
                                  </p:stCondLst>
                                  <p:childTnLst>
                                    <p:animEffect transition="out" filter="fade">
                                      <p:cBhvr>
                                        <p:cTn id="148" dur="500"/>
                                        <p:tgtEl>
                                          <p:spTgt spid="129"/>
                                        </p:tgtEl>
                                      </p:cBhvr>
                                    </p:animEffect>
                                    <p:set>
                                      <p:cBhvr>
                                        <p:cTn id="149" dur="1" fill="hold">
                                          <p:stCondLst>
                                            <p:cond delay="499"/>
                                          </p:stCondLst>
                                        </p:cTn>
                                        <p:tgtEl>
                                          <p:spTgt spid="129"/>
                                        </p:tgtEl>
                                        <p:attrNameLst>
                                          <p:attrName>style.visibility</p:attrName>
                                        </p:attrNameLst>
                                      </p:cBhvr>
                                      <p:to>
                                        <p:strVal val="hidden"/>
                                      </p:to>
                                    </p:set>
                                  </p:childTnLst>
                                </p:cTn>
                              </p:par>
                            </p:childTnLst>
                          </p:cTn>
                        </p:par>
                        <p:par>
                          <p:cTn id="150" fill="hold" nodeType="afterGroup">
                            <p:stCondLst>
                              <p:cond delay="27250"/>
                            </p:stCondLst>
                            <p:childTnLst>
                              <p:par>
                                <p:cTn id="151" presetID="10" presetClass="entr" presetSubtype="0" fill="hold" nodeType="afterEffect">
                                  <p:stCondLst>
                                    <p:cond delay="0"/>
                                  </p:stCondLst>
                                  <p:childTnLst>
                                    <p:set>
                                      <p:cBhvr>
                                        <p:cTn id="152" dur="1" fill="hold">
                                          <p:stCondLst>
                                            <p:cond delay="0"/>
                                          </p:stCondLst>
                                        </p:cTn>
                                        <p:tgtEl>
                                          <p:spTgt spid="105"/>
                                        </p:tgtEl>
                                        <p:attrNameLst>
                                          <p:attrName>style.visibility</p:attrName>
                                        </p:attrNameLst>
                                      </p:cBhvr>
                                      <p:to>
                                        <p:strVal val="visible"/>
                                      </p:to>
                                    </p:set>
                                    <p:animEffect transition="in" filter="fade">
                                      <p:cBhvr>
                                        <p:cTn id="153" dur="2000"/>
                                        <p:tgtEl>
                                          <p:spTgt spid="105"/>
                                        </p:tgtEl>
                                      </p:cBhvr>
                                    </p:animEffect>
                                  </p:childTnLst>
                                </p:cTn>
                              </p:par>
                            </p:childTnLst>
                          </p:cTn>
                        </p:par>
                        <p:par>
                          <p:cTn id="154" fill="hold" nodeType="afterGroup">
                            <p:stCondLst>
                              <p:cond delay="29250"/>
                            </p:stCondLst>
                            <p:childTnLst>
                              <p:par>
                                <p:cTn id="155" presetID="10" presetClass="exit" presetSubtype="0" fill="hold" nodeType="afterEffect">
                                  <p:stCondLst>
                                    <p:cond delay="250"/>
                                  </p:stCondLst>
                                  <p:childTnLst>
                                    <p:animEffect transition="out" filter="fade">
                                      <p:cBhvr>
                                        <p:cTn id="156" dur="500"/>
                                        <p:tgtEl>
                                          <p:spTgt spid="105"/>
                                        </p:tgtEl>
                                      </p:cBhvr>
                                    </p:animEffect>
                                    <p:set>
                                      <p:cBhvr>
                                        <p:cTn id="157" dur="1" fill="hold">
                                          <p:stCondLst>
                                            <p:cond delay="499"/>
                                          </p:stCondLst>
                                        </p:cTn>
                                        <p:tgtEl>
                                          <p:spTgt spid="105"/>
                                        </p:tgtEl>
                                        <p:attrNameLst>
                                          <p:attrName>style.visibility</p:attrName>
                                        </p:attrNameLst>
                                      </p:cBhvr>
                                      <p:to>
                                        <p:strVal val="hidden"/>
                                      </p:to>
                                    </p:set>
                                  </p:childTnLst>
                                </p:cTn>
                              </p:par>
                            </p:childTnLst>
                          </p:cTn>
                        </p:par>
                        <p:par>
                          <p:cTn id="158" fill="hold" nodeType="afterGroup">
                            <p:stCondLst>
                              <p:cond delay="30000"/>
                            </p:stCondLst>
                            <p:childTnLst>
                              <p:par>
                                <p:cTn id="159" presetID="10" presetClass="entr" presetSubtype="0" fill="hold" nodeType="afterEffect">
                                  <p:stCondLst>
                                    <p:cond delay="0"/>
                                  </p:stCondLst>
                                  <p:childTnLst>
                                    <p:set>
                                      <p:cBhvr>
                                        <p:cTn id="160" dur="1" fill="hold">
                                          <p:stCondLst>
                                            <p:cond delay="0"/>
                                          </p:stCondLst>
                                        </p:cTn>
                                        <p:tgtEl>
                                          <p:spTgt spid="102"/>
                                        </p:tgtEl>
                                        <p:attrNameLst>
                                          <p:attrName>style.visibility</p:attrName>
                                        </p:attrNameLst>
                                      </p:cBhvr>
                                      <p:to>
                                        <p:strVal val="visible"/>
                                      </p:to>
                                    </p:set>
                                    <p:animEffect transition="in" filter="fade">
                                      <p:cBhvr>
                                        <p:cTn id="161" dur="2000"/>
                                        <p:tgtEl>
                                          <p:spTgt spid="102"/>
                                        </p:tgtEl>
                                      </p:cBhvr>
                                    </p:animEffect>
                                  </p:childTnLst>
                                </p:cTn>
                              </p:par>
                            </p:childTnLst>
                          </p:cTn>
                        </p:par>
                        <p:par>
                          <p:cTn id="162" fill="hold" nodeType="afterGroup">
                            <p:stCondLst>
                              <p:cond delay="32000"/>
                            </p:stCondLst>
                            <p:childTnLst>
                              <p:par>
                                <p:cTn id="163" presetID="10" presetClass="exit" presetSubtype="0" fill="hold" nodeType="afterEffect">
                                  <p:stCondLst>
                                    <p:cond delay="250"/>
                                  </p:stCondLst>
                                  <p:childTnLst>
                                    <p:animEffect transition="out" filter="fade">
                                      <p:cBhvr>
                                        <p:cTn id="164" dur="500"/>
                                        <p:tgtEl>
                                          <p:spTgt spid="102"/>
                                        </p:tgtEl>
                                      </p:cBhvr>
                                    </p:animEffect>
                                    <p:set>
                                      <p:cBhvr>
                                        <p:cTn id="165" dur="1" fill="hold">
                                          <p:stCondLst>
                                            <p:cond delay="499"/>
                                          </p:stCondLst>
                                        </p:cTn>
                                        <p:tgtEl>
                                          <p:spTgt spid="102"/>
                                        </p:tgtEl>
                                        <p:attrNameLst>
                                          <p:attrName>style.visibility</p:attrName>
                                        </p:attrNameLst>
                                      </p:cBhvr>
                                      <p:to>
                                        <p:strVal val="hidden"/>
                                      </p:to>
                                    </p:set>
                                  </p:childTnLst>
                                </p:cTn>
                              </p:par>
                            </p:childTnLst>
                          </p:cTn>
                        </p:par>
                        <p:par>
                          <p:cTn id="166" fill="hold" nodeType="afterGroup">
                            <p:stCondLst>
                              <p:cond delay="32750"/>
                            </p:stCondLst>
                            <p:childTnLst>
                              <p:par>
                                <p:cTn id="167" presetID="10" presetClass="entr" presetSubtype="0" fill="hold" nodeType="afterEffect">
                                  <p:stCondLst>
                                    <p:cond delay="0"/>
                                  </p:stCondLst>
                                  <p:childTnLst>
                                    <p:set>
                                      <p:cBhvr>
                                        <p:cTn id="168" dur="1" fill="hold">
                                          <p:stCondLst>
                                            <p:cond delay="0"/>
                                          </p:stCondLst>
                                        </p:cTn>
                                        <p:tgtEl>
                                          <p:spTgt spid="96"/>
                                        </p:tgtEl>
                                        <p:attrNameLst>
                                          <p:attrName>style.visibility</p:attrName>
                                        </p:attrNameLst>
                                      </p:cBhvr>
                                      <p:to>
                                        <p:strVal val="visible"/>
                                      </p:to>
                                    </p:set>
                                    <p:animEffect transition="in" filter="fade">
                                      <p:cBhvr>
                                        <p:cTn id="169" dur="2000"/>
                                        <p:tgtEl>
                                          <p:spTgt spid="96"/>
                                        </p:tgtEl>
                                      </p:cBhvr>
                                    </p:animEffect>
                                  </p:childTnLst>
                                </p:cTn>
                              </p:par>
                            </p:childTnLst>
                          </p:cTn>
                        </p:par>
                        <p:par>
                          <p:cTn id="170" fill="hold" nodeType="afterGroup">
                            <p:stCondLst>
                              <p:cond delay="34750"/>
                            </p:stCondLst>
                            <p:childTnLst>
                              <p:par>
                                <p:cTn id="171" presetID="10" presetClass="exit" presetSubtype="0" fill="hold" nodeType="afterEffect">
                                  <p:stCondLst>
                                    <p:cond delay="250"/>
                                  </p:stCondLst>
                                  <p:childTnLst>
                                    <p:animEffect transition="out" filter="fade">
                                      <p:cBhvr>
                                        <p:cTn id="172" dur="500"/>
                                        <p:tgtEl>
                                          <p:spTgt spid="96"/>
                                        </p:tgtEl>
                                      </p:cBhvr>
                                    </p:animEffect>
                                    <p:set>
                                      <p:cBhvr>
                                        <p:cTn id="173" dur="1" fill="hold">
                                          <p:stCondLst>
                                            <p:cond delay="499"/>
                                          </p:stCondLst>
                                        </p:cTn>
                                        <p:tgtEl>
                                          <p:spTgt spid="96"/>
                                        </p:tgtEl>
                                        <p:attrNameLst>
                                          <p:attrName>style.visibility</p:attrName>
                                        </p:attrNameLst>
                                      </p:cBhvr>
                                      <p:to>
                                        <p:strVal val="hidden"/>
                                      </p:to>
                                    </p:set>
                                  </p:childTnLst>
                                </p:cTn>
                              </p:par>
                            </p:childTnLst>
                          </p:cTn>
                        </p:par>
                        <p:par>
                          <p:cTn id="174" fill="hold" nodeType="afterGroup">
                            <p:stCondLst>
                              <p:cond delay="35500"/>
                            </p:stCondLst>
                            <p:childTnLst>
                              <p:par>
                                <p:cTn id="175" presetID="10" presetClass="entr" presetSubtype="0" fill="hold" nodeType="afterEffect">
                                  <p:stCondLst>
                                    <p:cond delay="0"/>
                                  </p:stCondLst>
                                  <p:childTnLst>
                                    <p:set>
                                      <p:cBhvr>
                                        <p:cTn id="176" dur="1" fill="hold">
                                          <p:stCondLst>
                                            <p:cond delay="0"/>
                                          </p:stCondLst>
                                        </p:cTn>
                                        <p:tgtEl>
                                          <p:spTgt spid="81"/>
                                        </p:tgtEl>
                                        <p:attrNameLst>
                                          <p:attrName>style.visibility</p:attrName>
                                        </p:attrNameLst>
                                      </p:cBhvr>
                                      <p:to>
                                        <p:strVal val="visible"/>
                                      </p:to>
                                    </p:set>
                                    <p:animEffect transition="in" filter="fade">
                                      <p:cBhvr>
                                        <p:cTn id="177" dur="2000"/>
                                        <p:tgtEl>
                                          <p:spTgt spid="81"/>
                                        </p:tgtEl>
                                      </p:cBhvr>
                                    </p:animEffect>
                                  </p:childTnLst>
                                </p:cTn>
                              </p:par>
                            </p:childTnLst>
                          </p:cTn>
                        </p:par>
                        <p:par>
                          <p:cTn id="178" fill="hold">
                            <p:stCondLst>
                              <p:cond delay="37500"/>
                            </p:stCondLst>
                            <p:childTnLst>
                              <p:par>
                                <p:cTn id="179" presetID="10" presetClass="exit" presetSubtype="0" fill="hold" nodeType="afterEffect">
                                  <p:stCondLst>
                                    <p:cond delay="250"/>
                                  </p:stCondLst>
                                  <p:childTnLst>
                                    <p:animEffect transition="out" filter="fade">
                                      <p:cBhvr>
                                        <p:cTn id="180" dur="500"/>
                                        <p:tgtEl>
                                          <p:spTgt spid="81"/>
                                        </p:tgtEl>
                                      </p:cBhvr>
                                    </p:animEffect>
                                    <p:set>
                                      <p:cBhvr>
                                        <p:cTn id="181" dur="1" fill="hold">
                                          <p:stCondLst>
                                            <p:cond delay="499"/>
                                          </p:stCondLst>
                                        </p:cTn>
                                        <p:tgtEl>
                                          <p:spTgt spid="81"/>
                                        </p:tgtEl>
                                        <p:attrNameLst>
                                          <p:attrName>style.visibility</p:attrName>
                                        </p:attrNameLst>
                                      </p:cBhvr>
                                      <p:to>
                                        <p:strVal val="hidden"/>
                                      </p:to>
                                    </p:set>
                                  </p:childTnLst>
                                </p:cTn>
                              </p:par>
                            </p:childTnLst>
                          </p:cTn>
                        </p:par>
                        <p:par>
                          <p:cTn id="182" fill="hold">
                            <p:stCondLst>
                              <p:cond delay="38250"/>
                            </p:stCondLst>
                            <p:childTnLst>
                              <p:par>
                                <p:cTn id="183" presetID="10" presetClass="entr" presetSubtype="0" fill="hold" nodeType="afterEffect">
                                  <p:stCondLst>
                                    <p:cond delay="0"/>
                                  </p:stCondLst>
                                  <p:childTnLst>
                                    <p:set>
                                      <p:cBhvr>
                                        <p:cTn id="184" dur="1" fill="hold">
                                          <p:stCondLst>
                                            <p:cond delay="0"/>
                                          </p:stCondLst>
                                        </p:cTn>
                                        <p:tgtEl>
                                          <p:spTgt spid="123"/>
                                        </p:tgtEl>
                                        <p:attrNameLst>
                                          <p:attrName>style.visibility</p:attrName>
                                        </p:attrNameLst>
                                      </p:cBhvr>
                                      <p:to>
                                        <p:strVal val="visible"/>
                                      </p:to>
                                    </p:set>
                                    <p:animEffect transition="in" filter="fade">
                                      <p:cBhvr>
                                        <p:cTn id="185" dur="2000"/>
                                        <p:tgtEl>
                                          <p:spTgt spid="123"/>
                                        </p:tgtEl>
                                      </p:cBhvr>
                                    </p:animEffect>
                                  </p:childTnLst>
                                </p:cTn>
                              </p:par>
                            </p:childTnLst>
                          </p:cTn>
                        </p:par>
                        <p:par>
                          <p:cTn id="186" fill="hold">
                            <p:stCondLst>
                              <p:cond delay="40250"/>
                            </p:stCondLst>
                            <p:childTnLst>
                              <p:par>
                                <p:cTn id="187" presetID="10" presetClass="exit" presetSubtype="0" fill="hold" nodeType="afterEffect">
                                  <p:stCondLst>
                                    <p:cond delay="250"/>
                                  </p:stCondLst>
                                  <p:childTnLst>
                                    <p:animEffect transition="out" filter="fade">
                                      <p:cBhvr>
                                        <p:cTn id="188" dur="500"/>
                                        <p:tgtEl>
                                          <p:spTgt spid="123"/>
                                        </p:tgtEl>
                                      </p:cBhvr>
                                    </p:animEffect>
                                    <p:set>
                                      <p:cBhvr>
                                        <p:cTn id="189" dur="1" fill="hold">
                                          <p:stCondLst>
                                            <p:cond delay="499"/>
                                          </p:stCondLst>
                                        </p:cTn>
                                        <p:tgtEl>
                                          <p:spTgt spid="123"/>
                                        </p:tgtEl>
                                        <p:attrNameLst>
                                          <p:attrName>style.visibility</p:attrName>
                                        </p:attrNameLst>
                                      </p:cBhvr>
                                      <p:to>
                                        <p:strVal val="hidden"/>
                                      </p:to>
                                    </p:set>
                                  </p:childTnLst>
                                </p:cTn>
                              </p:par>
                            </p:childTnLst>
                          </p:cTn>
                        </p:par>
                        <p:par>
                          <p:cTn id="190" fill="hold">
                            <p:stCondLst>
                              <p:cond delay="41000"/>
                            </p:stCondLst>
                            <p:childTnLst>
                              <p:par>
                                <p:cTn id="191" presetID="10" presetClass="entr" presetSubtype="0" fill="hold" nodeType="afterEffect">
                                  <p:stCondLst>
                                    <p:cond delay="0"/>
                                  </p:stCondLst>
                                  <p:childTnLst>
                                    <p:set>
                                      <p:cBhvr>
                                        <p:cTn id="192" dur="1" fill="hold">
                                          <p:stCondLst>
                                            <p:cond delay="0"/>
                                          </p:stCondLst>
                                        </p:cTn>
                                        <p:tgtEl>
                                          <p:spTgt spid="93"/>
                                        </p:tgtEl>
                                        <p:attrNameLst>
                                          <p:attrName>style.visibility</p:attrName>
                                        </p:attrNameLst>
                                      </p:cBhvr>
                                      <p:to>
                                        <p:strVal val="visible"/>
                                      </p:to>
                                    </p:set>
                                    <p:animEffect transition="in" filter="fade">
                                      <p:cBhvr>
                                        <p:cTn id="193" dur="2000"/>
                                        <p:tgtEl>
                                          <p:spTgt spid="93"/>
                                        </p:tgtEl>
                                      </p:cBhvr>
                                    </p:animEffect>
                                  </p:childTnLst>
                                </p:cTn>
                              </p:par>
                            </p:childTnLst>
                          </p:cTn>
                        </p:par>
                        <p:par>
                          <p:cTn id="194" fill="hold" nodeType="afterGroup">
                            <p:stCondLst>
                              <p:cond delay="43000"/>
                            </p:stCondLst>
                            <p:childTnLst>
                              <p:par>
                                <p:cTn id="195" presetID="10" presetClass="exit" presetSubtype="0" fill="hold" nodeType="afterEffect">
                                  <p:stCondLst>
                                    <p:cond delay="250"/>
                                  </p:stCondLst>
                                  <p:childTnLst>
                                    <p:animEffect transition="out" filter="fade">
                                      <p:cBhvr>
                                        <p:cTn id="196" dur="500"/>
                                        <p:tgtEl>
                                          <p:spTgt spid="93"/>
                                        </p:tgtEl>
                                      </p:cBhvr>
                                    </p:animEffect>
                                    <p:set>
                                      <p:cBhvr>
                                        <p:cTn id="197" dur="1" fill="hold">
                                          <p:stCondLst>
                                            <p:cond delay="499"/>
                                          </p:stCondLst>
                                        </p:cTn>
                                        <p:tgtEl>
                                          <p:spTgt spid="93"/>
                                        </p:tgtEl>
                                        <p:attrNameLst>
                                          <p:attrName>style.visibility</p:attrName>
                                        </p:attrNameLst>
                                      </p:cBhvr>
                                      <p:to>
                                        <p:strVal val="hidden"/>
                                      </p:to>
                                    </p:set>
                                  </p:childTnLst>
                                </p:cTn>
                              </p:par>
                            </p:childTnLst>
                          </p:cTn>
                        </p:par>
                        <p:par>
                          <p:cTn id="198" fill="hold" nodeType="afterGroup">
                            <p:stCondLst>
                              <p:cond delay="43750"/>
                            </p:stCondLst>
                            <p:childTnLst>
                              <p:par>
                                <p:cTn id="199" presetID="10" presetClass="entr" presetSubtype="0" fill="hold" nodeType="afterEffect">
                                  <p:stCondLst>
                                    <p:cond delay="0"/>
                                  </p:stCondLst>
                                  <p:childTnLst>
                                    <p:set>
                                      <p:cBhvr>
                                        <p:cTn id="200" dur="1" fill="hold">
                                          <p:stCondLst>
                                            <p:cond delay="0"/>
                                          </p:stCondLst>
                                        </p:cTn>
                                        <p:tgtEl>
                                          <p:spTgt spid="87"/>
                                        </p:tgtEl>
                                        <p:attrNameLst>
                                          <p:attrName>style.visibility</p:attrName>
                                        </p:attrNameLst>
                                      </p:cBhvr>
                                      <p:to>
                                        <p:strVal val="visible"/>
                                      </p:to>
                                    </p:set>
                                    <p:animEffect transition="in" filter="fade">
                                      <p:cBhvr>
                                        <p:cTn id="201" dur="2000"/>
                                        <p:tgtEl>
                                          <p:spTgt spid="87"/>
                                        </p:tgtEl>
                                      </p:cBhvr>
                                    </p:animEffect>
                                  </p:childTnLst>
                                </p:cTn>
                              </p:par>
                            </p:childTnLst>
                          </p:cTn>
                        </p:par>
                        <p:par>
                          <p:cTn id="202" fill="hold" nodeType="afterGroup">
                            <p:stCondLst>
                              <p:cond delay="45750"/>
                            </p:stCondLst>
                            <p:childTnLst>
                              <p:par>
                                <p:cTn id="203" presetID="10" presetClass="exit" presetSubtype="0" fill="hold" nodeType="afterEffect">
                                  <p:stCondLst>
                                    <p:cond delay="250"/>
                                  </p:stCondLst>
                                  <p:childTnLst>
                                    <p:animEffect transition="out" filter="fade">
                                      <p:cBhvr>
                                        <p:cTn id="204" dur="500"/>
                                        <p:tgtEl>
                                          <p:spTgt spid="87"/>
                                        </p:tgtEl>
                                      </p:cBhvr>
                                    </p:animEffect>
                                    <p:set>
                                      <p:cBhvr>
                                        <p:cTn id="205" dur="1" fill="hold">
                                          <p:stCondLst>
                                            <p:cond delay="499"/>
                                          </p:stCondLst>
                                        </p:cTn>
                                        <p:tgtEl>
                                          <p:spTgt spid="87"/>
                                        </p:tgtEl>
                                        <p:attrNameLst>
                                          <p:attrName>style.visibility</p:attrName>
                                        </p:attrNameLst>
                                      </p:cBhvr>
                                      <p:to>
                                        <p:strVal val="hidden"/>
                                      </p:to>
                                    </p:set>
                                  </p:childTnLst>
                                </p:cTn>
                              </p:par>
                            </p:childTnLst>
                          </p:cTn>
                        </p:par>
                        <p:par>
                          <p:cTn id="206" fill="hold">
                            <p:stCondLst>
                              <p:cond delay="46500"/>
                            </p:stCondLst>
                            <p:childTnLst>
                              <p:par>
                                <p:cTn id="207" presetID="10" presetClass="entr" presetSubtype="0" fill="hold" nodeType="afterEffect">
                                  <p:stCondLst>
                                    <p:cond delay="0"/>
                                  </p:stCondLst>
                                  <p:childTnLst>
                                    <p:set>
                                      <p:cBhvr>
                                        <p:cTn id="208" dur="1" fill="hold">
                                          <p:stCondLst>
                                            <p:cond delay="0"/>
                                          </p:stCondLst>
                                        </p:cTn>
                                        <p:tgtEl>
                                          <p:spTgt spid="66"/>
                                        </p:tgtEl>
                                        <p:attrNameLst>
                                          <p:attrName>style.visibility</p:attrName>
                                        </p:attrNameLst>
                                      </p:cBhvr>
                                      <p:to>
                                        <p:strVal val="visible"/>
                                      </p:to>
                                    </p:set>
                                    <p:animEffect transition="in" filter="fade">
                                      <p:cBhvr>
                                        <p:cTn id="209" dur="2000"/>
                                        <p:tgtEl>
                                          <p:spTgt spid="66"/>
                                        </p:tgtEl>
                                      </p:cBhvr>
                                    </p:animEffect>
                                  </p:childTnLst>
                                </p:cTn>
                              </p:par>
                            </p:childTnLst>
                          </p:cTn>
                        </p:par>
                        <p:par>
                          <p:cTn id="210" fill="hold">
                            <p:stCondLst>
                              <p:cond delay="48500"/>
                            </p:stCondLst>
                            <p:childTnLst>
                              <p:par>
                                <p:cTn id="211" presetID="10" presetClass="exit" presetSubtype="0" fill="hold" nodeType="afterEffect">
                                  <p:stCondLst>
                                    <p:cond delay="25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par>
                          <p:cTn id="214" fill="hold" nodeType="afterGroup">
                            <p:stCondLst>
                              <p:cond delay="49250"/>
                            </p:stCondLst>
                            <p:childTnLst>
                              <p:par>
                                <p:cTn id="215" presetID="10" presetClass="entr" presetSubtype="0" fill="hold" nodeType="afterEffect">
                                  <p:stCondLst>
                                    <p:cond delay="0"/>
                                  </p:stCondLst>
                                  <p:childTnLst>
                                    <p:set>
                                      <p:cBhvr>
                                        <p:cTn id="216" dur="1" fill="hold">
                                          <p:stCondLst>
                                            <p:cond delay="0"/>
                                          </p:stCondLst>
                                        </p:cTn>
                                        <p:tgtEl>
                                          <p:spTgt spid="84"/>
                                        </p:tgtEl>
                                        <p:attrNameLst>
                                          <p:attrName>style.visibility</p:attrName>
                                        </p:attrNameLst>
                                      </p:cBhvr>
                                      <p:to>
                                        <p:strVal val="visible"/>
                                      </p:to>
                                    </p:set>
                                    <p:animEffect transition="in" filter="fade">
                                      <p:cBhvr>
                                        <p:cTn id="217" dur="2000"/>
                                        <p:tgtEl>
                                          <p:spTgt spid="84"/>
                                        </p:tgtEl>
                                      </p:cBhvr>
                                    </p:animEffect>
                                  </p:childTnLst>
                                </p:cTn>
                              </p:par>
                            </p:childTnLst>
                          </p:cTn>
                        </p:par>
                        <p:par>
                          <p:cTn id="218" fill="hold" nodeType="afterGroup">
                            <p:stCondLst>
                              <p:cond delay="51250"/>
                            </p:stCondLst>
                            <p:childTnLst>
                              <p:par>
                                <p:cTn id="219" presetID="10" presetClass="exit" presetSubtype="0" fill="hold" nodeType="afterEffect">
                                  <p:stCondLst>
                                    <p:cond delay="250"/>
                                  </p:stCondLst>
                                  <p:childTnLst>
                                    <p:animEffect transition="out" filter="fade">
                                      <p:cBhvr>
                                        <p:cTn id="220" dur="500"/>
                                        <p:tgtEl>
                                          <p:spTgt spid="84"/>
                                        </p:tgtEl>
                                      </p:cBhvr>
                                    </p:animEffect>
                                    <p:set>
                                      <p:cBhvr>
                                        <p:cTn id="221" dur="1" fill="hold">
                                          <p:stCondLst>
                                            <p:cond delay="499"/>
                                          </p:stCondLst>
                                        </p:cTn>
                                        <p:tgtEl>
                                          <p:spTgt spid="84"/>
                                        </p:tgtEl>
                                        <p:attrNameLst>
                                          <p:attrName>style.visibility</p:attrName>
                                        </p:attrNameLst>
                                      </p:cBhvr>
                                      <p:to>
                                        <p:strVal val="hidden"/>
                                      </p:to>
                                    </p:set>
                                  </p:childTnLst>
                                </p:cTn>
                              </p:par>
                            </p:childTnLst>
                          </p:cTn>
                        </p:par>
                        <p:par>
                          <p:cTn id="222" fill="hold" nodeType="afterGroup">
                            <p:stCondLst>
                              <p:cond delay="52000"/>
                            </p:stCondLst>
                            <p:childTnLst>
                              <p:par>
                                <p:cTn id="223" presetID="10" presetClass="entr" presetSubtype="0" fill="hold" nodeType="afterEffect">
                                  <p:stCondLst>
                                    <p:cond delay="0"/>
                                  </p:stCondLst>
                                  <p:childTnLst>
                                    <p:set>
                                      <p:cBhvr>
                                        <p:cTn id="224" dur="1" fill="hold">
                                          <p:stCondLst>
                                            <p:cond delay="0"/>
                                          </p:stCondLst>
                                        </p:cTn>
                                        <p:tgtEl>
                                          <p:spTgt spid="75"/>
                                        </p:tgtEl>
                                        <p:attrNameLst>
                                          <p:attrName>style.visibility</p:attrName>
                                        </p:attrNameLst>
                                      </p:cBhvr>
                                      <p:to>
                                        <p:strVal val="visible"/>
                                      </p:to>
                                    </p:set>
                                    <p:animEffect transition="in" filter="fade">
                                      <p:cBhvr>
                                        <p:cTn id="225" dur="2000"/>
                                        <p:tgtEl>
                                          <p:spTgt spid="75"/>
                                        </p:tgtEl>
                                      </p:cBhvr>
                                    </p:animEffect>
                                  </p:childTnLst>
                                </p:cTn>
                              </p:par>
                            </p:childTnLst>
                          </p:cTn>
                        </p:par>
                        <p:par>
                          <p:cTn id="226" fill="hold" nodeType="afterGroup">
                            <p:stCondLst>
                              <p:cond delay="54000"/>
                            </p:stCondLst>
                            <p:childTnLst>
                              <p:par>
                                <p:cTn id="227" presetID="10" presetClass="exit" presetSubtype="0" fill="hold" nodeType="afterEffect">
                                  <p:stCondLst>
                                    <p:cond delay="250"/>
                                  </p:stCondLst>
                                  <p:childTnLst>
                                    <p:animEffect transition="out" filter="fade">
                                      <p:cBhvr>
                                        <p:cTn id="228" dur="500"/>
                                        <p:tgtEl>
                                          <p:spTgt spid="75"/>
                                        </p:tgtEl>
                                      </p:cBhvr>
                                    </p:animEffect>
                                    <p:set>
                                      <p:cBhvr>
                                        <p:cTn id="229" dur="1" fill="hold">
                                          <p:stCondLst>
                                            <p:cond delay="499"/>
                                          </p:stCondLst>
                                        </p:cTn>
                                        <p:tgtEl>
                                          <p:spTgt spid="75"/>
                                        </p:tgtEl>
                                        <p:attrNameLst>
                                          <p:attrName>style.visibility</p:attrName>
                                        </p:attrNameLst>
                                      </p:cBhvr>
                                      <p:to>
                                        <p:strVal val="hidden"/>
                                      </p:to>
                                    </p:set>
                                  </p:childTnLst>
                                </p:cTn>
                              </p:par>
                            </p:childTnLst>
                          </p:cTn>
                        </p:par>
                        <p:par>
                          <p:cTn id="230" fill="hold" nodeType="afterGroup">
                            <p:stCondLst>
                              <p:cond delay="54750"/>
                            </p:stCondLst>
                            <p:childTnLst>
                              <p:par>
                                <p:cTn id="231" presetID="10" presetClass="entr" presetSubtype="0" fill="hold" nodeType="afterEffect">
                                  <p:stCondLst>
                                    <p:cond delay="0"/>
                                  </p:stCondLst>
                                  <p:childTnLst>
                                    <p:set>
                                      <p:cBhvr>
                                        <p:cTn id="232" dur="1" fill="hold">
                                          <p:stCondLst>
                                            <p:cond delay="0"/>
                                          </p:stCondLst>
                                        </p:cTn>
                                        <p:tgtEl>
                                          <p:spTgt spid="69"/>
                                        </p:tgtEl>
                                        <p:attrNameLst>
                                          <p:attrName>style.visibility</p:attrName>
                                        </p:attrNameLst>
                                      </p:cBhvr>
                                      <p:to>
                                        <p:strVal val="visible"/>
                                      </p:to>
                                    </p:set>
                                    <p:animEffect transition="in" filter="fade">
                                      <p:cBhvr>
                                        <p:cTn id="233" dur="2000"/>
                                        <p:tgtEl>
                                          <p:spTgt spid="69"/>
                                        </p:tgtEl>
                                      </p:cBhvr>
                                    </p:animEffect>
                                  </p:childTnLst>
                                </p:cTn>
                              </p:par>
                            </p:childTnLst>
                          </p:cTn>
                        </p:par>
                        <p:par>
                          <p:cTn id="234" fill="hold" nodeType="afterGroup">
                            <p:stCondLst>
                              <p:cond delay="56750"/>
                            </p:stCondLst>
                            <p:childTnLst>
                              <p:par>
                                <p:cTn id="235" presetID="10" presetClass="exit" presetSubtype="0" fill="hold" nodeType="afterEffect">
                                  <p:stCondLst>
                                    <p:cond delay="250"/>
                                  </p:stCondLst>
                                  <p:childTnLst>
                                    <p:animEffect transition="out" filter="fade">
                                      <p:cBhvr>
                                        <p:cTn id="236" dur="500"/>
                                        <p:tgtEl>
                                          <p:spTgt spid="69"/>
                                        </p:tgtEl>
                                      </p:cBhvr>
                                    </p:animEffect>
                                    <p:set>
                                      <p:cBhvr>
                                        <p:cTn id="23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childTnLst>
        </p:cTn>
      </p:par>
    </p:tnLst>
    <p:bldLst>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76356" y="227397"/>
            <a:ext cx="1367644" cy="504056"/>
            <a:chOff x="7776356" y="1700808"/>
            <a:chExt cx="1367644" cy="504056"/>
          </a:xfrm>
          <a:solidFill>
            <a:srgbClr val="CB4793"/>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prstClr val="white"/>
                  </a:solidFill>
                </a:rPr>
                <a:t>Practise</a:t>
              </a:r>
            </a:p>
          </p:txBody>
        </p:sp>
      </p:grpSp>
      <p:pic>
        <p:nvPicPr>
          <p:cNvPr id="2355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731838"/>
            <a:ext cx="48133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show button"/>
          <p:cNvGrpSpPr>
            <a:grpSpLocks/>
          </p:cNvGrpSpPr>
          <p:nvPr/>
        </p:nvGrpSpPr>
        <p:grpSpPr bwMode="auto">
          <a:xfrm>
            <a:off x="5799138" y="5534025"/>
            <a:ext cx="2676525" cy="666750"/>
            <a:chOff x="5737860" y="5534675"/>
            <a:chExt cx="2676048" cy="666848"/>
          </a:xfrm>
        </p:grpSpPr>
        <p:sp>
          <p:nvSpPr>
            <p:cNvPr id="12" name="Rectangle: Rounded Corners 11">
              <a:extLst/>
            </p:cNvPr>
            <p:cNvSpPr/>
            <p:nvPr/>
          </p:nvSpPr>
          <p:spPr>
            <a:xfrm>
              <a:off x="5737860" y="5650580"/>
              <a:ext cx="2276069" cy="431863"/>
            </a:xfrm>
            <a:prstGeom prst="roundRect">
              <a:avLst>
                <a:gd name="adj" fmla="val 50000"/>
              </a:avLst>
            </a:prstGeom>
            <a:solidFill>
              <a:srgbClr val="CB479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prstClr val="white"/>
                  </a:solidFill>
                  <a:latin typeface="Twinkl SemiBold" pitchFamily="2" charset="0"/>
                </a:rPr>
                <a:t>Show Suggestion</a:t>
              </a:r>
            </a:p>
          </p:txBody>
        </p:sp>
        <p:pic>
          <p:nvPicPr>
            <p:cNvPr id="13" name="Picture 12">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07" b="61763"/>
            <a:stretch/>
          </p:blipFill>
          <p:spPr>
            <a:xfrm>
              <a:off x="7747060" y="5534675"/>
              <a:ext cx="666848" cy="666848"/>
            </a:xfrm>
            <a:prstGeom prst="ellipse">
              <a:avLst/>
            </a:prstGeom>
            <a:solidFill>
              <a:schemeClr val="bg1"/>
            </a:solidFill>
            <a:ln w="57150">
              <a:solidFill>
                <a:srgbClr val="CB4793"/>
              </a:solidFill>
            </a:ln>
          </p:spPr>
        </p:pic>
      </p:grpSp>
      <p:sp>
        <p:nvSpPr>
          <p:cNvPr id="16" name="TextBox 14"/>
          <p:cNvSpPr txBox="1">
            <a:spLocks noChangeArrowheads="1"/>
          </p:cNvSpPr>
          <p:nvPr/>
        </p:nvSpPr>
        <p:spPr bwMode="auto">
          <a:xfrm>
            <a:off x="3277344" y="378904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defRPr/>
            </a:pPr>
            <a:r>
              <a:rPr lang="en-GB" altLang="en-US" sz="10000" b="1" dirty="0">
                <a:ln w="19050">
                  <a:solidFill>
                    <a:srgbClr val="1C1C1C"/>
                  </a:solidFill>
                </a:ln>
                <a:solidFill>
                  <a:prstClr val="white"/>
                </a:solidFill>
              </a:rPr>
              <a:t>   l</a:t>
            </a:r>
          </a:p>
        </p:txBody>
      </p:sp>
      <p:sp>
        <p:nvSpPr>
          <p:cNvPr id="17" name="TextBox 16"/>
          <p:cNvSpPr txBox="1">
            <a:spLocks noChangeArrowheads="1"/>
          </p:cNvSpPr>
          <p:nvPr/>
        </p:nvSpPr>
        <p:spPr bwMode="auto">
          <a:xfrm>
            <a:off x="3277344" y="378904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defRPr/>
            </a:pPr>
            <a:r>
              <a:rPr lang="en-GB" altLang="en-US" sz="10000" b="1" dirty="0">
                <a:ln w="19050">
                  <a:solidFill>
                    <a:srgbClr val="1C1C1C"/>
                  </a:solidFill>
                </a:ln>
                <a:solidFill>
                  <a:prstClr val="white"/>
                </a:solidFill>
              </a:rPr>
              <a:t>oil</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4190"/>
          <a:stretch/>
        </p:blipFill>
        <p:spPr>
          <a:xfrm>
            <a:off x="7808696" y="5472653"/>
            <a:ext cx="726868" cy="786319"/>
          </a:xfrm>
          <a:prstGeom prst="rect">
            <a:avLst/>
          </a:prstGeom>
        </p:spPr>
      </p:pic>
    </p:spTree>
    <p:extLst>
      <p:ext uri="{BB962C8B-B14F-4D97-AF65-F5344CB8AC3E}">
        <p14:creationId xmlns:p14="http://schemas.microsoft.com/office/powerpoint/2010/main" val="1431382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76356" y="227397"/>
            <a:ext cx="1367644" cy="504056"/>
            <a:chOff x="7776356" y="1700808"/>
            <a:chExt cx="1367644" cy="504056"/>
          </a:xfrm>
          <a:solidFill>
            <a:srgbClr val="CB4793"/>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prstClr val="white"/>
                  </a:solidFill>
                </a:rPr>
                <a:t>Practise</a:t>
              </a:r>
            </a:p>
          </p:txBody>
        </p:sp>
      </p:grpSp>
      <p:pic>
        <p:nvPicPr>
          <p:cNvPr id="24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731838"/>
            <a:ext cx="48133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show button"/>
          <p:cNvGrpSpPr>
            <a:grpSpLocks/>
          </p:cNvGrpSpPr>
          <p:nvPr/>
        </p:nvGrpSpPr>
        <p:grpSpPr bwMode="auto">
          <a:xfrm>
            <a:off x="5799138" y="5534025"/>
            <a:ext cx="2676525" cy="666750"/>
            <a:chOff x="5737860" y="5534675"/>
            <a:chExt cx="2676048" cy="666848"/>
          </a:xfrm>
        </p:grpSpPr>
        <p:sp>
          <p:nvSpPr>
            <p:cNvPr id="12" name="Rectangle: Rounded Corners 11">
              <a:extLst/>
            </p:cNvPr>
            <p:cNvSpPr/>
            <p:nvPr/>
          </p:nvSpPr>
          <p:spPr>
            <a:xfrm>
              <a:off x="5737860" y="5650580"/>
              <a:ext cx="2276069" cy="431863"/>
            </a:xfrm>
            <a:prstGeom prst="roundRect">
              <a:avLst>
                <a:gd name="adj" fmla="val 50000"/>
              </a:avLst>
            </a:prstGeom>
            <a:solidFill>
              <a:srgbClr val="CB479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prstClr val="white"/>
                  </a:solidFill>
                  <a:latin typeface="Twinkl SemiBold" pitchFamily="2" charset="0"/>
                </a:rPr>
                <a:t>Show Suggestion</a:t>
              </a:r>
            </a:p>
          </p:txBody>
        </p:sp>
        <p:pic>
          <p:nvPicPr>
            <p:cNvPr id="13" name="Picture 12">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07" b="61763"/>
            <a:stretch/>
          </p:blipFill>
          <p:spPr>
            <a:xfrm>
              <a:off x="7747060" y="5534675"/>
              <a:ext cx="666848" cy="666848"/>
            </a:xfrm>
            <a:prstGeom prst="ellipse">
              <a:avLst/>
            </a:prstGeom>
            <a:solidFill>
              <a:schemeClr val="bg1"/>
            </a:solidFill>
            <a:ln w="57150">
              <a:solidFill>
                <a:srgbClr val="CB4793"/>
              </a:solidFill>
            </a:ln>
          </p:spPr>
        </p:pic>
      </p:grpSp>
      <p:sp>
        <p:nvSpPr>
          <p:cNvPr id="16" name="TextBox 14"/>
          <p:cNvSpPr txBox="1">
            <a:spLocks noChangeArrowheads="1"/>
          </p:cNvSpPr>
          <p:nvPr/>
        </p:nvSpPr>
        <p:spPr bwMode="auto">
          <a:xfrm>
            <a:off x="3277344" y="378904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defRPr/>
            </a:pPr>
            <a:r>
              <a:rPr lang="en-GB" altLang="en-US" sz="10000" b="1" dirty="0">
                <a:ln w="19050">
                  <a:solidFill>
                    <a:srgbClr val="1C1C1C"/>
                  </a:solidFill>
                </a:ln>
                <a:solidFill>
                  <a:prstClr val="white"/>
                </a:solidFill>
              </a:rPr>
              <a:t>c   l</a:t>
            </a:r>
          </a:p>
        </p:txBody>
      </p:sp>
      <p:sp>
        <p:nvSpPr>
          <p:cNvPr id="17" name="TextBox 16"/>
          <p:cNvSpPr txBox="1">
            <a:spLocks noChangeArrowheads="1"/>
          </p:cNvSpPr>
          <p:nvPr/>
        </p:nvSpPr>
        <p:spPr bwMode="auto">
          <a:xfrm>
            <a:off x="3277344" y="3789040"/>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defRPr/>
            </a:pPr>
            <a:r>
              <a:rPr lang="en-GB" altLang="en-US" sz="10000" b="1" dirty="0">
                <a:ln w="19050">
                  <a:solidFill>
                    <a:srgbClr val="1C1C1C"/>
                  </a:solidFill>
                </a:ln>
                <a:solidFill>
                  <a:prstClr val="white"/>
                </a:solidFill>
              </a:rPr>
              <a:t>coil</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4190"/>
          <a:stretch/>
        </p:blipFill>
        <p:spPr>
          <a:xfrm>
            <a:off x="7808696" y="5472653"/>
            <a:ext cx="726868" cy="786319"/>
          </a:xfrm>
          <a:prstGeom prst="rect">
            <a:avLst/>
          </a:prstGeom>
        </p:spPr>
      </p:pic>
    </p:spTree>
    <p:extLst>
      <p:ext uri="{BB962C8B-B14F-4D97-AF65-F5344CB8AC3E}">
        <p14:creationId xmlns:p14="http://schemas.microsoft.com/office/powerpoint/2010/main" val="3723289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45972" y="227397"/>
            <a:ext cx="1098028" cy="504056"/>
            <a:chOff x="8045972" y="1700808"/>
            <a:chExt cx="1098028" cy="504056"/>
          </a:xfrm>
          <a:solidFill>
            <a:srgbClr val="CB4793"/>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prstClr val="white"/>
                  </a:solidFill>
                </a:rPr>
                <a:t>Apply</a:t>
              </a:r>
            </a:p>
          </p:txBody>
        </p:sp>
      </p:grpSp>
      <p:sp>
        <p:nvSpPr>
          <p:cNvPr id="9" name="Rectangle: Rounded Corners 8">
            <a:extLst/>
          </p:cNvPr>
          <p:cNvSpPr/>
          <p:nvPr/>
        </p:nvSpPr>
        <p:spPr>
          <a:xfrm>
            <a:off x="717550" y="1712913"/>
            <a:ext cx="7704138" cy="865187"/>
          </a:xfrm>
          <a:prstGeom prst="roundRect">
            <a:avLst>
              <a:gd name="adj" fmla="val 1715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1C1C1C"/>
                </a:solidFill>
              </a:rPr>
              <a:t>What did Kit and Sam say to Gabi over the phone? </a:t>
            </a:r>
            <a:br>
              <a:rPr lang="en-GB" sz="2000" dirty="0">
                <a:solidFill>
                  <a:srgbClr val="1C1C1C"/>
                </a:solidFill>
              </a:rPr>
            </a:br>
            <a:r>
              <a:rPr lang="en-GB" sz="2000" dirty="0">
                <a:solidFill>
                  <a:srgbClr val="1C1C1C"/>
                </a:solidFill>
              </a:rPr>
              <a:t>Look at the picture and </a:t>
            </a:r>
            <a:r>
              <a:rPr lang="en-GB" sz="2000" dirty="0" smtClean="0">
                <a:solidFill>
                  <a:srgbClr val="1C1C1C"/>
                </a:solidFill>
              </a:rPr>
              <a:t>read the sentence </a:t>
            </a:r>
            <a:r>
              <a:rPr lang="en-GB" sz="2000" dirty="0">
                <a:solidFill>
                  <a:srgbClr val="1C1C1C"/>
                </a:solidFill>
              </a:rPr>
              <a:t>to match.</a:t>
            </a:r>
          </a:p>
        </p:txBody>
      </p:sp>
      <p:sp>
        <p:nvSpPr>
          <p:cNvPr id="26628" name="Title 1"/>
          <p:cNvSpPr>
            <a:spLocks noGrp="1"/>
          </p:cNvSpPr>
          <p:nvPr>
            <p:ph type="title"/>
          </p:nvPr>
        </p:nvSpPr>
        <p:spPr>
          <a:xfrm>
            <a:off x="457200" y="479425"/>
            <a:ext cx="8220075" cy="993775"/>
          </a:xfrm>
        </p:spPr>
        <p:txBody>
          <a:bodyPr/>
          <a:lstStyle/>
          <a:p>
            <a:pPr eaLnBrk="1" hangingPunct="1"/>
            <a:r>
              <a:rPr lang="en-GB" altLang="en-US"/>
              <a:t>Caption Time</a:t>
            </a:r>
          </a:p>
        </p:txBody>
      </p:sp>
      <p:grpSp>
        <p:nvGrpSpPr>
          <p:cNvPr id="11" name="Kit's teachings"/>
          <p:cNvGrpSpPr>
            <a:grpSpLocks/>
          </p:cNvGrpSpPr>
          <p:nvPr/>
        </p:nvGrpSpPr>
        <p:grpSpPr bwMode="auto">
          <a:xfrm>
            <a:off x="84138" y="5732463"/>
            <a:ext cx="4397375" cy="1009650"/>
            <a:chOff x="-2818091" y="5229200"/>
            <a:chExt cx="4396542" cy="1008112"/>
          </a:xfrm>
        </p:grpSpPr>
        <p:sp>
          <p:nvSpPr>
            <p:cNvPr id="13" name="Rectangle: Rounded Corners 12">
              <a:extLst/>
            </p:cNvPr>
            <p:cNvSpPr/>
            <p:nvPr/>
          </p:nvSpPr>
          <p:spPr>
            <a:xfrm>
              <a:off x="-2094328" y="5693628"/>
              <a:ext cx="3672779" cy="431142"/>
            </a:xfrm>
            <a:prstGeom prst="roundRect">
              <a:avLst>
                <a:gd name="adj" fmla="val 50000"/>
              </a:avLst>
            </a:prstGeom>
            <a:solidFill>
              <a:srgbClr val="CB479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r">
                <a:defRPr/>
              </a:pPr>
              <a:r>
                <a:rPr lang="en-GB" dirty="0">
                  <a:solidFill>
                    <a:prstClr val="white"/>
                  </a:solidFill>
                  <a:latin typeface="Twinkl SemiBold" pitchFamily="2" charset="0"/>
                </a:rPr>
                <a:t>  Click me for Kit’s teaching tips!</a:t>
              </a:r>
            </a:p>
          </p:txBody>
        </p:sp>
        <p:pic>
          <p:nvPicPr>
            <p:cNvPr id="15" name="Picture 14">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7" t="-8561" r="-15847" b="56577"/>
            <a:stretch/>
          </p:blipFill>
          <p:spPr>
            <a:xfrm>
              <a:off x="-2818091" y="5229200"/>
              <a:ext cx="1008112" cy="1008112"/>
            </a:xfrm>
            <a:prstGeom prst="ellipse">
              <a:avLst/>
            </a:prstGeom>
            <a:solidFill>
              <a:schemeClr val="bg1"/>
            </a:solidFill>
            <a:ln w="57150">
              <a:solidFill>
                <a:srgbClr val="CB4793"/>
              </a:solidFill>
            </a:ln>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6741"/>
          <a:stretch/>
        </p:blipFill>
        <p:spPr>
          <a:xfrm>
            <a:off x="83134" y="5673454"/>
            <a:ext cx="1064722" cy="1127667"/>
          </a:xfrm>
          <a:prstGeom prst="rect">
            <a:avLst/>
          </a:prstGeom>
        </p:spPr>
      </p:pic>
      <p:sp>
        <p:nvSpPr>
          <p:cNvPr id="17" name="Kit's teaching bubble">
            <a:extLst/>
          </p:cNvPr>
          <p:cNvSpPr/>
          <p:nvPr/>
        </p:nvSpPr>
        <p:spPr>
          <a:xfrm>
            <a:off x="80963" y="4167188"/>
            <a:ext cx="3382962" cy="1270000"/>
          </a:xfrm>
          <a:prstGeom prst="wedgeRoundRectCallout">
            <a:avLst>
              <a:gd name="adj1" fmla="val -30825"/>
              <a:gd name="adj2" fmla="val 81795"/>
              <a:gd name="adj3" fmla="val 16667"/>
            </a:avLst>
          </a:prstGeom>
          <a:solidFill>
            <a:schemeClr val="bg1"/>
          </a:solidFill>
          <a:ln w="28575">
            <a:solidFill>
              <a:srgbClr val="CB47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solidFill>
                  <a:srgbClr val="1C1C1C"/>
                </a:solidFill>
              </a:rPr>
              <a:t>Click ‘Sound Buttons On/Off’ to select whether you want to show sound buttons under the suggested sentence.</a:t>
            </a:r>
          </a:p>
        </p:txBody>
      </p:sp>
      <p:sp>
        <p:nvSpPr>
          <p:cNvPr id="18" name="Close bubble">
            <a:extLst/>
          </p:cNvPr>
          <p:cNvSpPr/>
          <p:nvPr/>
        </p:nvSpPr>
        <p:spPr>
          <a:xfrm>
            <a:off x="34925" y="4076700"/>
            <a:ext cx="284163" cy="284163"/>
          </a:xfrm>
          <a:prstGeom prst="ellipse">
            <a:avLst/>
          </a:prstGeom>
          <a:solidFill>
            <a:srgbClr val="CB47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prstClr val="white"/>
                </a:solidFill>
              </a:rPr>
              <a:t>X</a:t>
            </a:r>
            <a:endParaRPr lang="en-GB" sz="1400" b="1" dirty="0">
              <a:solidFill>
                <a:prstClr val="white"/>
              </a:solidFill>
            </a:endParaRPr>
          </a:p>
        </p:txBody>
      </p:sp>
      <p:pic>
        <p:nvPicPr>
          <p:cNvPr id="26632"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373563" y="3070888"/>
            <a:ext cx="1935162" cy="561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488113" y="3073191"/>
            <a:ext cx="1933575" cy="561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240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250"/>
                                  </p:stCondLst>
                                  <p:childTnLst>
                                    <p:animEffect transition="out" filter="fade">
                                      <p:cBhvr>
                                        <p:cTn id="15" dur="250"/>
                                        <p:tgtEl>
                                          <p:spTgt spid="17"/>
                                        </p:tgtEl>
                                      </p:cBhvr>
                                    </p:animEffect>
                                    <p:set>
                                      <p:cBhvr>
                                        <p:cTn id="16" dur="1" fill="hold">
                                          <p:stCondLst>
                                            <p:cond delay="249"/>
                                          </p:stCondLst>
                                        </p:cTn>
                                        <p:tgtEl>
                                          <p:spTgt spid="17"/>
                                        </p:tgtEl>
                                        <p:attrNameLst>
                                          <p:attrName>style.visibility</p:attrName>
                                        </p:attrNameLst>
                                      </p:cBhvr>
                                      <p:to>
                                        <p:strVal val="hidden"/>
                                      </p:to>
                                    </p:set>
                                  </p:childTnLst>
                                </p:cTn>
                              </p:par>
                              <p:par>
                                <p:cTn id="17" presetID="10" presetClass="exit" presetSubtype="0" fill="hold" grpId="1" nodeType="withEffect">
                                  <p:stCondLst>
                                    <p:cond delay="250"/>
                                  </p:stCondLst>
                                  <p:childTnLst>
                                    <p:animEffect transition="out" filter="fade">
                                      <p:cBhvr>
                                        <p:cTn id="18" dur="250"/>
                                        <p:tgtEl>
                                          <p:spTgt spid="18"/>
                                        </p:tgtEl>
                                      </p:cBhvr>
                                    </p:animEffect>
                                    <p:set>
                                      <p:cBhvr>
                                        <p:cTn id="19" dur="1" fill="hold">
                                          <p:stCondLst>
                                            <p:cond delay="24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7" grpId="1" animBg="1"/>
      <p:bldP spid="18" grpId="0" animBg="1"/>
      <p:bldP spid="1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45972" y="227397"/>
            <a:ext cx="1098028" cy="504056"/>
            <a:chOff x="8045972" y="1700808"/>
            <a:chExt cx="1098028" cy="504056"/>
          </a:xfrm>
          <a:solidFill>
            <a:srgbClr val="CB4793"/>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prstClr val="white"/>
                  </a:solidFill>
                </a:rPr>
                <a:t>Apply</a:t>
              </a:r>
            </a:p>
          </p:txBody>
        </p:sp>
      </p:grpSp>
      <p:sp>
        <p:nvSpPr>
          <p:cNvPr id="27651" name="Title 1"/>
          <p:cNvSpPr>
            <a:spLocks noGrp="1"/>
          </p:cNvSpPr>
          <p:nvPr>
            <p:ph type="title"/>
          </p:nvPr>
        </p:nvSpPr>
        <p:spPr>
          <a:xfrm>
            <a:off x="457200" y="479425"/>
            <a:ext cx="8220075" cy="993775"/>
          </a:xfrm>
        </p:spPr>
        <p:txBody>
          <a:bodyPr/>
          <a:lstStyle/>
          <a:p>
            <a:pPr eaLnBrk="1" hangingPunct="1"/>
            <a:r>
              <a:rPr lang="en-GB" altLang="en-US"/>
              <a:t>Caption Time</a:t>
            </a:r>
          </a:p>
        </p:txBody>
      </p:sp>
      <p:pic>
        <p:nvPicPr>
          <p:cNvPr id="2765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248188" y="1473199"/>
            <a:ext cx="1409246" cy="409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064126" y="1473200"/>
            <a:ext cx="1409246" cy="409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peech Bubble">
            <a:extLst/>
          </p:cNvPr>
          <p:cNvSpPr/>
          <p:nvPr/>
        </p:nvSpPr>
        <p:spPr>
          <a:xfrm>
            <a:off x="1722438" y="4548188"/>
            <a:ext cx="6092825" cy="1008062"/>
          </a:xfrm>
          <a:prstGeom prst="wedgeRoundRectCallout">
            <a:avLst>
              <a:gd name="adj1" fmla="val 20479"/>
              <a:gd name="adj2" fmla="val -486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rgbClr val="DE1E5A"/>
                </a:solidFill>
              </a:rPr>
              <a:t>You</a:t>
            </a:r>
            <a:r>
              <a:rPr lang="en-GB" sz="3200" dirty="0">
                <a:solidFill>
                  <a:srgbClr val="1C1C1C"/>
                </a:solidFill>
              </a:rPr>
              <a:t> can join in too.</a:t>
            </a:r>
          </a:p>
        </p:txBody>
      </p:sp>
      <p:grpSp>
        <p:nvGrpSpPr>
          <p:cNvPr id="29" name="Show button"/>
          <p:cNvGrpSpPr>
            <a:grpSpLocks/>
          </p:cNvGrpSpPr>
          <p:nvPr/>
        </p:nvGrpSpPr>
        <p:grpSpPr bwMode="auto">
          <a:xfrm>
            <a:off x="7038975" y="5534025"/>
            <a:ext cx="1500188" cy="666750"/>
            <a:chOff x="6914614" y="5534675"/>
            <a:chExt cx="1499293" cy="666848"/>
          </a:xfrm>
        </p:grpSpPr>
        <p:sp>
          <p:nvSpPr>
            <p:cNvPr id="30" name="Rectangle: Rounded Corners 18">
              <a:extLst/>
            </p:cNvPr>
            <p:cNvSpPr/>
            <p:nvPr/>
          </p:nvSpPr>
          <p:spPr>
            <a:xfrm>
              <a:off x="6914614" y="5650580"/>
              <a:ext cx="1099482" cy="431863"/>
            </a:xfrm>
            <a:prstGeom prst="roundRect">
              <a:avLst>
                <a:gd name="adj" fmla="val 50000"/>
              </a:avLst>
            </a:prstGeom>
            <a:solidFill>
              <a:srgbClr val="CB479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prstClr val="white"/>
                  </a:solidFill>
                  <a:latin typeface="Twinkl SemiBold" pitchFamily="2" charset="0"/>
                </a:rPr>
                <a:t>Show</a:t>
              </a:r>
            </a:p>
          </p:txBody>
        </p:sp>
        <p:pic>
          <p:nvPicPr>
            <p:cNvPr id="31" name="Picture 30">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CB4793"/>
              </a:solidFill>
            </a:ln>
          </p:spPr>
        </p:pic>
      </p:grpSp>
      <p:sp>
        <p:nvSpPr>
          <p:cNvPr id="32" name="Sound Buttons On"/>
          <p:cNvSpPr/>
          <p:nvPr/>
        </p:nvSpPr>
        <p:spPr>
          <a:xfrm>
            <a:off x="714375" y="5022850"/>
            <a:ext cx="1150938" cy="1152525"/>
          </a:xfrm>
          <a:prstGeom prst="ellipse">
            <a:avLst/>
          </a:prstGeom>
          <a:solidFill>
            <a:srgbClr val="CB479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prstClr val="white"/>
                </a:solidFill>
              </a:rPr>
              <a:t>Sound Buttons On/Off</a:t>
            </a:r>
          </a:p>
        </p:txBody>
      </p:sp>
      <p:grpSp>
        <p:nvGrpSpPr>
          <p:cNvPr id="2" name="Group 1"/>
          <p:cNvGrpSpPr>
            <a:grpSpLocks/>
          </p:cNvGrpSpPr>
          <p:nvPr/>
        </p:nvGrpSpPr>
        <p:grpSpPr bwMode="auto">
          <a:xfrm>
            <a:off x="3851275" y="5373688"/>
            <a:ext cx="2522538" cy="82550"/>
            <a:chOff x="3763768" y="5337674"/>
            <a:chExt cx="2521321" cy="82968"/>
          </a:xfrm>
        </p:grpSpPr>
        <p:sp>
          <p:nvSpPr>
            <p:cNvPr id="21" name="Oval 20"/>
            <p:cNvSpPr/>
            <p:nvPr/>
          </p:nvSpPr>
          <p:spPr>
            <a:xfrm>
              <a:off x="3763768" y="5337674"/>
              <a:ext cx="82510" cy="82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3" name="Oval 22"/>
            <p:cNvSpPr/>
            <p:nvPr/>
          </p:nvSpPr>
          <p:spPr>
            <a:xfrm>
              <a:off x="3949416" y="5337674"/>
              <a:ext cx="82510" cy="82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4" name="Oval 23"/>
            <p:cNvSpPr/>
            <p:nvPr/>
          </p:nvSpPr>
          <p:spPr>
            <a:xfrm>
              <a:off x="4187427" y="5337674"/>
              <a:ext cx="82510" cy="82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5" name="Rounded Rectangle 30"/>
            <p:cNvSpPr/>
            <p:nvPr/>
          </p:nvSpPr>
          <p:spPr>
            <a:xfrm>
              <a:off x="5921726" y="5337674"/>
              <a:ext cx="363363" cy="8296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6" name="Oval 25"/>
            <p:cNvSpPr/>
            <p:nvPr/>
          </p:nvSpPr>
          <p:spPr>
            <a:xfrm>
              <a:off x="5293380" y="5337674"/>
              <a:ext cx="82510" cy="82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7" name="Oval 26"/>
            <p:cNvSpPr/>
            <p:nvPr/>
          </p:nvSpPr>
          <p:spPr>
            <a:xfrm>
              <a:off x="5774161" y="5337674"/>
              <a:ext cx="82510" cy="82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8" name="Oval 27"/>
            <p:cNvSpPr/>
            <p:nvPr/>
          </p:nvSpPr>
          <p:spPr>
            <a:xfrm>
              <a:off x="5466334" y="5337674"/>
              <a:ext cx="82510" cy="82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3" name="Oval 32"/>
            <p:cNvSpPr/>
            <p:nvPr/>
          </p:nvSpPr>
          <p:spPr>
            <a:xfrm>
              <a:off x="4455584" y="5337674"/>
              <a:ext cx="82510" cy="82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6" name="Oval 35"/>
            <p:cNvSpPr/>
            <p:nvPr/>
          </p:nvSpPr>
          <p:spPr>
            <a:xfrm>
              <a:off x="4976033" y="5337674"/>
              <a:ext cx="82510" cy="82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7" name="Rounded Rectangle 30"/>
            <p:cNvSpPr/>
            <p:nvPr/>
          </p:nvSpPr>
          <p:spPr>
            <a:xfrm>
              <a:off x="4601564" y="5337674"/>
              <a:ext cx="293546" cy="8296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pic>
        <p:nvPicPr>
          <p:cNvPr id="34" name="Picture 33"/>
          <p:cNvPicPr>
            <a:picLocks noChangeAspect="1"/>
          </p:cNvPicPr>
          <p:nvPr/>
        </p:nvPicPr>
        <p:blipFill rotWithShape="1">
          <a:blip r:embed="rId5">
            <a:extLst>
              <a:ext uri="{28A0092B-C50C-407E-A947-70E740481C1C}">
                <a14:useLocalDpi xmlns:a14="http://schemas.microsoft.com/office/drawing/2010/main" val="0"/>
              </a:ext>
            </a:extLst>
          </a:blip>
          <a:srcRect l="64190"/>
          <a:stretch/>
        </p:blipFill>
        <p:spPr>
          <a:xfrm>
            <a:off x="7858521" y="5472653"/>
            <a:ext cx="726868" cy="786319"/>
          </a:xfrm>
          <a:prstGeom prst="rect">
            <a:avLst/>
          </a:prstGeom>
        </p:spPr>
      </p:pic>
    </p:spTree>
    <p:extLst>
      <p:ext uri="{BB962C8B-B14F-4D97-AF65-F5344CB8AC3E}">
        <p14:creationId xmlns:p14="http://schemas.microsoft.com/office/powerpoint/2010/main" val="31153688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825" y="404813"/>
            <a:ext cx="8424863" cy="1728787"/>
          </a:xfrm>
        </p:spPr>
        <p:txBody>
          <a:bodyPr rtlCol="0">
            <a:normAutofit fontScale="90000"/>
          </a:bodyPr>
          <a:lstStyle/>
          <a:p>
            <a:pPr eaLnBrk="1" fontAlgn="auto" hangingPunct="1">
              <a:spcAft>
                <a:spcPts val="0"/>
              </a:spcAft>
              <a:defRPr/>
            </a:pPr>
            <a:r>
              <a:rPr lang="en-GB" dirty="0" smtClean="0">
                <a:latin typeface="Comic Sans MS" panose="030F0702030302020204" pitchFamily="66" charset="0"/>
              </a:rPr>
              <a:t>Can you try to write the sound oi?</a:t>
            </a: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GB" dirty="0" smtClean="0"/>
          </a:p>
          <a:p>
            <a:pPr eaLnBrk="1" fontAlgn="auto" hangingPunct="1">
              <a:spcAft>
                <a:spcPts val="0"/>
              </a:spcAft>
              <a:defRPr/>
            </a:pPr>
            <a:endParaRPr lang="en-GB" dirty="0"/>
          </a:p>
        </p:txBody>
      </p:sp>
      <p:pic>
        <p:nvPicPr>
          <p:cNvPr id="4" name="Picture 2" descr="F:\Removable Disk\USB\Reception 2020\Phonics\Photos\P1600647.JPG"/>
          <p:cNvPicPr>
            <a:picLocks noChangeAspect="1" noChangeArrowheads="1"/>
          </p:cNvPicPr>
          <p:nvPr/>
        </p:nvPicPr>
        <p:blipFill rotWithShape="1">
          <a:blip r:embed="rId2">
            <a:extLst>
              <a:ext uri="{28A0092B-C50C-407E-A947-70E740481C1C}">
                <a14:useLocalDpi xmlns:a14="http://schemas.microsoft.com/office/drawing/2010/main" val="0"/>
              </a:ext>
            </a:extLst>
          </a:blip>
          <a:srcRect l="4399" t="3413" r="4476" b="5381"/>
          <a:stretch/>
        </p:blipFill>
        <p:spPr bwMode="auto">
          <a:xfrm rot="16200000">
            <a:off x="1890388" y="1986526"/>
            <a:ext cx="5179949" cy="3888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323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1963" y="923925"/>
            <a:ext cx="8220075" cy="993775"/>
          </a:xfrm>
        </p:spPr>
        <p:txBody>
          <a:bodyPr/>
          <a:lstStyle/>
          <a:p>
            <a:pPr algn="ctr" eaLnBrk="1" hangingPunct="1"/>
            <a:r>
              <a:rPr lang="en-GB" altLang="en-US" b="0"/>
              <a:t>Today, we have learnt...</a:t>
            </a:r>
            <a:endParaRPr lang="en-GB" altLang="en-US" sz="20000" b="0"/>
          </a:p>
        </p:txBody>
      </p:sp>
      <p:sp>
        <p:nvSpPr>
          <p:cNvPr id="6" name="TextBox 5"/>
          <p:cNvSpPr txBox="1">
            <a:spLocks noChangeArrowheads="1"/>
          </p:cNvSpPr>
          <p:nvPr/>
        </p:nvSpPr>
        <p:spPr bwMode="auto">
          <a:xfrm>
            <a:off x="984250" y="1706563"/>
            <a:ext cx="71755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19900">
                <a:latin typeface="Twinkl SemiBold" pitchFamily="2" charset="0"/>
              </a:rPr>
              <a:t>oi</a:t>
            </a:r>
          </a:p>
        </p:txBody>
      </p:sp>
      <p:pic>
        <p:nvPicPr>
          <p:cNvPr id="2970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688" y="2824163"/>
            <a:ext cx="22669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492375"/>
            <a:ext cx="24257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130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xplosion 1 11"/>
          <p:cNvSpPr/>
          <p:nvPr/>
        </p:nvSpPr>
        <p:spPr>
          <a:xfrm>
            <a:off x="-2562225" y="706438"/>
            <a:ext cx="6624638" cy="6624637"/>
          </a:xfrm>
          <a:prstGeom prst="irregularSeal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pic>
        <p:nvPicPr>
          <p:cNvPr id="53251"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973138"/>
            <a:ext cx="314801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itle 1"/>
          <p:cNvSpPr>
            <a:spLocks noGrp="1"/>
          </p:cNvSpPr>
          <p:nvPr>
            <p:ph type="title"/>
          </p:nvPr>
        </p:nvSpPr>
        <p:spPr>
          <a:xfrm>
            <a:off x="457200" y="479425"/>
            <a:ext cx="8220075" cy="993775"/>
          </a:xfrm>
        </p:spPr>
        <p:txBody>
          <a:bodyPr/>
          <a:lstStyle/>
          <a:p>
            <a:r>
              <a:rPr lang="en-GB" altLang="en-US" smtClean="0">
                <a:latin typeface="Comic Sans MS" pitchFamily="66" charset="0"/>
              </a:rPr>
              <a:t>Today, we are learning…</a:t>
            </a:r>
          </a:p>
        </p:txBody>
      </p:sp>
      <p:sp>
        <p:nvSpPr>
          <p:cNvPr id="16" name="TextBox 15"/>
          <p:cNvSpPr txBox="1">
            <a:spLocks noChangeArrowheads="1"/>
          </p:cNvSpPr>
          <p:nvPr/>
        </p:nvSpPr>
        <p:spPr bwMode="auto">
          <a:xfrm>
            <a:off x="3132138" y="1270000"/>
            <a:ext cx="42402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Twinkl"/>
                <a:ea typeface="Tuffy-TTF"/>
                <a:cs typeface="Tuffy-TTF"/>
              </a:defRPr>
            </a:lvl1pPr>
            <a:lvl2pPr marL="742950" indent="-285750">
              <a:lnSpc>
                <a:spcPct val="90000"/>
              </a:lnSpc>
              <a:spcBef>
                <a:spcPts val="500"/>
              </a:spcBef>
              <a:buFont typeface="Arial" pitchFamily="34" charset="0"/>
              <a:buChar char="•"/>
              <a:defRPr sz="1600">
                <a:solidFill>
                  <a:srgbClr val="1C1C1C"/>
                </a:solidFill>
                <a:latin typeface="Twinkl"/>
                <a:ea typeface="Tuffy-TTF"/>
                <a:cs typeface="Tuffy-TTF"/>
              </a:defRPr>
            </a:lvl2pPr>
            <a:lvl3pPr marL="1143000" indent="-228600">
              <a:lnSpc>
                <a:spcPct val="90000"/>
              </a:lnSpc>
              <a:spcBef>
                <a:spcPts val="500"/>
              </a:spcBef>
              <a:buFont typeface="Arial" pitchFamily="34" charset="0"/>
              <a:buChar char="•"/>
              <a:defRPr sz="1400">
                <a:solidFill>
                  <a:srgbClr val="1C1C1C"/>
                </a:solidFill>
                <a:latin typeface="Twinkl"/>
                <a:ea typeface="Tuffy-TTF"/>
                <a:cs typeface="Tuffy-TTF"/>
              </a:defRPr>
            </a:lvl3pPr>
            <a:lvl4pPr marL="1600200" indent="-228600">
              <a:lnSpc>
                <a:spcPct val="90000"/>
              </a:lnSpc>
              <a:spcBef>
                <a:spcPts val="500"/>
              </a:spcBef>
              <a:buFont typeface="Arial" pitchFamily="34" charset="0"/>
              <a:buChar char="•"/>
              <a:defRPr sz="1400">
                <a:solidFill>
                  <a:srgbClr val="1C1C1C"/>
                </a:solidFill>
                <a:latin typeface="Twinkl"/>
                <a:ea typeface="Tuffy-TTF"/>
                <a:cs typeface="Tuffy-TTF"/>
              </a:defRPr>
            </a:lvl4pPr>
            <a:lvl5pPr marL="2057400" indent="-228600">
              <a:lnSpc>
                <a:spcPct val="90000"/>
              </a:lnSpc>
              <a:spcBef>
                <a:spcPts val="500"/>
              </a:spcBef>
              <a:buFont typeface="Arial" pitchFamily="34" charset="0"/>
              <a:buChar char="•"/>
              <a:defRPr sz="1400">
                <a:solidFill>
                  <a:srgbClr val="1C1C1C"/>
                </a:solidFill>
                <a:latin typeface="Twinkl"/>
                <a:ea typeface="Tuffy-TTF"/>
                <a:cs typeface="Tuffy-TTF"/>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Tuffy-TTF"/>
                <a:cs typeface="Tuffy-TTF"/>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Tuffy-TTF"/>
                <a:cs typeface="Tuffy-TTF"/>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Tuffy-TTF"/>
                <a:cs typeface="Tuffy-TTF"/>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Twinkl"/>
                <a:ea typeface="Tuffy-TTF"/>
                <a:cs typeface="Tuffy-TTF"/>
              </a:defRPr>
            </a:lvl9pPr>
          </a:lstStyle>
          <a:p>
            <a:pPr algn="ctr">
              <a:lnSpc>
                <a:spcPct val="100000"/>
              </a:lnSpc>
              <a:spcBef>
                <a:spcPct val="0"/>
              </a:spcBef>
              <a:buFontTx/>
              <a:buNone/>
            </a:pPr>
            <a:r>
              <a:rPr lang="en-GB" altLang="en-US" sz="30000" b="1" dirty="0" smtClean="0">
                <a:latin typeface="Comic Sans MS" pitchFamily="66" charset="0"/>
              </a:rPr>
              <a:t>oi</a:t>
            </a:r>
          </a:p>
        </p:txBody>
      </p:sp>
    </p:spTree>
    <p:extLst>
      <p:ext uri="{BB962C8B-B14F-4D97-AF65-F5344CB8AC3E}">
        <p14:creationId xmlns:p14="http://schemas.microsoft.com/office/powerpoint/2010/main" val="23229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nodeType="afterGroup">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16"/>
                                        </p:tgtEl>
                                      </p:cBhvr>
                                    </p:animEffect>
                                    <p:animScale>
                                      <p:cBhvr>
                                        <p:cTn id="11"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altLang="en-US" smtClean="0">
                <a:latin typeface="Comic Sans MS" pitchFamily="66" charset="0"/>
              </a:rPr>
              <a:t>Jolly Phonics Song and action </a:t>
            </a:r>
          </a:p>
        </p:txBody>
      </p:sp>
      <p:sp>
        <p:nvSpPr>
          <p:cNvPr id="3" name="Content Placeholder 2"/>
          <p:cNvSpPr>
            <a:spLocks noGrp="1"/>
          </p:cNvSpPr>
          <p:nvPr>
            <p:ph idx="1"/>
          </p:nvPr>
        </p:nvSpPr>
        <p:spPr>
          <a:xfrm>
            <a:off x="250825" y="1600200"/>
            <a:ext cx="8435975" cy="4525963"/>
          </a:xfrm>
        </p:spPr>
        <p:txBody>
          <a:bodyPr rtlCol="0">
            <a:normAutofit/>
          </a:bodyPr>
          <a:lstStyle/>
          <a:p>
            <a:pPr eaLnBrk="1" fontAlgn="auto" hangingPunct="1">
              <a:spcAft>
                <a:spcPts val="0"/>
              </a:spcAft>
              <a:defRPr/>
            </a:pPr>
            <a:r>
              <a:rPr lang="en-GB" dirty="0" smtClean="0">
                <a:latin typeface="Comic Sans MS" panose="030F0702030302020204" pitchFamily="66" charset="0"/>
              </a:rPr>
              <a:t>Website link for all the songs – a-z order </a:t>
            </a:r>
          </a:p>
          <a:p>
            <a:pPr marL="0" indent="0" algn="ctr" eaLnBrk="1" fontAlgn="auto" hangingPunct="1">
              <a:spcAft>
                <a:spcPts val="0"/>
              </a:spcAft>
              <a:buFont typeface="Arial" pitchFamily="34" charset="0"/>
              <a:buNone/>
              <a:defRPr/>
            </a:pPr>
            <a:r>
              <a:rPr lang="en-GB" dirty="0">
                <a:latin typeface="Comic Sans MS" panose="030F0702030302020204" pitchFamily="66" charset="0"/>
                <a:hlinkClick r:id="rId2"/>
              </a:rPr>
              <a:t>https://</a:t>
            </a:r>
            <a:r>
              <a:rPr lang="en-GB" dirty="0" smtClean="0">
                <a:latin typeface="Comic Sans MS" panose="030F0702030302020204" pitchFamily="66" charset="0"/>
                <a:hlinkClick r:id="rId2"/>
              </a:rPr>
              <a:t>vimeo.com/106231366</a:t>
            </a:r>
            <a:endParaRPr lang="en-GB" dirty="0" smtClean="0">
              <a:latin typeface="Comic Sans MS" panose="030F0702030302020204" pitchFamily="66" charset="0"/>
            </a:endParaRPr>
          </a:p>
          <a:p>
            <a:pPr eaLnBrk="1" fontAlgn="auto" hangingPunct="1">
              <a:spcAft>
                <a:spcPts val="0"/>
              </a:spcAft>
              <a:defRPr/>
            </a:pPr>
            <a:r>
              <a:rPr lang="en-GB" dirty="0" smtClean="0">
                <a:latin typeface="Comic Sans MS" panose="030F0702030302020204" pitchFamily="66" charset="0"/>
              </a:rPr>
              <a:t>Action</a:t>
            </a:r>
          </a:p>
          <a:p>
            <a:pPr eaLnBrk="1" fontAlgn="auto" hangingPunct="1">
              <a:spcAft>
                <a:spcPts val="0"/>
              </a:spcAft>
              <a:defRPr/>
            </a:pPr>
            <a:endParaRPr lang="en-GB" dirty="0"/>
          </a:p>
          <a:p>
            <a:pPr eaLnBrk="1" fontAlgn="auto" hangingPunct="1">
              <a:spcAft>
                <a:spcPts val="0"/>
              </a:spcAft>
              <a:defRPr/>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852936"/>
            <a:ext cx="4582591" cy="34394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descr="F:\Removable Disk\USB\Reception 2020\Phonics\Photos\P1600646.JPG"/>
          <p:cNvPicPr>
            <a:picLocks noChangeAspect="1" noChangeArrowheads="1"/>
          </p:cNvPicPr>
          <p:nvPr/>
        </p:nvPicPr>
        <p:blipFill rotWithShape="1">
          <a:blip r:embed="rId4">
            <a:extLst>
              <a:ext uri="{28A0092B-C50C-407E-A947-70E740481C1C}">
                <a14:useLocalDpi xmlns:a14="http://schemas.microsoft.com/office/drawing/2010/main" val="0"/>
              </a:ext>
            </a:extLst>
          </a:blip>
          <a:srcRect l="11897" r="11709"/>
          <a:stretch/>
        </p:blipFill>
        <p:spPr bwMode="auto">
          <a:xfrm rot="16200000">
            <a:off x="732922" y="3619126"/>
            <a:ext cx="2483708"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311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3"/>
            <a:ext cx="8229600" cy="2087562"/>
          </a:xfrm>
        </p:spPr>
        <p:txBody>
          <a:bodyPr rtlCol="0">
            <a:normAutofit fontScale="90000"/>
          </a:bodyPr>
          <a:lstStyle/>
          <a:p>
            <a:pPr eaLnBrk="1" fontAlgn="auto" hangingPunct="1">
              <a:spcAft>
                <a:spcPts val="0"/>
              </a:spcAft>
              <a:defRPr/>
            </a:pPr>
            <a:r>
              <a:rPr lang="en-GB" dirty="0" smtClean="0">
                <a:latin typeface="Comic Sans MS" panose="030F0702030302020204" pitchFamily="66" charset="0"/>
              </a:rPr>
              <a:t>Let’s watch Geraldine the Giraffe </a:t>
            </a:r>
            <a:br>
              <a:rPr lang="en-GB" dirty="0" smtClean="0">
                <a:latin typeface="Comic Sans MS" panose="030F0702030302020204" pitchFamily="66" charset="0"/>
              </a:rPr>
            </a:br>
            <a:r>
              <a:rPr lang="en-GB" dirty="0" smtClean="0">
                <a:latin typeface="Comic Sans MS" panose="030F0702030302020204" pitchFamily="66" charset="0"/>
              </a:rPr>
              <a:t>tell us all about the sound oi</a:t>
            </a:r>
            <a:endParaRPr lang="en-GB" dirty="0">
              <a:latin typeface="Comic Sans MS" panose="030F0702030302020204" pitchFamily="66" charset="0"/>
            </a:endParaRPr>
          </a:p>
        </p:txBody>
      </p:sp>
      <p:sp>
        <p:nvSpPr>
          <p:cNvPr id="3" name="Content Placeholder 2"/>
          <p:cNvSpPr>
            <a:spLocks noGrp="1"/>
          </p:cNvSpPr>
          <p:nvPr>
            <p:ph idx="1"/>
          </p:nvPr>
        </p:nvSpPr>
        <p:spPr>
          <a:xfrm>
            <a:off x="457200" y="4437063"/>
            <a:ext cx="8229600" cy="2087562"/>
          </a:xfrm>
        </p:spPr>
        <p:txBody>
          <a:bodyPr rtlCol="0">
            <a:normAutofit fontScale="92500"/>
          </a:bodyPr>
          <a:lstStyle/>
          <a:p>
            <a:pPr marL="0" indent="0" eaLnBrk="1" fontAlgn="auto" hangingPunct="1">
              <a:spcAft>
                <a:spcPts val="0"/>
              </a:spcAft>
              <a:buFont typeface="Arial" pitchFamily="34" charset="0"/>
              <a:buNone/>
              <a:defRPr/>
            </a:pPr>
            <a:endParaRPr lang="en-GB" dirty="0" smtClean="0"/>
          </a:p>
          <a:p>
            <a:pPr marL="0" indent="0" eaLnBrk="1" fontAlgn="auto" hangingPunct="1">
              <a:spcAft>
                <a:spcPts val="0"/>
              </a:spcAft>
              <a:buFont typeface="Arial" pitchFamily="34" charset="0"/>
              <a:buNone/>
              <a:defRPr/>
            </a:pPr>
            <a:endParaRPr lang="en-GB" dirty="0"/>
          </a:p>
          <a:p>
            <a:pPr marL="0" indent="0" algn="ctr" eaLnBrk="1" fontAlgn="auto" hangingPunct="1">
              <a:spcAft>
                <a:spcPts val="0"/>
              </a:spcAft>
              <a:buFont typeface="Arial" pitchFamily="34" charset="0"/>
              <a:buNone/>
              <a:defRPr/>
            </a:pPr>
            <a:r>
              <a:rPr lang="en-GB" sz="2800" dirty="0" smtClean="0">
                <a:latin typeface="Comic Sans MS" panose="030F0702030302020204" pitchFamily="66" charset="0"/>
              </a:rPr>
              <a:t>Copy and paste the link below</a:t>
            </a:r>
          </a:p>
          <a:p>
            <a:pPr marL="0" indent="0" algn="ctr" eaLnBrk="1" fontAlgn="auto" hangingPunct="1">
              <a:spcAft>
                <a:spcPts val="0"/>
              </a:spcAft>
              <a:buNone/>
              <a:defRPr/>
            </a:pPr>
            <a:r>
              <a:rPr lang="en-GB" sz="2800" dirty="0">
                <a:latin typeface="Comic Sans MS" panose="030F0702030302020204" pitchFamily="66" charset="0"/>
              </a:rPr>
              <a:t>https://www.youtube.com/watch?v=IRTITdRL_cU </a:t>
            </a:r>
            <a:endParaRPr lang="en-GB" sz="2800" dirty="0" smtClean="0">
              <a:latin typeface="Comic Sans MS" panose="030F0702030302020204"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348879"/>
            <a:ext cx="6494537" cy="2936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1940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776288" y="333375"/>
            <a:ext cx="7972425" cy="4248150"/>
          </a:xfrm>
        </p:spPr>
        <p:txBody>
          <a:bodyPr/>
          <a:lstStyle/>
          <a:p>
            <a:pPr eaLnBrk="1" hangingPunct="1"/>
            <a:r>
              <a:rPr lang="en-GB" altLang="en-US" dirty="0" smtClean="0">
                <a:latin typeface="Comic Sans MS" pitchFamily="66" charset="0"/>
              </a:rPr>
              <a:t>Can you think of anything that has the oi sound in it?</a:t>
            </a:r>
            <a:br>
              <a:rPr lang="en-GB" altLang="en-US" dirty="0" smtClean="0">
                <a:latin typeface="Comic Sans MS" pitchFamily="66" charset="0"/>
              </a:rPr>
            </a:br>
            <a:r>
              <a:rPr lang="en-GB" altLang="en-US" dirty="0" smtClean="0"/>
              <a:t/>
            </a:r>
            <a:br>
              <a:rPr lang="en-GB" altLang="en-US" dirty="0" smtClean="0"/>
            </a:br>
            <a:r>
              <a:rPr lang="en-GB" altLang="en-US" dirty="0" smtClean="0"/>
              <a:t/>
            </a:r>
            <a:br>
              <a:rPr lang="en-GB" altLang="en-US" dirty="0" smtClean="0"/>
            </a:br>
            <a:endParaRPr lang="en-GB" alt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GB" dirty="0" smtClean="0"/>
          </a:p>
          <a:p>
            <a:pPr eaLnBrk="1" fontAlgn="auto" hangingPunct="1">
              <a:spcAft>
                <a:spcPts val="0"/>
              </a:spcAft>
              <a:defRPr/>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21" y="2276872"/>
            <a:ext cx="6433758"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770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776356" y="227397"/>
            <a:ext cx="1367644" cy="504056"/>
            <a:chOff x="7776356" y="1700808"/>
            <a:chExt cx="1367644" cy="504056"/>
          </a:xfrm>
          <a:solidFill>
            <a:srgbClr val="CB4793"/>
          </a:solidFill>
        </p:grpSpPr>
        <p:sp>
          <p:nvSpPr>
            <p:cNvPr id="5" name="Oval 4"/>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4" name="Rectangle 3"/>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prstClr val="white"/>
                  </a:solidFill>
                </a:rPr>
                <a:t>Practise</a:t>
              </a:r>
            </a:p>
          </p:txBody>
        </p:sp>
      </p:grpSp>
      <p:sp>
        <p:nvSpPr>
          <p:cNvPr id="19459" name="Title 1"/>
          <p:cNvSpPr>
            <a:spLocks noGrp="1"/>
          </p:cNvSpPr>
          <p:nvPr>
            <p:ph type="title"/>
          </p:nvPr>
        </p:nvSpPr>
        <p:spPr>
          <a:xfrm>
            <a:off x="457200" y="479425"/>
            <a:ext cx="8220075" cy="993775"/>
          </a:xfrm>
        </p:spPr>
        <p:txBody>
          <a:bodyPr/>
          <a:lstStyle/>
          <a:p>
            <a:pPr eaLnBrk="1" hangingPunct="1"/>
            <a:r>
              <a:rPr lang="en-GB" altLang="en-US"/>
              <a:t>Coin Puzzle</a:t>
            </a:r>
          </a:p>
        </p:txBody>
      </p:sp>
      <p:sp>
        <p:nvSpPr>
          <p:cNvPr id="11" name="Rectangle: Rounded Corners 10">
            <a:extLst/>
          </p:cNvPr>
          <p:cNvSpPr/>
          <p:nvPr/>
        </p:nvSpPr>
        <p:spPr>
          <a:xfrm>
            <a:off x="809625" y="1473200"/>
            <a:ext cx="7515225" cy="1163638"/>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rPr>
              <a:t>As she looked through her purse, Sam realised that some of the oi words on her coins had rubbed away. Can you help Sam to work out what each word should say?</a:t>
            </a:r>
          </a:p>
        </p:txBody>
      </p:sp>
      <p:grpSp>
        <p:nvGrpSpPr>
          <p:cNvPr id="12" name="Kit's teachings"/>
          <p:cNvGrpSpPr>
            <a:grpSpLocks/>
          </p:cNvGrpSpPr>
          <p:nvPr/>
        </p:nvGrpSpPr>
        <p:grpSpPr bwMode="auto">
          <a:xfrm>
            <a:off x="84138" y="5732463"/>
            <a:ext cx="4397375" cy="1009650"/>
            <a:chOff x="-2818091" y="5229200"/>
            <a:chExt cx="4396542" cy="1008112"/>
          </a:xfrm>
        </p:grpSpPr>
        <p:sp>
          <p:nvSpPr>
            <p:cNvPr id="13" name="Rectangle: Rounded Corners 12">
              <a:extLst/>
            </p:cNvPr>
            <p:cNvSpPr/>
            <p:nvPr/>
          </p:nvSpPr>
          <p:spPr>
            <a:xfrm>
              <a:off x="-2094328" y="5693628"/>
              <a:ext cx="3672779" cy="431142"/>
            </a:xfrm>
            <a:prstGeom prst="roundRect">
              <a:avLst>
                <a:gd name="adj" fmla="val 50000"/>
              </a:avLst>
            </a:prstGeom>
            <a:solidFill>
              <a:srgbClr val="CB479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r">
                <a:defRPr/>
              </a:pPr>
              <a:r>
                <a:rPr lang="en-GB" dirty="0">
                  <a:solidFill>
                    <a:prstClr val="white"/>
                  </a:solidFill>
                  <a:latin typeface="Twinkl SemiBold" pitchFamily="2" charset="0"/>
                </a:rPr>
                <a:t>  Click me for Kit’s teaching tips!</a:t>
              </a:r>
            </a:p>
          </p:txBody>
        </p:sp>
        <p:pic>
          <p:nvPicPr>
            <p:cNvPr id="14" name="Picture 13">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7" t="-8561" r="-15847" b="56577"/>
            <a:stretch/>
          </p:blipFill>
          <p:spPr>
            <a:xfrm>
              <a:off x="-2818091" y="5229200"/>
              <a:ext cx="1008112" cy="1008112"/>
            </a:xfrm>
            <a:prstGeom prst="ellipse">
              <a:avLst/>
            </a:prstGeom>
            <a:solidFill>
              <a:schemeClr val="bg1"/>
            </a:solidFill>
            <a:ln w="57150">
              <a:solidFill>
                <a:srgbClr val="CB4793"/>
              </a:solidFill>
            </a:ln>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6741"/>
          <a:stretch/>
        </p:blipFill>
        <p:spPr>
          <a:xfrm>
            <a:off x="80963" y="5673454"/>
            <a:ext cx="1064722" cy="1127667"/>
          </a:xfrm>
          <a:prstGeom prst="rect">
            <a:avLst/>
          </a:prstGeom>
        </p:spPr>
      </p:pic>
      <p:sp>
        <p:nvSpPr>
          <p:cNvPr id="15" name="Kit's teaching bubble">
            <a:extLst/>
          </p:cNvPr>
          <p:cNvSpPr/>
          <p:nvPr/>
        </p:nvSpPr>
        <p:spPr>
          <a:xfrm>
            <a:off x="80963" y="4167188"/>
            <a:ext cx="3382962" cy="1270000"/>
          </a:xfrm>
          <a:prstGeom prst="wedgeRoundRectCallout">
            <a:avLst>
              <a:gd name="adj1" fmla="val -30825"/>
              <a:gd name="adj2" fmla="val 81795"/>
              <a:gd name="adj3" fmla="val 16667"/>
            </a:avLst>
          </a:prstGeom>
          <a:solidFill>
            <a:schemeClr val="bg1"/>
          </a:solidFill>
          <a:ln w="28575">
            <a:solidFill>
              <a:srgbClr val="CB479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rPr>
              <a:t>This is a great </a:t>
            </a:r>
            <a:br>
              <a:rPr lang="en-GB" dirty="0">
                <a:solidFill>
                  <a:srgbClr val="1C1C1C"/>
                </a:solidFill>
              </a:rPr>
            </a:br>
            <a:r>
              <a:rPr lang="en-GB" dirty="0">
                <a:solidFill>
                  <a:srgbClr val="1C1C1C"/>
                </a:solidFill>
              </a:rPr>
              <a:t>whiteboard activity!</a:t>
            </a:r>
          </a:p>
        </p:txBody>
      </p:sp>
      <p:sp>
        <p:nvSpPr>
          <p:cNvPr id="16" name="Close bubble">
            <a:extLst/>
          </p:cNvPr>
          <p:cNvSpPr/>
          <p:nvPr/>
        </p:nvSpPr>
        <p:spPr>
          <a:xfrm>
            <a:off x="58738" y="4130675"/>
            <a:ext cx="284162" cy="284163"/>
          </a:xfrm>
          <a:prstGeom prst="ellipse">
            <a:avLst/>
          </a:prstGeom>
          <a:solidFill>
            <a:srgbClr val="CB47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prstClr val="white"/>
                </a:solidFill>
              </a:rPr>
              <a:t>X</a:t>
            </a:r>
            <a:endParaRPr lang="en-GB" sz="1400" b="1" dirty="0">
              <a:solidFill>
                <a:prstClr val="white"/>
              </a:solidFill>
            </a:endParaRPr>
          </a:p>
        </p:txBody>
      </p:sp>
      <p:pic>
        <p:nvPicPr>
          <p:cNvPr id="19464"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392330" y="2984500"/>
            <a:ext cx="21058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0894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xit" presetSubtype="0" fill="hold" grpId="1" nodeType="withEffect">
                                  <p:stCondLst>
                                    <p:cond delay="250"/>
                                  </p:stCondLst>
                                  <p:childTnLst>
                                    <p:animEffect transition="out" filter="fade">
                                      <p:cBhvr>
                                        <p:cTn id="15" dur="250"/>
                                        <p:tgtEl>
                                          <p:spTgt spid="15"/>
                                        </p:tgtEl>
                                      </p:cBhvr>
                                    </p:animEffect>
                                    <p:set>
                                      <p:cBhvr>
                                        <p:cTn id="16" dur="1" fill="hold">
                                          <p:stCondLst>
                                            <p:cond delay="249"/>
                                          </p:stCondLst>
                                        </p:cTn>
                                        <p:tgtEl>
                                          <p:spTgt spid="15"/>
                                        </p:tgtEl>
                                        <p:attrNameLst>
                                          <p:attrName>style.visibility</p:attrName>
                                        </p:attrNameLst>
                                      </p:cBhvr>
                                      <p:to>
                                        <p:strVal val="hidden"/>
                                      </p:to>
                                    </p:set>
                                  </p:childTnLst>
                                </p:cTn>
                              </p:par>
                              <p:par>
                                <p:cTn id="17" presetID="10" presetClass="exit" presetSubtype="0" fill="hold" grpId="1" nodeType="withEffect">
                                  <p:stCondLst>
                                    <p:cond delay="250"/>
                                  </p:stCondLst>
                                  <p:childTnLst>
                                    <p:animEffect transition="out" filter="fade">
                                      <p:cBhvr>
                                        <p:cTn id="18" dur="250"/>
                                        <p:tgtEl>
                                          <p:spTgt spid="16"/>
                                        </p:tgtEl>
                                      </p:cBhvr>
                                    </p:animEffect>
                                    <p:set>
                                      <p:cBhvr>
                                        <p:cTn id="19" dur="1" fill="hold">
                                          <p:stCondLst>
                                            <p:cond delay="24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5" grpId="1" animBg="1"/>
      <p:bldP spid="16" grpId="0" animBg="1"/>
      <p:bldP spid="1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76356" y="227397"/>
            <a:ext cx="1367644" cy="504056"/>
            <a:chOff x="7776356" y="1700808"/>
            <a:chExt cx="1367644" cy="504056"/>
          </a:xfrm>
          <a:solidFill>
            <a:srgbClr val="CB4793"/>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prstClr val="white"/>
                  </a:solidFill>
                </a:rPr>
                <a:t>Practise</a:t>
              </a:r>
            </a:p>
          </p:txBody>
        </p:sp>
      </p:grpSp>
      <p:pic>
        <p:nvPicPr>
          <p:cNvPr id="2048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731838"/>
            <a:ext cx="48133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show button"/>
          <p:cNvGrpSpPr>
            <a:grpSpLocks/>
          </p:cNvGrpSpPr>
          <p:nvPr/>
        </p:nvGrpSpPr>
        <p:grpSpPr bwMode="auto">
          <a:xfrm>
            <a:off x="5799138" y="5534025"/>
            <a:ext cx="2676525" cy="666750"/>
            <a:chOff x="5737860" y="5534675"/>
            <a:chExt cx="2676048" cy="666848"/>
          </a:xfrm>
        </p:grpSpPr>
        <p:sp>
          <p:nvSpPr>
            <p:cNvPr id="12" name="Rectangle: Rounded Corners 11">
              <a:extLst/>
            </p:cNvPr>
            <p:cNvSpPr/>
            <p:nvPr/>
          </p:nvSpPr>
          <p:spPr>
            <a:xfrm>
              <a:off x="5737860" y="5650580"/>
              <a:ext cx="2276069" cy="431863"/>
            </a:xfrm>
            <a:prstGeom prst="roundRect">
              <a:avLst>
                <a:gd name="adj" fmla="val 50000"/>
              </a:avLst>
            </a:prstGeom>
            <a:solidFill>
              <a:srgbClr val="CB479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prstClr val="white"/>
                  </a:solidFill>
                  <a:latin typeface="Twinkl SemiBold" pitchFamily="2" charset="0"/>
                </a:rPr>
                <a:t>Show Suggestion</a:t>
              </a:r>
            </a:p>
          </p:txBody>
        </p:sp>
        <p:pic>
          <p:nvPicPr>
            <p:cNvPr id="13" name="Picture 12">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07" b="61763"/>
            <a:stretch/>
          </p:blipFill>
          <p:spPr>
            <a:xfrm>
              <a:off x="7747060" y="5534675"/>
              <a:ext cx="666848" cy="666848"/>
            </a:xfrm>
            <a:prstGeom prst="ellipse">
              <a:avLst/>
            </a:prstGeom>
            <a:solidFill>
              <a:schemeClr val="bg1"/>
            </a:solidFill>
            <a:ln w="57150">
              <a:solidFill>
                <a:srgbClr val="CB4793"/>
              </a:solidFill>
            </a:ln>
          </p:spPr>
        </p:pic>
      </p:grpSp>
      <p:sp>
        <p:nvSpPr>
          <p:cNvPr id="14" name="TextBox 14"/>
          <p:cNvSpPr txBox="1">
            <a:spLocks noChangeArrowheads="1"/>
          </p:cNvSpPr>
          <p:nvPr/>
        </p:nvSpPr>
        <p:spPr bwMode="auto">
          <a:xfrm>
            <a:off x="3235518" y="3717032"/>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defRPr/>
            </a:pPr>
            <a:r>
              <a:rPr lang="en-GB" altLang="en-US" sz="10000" b="1" dirty="0">
                <a:ln w="19050">
                  <a:solidFill>
                    <a:srgbClr val="1C1C1C"/>
                  </a:solidFill>
                </a:ln>
                <a:solidFill>
                  <a:prstClr val="white"/>
                </a:solidFill>
              </a:rPr>
              <a:t>b   l</a:t>
            </a:r>
          </a:p>
        </p:txBody>
      </p:sp>
      <p:sp>
        <p:nvSpPr>
          <p:cNvPr id="15" name="TextBox 14"/>
          <p:cNvSpPr txBox="1">
            <a:spLocks noChangeArrowheads="1"/>
          </p:cNvSpPr>
          <p:nvPr/>
        </p:nvSpPr>
        <p:spPr bwMode="auto">
          <a:xfrm>
            <a:off x="3235518" y="3717032"/>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defRPr/>
            </a:pPr>
            <a:r>
              <a:rPr lang="en-GB" altLang="en-US" sz="10000" b="1" dirty="0">
                <a:ln w="19050">
                  <a:solidFill>
                    <a:srgbClr val="1C1C1C"/>
                  </a:solidFill>
                </a:ln>
                <a:solidFill>
                  <a:prstClr val="white"/>
                </a:solidFill>
              </a:rPr>
              <a:t>boil</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64190"/>
          <a:stretch/>
        </p:blipFill>
        <p:spPr>
          <a:xfrm>
            <a:off x="7808696" y="5472653"/>
            <a:ext cx="726868" cy="786319"/>
          </a:xfrm>
          <a:prstGeom prst="rect">
            <a:avLst/>
          </a:prstGeom>
        </p:spPr>
      </p:pic>
    </p:spTree>
    <p:extLst>
      <p:ext uri="{BB962C8B-B14F-4D97-AF65-F5344CB8AC3E}">
        <p14:creationId xmlns:p14="http://schemas.microsoft.com/office/powerpoint/2010/main" val="18577860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76356" y="227397"/>
            <a:ext cx="1367644" cy="504056"/>
            <a:chOff x="7776356" y="1700808"/>
            <a:chExt cx="1367644" cy="504056"/>
          </a:xfrm>
          <a:solidFill>
            <a:srgbClr val="CB4793"/>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prstClr val="white"/>
                  </a:solidFill>
                </a:rPr>
                <a:t>Practise</a:t>
              </a:r>
            </a:p>
          </p:txBody>
        </p:sp>
      </p:grpSp>
      <p:pic>
        <p:nvPicPr>
          <p:cNvPr id="215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731838"/>
            <a:ext cx="48133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show button"/>
          <p:cNvGrpSpPr>
            <a:grpSpLocks/>
          </p:cNvGrpSpPr>
          <p:nvPr/>
        </p:nvGrpSpPr>
        <p:grpSpPr bwMode="auto">
          <a:xfrm>
            <a:off x="5799138" y="5534025"/>
            <a:ext cx="2676525" cy="666750"/>
            <a:chOff x="5737860" y="5534675"/>
            <a:chExt cx="2676048" cy="666848"/>
          </a:xfrm>
        </p:grpSpPr>
        <p:sp>
          <p:nvSpPr>
            <p:cNvPr id="12" name="Rectangle: Rounded Corners 11">
              <a:extLst/>
            </p:cNvPr>
            <p:cNvSpPr/>
            <p:nvPr/>
          </p:nvSpPr>
          <p:spPr>
            <a:xfrm>
              <a:off x="5737860" y="5650580"/>
              <a:ext cx="2276069" cy="431863"/>
            </a:xfrm>
            <a:prstGeom prst="roundRect">
              <a:avLst>
                <a:gd name="adj" fmla="val 50000"/>
              </a:avLst>
            </a:prstGeom>
            <a:solidFill>
              <a:srgbClr val="CB479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prstClr val="white"/>
                  </a:solidFill>
                  <a:latin typeface="Twinkl SemiBold" pitchFamily="2" charset="0"/>
                </a:rPr>
                <a:t>Show Suggestion</a:t>
              </a:r>
            </a:p>
          </p:txBody>
        </p:sp>
        <p:pic>
          <p:nvPicPr>
            <p:cNvPr id="13" name="Picture 12">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07" b="61763"/>
            <a:stretch/>
          </p:blipFill>
          <p:spPr>
            <a:xfrm>
              <a:off x="7747060" y="5534675"/>
              <a:ext cx="666848" cy="666848"/>
            </a:xfrm>
            <a:prstGeom prst="ellipse">
              <a:avLst/>
            </a:prstGeom>
            <a:solidFill>
              <a:schemeClr val="bg1"/>
            </a:solidFill>
            <a:ln w="57150">
              <a:solidFill>
                <a:srgbClr val="CB4793"/>
              </a:solidFill>
            </a:ln>
          </p:spPr>
        </p:pic>
      </p:grpSp>
      <p:sp>
        <p:nvSpPr>
          <p:cNvPr id="14" name="TextBox 14"/>
          <p:cNvSpPr txBox="1">
            <a:spLocks noChangeArrowheads="1"/>
          </p:cNvSpPr>
          <p:nvPr/>
        </p:nvSpPr>
        <p:spPr bwMode="auto">
          <a:xfrm>
            <a:off x="3235518" y="3717032"/>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defRPr/>
            </a:pPr>
            <a:r>
              <a:rPr lang="en-GB" altLang="en-US" sz="10000" b="1" dirty="0">
                <a:ln w="19050">
                  <a:solidFill>
                    <a:srgbClr val="1C1C1C"/>
                  </a:solidFill>
                </a:ln>
                <a:solidFill>
                  <a:prstClr val="white"/>
                </a:solidFill>
              </a:rPr>
              <a:t>s   l</a:t>
            </a:r>
          </a:p>
        </p:txBody>
      </p:sp>
      <p:sp>
        <p:nvSpPr>
          <p:cNvPr id="15" name="TextBox 14"/>
          <p:cNvSpPr txBox="1">
            <a:spLocks noChangeArrowheads="1"/>
          </p:cNvSpPr>
          <p:nvPr/>
        </p:nvSpPr>
        <p:spPr bwMode="auto">
          <a:xfrm>
            <a:off x="3235518" y="3717032"/>
            <a:ext cx="2590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defRPr/>
            </a:pPr>
            <a:r>
              <a:rPr lang="en-GB" altLang="en-US" sz="10000" b="1" dirty="0">
                <a:ln w="19050">
                  <a:solidFill>
                    <a:srgbClr val="1C1C1C"/>
                  </a:solidFill>
                </a:ln>
                <a:solidFill>
                  <a:prstClr val="white"/>
                </a:solidFill>
              </a:rPr>
              <a:t>soil</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64190"/>
          <a:stretch/>
        </p:blipFill>
        <p:spPr>
          <a:xfrm>
            <a:off x="7808696" y="5472653"/>
            <a:ext cx="726868" cy="786319"/>
          </a:xfrm>
          <a:prstGeom prst="rect">
            <a:avLst/>
          </a:prstGeom>
        </p:spPr>
      </p:pic>
    </p:spTree>
    <p:extLst>
      <p:ext uri="{BB962C8B-B14F-4D97-AF65-F5344CB8AC3E}">
        <p14:creationId xmlns:p14="http://schemas.microsoft.com/office/powerpoint/2010/main" val="3743723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nextCondLst>
                <p:cond evt="onClick" delay="0">
                  <p:tgtEl>
                    <p:spTgt spid="1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76356" y="227397"/>
            <a:ext cx="1367644" cy="504056"/>
            <a:chOff x="7776356" y="1700808"/>
            <a:chExt cx="1367644" cy="504056"/>
          </a:xfrm>
          <a:solidFill>
            <a:srgbClr val="CB4793"/>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10" name="Rectangle 9"/>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anchor="ctr"/>
            <a:lstStyle/>
            <a:p>
              <a:pPr>
                <a:defRPr/>
              </a:pPr>
              <a:r>
                <a:rPr lang="en-GB" altLang="en-US" b="1" dirty="0">
                  <a:solidFill>
                    <a:prstClr val="white"/>
                  </a:solidFill>
                </a:rPr>
                <a:t>Practise</a:t>
              </a:r>
            </a:p>
          </p:txBody>
        </p:sp>
      </p:grpSp>
      <p:pic>
        <p:nvPicPr>
          <p:cNvPr id="2253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731838"/>
            <a:ext cx="48133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show button"/>
          <p:cNvGrpSpPr>
            <a:grpSpLocks/>
          </p:cNvGrpSpPr>
          <p:nvPr/>
        </p:nvGrpSpPr>
        <p:grpSpPr bwMode="auto">
          <a:xfrm>
            <a:off x="5799138" y="5534025"/>
            <a:ext cx="2676525" cy="666750"/>
            <a:chOff x="5737860" y="5534675"/>
            <a:chExt cx="2676048" cy="666848"/>
          </a:xfrm>
        </p:grpSpPr>
        <p:sp>
          <p:nvSpPr>
            <p:cNvPr id="12" name="Rectangle: Rounded Corners 11">
              <a:extLst/>
            </p:cNvPr>
            <p:cNvSpPr/>
            <p:nvPr/>
          </p:nvSpPr>
          <p:spPr>
            <a:xfrm>
              <a:off x="5737860" y="5650580"/>
              <a:ext cx="2276069" cy="431863"/>
            </a:xfrm>
            <a:prstGeom prst="roundRect">
              <a:avLst>
                <a:gd name="adj" fmla="val 50000"/>
              </a:avLst>
            </a:prstGeom>
            <a:solidFill>
              <a:srgbClr val="CB4793"/>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prstClr val="white"/>
                  </a:solidFill>
                  <a:latin typeface="Twinkl SemiBold" pitchFamily="2" charset="0"/>
                </a:rPr>
                <a:t>Show Suggestion</a:t>
              </a:r>
            </a:p>
          </p:txBody>
        </p:sp>
        <p:pic>
          <p:nvPicPr>
            <p:cNvPr id="13" name="Picture 12">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07" b="61763"/>
            <a:stretch/>
          </p:blipFill>
          <p:spPr>
            <a:xfrm>
              <a:off x="7747060" y="5534675"/>
              <a:ext cx="666848" cy="666848"/>
            </a:xfrm>
            <a:prstGeom prst="ellipse">
              <a:avLst/>
            </a:prstGeom>
            <a:solidFill>
              <a:schemeClr val="bg1"/>
            </a:solidFill>
            <a:ln w="57150">
              <a:solidFill>
                <a:srgbClr val="CB4793"/>
              </a:solidFill>
            </a:ln>
          </p:spPr>
        </p:pic>
      </p:grpSp>
      <p:sp>
        <p:nvSpPr>
          <p:cNvPr id="14" name="TextBox 14"/>
          <p:cNvSpPr txBox="1">
            <a:spLocks noChangeArrowheads="1"/>
          </p:cNvSpPr>
          <p:nvPr/>
        </p:nvSpPr>
        <p:spPr bwMode="auto">
          <a:xfrm>
            <a:off x="2443430" y="3789039"/>
            <a:ext cx="428881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defRPr/>
            </a:pPr>
            <a:r>
              <a:rPr lang="en-GB" altLang="en-US" sz="8000" b="1" dirty="0" err="1">
                <a:ln w="19050">
                  <a:solidFill>
                    <a:srgbClr val="1C1C1C"/>
                  </a:solidFill>
                </a:ln>
                <a:solidFill>
                  <a:prstClr val="white"/>
                </a:solidFill>
              </a:rPr>
              <a:t>tinf</a:t>
            </a:r>
            <a:r>
              <a:rPr lang="en-GB" altLang="en-US" sz="8000" b="1" dirty="0">
                <a:ln w="19050">
                  <a:solidFill>
                    <a:srgbClr val="1C1C1C"/>
                  </a:solidFill>
                </a:ln>
                <a:solidFill>
                  <a:prstClr val="white"/>
                </a:solidFill>
              </a:rPr>
              <a:t>   l</a:t>
            </a:r>
          </a:p>
        </p:txBody>
      </p:sp>
      <p:sp>
        <p:nvSpPr>
          <p:cNvPr id="15" name="TextBox 14"/>
          <p:cNvSpPr txBox="1">
            <a:spLocks noChangeArrowheads="1"/>
          </p:cNvSpPr>
          <p:nvPr/>
        </p:nvSpPr>
        <p:spPr bwMode="auto">
          <a:xfrm>
            <a:off x="2627784" y="3789040"/>
            <a:ext cx="391246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defRPr/>
            </a:pPr>
            <a:r>
              <a:rPr lang="en-GB" altLang="en-US" sz="8000" b="1" dirty="0">
                <a:ln w="19050">
                  <a:solidFill>
                    <a:srgbClr val="1C1C1C"/>
                  </a:solidFill>
                </a:ln>
                <a:solidFill>
                  <a:prstClr val="white"/>
                </a:solidFill>
              </a:rPr>
              <a:t>tinfoil</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64190"/>
          <a:stretch/>
        </p:blipFill>
        <p:spPr>
          <a:xfrm>
            <a:off x="7808696" y="5472653"/>
            <a:ext cx="726868" cy="786319"/>
          </a:xfrm>
          <a:prstGeom prst="rect">
            <a:avLst/>
          </a:prstGeom>
        </p:spPr>
      </p:pic>
    </p:spTree>
    <p:extLst>
      <p:ext uri="{BB962C8B-B14F-4D97-AF65-F5344CB8AC3E}">
        <p14:creationId xmlns:p14="http://schemas.microsoft.com/office/powerpoint/2010/main" val="20463879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nextCondLst>
                <p:cond evt="onClick" delay="0">
                  <p:tgtEl>
                    <p:spTgt spid="11"/>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Coin Toss Introducing Oi PowerPoint" id="{FD01835D-A020-494C-86BB-24B25C29EE12}" vid="{9ECADBFF-F08F-4EAC-9BEF-CD78D6FAD996}"/>
    </a:ext>
  </a:extLst>
</a:theme>
</file>

<file path=ppt/theme/theme3.xml><?xml version="1.0" encoding="utf-8"?>
<a:theme xmlns:a="http://schemas.openxmlformats.org/drawingml/2006/main" name="4_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sentation1" id="{25AB2986-5574-45A2-BF7E-681B7DC8C31E}" vid="{9AE52945-30AF-4BF8-9DC2-03422E2D27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1456</TotalTime>
  <Words>241</Words>
  <Application>Microsoft Office PowerPoint</Application>
  <PresentationFormat>On-screen Show (4:3)</PresentationFormat>
  <Paragraphs>83</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Twinkl</vt:lpstr>
      <vt:lpstr>Twinkl SemiBold</vt:lpstr>
      <vt:lpstr>Tuffy-TTF</vt:lpstr>
      <vt:lpstr>Comic Sans MS</vt:lpstr>
      <vt:lpstr>2_Office Theme</vt:lpstr>
      <vt:lpstr>3_Office Theme</vt:lpstr>
      <vt:lpstr>4_Office Theme</vt:lpstr>
      <vt:lpstr>PowerPoint Presentation</vt:lpstr>
      <vt:lpstr>Today, we are learning…</vt:lpstr>
      <vt:lpstr>Jolly Phonics Song and action </vt:lpstr>
      <vt:lpstr>Let’s watch Geraldine the Giraffe  tell us all about the sound oi</vt:lpstr>
      <vt:lpstr>Can you think of anything that has the oi sound in it?   </vt:lpstr>
      <vt:lpstr>Coin Puzzle</vt:lpstr>
      <vt:lpstr>PowerPoint Presentation</vt:lpstr>
      <vt:lpstr>PowerPoint Presentation</vt:lpstr>
      <vt:lpstr>PowerPoint Presentation</vt:lpstr>
      <vt:lpstr>PowerPoint Presentation</vt:lpstr>
      <vt:lpstr>PowerPoint Presentation</vt:lpstr>
      <vt:lpstr>Caption Time</vt:lpstr>
      <vt:lpstr>Caption Time</vt:lpstr>
      <vt:lpstr>Can you try to write the sound oi?  </vt:lpstr>
      <vt:lpstr>Today, we have learnt...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Phonics</dc:title>
  <dc:creator>Charlotte Walker</dc:creator>
  <cp:lastModifiedBy>teacher</cp:lastModifiedBy>
  <cp:revision>92</cp:revision>
  <dcterms:created xsi:type="dcterms:W3CDTF">2018-09-03T10:25:41Z</dcterms:created>
  <dcterms:modified xsi:type="dcterms:W3CDTF">2021-01-24T18:52:03Z</dcterms:modified>
</cp:coreProperties>
</file>