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6" r:id="rId2"/>
    <p:sldMasterId id="2147483694" r:id="rId3"/>
  </p:sldMasterIdLst>
  <p:notesMasterIdLst>
    <p:notesMasterId r:id="rId20"/>
  </p:notesMasterIdLst>
  <p:handoutMasterIdLst>
    <p:handoutMasterId r:id="rId21"/>
  </p:handoutMasterIdLst>
  <p:sldIdLst>
    <p:sldId id="294" r:id="rId4"/>
    <p:sldId id="338" r:id="rId5"/>
    <p:sldId id="339" r:id="rId6"/>
    <p:sldId id="340" r:id="rId7"/>
    <p:sldId id="341" r:id="rId8"/>
    <p:sldId id="319" r:id="rId9"/>
    <p:sldId id="332" r:id="rId10"/>
    <p:sldId id="333" r:id="rId11"/>
    <p:sldId id="334" r:id="rId12"/>
    <p:sldId id="335" r:id="rId13"/>
    <p:sldId id="336" r:id="rId14"/>
    <p:sldId id="337" r:id="rId15"/>
    <p:sldId id="326" r:id="rId16"/>
    <p:sldId id="327" r:id="rId17"/>
    <p:sldId id="342" r:id="rId18"/>
    <p:sldId id="308" r:id="rId19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2"/>
      <p:bold r:id="rId23"/>
    </p:embeddedFont>
    <p:embeddedFont>
      <p:font typeface="Twinkl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winkl SemiBold" charset="0"/>
      <p:bold r:id="rId30"/>
    </p:embeddedFont>
    <p:embeddedFont>
      <p:font typeface="Tuffy-TTF" panose="020B0603060100000000" charset="0"/>
      <p:regular r:id="rId31"/>
      <p:bold r:id="rId32"/>
      <p:italic r:id="rId33"/>
      <p:boldItalic r:id="rId34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793"/>
    <a:srgbClr val="FFE76B"/>
    <a:srgbClr val="FFFFFF"/>
    <a:srgbClr val="7CC3E1"/>
    <a:srgbClr val="8D358B"/>
    <a:srgbClr val="DE1E5A"/>
    <a:srgbClr val="D82233"/>
    <a:srgbClr val="AEE9EC"/>
    <a:srgbClr val="D83A5E"/>
    <a:srgbClr val="2DB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410" y="-96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10/01/2021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10/01/2021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84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818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55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2B7AB938-AE3A-4106-8F43-CAF6B33CFE11}" type="datetimeFigureOut">
              <a:rPr lang="en-GB"/>
              <a:pPr>
                <a:defRPr/>
              </a:pPr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1DD43B3E-BD37-46A2-96F5-FDE8055963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37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C43A70E-5F7C-4BFE-8A00-34A9904B5D57}" type="datetimeFigureOut">
              <a:rPr lang="en-GB"/>
              <a:pPr>
                <a:defRPr/>
              </a:pPr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B9FC296-5470-46FA-8DB8-3258462987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1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32AA386-82F2-4ACF-B81F-9207C34FC4B7}" type="datetimeFigureOut">
              <a:rPr lang="en-GB"/>
              <a:pPr>
                <a:defRPr/>
              </a:pPr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52E08CE3-204C-49B8-981A-193A415374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84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1FD7166F-B971-4BEB-8A12-1630692F30A9}" type="datetimeFigureOut">
              <a:rPr lang="en-GB"/>
              <a:pPr>
                <a:defRPr/>
              </a:pPr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B89F1544-9A92-4849-9554-06FFF2564F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9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F7863BEA-5BBB-47C9-88F6-214105FF2665}" type="datetimeFigureOut">
              <a:rPr lang="en-GB"/>
              <a:pPr>
                <a:defRPr/>
              </a:pPr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92F04E5D-1D93-4C5B-890A-0933612DDF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616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BF6D2F43-CC29-4555-81C8-7370D6E3626B}" type="datetimeFigureOut">
              <a:rPr lang="en-GB"/>
              <a:pPr>
                <a:defRPr/>
              </a:pPr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BD330D46-94D1-4E57-9BA5-4EF47526A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241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CCA9E48F-4308-46E1-A488-118E2254928D}" type="datetimeFigureOut">
              <a:rPr lang="en-GB"/>
              <a:pPr>
                <a:defRPr/>
              </a:pPr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13FD24FC-DDF5-423D-A6A2-5B14210095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22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7CC4565D-5DAB-42F7-9CA4-084E464F2A26}" type="datetimeFigureOut">
              <a:rPr lang="en-GB"/>
              <a:pPr>
                <a:defRPr/>
              </a:pPr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08B6470B-1506-4347-8333-1AE524A0C5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75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CB324189-F986-4D44-BDD1-D8756A8EF66D}" type="datetimeFigureOut">
              <a:rPr lang="en-GB"/>
              <a:pPr>
                <a:defRPr/>
              </a:pPr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59922561-F770-442F-A551-345C3A0489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85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F45F9AF8-FFA5-4CD2-A5CA-34D2E0E4B80A}" type="datetimeFigureOut">
              <a:rPr lang="en-GB"/>
              <a:pPr>
                <a:defRPr/>
              </a:pPr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01F86593-DAA2-4B3E-B464-65040390DC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41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090CD5E5-E382-42BB-A4EB-8493A957637D}" type="datetimeFigureOut">
              <a:rPr lang="en-GB"/>
              <a:pPr>
                <a:defRPr/>
              </a:pPr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1E9B369F-5C03-492A-8FFA-B71B99899B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0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452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559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292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557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7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0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10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B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949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752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663379E-6080-427D-9308-C432E3E0A0CB}" type="datetimeFigureOut">
              <a:rPr lang="en-GB"/>
              <a:pPr>
                <a:defRPr/>
              </a:pPr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D4884F3-728B-44A0-98E3-6DFB0EBCDE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1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vimeo.com/106231366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3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" name="background">
            <a:extLst>
              <a:ext uri="{FF2B5EF4-FFF2-40B4-BE49-F238E27FC236}">
                <a16:creationId xmlns:a16="http://schemas.microsoft.com/office/drawing/2014/main" xmlns="" id="{B18B4880-D98C-47A6-A8CD-5A57DDE2A4D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CB4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8" name="y">
            <a:extLst>
              <a:ext uri="{FF2B5EF4-FFF2-40B4-BE49-F238E27FC236}">
                <a16:creationId xmlns:a16="http://schemas.microsoft.com/office/drawing/2014/main" xmlns="" id="{20D37A0B-5123-41DF-8FDD-38EDD07B972F}"/>
              </a:ext>
            </a:extLst>
          </p:cNvPr>
          <p:cNvGrpSpPr/>
          <p:nvPr/>
        </p:nvGrpSpPr>
        <p:grpSpPr>
          <a:xfrm>
            <a:off x="3722325" y="2049480"/>
            <a:ext cx="873081" cy="3133238"/>
            <a:chOff x="3586454" y="2079309"/>
            <a:chExt cx="873081" cy="3133238"/>
          </a:xfrm>
        </p:grpSpPr>
        <p:pic>
          <p:nvPicPr>
            <p:cNvPr id="9" name="picture y">
              <a:extLst>
                <a:ext uri="{FF2B5EF4-FFF2-40B4-BE49-F238E27FC236}">
                  <a16:creationId xmlns:a16="http://schemas.microsoft.com/office/drawing/2014/main" xmlns="" id="{3A3CBA76-89C6-4F70-A2F4-EEE805C0F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454" y="3791925"/>
              <a:ext cx="753218" cy="1420622"/>
            </a:xfrm>
            <a:prstGeom prst="rect">
              <a:avLst/>
            </a:prstGeom>
          </p:spPr>
        </p:pic>
        <p:sp>
          <p:nvSpPr>
            <p:cNvPr id="10" name="y">
              <a:extLst>
                <a:ext uri="{FF2B5EF4-FFF2-40B4-BE49-F238E27FC236}">
                  <a16:creationId xmlns:a16="http://schemas.microsoft.com/office/drawing/2014/main" xmlns="" id="{39E9B0AB-B30B-4A91-A3FD-528C77F96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84" y="2079309"/>
              <a:ext cx="870751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y</a:t>
              </a:r>
            </a:p>
          </p:txBody>
        </p:sp>
      </p:grpSp>
      <p:grpSp>
        <p:nvGrpSpPr>
          <p:cNvPr id="11" name="X">
            <a:extLst>
              <a:ext uri="{FF2B5EF4-FFF2-40B4-BE49-F238E27FC236}">
                <a16:creationId xmlns:a16="http://schemas.microsoft.com/office/drawing/2014/main" xmlns="" id="{422D5B40-93BA-411A-B1B5-E5B63A090018}"/>
              </a:ext>
            </a:extLst>
          </p:cNvPr>
          <p:cNvGrpSpPr/>
          <p:nvPr/>
        </p:nvGrpSpPr>
        <p:grpSpPr>
          <a:xfrm>
            <a:off x="3436103" y="2138624"/>
            <a:ext cx="1445525" cy="2954951"/>
            <a:chOff x="3148267" y="2079309"/>
            <a:chExt cx="1445525" cy="2954951"/>
          </a:xfrm>
        </p:grpSpPr>
        <p:pic>
          <p:nvPicPr>
            <p:cNvPr id="12" name="picture X">
              <a:extLst>
                <a:ext uri="{FF2B5EF4-FFF2-40B4-BE49-F238E27FC236}">
                  <a16:creationId xmlns:a16="http://schemas.microsoft.com/office/drawing/2014/main" xmlns="" id="{2F0457F6-4B95-47A0-ABD9-6C7914E8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267" y="3786149"/>
              <a:ext cx="1445525" cy="1248111"/>
            </a:xfrm>
            <a:prstGeom prst="rect">
              <a:avLst/>
            </a:prstGeom>
          </p:spPr>
        </p:pic>
        <p:sp>
          <p:nvSpPr>
            <p:cNvPr id="13" name="X">
              <a:extLst>
                <a:ext uri="{FF2B5EF4-FFF2-40B4-BE49-F238E27FC236}">
                  <a16:creationId xmlns:a16="http://schemas.microsoft.com/office/drawing/2014/main" xmlns="" id="{F9E4618D-D816-4F32-9253-3423F76DF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4238" y="2079309"/>
              <a:ext cx="76495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x</a:t>
              </a:r>
            </a:p>
          </p:txBody>
        </p:sp>
      </p:grpSp>
      <p:grpSp>
        <p:nvGrpSpPr>
          <p:cNvPr id="14" name="W">
            <a:extLst>
              <a:ext uri="{FF2B5EF4-FFF2-40B4-BE49-F238E27FC236}">
                <a16:creationId xmlns:a16="http://schemas.microsoft.com/office/drawing/2014/main" xmlns="" id="{81A85435-9F6C-4E3B-95E0-25F5B1E122E9}"/>
              </a:ext>
            </a:extLst>
          </p:cNvPr>
          <p:cNvGrpSpPr/>
          <p:nvPr/>
        </p:nvGrpSpPr>
        <p:grpSpPr>
          <a:xfrm>
            <a:off x="3203848" y="2199562"/>
            <a:ext cx="1910034" cy="2833074"/>
            <a:chOff x="3013371" y="1860729"/>
            <a:chExt cx="1910034" cy="2833074"/>
          </a:xfrm>
        </p:grpSpPr>
        <p:pic>
          <p:nvPicPr>
            <p:cNvPr id="15" name="picture W">
              <a:extLst>
                <a:ext uri="{FF2B5EF4-FFF2-40B4-BE49-F238E27FC236}">
                  <a16:creationId xmlns:a16="http://schemas.microsoft.com/office/drawing/2014/main" xmlns="" id="{1EEB5419-F24B-4687-A7B3-4D3C95245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3371" y="3979156"/>
              <a:ext cx="1910034" cy="714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W">
              <a:extLst>
                <a:ext uri="{FF2B5EF4-FFF2-40B4-BE49-F238E27FC236}">
                  <a16:creationId xmlns:a16="http://schemas.microsoft.com/office/drawing/2014/main" xmlns="" id="{6EFA04C1-F1D2-44D9-83AD-50267A318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853" y="1860729"/>
              <a:ext cx="1345240" cy="186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11500" dirty="0"/>
                <a:t>w</a:t>
              </a:r>
            </a:p>
          </p:txBody>
        </p:sp>
      </p:grpSp>
      <p:grpSp>
        <p:nvGrpSpPr>
          <p:cNvPr id="17" name="V">
            <a:extLst>
              <a:ext uri="{FF2B5EF4-FFF2-40B4-BE49-F238E27FC236}">
                <a16:creationId xmlns:a16="http://schemas.microsoft.com/office/drawing/2014/main" xmlns="" id="{3D9F9395-E339-4456-8126-68EB529479A2}"/>
              </a:ext>
            </a:extLst>
          </p:cNvPr>
          <p:cNvGrpSpPr/>
          <p:nvPr/>
        </p:nvGrpSpPr>
        <p:grpSpPr>
          <a:xfrm>
            <a:off x="3679162" y="1950438"/>
            <a:ext cx="959407" cy="3331322"/>
            <a:chOff x="3291809" y="1860729"/>
            <a:chExt cx="959407" cy="3331322"/>
          </a:xfrm>
        </p:grpSpPr>
        <p:pic>
          <p:nvPicPr>
            <p:cNvPr id="18" name="picture V">
              <a:extLst>
                <a:ext uri="{FF2B5EF4-FFF2-40B4-BE49-F238E27FC236}">
                  <a16:creationId xmlns:a16="http://schemas.microsoft.com/office/drawing/2014/main" xmlns="" id="{5286087F-D33F-4D8D-A8D7-8B5786EA3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809" y="3836590"/>
              <a:ext cx="959407" cy="1355461"/>
            </a:xfrm>
            <a:prstGeom prst="rect">
              <a:avLst/>
            </a:prstGeom>
          </p:spPr>
        </p:pic>
        <p:sp>
          <p:nvSpPr>
            <p:cNvPr id="19" name="V">
              <a:extLst>
                <a:ext uri="{FF2B5EF4-FFF2-40B4-BE49-F238E27FC236}">
                  <a16:creationId xmlns:a16="http://schemas.microsoft.com/office/drawing/2014/main" xmlns="" id="{AFB8993A-0DD3-4428-AF76-97BCE2022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853" y="1860729"/>
              <a:ext cx="899605" cy="186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11500" dirty="0"/>
                <a:t>v</a:t>
              </a:r>
            </a:p>
          </p:txBody>
        </p:sp>
      </p:grpSp>
      <p:grpSp>
        <p:nvGrpSpPr>
          <p:cNvPr id="20" name="J">
            <a:extLst>
              <a:ext uri="{FF2B5EF4-FFF2-40B4-BE49-F238E27FC236}">
                <a16:creationId xmlns:a16="http://schemas.microsoft.com/office/drawing/2014/main" xmlns="" id="{DDF8293A-50AE-4CFD-A070-D4198B42F7C5}"/>
              </a:ext>
            </a:extLst>
          </p:cNvPr>
          <p:cNvGrpSpPr/>
          <p:nvPr/>
        </p:nvGrpSpPr>
        <p:grpSpPr>
          <a:xfrm>
            <a:off x="3679162" y="1953657"/>
            <a:ext cx="959407" cy="3324884"/>
            <a:chOff x="3291809" y="2079309"/>
            <a:chExt cx="959407" cy="3324884"/>
          </a:xfrm>
        </p:grpSpPr>
        <p:pic>
          <p:nvPicPr>
            <p:cNvPr id="21" name="picture J">
              <a:extLst>
                <a:ext uri="{FF2B5EF4-FFF2-40B4-BE49-F238E27FC236}">
                  <a16:creationId xmlns:a16="http://schemas.microsoft.com/office/drawing/2014/main" xmlns="" id="{69A28B55-8D9D-4EEF-84D0-C133851AF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809" y="3791924"/>
              <a:ext cx="959407" cy="1612269"/>
            </a:xfrm>
            <a:prstGeom prst="rect">
              <a:avLst/>
            </a:prstGeom>
          </p:spPr>
        </p:pic>
        <p:sp>
          <p:nvSpPr>
            <p:cNvPr id="22" name="J">
              <a:extLst>
                <a:ext uri="{FF2B5EF4-FFF2-40B4-BE49-F238E27FC236}">
                  <a16:creationId xmlns:a16="http://schemas.microsoft.com/office/drawing/2014/main" xmlns="" id="{EB8F03D8-F3B9-4FF2-9E56-F72226C0A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84" y="2079309"/>
              <a:ext cx="51167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j</a:t>
              </a:r>
            </a:p>
          </p:txBody>
        </p:sp>
      </p:grpSp>
      <p:grpSp>
        <p:nvGrpSpPr>
          <p:cNvPr id="23" name="PLAY 1">
            <a:extLst>
              <a:ext uri="{FF2B5EF4-FFF2-40B4-BE49-F238E27FC236}">
                <a16:creationId xmlns:a16="http://schemas.microsoft.com/office/drawing/2014/main" xmlns="" id="{D60E980D-9C8C-48CB-9E0E-3E5B9B94211D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31EC2EC-B376-44B0-BE42-A95CCE9C1537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B47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1DB32881-BC75-42E2-9224-4EC24B85084C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CB4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Speech Bubble">
            <a:extLst>
              <a:ext uri="{FF2B5EF4-FFF2-40B4-BE49-F238E27FC236}">
                <a16:creationId xmlns:a16="http://schemas.microsoft.com/office/drawing/2014/main" xmlns="" id="{FE005A38-33EC-401F-8483-F6C3A2A9392F}"/>
              </a:ext>
            </a:extLst>
          </p:cNvPr>
          <p:cNvSpPr/>
          <p:nvPr/>
        </p:nvSpPr>
        <p:spPr>
          <a:xfrm>
            <a:off x="2016125" y="836613"/>
            <a:ext cx="5111750" cy="752475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sp>
        <p:nvSpPr>
          <p:cNvPr id="28" name="background 2">
            <a:extLst>
              <a:ext uri="{FF2B5EF4-FFF2-40B4-BE49-F238E27FC236}">
                <a16:creationId xmlns:a16="http://schemas.microsoft.com/office/drawing/2014/main" xmlns="" id="{DC8A34BF-4070-40BC-AB47-809E72357E2B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CB4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29" name="PLAY 2">
            <a:extLst>
              <a:ext uri="{FF2B5EF4-FFF2-40B4-BE49-F238E27FC236}">
                <a16:creationId xmlns:a16="http://schemas.microsoft.com/office/drawing/2014/main" xmlns="" id="{85B1E5F7-1DD0-4229-BF23-24DB85893E66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183F904D-F53B-472D-B8EE-039363EAD40C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B47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42831FE0-AC0F-4506-8FBE-262E037FC5AB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CB4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4" name="z">
            <a:extLst>
              <a:ext uri="{FF2B5EF4-FFF2-40B4-BE49-F238E27FC236}">
                <a16:creationId xmlns:a16="http://schemas.microsoft.com/office/drawing/2014/main" xmlns="" id="{19D7DF61-37AC-47CF-A152-F7D22F20E30B}"/>
              </a:ext>
            </a:extLst>
          </p:cNvPr>
          <p:cNvGrpSpPr/>
          <p:nvPr/>
        </p:nvGrpSpPr>
        <p:grpSpPr>
          <a:xfrm>
            <a:off x="3782256" y="2199633"/>
            <a:ext cx="753218" cy="2832932"/>
            <a:chOff x="3586454" y="2079309"/>
            <a:chExt cx="753218" cy="2832932"/>
          </a:xfrm>
        </p:grpSpPr>
        <p:pic>
          <p:nvPicPr>
            <p:cNvPr id="35" name="picture z">
              <a:extLst>
                <a:ext uri="{FF2B5EF4-FFF2-40B4-BE49-F238E27FC236}">
                  <a16:creationId xmlns:a16="http://schemas.microsoft.com/office/drawing/2014/main" xmlns="" id="{E05AA043-1484-4A60-BE3E-383FD3318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454" y="4092230"/>
              <a:ext cx="753218" cy="820011"/>
            </a:xfrm>
            <a:prstGeom prst="rect">
              <a:avLst/>
            </a:prstGeom>
          </p:spPr>
        </p:pic>
        <p:sp>
          <p:nvSpPr>
            <p:cNvPr id="36" name="z">
              <a:extLst>
                <a:ext uri="{FF2B5EF4-FFF2-40B4-BE49-F238E27FC236}">
                  <a16:creationId xmlns:a16="http://schemas.microsoft.com/office/drawing/2014/main" xmlns="" id="{19DA15FC-74A0-4D97-88D9-52EA5E8EB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84" y="2079309"/>
              <a:ext cx="73770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z</a:t>
              </a:r>
            </a:p>
          </p:txBody>
        </p:sp>
      </p:grpSp>
      <p:grpSp>
        <p:nvGrpSpPr>
          <p:cNvPr id="37" name="zz">
            <a:extLst>
              <a:ext uri="{FF2B5EF4-FFF2-40B4-BE49-F238E27FC236}">
                <a16:creationId xmlns:a16="http://schemas.microsoft.com/office/drawing/2014/main" xmlns="" id="{3FB984F0-3108-4888-96F3-D71279BD38A5}"/>
              </a:ext>
            </a:extLst>
          </p:cNvPr>
          <p:cNvGrpSpPr/>
          <p:nvPr/>
        </p:nvGrpSpPr>
        <p:grpSpPr>
          <a:xfrm>
            <a:off x="3392719" y="2199633"/>
            <a:ext cx="1532293" cy="2832932"/>
            <a:chOff x="4869538" y="2501210"/>
            <a:chExt cx="1532293" cy="2832932"/>
          </a:xfrm>
        </p:grpSpPr>
        <p:grpSp>
          <p:nvGrpSpPr>
            <p:cNvPr id="38" name="z">
              <a:extLst>
                <a:ext uri="{FF2B5EF4-FFF2-40B4-BE49-F238E27FC236}">
                  <a16:creationId xmlns:a16="http://schemas.microsoft.com/office/drawing/2014/main" xmlns="" id="{48A9BC9B-52D9-49DC-AACD-A0CFFECEEC86}"/>
                </a:ext>
              </a:extLst>
            </p:cNvPr>
            <p:cNvGrpSpPr/>
            <p:nvPr/>
          </p:nvGrpSpPr>
          <p:grpSpPr>
            <a:xfrm>
              <a:off x="4869538" y="2501210"/>
              <a:ext cx="1430398" cy="2832932"/>
              <a:chOff x="3449124" y="2079309"/>
              <a:chExt cx="1430398" cy="2832932"/>
            </a:xfrm>
          </p:grpSpPr>
          <p:pic>
            <p:nvPicPr>
              <p:cNvPr id="40" name="picture z">
                <a:extLst>
                  <a:ext uri="{FF2B5EF4-FFF2-40B4-BE49-F238E27FC236}">
                    <a16:creationId xmlns:a16="http://schemas.microsoft.com/office/drawing/2014/main" xmlns="" id="{E924797A-36D2-42CD-A4EE-487A1EA84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9124" y="4092230"/>
                <a:ext cx="753218" cy="820011"/>
              </a:xfrm>
              <a:prstGeom prst="rect">
                <a:avLst/>
              </a:prstGeom>
            </p:spPr>
          </p:pic>
          <p:sp>
            <p:nvSpPr>
              <p:cNvPr id="41" name="z">
                <a:extLst>
                  <a:ext uri="{FF2B5EF4-FFF2-40B4-BE49-F238E27FC236}">
                    <a16:creationId xmlns:a16="http://schemas.microsoft.com/office/drawing/2014/main" xmlns="" id="{9413D64B-FC58-4C8F-A9ED-AA8EE2CBD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8784" y="2079309"/>
                <a:ext cx="1290738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r>
                  <a:rPr lang="en-GB" altLang="en-US" sz="9600" dirty="0" err="1"/>
                  <a:t>zz</a:t>
                </a:r>
                <a:endParaRPr lang="en-GB" altLang="en-US" sz="9600" dirty="0"/>
              </a:p>
            </p:txBody>
          </p:sp>
        </p:grpSp>
        <p:pic>
          <p:nvPicPr>
            <p:cNvPr id="39" name="picture z">
              <a:extLst>
                <a:ext uri="{FF2B5EF4-FFF2-40B4-BE49-F238E27FC236}">
                  <a16:creationId xmlns:a16="http://schemas.microsoft.com/office/drawing/2014/main" xmlns="" id="{CF1C2095-378C-4D01-BBDF-F2787793C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613" y="4495896"/>
              <a:ext cx="753218" cy="820011"/>
            </a:xfrm>
            <a:prstGeom prst="rect">
              <a:avLst/>
            </a:prstGeom>
          </p:spPr>
        </p:pic>
      </p:grpSp>
      <p:grpSp>
        <p:nvGrpSpPr>
          <p:cNvPr id="42" name="qu">
            <a:extLst>
              <a:ext uri="{FF2B5EF4-FFF2-40B4-BE49-F238E27FC236}">
                <a16:creationId xmlns:a16="http://schemas.microsoft.com/office/drawing/2014/main" xmlns="" id="{D49482CC-5309-421D-91C9-7C899189F0FF}"/>
              </a:ext>
            </a:extLst>
          </p:cNvPr>
          <p:cNvGrpSpPr/>
          <p:nvPr/>
        </p:nvGrpSpPr>
        <p:grpSpPr>
          <a:xfrm>
            <a:off x="3204430" y="2148329"/>
            <a:ext cx="1908870" cy="2935540"/>
            <a:chOff x="3426824" y="2079309"/>
            <a:chExt cx="1908870" cy="2935540"/>
          </a:xfrm>
        </p:grpSpPr>
        <p:pic>
          <p:nvPicPr>
            <p:cNvPr id="43" name="picture qu">
              <a:extLst>
                <a:ext uri="{FF2B5EF4-FFF2-40B4-BE49-F238E27FC236}">
                  <a16:creationId xmlns:a16="http://schemas.microsoft.com/office/drawing/2014/main" xmlns="" id="{96BC41A3-5A5C-4762-946B-A4358B591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6824" y="3916023"/>
              <a:ext cx="1908870" cy="1098826"/>
            </a:xfrm>
            <a:prstGeom prst="rect">
              <a:avLst/>
            </a:prstGeom>
          </p:spPr>
        </p:pic>
        <p:sp>
          <p:nvSpPr>
            <p:cNvPr id="44" name="qu">
              <a:extLst>
                <a:ext uri="{FF2B5EF4-FFF2-40B4-BE49-F238E27FC236}">
                  <a16:creationId xmlns:a16="http://schemas.microsoft.com/office/drawing/2014/main" xmlns="" id="{8DC23847-0F65-44DC-9E26-3129B979B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84" y="2079309"/>
              <a:ext cx="154882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qu</a:t>
              </a:r>
              <a:endParaRPr lang="en-GB" altLang="en-US" sz="9600" dirty="0"/>
            </a:p>
          </p:txBody>
        </p:sp>
      </p:grpSp>
      <p:grpSp>
        <p:nvGrpSpPr>
          <p:cNvPr id="45" name="ch">
            <a:extLst>
              <a:ext uri="{FF2B5EF4-FFF2-40B4-BE49-F238E27FC236}">
                <a16:creationId xmlns:a16="http://schemas.microsoft.com/office/drawing/2014/main" xmlns="" id="{277B3340-2EAF-471B-BA67-495FCF9B490B}"/>
              </a:ext>
            </a:extLst>
          </p:cNvPr>
          <p:cNvGrpSpPr/>
          <p:nvPr/>
        </p:nvGrpSpPr>
        <p:grpSpPr>
          <a:xfrm>
            <a:off x="3435750" y="2148329"/>
            <a:ext cx="1446230" cy="2935540"/>
            <a:chOff x="3588784" y="2079309"/>
            <a:chExt cx="1446230" cy="2935540"/>
          </a:xfrm>
        </p:grpSpPr>
        <p:pic>
          <p:nvPicPr>
            <p:cNvPr id="46" name="picture ch">
              <a:extLst>
                <a:ext uri="{FF2B5EF4-FFF2-40B4-BE49-F238E27FC236}">
                  <a16:creationId xmlns:a16="http://schemas.microsoft.com/office/drawing/2014/main" xmlns="" id="{1D6F5608-12DE-4685-B98C-C13F531AF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230" y="3916023"/>
              <a:ext cx="938058" cy="1098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ch">
              <a:extLst>
                <a:ext uri="{FF2B5EF4-FFF2-40B4-BE49-F238E27FC236}">
                  <a16:creationId xmlns:a16="http://schemas.microsoft.com/office/drawing/2014/main" xmlns="" id="{1505A5DB-5A17-4C90-BA04-9BD3707CA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84" y="2079309"/>
              <a:ext cx="144623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ch</a:t>
              </a:r>
              <a:endParaRPr lang="en-GB" altLang="en-US" sz="9600" dirty="0"/>
            </a:p>
          </p:txBody>
        </p:sp>
      </p:grpSp>
      <p:grpSp>
        <p:nvGrpSpPr>
          <p:cNvPr id="48" name="sh">
            <a:extLst>
              <a:ext uri="{FF2B5EF4-FFF2-40B4-BE49-F238E27FC236}">
                <a16:creationId xmlns:a16="http://schemas.microsoft.com/office/drawing/2014/main" xmlns="" id="{9358D159-BA9B-4BBC-B85C-D9CBFB24223A}"/>
              </a:ext>
            </a:extLst>
          </p:cNvPr>
          <p:cNvGrpSpPr/>
          <p:nvPr/>
        </p:nvGrpSpPr>
        <p:grpSpPr>
          <a:xfrm>
            <a:off x="3290108" y="2287274"/>
            <a:ext cx="1737514" cy="2657650"/>
            <a:chOff x="3441495" y="2079309"/>
            <a:chExt cx="1737514" cy="2657650"/>
          </a:xfrm>
        </p:grpSpPr>
        <p:pic>
          <p:nvPicPr>
            <p:cNvPr id="49" name="picture sh">
              <a:extLst>
                <a:ext uri="{FF2B5EF4-FFF2-40B4-BE49-F238E27FC236}">
                  <a16:creationId xmlns:a16="http://schemas.microsoft.com/office/drawing/2014/main" xmlns="" id="{13673733-D2E7-4264-99C3-35ED07F97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495" y="4194797"/>
              <a:ext cx="1737514" cy="542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sh">
              <a:extLst>
                <a:ext uri="{FF2B5EF4-FFF2-40B4-BE49-F238E27FC236}">
                  <a16:creationId xmlns:a16="http://schemas.microsoft.com/office/drawing/2014/main" xmlns="" id="{D72E1515-3712-4F9F-B14D-7B4047BF2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84" y="2079309"/>
              <a:ext cx="139974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sh</a:t>
              </a:r>
              <a:endParaRPr lang="en-GB" altLang="en-US" sz="9600" dirty="0"/>
            </a:p>
          </p:txBody>
        </p:sp>
      </p:grpSp>
      <p:grpSp>
        <p:nvGrpSpPr>
          <p:cNvPr id="51" name="th">
            <a:extLst>
              <a:ext uri="{FF2B5EF4-FFF2-40B4-BE49-F238E27FC236}">
                <a16:creationId xmlns:a16="http://schemas.microsoft.com/office/drawing/2014/main" xmlns="" id="{CE927644-3602-4BB0-BB06-94F94194F1C8}"/>
              </a:ext>
            </a:extLst>
          </p:cNvPr>
          <p:cNvGrpSpPr/>
          <p:nvPr/>
        </p:nvGrpSpPr>
        <p:grpSpPr>
          <a:xfrm>
            <a:off x="3474708" y="2207302"/>
            <a:ext cx="1337226" cy="2817595"/>
            <a:chOff x="3588784" y="2079309"/>
            <a:chExt cx="1337226" cy="2817595"/>
          </a:xfrm>
        </p:grpSpPr>
        <p:pic>
          <p:nvPicPr>
            <p:cNvPr id="52" name="picture th">
              <a:extLst>
                <a:ext uri="{FF2B5EF4-FFF2-40B4-BE49-F238E27FC236}">
                  <a16:creationId xmlns:a16="http://schemas.microsoft.com/office/drawing/2014/main" xmlns="" id="{820B7980-BB3F-4794-81C7-05EA98B1E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138" y="3927079"/>
              <a:ext cx="1017605" cy="96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th">
              <a:extLst>
                <a:ext uri="{FF2B5EF4-FFF2-40B4-BE49-F238E27FC236}">
                  <a16:creationId xmlns:a16="http://schemas.microsoft.com/office/drawing/2014/main" xmlns="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84" y="2079309"/>
              <a:ext cx="133722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th</a:t>
              </a:r>
              <a:endParaRPr lang="en-GB" altLang="en-US" sz="9600" dirty="0"/>
            </a:p>
          </p:txBody>
        </p:sp>
      </p:grpSp>
      <p:sp>
        <p:nvSpPr>
          <p:cNvPr id="32" name="he">
            <a:extLst>
              <a:ext uri="{FF2B5EF4-FFF2-40B4-BE49-F238E27FC236}">
                <a16:creationId xmlns:a16="http://schemas.microsoft.com/office/drawing/2014/main" xmlns="" id="{20BFBC3C-2C03-441B-B31B-FAC17EFE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974" y="3260203"/>
            <a:ext cx="11304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33" name="she">
            <a:extLst>
              <a:ext uri="{FF2B5EF4-FFF2-40B4-BE49-F238E27FC236}">
                <a16:creationId xmlns:a16="http://schemas.microsoft.com/office/drawing/2014/main" xmlns="" id="{BBCE89CA-E8F3-4061-BD93-F38E8AD41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018" y="3260203"/>
            <a:ext cx="1510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dirty="0">
                <a:solidFill>
                  <a:schemeClr val="tx1"/>
                </a:solidFill>
              </a:rPr>
              <a:t>she</a:t>
            </a:r>
          </a:p>
        </p:txBody>
      </p:sp>
      <p:sp>
        <p:nvSpPr>
          <p:cNvPr id="54" name="we">
            <a:extLst>
              <a:ext uri="{FF2B5EF4-FFF2-40B4-BE49-F238E27FC236}">
                <a16:creationId xmlns:a16="http://schemas.microsoft.com/office/drawing/2014/main" xmlns="" id="{40A14277-228D-4CB6-8AFE-B0F1D9740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191" y="3260203"/>
            <a:ext cx="13260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dirty="0">
                <a:solidFill>
                  <a:schemeClr val="tx1"/>
                </a:solidFill>
              </a:rPr>
              <a:t>we</a:t>
            </a:r>
          </a:p>
        </p:txBody>
      </p:sp>
      <p:sp>
        <p:nvSpPr>
          <p:cNvPr id="55" name="me">
            <a:extLst>
              <a:ext uri="{FF2B5EF4-FFF2-40B4-BE49-F238E27FC236}">
                <a16:creationId xmlns:a16="http://schemas.microsoft.com/office/drawing/2014/main" xmlns="" id="{622CC333-0157-4EB9-8267-D8A3320BA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535" y="3240958"/>
            <a:ext cx="13853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56" name="be">
            <a:extLst>
              <a:ext uri="{FF2B5EF4-FFF2-40B4-BE49-F238E27FC236}">
                <a16:creationId xmlns:a16="http://schemas.microsoft.com/office/drawing/2014/main" xmlns="" id="{CA6978AF-9DB0-4A5F-8646-DD53195FA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210" y="3212976"/>
            <a:ext cx="10919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dirty="0">
                <a:solidFill>
                  <a:schemeClr val="tx1"/>
                </a:solidFill>
              </a:rPr>
              <a:t>be</a:t>
            </a:r>
          </a:p>
        </p:txBody>
      </p:sp>
      <p:grpSp>
        <p:nvGrpSpPr>
          <p:cNvPr id="57" name="ng">
            <a:extLst>
              <a:ext uri="{FF2B5EF4-FFF2-40B4-BE49-F238E27FC236}">
                <a16:creationId xmlns:a16="http://schemas.microsoft.com/office/drawing/2014/main" xmlns="" id="{CE927644-3602-4BB0-BB06-94F94194F1C8}"/>
              </a:ext>
            </a:extLst>
          </p:cNvPr>
          <p:cNvGrpSpPr/>
          <p:nvPr/>
        </p:nvGrpSpPr>
        <p:grpSpPr>
          <a:xfrm>
            <a:off x="3365541" y="2207302"/>
            <a:ext cx="1548822" cy="2817595"/>
            <a:chOff x="3588784" y="2079309"/>
            <a:chExt cx="1548822" cy="2817595"/>
          </a:xfrm>
        </p:grpSpPr>
        <p:pic>
          <p:nvPicPr>
            <p:cNvPr id="59" name="picture ng">
              <a:extLst>
                <a:ext uri="{FF2B5EF4-FFF2-40B4-BE49-F238E27FC236}">
                  <a16:creationId xmlns:a16="http://schemas.microsoft.com/office/drawing/2014/main" xmlns="" id="{820B7980-BB3F-4794-81C7-05EA98B1E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010" y="3927079"/>
              <a:ext cx="731718" cy="96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ng">
              <a:extLst>
                <a:ext uri="{FF2B5EF4-FFF2-40B4-BE49-F238E27FC236}">
                  <a16:creationId xmlns:a16="http://schemas.microsoft.com/office/drawing/2014/main" xmlns="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84" y="2079309"/>
              <a:ext cx="154882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ng</a:t>
              </a:r>
            </a:p>
          </p:txBody>
        </p:sp>
      </p:grpSp>
      <p:grpSp>
        <p:nvGrpSpPr>
          <p:cNvPr id="3" name="th moth"/>
          <p:cNvGrpSpPr/>
          <p:nvPr/>
        </p:nvGrpSpPr>
        <p:grpSpPr>
          <a:xfrm>
            <a:off x="3335944" y="2227643"/>
            <a:ext cx="1671699" cy="2739616"/>
            <a:chOff x="3335944" y="2227643"/>
            <a:chExt cx="1671699" cy="2739616"/>
          </a:xfrm>
        </p:grpSpPr>
        <p:sp>
          <p:nvSpPr>
            <p:cNvPr id="61" name="th">
              <a:extLst>
                <a:ext uri="{FF2B5EF4-FFF2-40B4-BE49-F238E27FC236}">
                  <a16:creationId xmlns:a16="http://schemas.microsoft.com/office/drawing/2014/main" xmlns="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4708" y="2227643"/>
              <a:ext cx="133722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th</a:t>
              </a:r>
              <a:endParaRPr lang="en-GB" altLang="en-US" sz="96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944" y="3877659"/>
              <a:ext cx="1671699" cy="1089600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2" y="1773238"/>
            <a:ext cx="1303769" cy="40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2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7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2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725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75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54" grpId="0"/>
      <p:bldP spid="54" grpId="1"/>
      <p:bldP spid="55" grpId="0"/>
      <p:bldP spid="55" grpId="1"/>
      <p:bldP spid="56" grpId="0"/>
      <p:bldP spid="5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3"/>
          </a:solidFill>
        </p:grpSpPr>
        <p:sp>
          <p:nvSpPr>
            <p:cNvPr id="20" name="Oval 19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003BE68-2E2F-48A7-A20B-B5AA1FD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971165"/>
            <a:ext cx="8220075" cy="993775"/>
          </a:xfrm>
        </p:spPr>
        <p:txBody>
          <a:bodyPr/>
          <a:lstStyle/>
          <a:p>
            <a:r>
              <a:rPr lang="en-GB" altLang="en-US" sz="6000" dirty="0"/>
              <a:t>sail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95735" y="3784130"/>
            <a:ext cx="1179415" cy="165169"/>
            <a:chOff x="4095735" y="3784130"/>
            <a:chExt cx="1179415" cy="165169"/>
          </a:xfrm>
        </p:grpSpPr>
        <p:sp>
          <p:nvSpPr>
            <p:cNvPr id="10" name="Rounded Rectangle 9"/>
            <p:cNvSpPr/>
            <p:nvPr/>
          </p:nvSpPr>
          <p:spPr>
            <a:xfrm>
              <a:off x="4373680" y="3808462"/>
              <a:ext cx="644073" cy="11650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095735" y="3784130"/>
              <a:ext cx="171422" cy="1651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103728" y="3784130"/>
              <a:ext cx="171422" cy="1651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8640" y="3468052"/>
            <a:ext cx="2846533" cy="2835553"/>
            <a:chOff x="700231" y="630594"/>
            <a:chExt cx="2846533" cy="283555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231" y="630594"/>
              <a:ext cx="2846533" cy="283555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971" y="1553402"/>
              <a:ext cx="1007052" cy="989935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637" y="2052451"/>
            <a:ext cx="2382660" cy="2435787"/>
          </a:xfrm>
          <a:prstGeom prst="rect">
            <a:avLst/>
          </a:prstGeom>
        </p:spPr>
      </p:pic>
      <p:grpSp>
        <p:nvGrpSpPr>
          <p:cNvPr id="24" name="Show button"/>
          <p:cNvGrpSpPr>
            <a:grpSpLocks/>
          </p:cNvGrpSpPr>
          <p:nvPr/>
        </p:nvGrpSpPr>
        <p:grpSpPr bwMode="auto">
          <a:xfrm>
            <a:off x="6978244" y="5534773"/>
            <a:ext cx="1520266" cy="666750"/>
            <a:chOff x="6914614" y="5534675"/>
            <a:chExt cx="1520969" cy="666848"/>
          </a:xfrm>
        </p:grpSpPr>
        <p:sp>
          <p:nvSpPr>
            <p:cNvPr id="25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>
            <a:xfrm>
              <a:off x="6914614" y="5650580"/>
              <a:ext cx="1099058" cy="43186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33" t="5001" b="64794"/>
            <a:stretch/>
          </p:blipFill>
          <p:spPr>
            <a:xfrm>
              <a:off x="7715171" y="5534675"/>
              <a:ext cx="720412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545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00018 0.00069 C 0.00486 0.00301 0.00954 0.00741 0.01458 0.01065 C 0.02013 0.01412 0.03159 0.01805 0.03854 0.01759 C 0.04218 0.01782 0.04548 0.01736 0.04843 0.01759 C 0.07152 0.01991 0.03437 0.01968 0.06961 0.0213 C 0.07257 0.02153 0.075 0.02083 0.07795 0.02037 C 0.08246 0.02037 0.08732 0.02083 0.0927 0.0206 C 0.09652 0.01991 0.10017 0.01852 0.10382 0.01875 C 0.10746 0.01782 0.11093 0.01921 0.11475 0.01898 C 0.11857 0.01759 0.12448 0.01852 0.1276 0.01782 C 0.13402 0.01667 0.13888 0.01319 0.14496 0.01412 C 0.15243 0.01435 0.14895 0.01435 0.15868 0.0162 C 0.17395 0.01088 0.15416 0.01643 0.17257 0.01505 C 0.17465 0.01481 0.17621 0.01412 0.17916 0.01343 C 0.1809 0.01389 0.18263 0.01458 0.1842 0.01435 C 0.1868 0.01412 0.18784 0.01319 0.1901 0.01204 C 0.19427 0.01204 0.196 0.00926 0.20034 0.0088 C 0.20191 0.00949 0.20329 0.00856 0.2052 0.00926 C 0.22708 0.00185 0.2 0.01042 0.2243 0.00324 C 0.23784 -0.0007 0.22986 7.40741E-7 0.23923 0.00139 C 0.24479 -0.00232 0.24704 -0.00394 0.25312 -0.00486 C 0.25503 -0.00509 0.25677 -0.00417 0.2592 -0.00417 C 0.28402 -0.00579 0.25312 -0.00486 0.27395 -0.00695 C 0.27812 -0.00718 0.28524 -0.00532 0.28889 -0.00463 L 0.34774 0.02986 C 0.35434 0.0338 0.35954 0.03889 0.36632 0.04236 C 0.37777 0.04792 0.38941 0.05324 0.40173 0.05949 C 0.42048 0.06088 0.39079 0.05787 0.4151 0.06065 C 0.41857 0.06111 0.42291 0.06204 0.42639 0.06134 C 0.43003 0.06042 0.43385 0.05972 0.43715 0.05972 C 0.44079 0.05926 0.44461 0.06042 0.44861 0.06018 C 0.45086 0.06065 0.4526 0.06111 0.45486 0.06134 C 0.45729 0.06111 0.46041 0.06088 0.4625 0.05995 C 0.46562 0.05856 0.46736 0.05764 0.46979 0.05555 C 0.47691 0.0456 0.47031 0.0544 0.48125 0.04606 C 0.49878 0.0331 0.47291 0.04884 0.49357 0.03657 C 0.50139 0.02593 0.49375 0.03588 0.50486 0.02685 C 0.50885 0.02361 0.51215 0.01991 0.51614 0.01667 C 0.51805 0.01458 0.52066 0.01458 0.52361 0.01319 C 0.52482 0.01134 0.52656 0.00903 0.52847 0.00856 C 0.53038 0.00555 0.53316 0.00718 0.53524 0.00648 C 0.54392 0.00278 0.54201 7.40741E-7 0.55121 -0.00116 C 0.55451 -0.00162 0.55833 -0.0007 0.56111 -0.0007 C 0.56423 -0.00139 0.56718 -0.00394 0.57031 -0.00417 C 0.57395 -0.00509 0.58159 -0.00417 0.58611 -0.00324 C 0.59635 -0.00695 0.59027 -0.00532 0.60468 -0.0044 L 0.61041 -0.0044 C 0.62204 -0.00718 0.61441 -0.00648 0.63159 -0.00347 C 0.6401 -0.00255 0.64045 -0.00208 0.64843 0.00069 C 0.65208 0.00162 0.65573 0.00301 0.65972 0.00417 C 0.66597 0.00625 0.67257 0.00903 0.67916 0.01134 C 0.68489 0.01227 0.69079 0.01134 0.6967 0.01343 L 0.7118 0.01643 C 0.71371 0.01597 0.71579 0.01643 0.71753 0.01643 C 0.72222 0.01759 0.73298 0.02037 0.73715 0.01921 C 0.73923 0.01852 0.7401 0.01713 0.74305 0.01713 C 0.74479 0.01597 0.74722 0.01829 0.74913 0.01736 C 0.75347 0.01667 0.75816 0.01528 0.76232 0.01343 C 0.76441 0.01343 0.76666 0.01204 0.76875 0.01273 L 0.77465 0.0125 C 0.79618 0.00671 0.78767 0.00718 0.80017 0.00787 C 0.80434 0.00718 0.80868 0.00347 0.81336 0.00463 C 0.82135 0.00463 0.81701 0.00555 0.82743 0.00393 C 0.83958 -0.00695 0.82951 -0.00023 0.85329 0.00463 C 0.8835 0.01088 0.84357 -0.00324 0.87934 0.01018 C 0.90868 0.01574 0.87899 0.00995 0.94791 0.04236 C 0.95295 0.04398 0.9585 0.0463 0.96336 0.04792 C 0.96597 0.04745 0.9677 0.04768 0.96979 0.04838 C 0.9717 0.04792 0.97413 0.0463 0.97604 0.04676 C 0.97968 0.04676 0.98229 0.04815 0.98559 0.04884 L 1.00225 0.05231 C 1.01354 0.04954 1.01232 0.04907 1.02118 0.0493 C 1.02378 0.05046 1.02621 0.05023 1.02864 0.05116 L 1.04184 0.04699 L 1.04843 0.04514 C 1.05816 0.03704 1.05086 0.04167 1.06632 0.03889 C 1.07812 0.03704 1.06736 0.03588 1.08038 0.03912 C 1.08246 0.03796 1.08472 0.0368 1.08732 0.03727 C 1.0901 0.03634 1.09236 0.03843 1.09618 0.03981 C 1.09826 0.03935 1.10017 0.03889 1.10191 0.03958 C 1.10382 0.03727 1.1052 0.03495 1.10746 0.03449 C 1.11145 0.03403 1.11545 0.03588 1.11927 0.03518 C 1.13159 0.03634 1.12274 0.03565 1.14357 0.04005 C 1.14635 0.0419 1.14982 0.04329 1.1526 0.04352 C 1.15538 0.04282 1.15659 0.04282 1.15868 0.04352 C 1.1618 0.04398 1.16527 0.04329 1.16892 0.04375 C 1.171 0.04329 1.17378 0.04444 1.17656 0.04514 C 1.18402 0.04606 1.18264 0.04444 1.19305 0.04907 C 1.20989 0.05671 1.22673 0.06458 1.24409 0.07384 C 1.28958 0.07755 1.24184 0.07222 1.35868 0.13495 C 1.37135 0.14213 1.38437 0.14653 1.3967 0.15347 C 1.40277 0.15648 1.40972 0.15995 1.41597 0.16412 " pathEditMode="relative" rAng="1320000" ptsTypes="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51" y="80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3"/>
          </a:solidFill>
        </p:grpSpPr>
        <p:sp>
          <p:nvSpPr>
            <p:cNvPr id="20" name="Oval 19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003BE68-2E2F-48A7-A20B-B5AA1FD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971165"/>
            <a:ext cx="8220075" cy="993775"/>
          </a:xfrm>
        </p:spPr>
        <p:txBody>
          <a:bodyPr/>
          <a:lstStyle/>
          <a:p>
            <a:r>
              <a:rPr lang="en-GB" altLang="en-US" sz="6000" dirty="0"/>
              <a:t>rain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95735" y="3784130"/>
            <a:ext cx="1179415" cy="165169"/>
            <a:chOff x="4095735" y="3784130"/>
            <a:chExt cx="1179415" cy="165169"/>
          </a:xfrm>
        </p:grpSpPr>
        <p:sp>
          <p:nvSpPr>
            <p:cNvPr id="10" name="Rounded Rectangle 9"/>
            <p:cNvSpPr/>
            <p:nvPr/>
          </p:nvSpPr>
          <p:spPr>
            <a:xfrm>
              <a:off x="4373680" y="3808462"/>
              <a:ext cx="644073" cy="11650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095735" y="3784130"/>
              <a:ext cx="171422" cy="1651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103728" y="3784130"/>
              <a:ext cx="171422" cy="1651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637" y="2052451"/>
            <a:ext cx="2382660" cy="24357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5622" y="563692"/>
            <a:ext cx="2989048" cy="2977518"/>
            <a:chOff x="645622" y="563692"/>
            <a:chExt cx="2989048" cy="29775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622" y="563692"/>
              <a:ext cx="2989048" cy="297751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521" y="1551466"/>
              <a:ext cx="1336467" cy="1001970"/>
            </a:xfrm>
            <a:prstGeom prst="rect">
              <a:avLst/>
            </a:prstGeom>
          </p:spPr>
        </p:pic>
      </p:grpSp>
      <p:grpSp>
        <p:nvGrpSpPr>
          <p:cNvPr id="17" name="Show button"/>
          <p:cNvGrpSpPr>
            <a:grpSpLocks/>
          </p:cNvGrpSpPr>
          <p:nvPr/>
        </p:nvGrpSpPr>
        <p:grpSpPr bwMode="auto">
          <a:xfrm>
            <a:off x="6978244" y="5534773"/>
            <a:ext cx="1520266" cy="666750"/>
            <a:chOff x="6914614" y="5534675"/>
            <a:chExt cx="1520969" cy="666848"/>
          </a:xfrm>
        </p:grpSpPr>
        <p:sp>
          <p:nvSpPr>
            <p:cNvPr id="22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>
            <a:xfrm>
              <a:off x="6914614" y="5650580"/>
              <a:ext cx="1099058" cy="43186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33" t="5001" b="64794"/>
            <a:stretch/>
          </p:blipFill>
          <p:spPr>
            <a:xfrm>
              <a:off x="7715171" y="5534675"/>
              <a:ext cx="720412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290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0.35949 L 0.02917 0.36042 C 0.03437 0.35996 0.03993 0.36181 0.04566 0.36227 C 0.05174 0.36273 0.06337 0.36065 0.06979 0.35671 C 0.07326 0.35509 0.07621 0.35301 0.07899 0.35162 C 0.10104 0.34236 0.06649 0.36065 0.09965 0.34468 C 0.10243 0.34329 0.10451 0.34144 0.10712 0.33959 C 0.11128 0.33727 0.11615 0.33542 0.12101 0.33241 C 0.12413 0.32986 0.12726 0.32685 0.13073 0.32523 C 0.13368 0.32246 0.13733 0.32199 0.14097 0.31991 C 0.1441 0.31667 0.14983 0.31459 0.15243 0.3125 C 0.15816 0.3081 0.1618 0.30255 0.16771 0.30023 C 0.17448 0.29676 0.17118 0.29861 0.18073 0.29537 C 0.19358 0.28287 0.17656 0.29792 0.19323 0.28727 C 0.19531 0.28611 0.19653 0.28472 0.19896 0.28264 C 0.20069 0.28218 0.2026 0.28195 0.20399 0.28102 C 0.20642 0.2794 0.20712 0.27801 0.20885 0.27593 C 0.2125 0.27384 0.21337 0.27037 0.21736 0.26759 C 0.21892 0.26759 0.21996 0.26597 0.22205 0.26574 C 0.2401 0.24792 0.21736 0.26945 0.23819 0.2507 C 0.24948 0.24028 0.24236 0.24491 0.25121 0.24144 C 0.25538 0.23519 0.25712 0.23264 0.26233 0.22871 C 0.26406 0.22755 0.26597 0.22755 0.26823 0.22639 C 0.2908 0.21227 0.26233 0.22871 0.28108 0.21644 C 0.2849 0.21412 0.29201 0.21227 0.29566 0.21111 L 0.3599 0.21366 C 0.36719 0.21389 0.37344 0.21621 0.38056 0.21597 C 0.39288 0.21528 0.40503 0.21459 0.41823 0.21412 C 0.43611 0.20602 0.40764 0.21806 0.43108 0.20857 C 0.43437 0.20718 0.43854 0.20579 0.44167 0.20347 C 0.44479 0.20093 0.44809 0.19838 0.45121 0.19676 C 0.45434 0.19445 0.45833 0.19352 0.46198 0.19144 C 0.46424 0.19074 0.46597 0.19028 0.46806 0.18935 C 0.47031 0.18796 0.47309 0.18611 0.47483 0.18426 C 0.47726 0.18125 0.47865 0.17963 0.48021 0.17639 C 0.48403 0.16366 0.48038 0.17523 0.48819 0.16204 C 0.50087 0.14121 0.48125 0.16875 0.49705 0.14699 C 0.50121 0.13334 0.49687 0.1463 0.50469 0.13241 C 0.50746 0.12732 0.50955 0.12222 0.51233 0.11736 C 0.51354 0.11435 0.51597 0.1132 0.51823 0.11042 C 0.51892 0.1081 0.51979 0.10509 0.52153 0.10371 C 0.5224 0.09977 0.52535 0.1 0.52708 0.09838 C 0.5342 0.09051 0.5316 0.08889 0.53976 0.08334 C 0.54271 0.08125 0.54653 0.08009 0.54913 0.07871 C 0.55191 0.07662 0.55382 0.07269 0.55677 0.07084 C 0.5599 0.06829 0.56719 0.06528 0.57153 0.06389 C 0.58003 0.05533 0.57483 0.05996 0.58854 0.05347 L 0.59375 0.0507 C 0.60382 0.04236 0.59687 0.04676 0.61371 0.04097 C 0.62187 0.0375 0.62222 0.03773 0.63056 0.03634 C 0.6342 0.03542 0.63785 0.03496 0.64201 0.03403 C 0.64826 0.03287 0.65521 0.03218 0.66198 0.03102 C 0.66753 0.02894 0.67274 0.025 0.67882 0.02408 L 0.69375 0.01945 C 0.69531 0.01806 0.6974 0.01736 0.69896 0.01644 C 0.70365 0.01528 0.71441 0.0125 0.71788 0.00926 C 0.71962 0.00764 0.72014 0.00579 0.72292 0.0044 C 0.72413 0.00255 0.72708 0.00347 0.72847 0.00162 C 0.73229 -0.00116 0.73628 -0.00486 0.73958 -0.00879 C 0.74167 -0.00972 0.74323 -0.01204 0.74549 -0.0125 L 0.75087 -0.01574 C 0.7691 -0.03171 0.76146 -0.02708 0.77326 -0.03264 C 0.77691 -0.03541 0.77986 -0.04097 0.78455 -0.04236 C 0.79184 -0.04629 0.78819 -0.04329 0.7974 -0.05 C 0.80556 -0.0662 0.79809 -0.05486 0.82153 -0.06227 C 0.85139 -0.07153 0.81024 -0.06481 0.84722 -0.07014 C 0.87604 -0.07963 0.84687 -0.07014 0.91979 -0.07454 C 0.925 -0.07546 0.93073 -0.07616 0.93576 -0.07708 C 0.93802 -0.07893 0.93976 -0.0794 0.94184 -0.07986 C 0.9434 -0.08125 0.94531 -0.08403 0.94722 -0.08449 C 0.95052 -0.08634 0.9533 -0.08634 0.9566 -0.08727 L 0.97309 -0.09236 C 0.98281 -0.10069 0.98142 -0.10046 0.98976 -0.10463 C 0.99253 -0.10486 0.99462 -0.10625 0.99722 -0.10671 L 1.00833 -0.11713 L 1.01389 -0.12222 C 1.02066 -0.13449 1.0151 -0.12662 1.02865 -0.1368 C 1.03906 -0.14444 1.02882 -0.14028 1.04184 -0.14375 C 1.0434 -0.14583 1.04514 -0.14791 1.04774 -0.14884 C 1.05 -0.15116 1.05278 -0.15023 1.0566 -0.15092 C 1.05851 -0.15254 1.06007 -0.1537 1.06181 -0.15393 C 1.06302 -0.15717 1.06354 -0.15995 1.06562 -0.16157 C 1.0691 -0.16389 1.07344 -0.16412 1.07674 -0.1669 C 1.08854 -0.17176 1.08003 -0.16805 1.10069 -0.1743 C 1.10365 -0.17407 1.10729 -0.17454 1.1099 -0.17569 C 1.11233 -0.17778 1.11354 -0.17824 1.11562 -0.1787 C 1.11858 -0.17986 1.1217 -0.18217 1.12517 -0.18356 C 1.12691 -0.18518 1.12986 -0.18541 1.13264 -0.18611 C 1.13976 -0.18912 1.13802 -0.18981 1.14913 -0.19074 C 1.16684 -0.19213 1.18455 -0.19329 1.2033 -0.19329 C 1.24653 -0.2125 1.20069 -0.19375 1.32674 -0.19375 C 1.34045 -0.19352 1.35382 -0.19606 1.36719 -0.1956 C 1.37361 -0.19583 1.38108 -0.19606 1.38802 -0.19537 " pathEditMode="relative" rAng="0" ptsTypes="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51" y="-27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3"/>
          </a:solidFill>
        </p:grpSpPr>
        <p:sp>
          <p:nvSpPr>
            <p:cNvPr id="20" name="Oval 19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003BE68-2E2F-48A7-A20B-B5AA1FD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971165"/>
            <a:ext cx="8220075" cy="993775"/>
          </a:xfrm>
        </p:spPr>
        <p:txBody>
          <a:bodyPr/>
          <a:lstStyle/>
          <a:p>
            <a:r>
              <a:rPr lang="en-GB" altLang="en-US" sz="6000" dirty="0"/>
              <a:t>tail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95735" y="3784130"/>
            <a:ext cx="1179415" cy="165169"/>
            <a:chOff x="4095735" y="3784130"/>
            <a:chExt cx="1179415" cy="165169"/>
          </a:xfrm>
        </p:grpSpPr>
        <p:sp>
          <p:nvSpPr>
            <p:cNvPr id="10" name="Rounded Rectangle 9"/>
            <p:cNvSpPr/>
            <p:nvPr/>
          </p:nvSpPr>
          <p:spPr>
            <a:xfrm>
              <a:off x="4373680" y="3808462"/>
              <a:ext cx="644073" cy="11650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095735" y="3784130"/>
              <a:ext cx="171422" cy="1651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103728" y="3784130"/>
              <a:ext cx="171422" cy="1651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637" y="1430926"/>
            <a:ext cx="2382660" cy="243578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353884" y="541821"/>
            <a:ext cx="3184977" cy="3172691"/>
            <a:chOff x="5353884" y="541821"/>
            <a:chExt cx="3184977" cy="317269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884" y="541821"/>
              <a:ext cx="3184977" cy="317269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5" t="-15137" r="-6725" b="-8226"/>
            <a:stretch/>
          </p:blipFill>
          <p:spPr>
            <a:xfrm>
              <a:off x="6082145" y="1285166"/>
              <a:ext cx="1652825" cy="1685999"/>
            </a:xfrm>
            <a:prstGeom prst="ellipse">
              <a:avLst/>
            </a:prstGeom>
          </p:spPr>
        </p:pic>
      </p:grpSp>
      <p:grpSp>
        <p:nvGrpSpPr>
          <p:cNvPr id="24" name="Show button"/>
          <p:cNvGrpSpPr>
            <a:grpSpLocks/>
          </p:cNvGrpSpPr>
          <p:nvPr/>
        </p:nvGrpSpPr>
        <p:grpSpPr bwMode="auto">
          <a:xfrm>
            <a:off x="6978244" y="5534773"/>
            <a:ext cx="1520266" cy="666750"/>
            <a:chOff x="6914614" y="5534675"/>
            <a:chExt cx="1520969" cy="666848"/>
          </a:xfrm>
        </p:grpSpPr>
        <p:sp>
          <p:nvSpPr>
            <p:cNvPr id="25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>
            <a:xfrm>
              <a:off x="6914614" y="5650580"/>
              <a:ext cx="1099058" cy="43186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33" t="5001" b="64794"/>
            <a:stretch/>
          </p:blipFill>
          <p:spPr>
            <a:xfrm>
              <a:off x="7715171" y="5534675"/>
              <a:ext cx="720412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662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00018 0.00093 C 0.00451 0.00463 0.0085 0.00972 0.01354 0.01389 C 0.01857 0.01852 0.02934 0.02454 0.03628 0.02477 C 0.0401 0.02616 0.0434 0.02593 0.04635 0.02708 C 0.06875 0.03403 0.03194 0.02685 0.06666 0.03426 C 0.06979 0.03495 0.07222 0.03472 0.07534 0.03495 C 0.07951 0.03588 0.08455 0.03727 0.08993 0.03843 C 0.09357 0.03773 0.09757 0.03819 0.10104 0.03819 C 0.10486 0.03796 0.10781 0.04005 0.11198 0.04051 C 0.11597 0.04028 0.12153 0.04167 0.12448 0.0419 C 0.13107 0.0419 0.13663 0.03935 0.14271 0.04213 C 0.14948 0.04329 0.146 0.04213 0.1559 0.0463 C 0.17205 0.04421 0.15087 0.04537 0.16979 0.04745 C 0.1717 0.04815 0.17378 0.04792 0.17604 0.04676 C 0.1776 0.04792 0.18003 0.04977 0.18107 0.04954 C 0.18385 0.04977 0.18507 0.04884 0.18715 0.04792 C 0.19097 0.04815 0.19305 0.04606 0.19774 0.04653 C 0.19896 0.04792 0.20087 0.04699 0.20243 0.04792 C 0.22465 0.04444 0.19687 0.04792 0.22187 0.04606 C 0.23593 0.04398 0.22778 0.04305 0.2368 0.04676 C 0.24288 0.04352 0.24548 0.04282 0.25104 0.04259 C 0.25295 0.04329 0.25486 0.04421 0.25712 0.04421 C 0.28194 0.04792 0.25104 0.04259 0.27187 0.04444 C 0.27604 0.04468 0.28298 0.04792 0.28663 0.0493 L 0.34132 0.09444 C 0.34739 0.09977 0.35208 0.10555 0.35833 0.11018 C 0.36927 0.11782 0.38003 0.12523 0.39166 0.13426 C 0.41007 0.13935 0.3809 0.13079 0.40486 0.13773 C 0.40816 0.13866 0.41267 0.14051 0.4158 0.14028 C 0.41962 0.14028 0.42326 0.14028 0.42673 0.1412 C 0.43038 0.1412 0.43403 0.14305 0.43802 0.14375 C 0.44028 0.14468 0.44184 0.1456 0.44409 0.14537 C 0.44653 0.1463 0.44982 0.14653 0.45173 0.1463 C 0.45503 0.14468 0.45677 0.14398 0.45937 0.14305 C 0.46753 0.1338 0.46007 0.14143 0.47187 0.13565 C 0.49045 0.12639 0.46319 0.13634 0.48507 0.12801 C 0.49375 0.11898 0.48524 0.12731 0.49705 0.1213 C 0.50139 0.11875 0.50521 0.11528 0.50937 0.11273 C 0.51146 0.11157 0.51423 0.1118 0.51701 0.11042 C 0.51892 0.10949 0.52048 0.10694 0.52239 0.10764 C 0.52465 0.1044 0.52725 0.10671 0.52934 0.10602 C 0.53837 0.10417 0.5368 0.10139 0.546 0.10116 C 0.54913 0.10231 0.55295 0.10393 0.55555 0.1044 C 0.55903 0.10417 0.56198 0.10208 0.56545 0.10231 C 0.56892 0.10231 0.57639 0.10486 0.58107 0.10579 C 0.59132 0.10393 0.58524 0.10509 0.5993 0.10833 L 0.60486 0.10995 C 0.61666 0.10856 0.6092 0.10833 0.62604 0.11458 C 0.6342 0.11643 0.63437 0.11713 0.64253 0.1213 C 0.64583 0.12315 0.64896 0.12569 0.65295 0.12685 C 0.65868 0.13079 0.6651 0.13403 0.67135 0.13773 C 0.67691 0.13981 0.68298 0.13958 0.68854 0.14305 L 0.70312 0.14907 C 0.70521 0.14907 0.70729 0.14977 0.70885 0.14954 C 0.71337 0.15255 0.72361 0.15671 0.72795 0.15602 C 0.73003 0.15602 0.73142 0.15509 0.73403 0.15509 C 0.73576 0.15509 0.73819 0.15764 0.73993 0.15671 C 0.74427 0.15694 0.7493 0.15648 0.75347 0.15509 C 0.75555 0.15532 0.75798 0.1544 0.75989 0.15602 L 0.7658 0.15625 C 0.78767 0.15463 0.77934 0.15417 0.79166 0.15671 C 0.79583 0.15671 0.80034 0.15417 0.80521 0.15602 C 0.81284 0.15718 0.8085 0.15764 0.81892 0.15764 C 0.83229 0.14954 0.82118 0.15417 0.84462 0.16366 C 0.87396 0.175 0.83559 0.15417 0.86962 0.17338 C 0.89826 0.18449 0.86944 0.17338 0.9342 0.21829 C 0.93906 0.22153 0.94462 0.2243 0.94913 0.22685 C 0.95173 0.22685 0.95347 0.22755 0.95521 0.22847 C 0.95729 0.22847 0.95989 0.22685 0.96163 0.22847 C 0.96528 0.22824 0.96771 0.23009 0.971 0.23194 L 0.98698 0.23889 C 0.99861 0.23796 0.99722 0.23657 1.00607 0.23889 C 1.00868 0.24074 1.01111 0.24097 1.01337 0.24236 L 1.02691 0.24074 L 1.0335 0.23981 C 1.04409 0.23333 1.03628 0.23727 1.05173 0.23704 C 1.06371 0.23727 1.0533 0.2338 1.0658 0.23981 C 1.06805 0.23866 1.07031 0.23819 1.07291 0.23912 C 1.07569 0.23843 1.07795 0.24143 1.08107 0.24375 C 1.0835 0.24329 1.08559 0.24352 1.08715 0.24421 C 1.08923 0.2419 1.0908 0.24051 1.09305 0.23981 C 1.09705 0.24074 1.10087 0.24282 1.10469 0.24259 C 1.11684 0.2463 1.10798 0.24421 1.1283 0.25278 C 1.1309 0.25486 1.13403 0.25718 1.1368 0.25718 C 1.13941 0.25764 1.1408 0.25741 1.14288 0.25833 C 1.146 0.25972 1.14948 0.25972 1.15295 0.26134 C 1.15503 0.26065 1.15746 0.26227 1.16041 0.26389 C 1.16788 0.26597 1.16649 0.26366 1.17639 0.27083 C 1.19219 0.28125 1.20816 0.29167 1.2243 0.30417 C 1.26909 0.31667 1.22222 0.30208 1.33125 0.38611 C 1.34305 0.39537 1.35555 0.40231 1.36701 0.4118 C 1.37274 0.41551 1.37916 0.42106 1.38507 0.42569 " pathEditMode="relative" rAng="1800000" ptsTypes="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323" y="2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Sentence Time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xmlns="" id="{E56A478C-8BD0-4C72-B9E5-FEE907C50D24}"/>
              </a:ext>
            </a:extLst>
          </p:cNvPr>
          <p:cNvSpPr/>
          <p:nvPr/>
        </p:nvSpPr>
        <p:spPr>
          <a:xfrm>
            <a:off x="809000" y="1473199"/>
            <a:ext cx="7516474" cy="95501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Why do Kit and Sam need to be quick? Read the sentence then click ‘Show’ to reveal the answer!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746736"/>
            <a:ext cx="2498758" cy="25544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3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30" name="Kit's teachings">
            <a:extLst>
              <a:ext uri="{FF2B5EF4-FFF2-40B4-BE49-F238E27FC236}">
                <a16:creationId xmlns:a16="http://schemas.microsoft.com/office/drawing/2014/main" xmlns="" id="{53FD0CF1-FA53-4803-8F54-925B472D4661}"/>
              </a:ext>
            </a:extLst>
          </p:cNvPr>
          <p:cNvGrpSpPr/>
          <p:nvPr/>
        </p:nvGrpSpPr>
        <p:grpSpPr>
          <a:xfrm>
            <a:off x="687898" y="5157192"/>
            <a:ext cx="4460166" cy="1008112"/>
            <a:chOff x="687898" y="5157192"/>
            <a:chExt cx="4460166" cy="1008112"/>
          </a:xfrm>
        </p:grpSpPr>
        <p:sp>
          <p:nvSpPr>
            <p:cNvPr id="31" name="Rectangle: Rounded Corners 9">
              <a:extLst>
                <a:ext uri="{FF2B5EF4-FFF2-40B4-BE49-F238E27FC236}">
                  <a16:creationId xmlns:a16="http://schemas.microsoft.com/office/drawing/2014/main" xmlns="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32" t="-6794" r="-15476" b="57760"/>
            <a:stretch/>
          </p:blipFill>
          <p:spPr>
            <a:xfrm>
              <a:off x="687898" y="5157192"/>
              <a:ext cx="1006678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</p:pic>
      </p:grpSp>
      <p:sp>
        <p:nvSpPr>
          <p:cNvPr id="33" name="Kit's teaching bubble">
            <a:extLst>
              <a:ext uri="{FF2B5EF4-FFF2-40B4-BE49-F238E27FC236}">
                <a16:creationId xmlns:a16="http://schemas.microsoft.com/office/drawing/2014/main" xmlns="" id="{4F70B4BA-A660-436F-BCC3-8151C9561A39}"/>
              </a:ext>
            </a:extLst>
          </p:cNvPr>
          <p:cNvSpPr/>
          <p:nvPr/>
        </p:nvSpPr>
        <p:spPr>
          <a:xfrm>
            <a:off x="1403648" y="4065488"/>
            <a:ext cx="3829472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CB4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‘Sound Buttons On/Off’ to select whether you want to show sound buttons under the caption.</a:t>
            </a:r>
          </a:p>
        </p:txBody>
      </p:sp>
      <p:sp>
        <p:nvSpPr>
          <p:cNvPr id="34" name="Close bubble">
            <a:extLst>
              <a:ext uri="{FF2B5EF4-FFF2-40B4-BE49-F238E27FC236}">
                <a16:creationId xmlns:a16="http://schemas.microsoft.com/office/drawing/2014/main" xmlns="" id="{FD1045FB-80F3-4CA9-AD92-7BAF646FF417}"/>
              </a:ext>
            </a:extLst>
          </p:cNvPr>
          <p:cNvSpPr/>
          <p:nvPr/>
        </p:nvSpPr>
        <p:spPr>
          <a:xfrm>
            <a:off x="5075684" y="3981896"/>
            <a:ext cx="284162" cy="284163"/>
          </a:xfrm>
          <a:prstGeom prst="ellipse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4162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t="30105" r="12703"/>
          <a:stretch/>
        </p:blipFill>
        <p:spPr>
          <a:xfrm>
            <a:off x="476250" y="444322"/>
            <a:ext cx="8183656" cy="5938218"/>
          </a:xfrm>
          <a:prstGeom prst="roundRect">
            <a:avLst>
              <a:gd name="adj" fmla="val 2604"/>
            </a:avLst>
          </a:prstGeom>
          <a:ln w="28575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09"/>
          <a:stretch/>
        </p:blipFill>
        <p:spPr>
          <a:xfrm>
            <a:off x="2058866" y="958467"/>
            <a:ext cx="2531596" cy="5424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09"/>
          <a:stretch/>
        </p:blipFill>
        <p:spPr>
          <a:xfrm>
            <a:off x="4793395" y="958467"/>
            <a:ext cx="2411827" cy="5424073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 bwMode="auto">
          <a:xfrm>
            <a:off x="452266" y="424652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5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3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21" name="Speech Bubble">
            <a:extLst>
              <a:ext uri="{FF2B5EF4-FFF2-40B4-BE49-F238E27FC236}">
                <a16:creationId xmlns:a16="http://schemas.microsoft.com/office/drawing/2014/main" xmlns="" id="{B0288A3D-4903-446A-9F9F-C5E99AF2DE15}"/>
              </a:ext>
            </a:extLst>
          </p:cNvPr>
          <p:cNvSpPr/>
          <p:nvPr/>
        </p:nvSpPr>
        <p:spPr>
          <a:xfrm>
            <a:off x="1030864" y="4586689"/>
            <a:ext cx="7119195" cy="1182467"/>
          </a:xfrm>
          <a:prstGeom prst="wedgeRoundRectCallout">
            <a:avLst>
              <a:gd name="adj1" fmla="val 20479"/>
              <a:gd name="adj2" fmla="val -486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180000"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Kit and Sam got wet in </a:t>
            </a:r>
            <a:r>
              <a:rPr lang="en-GB" sz="3200" dirty="0">
                <a:solidFill>
                  <a:srgbClr val="DE1E5A"/>
                </a:solidFill>
                <a:ea typeface="Tuffy" panose="020B0603060100000000" pitchFamily="34" charset="0"/>
                <a:cs typeface="Tuffy" panose="020B0603060100000000" pitchFamily="34" charset="0"/>
              </a:rPr>
              <a:t>the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 rain.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31288" y="5362161"/>
            <a:ext cx="5593735" cy="93562"/>
            <a:chOff x="1987184" y="5289026"/>
            <a:chExt cx="5593735" cy="93562"/>
          </a:xfrm>
        </p:grpSpPr>
        <p:sp>
          <p:nvSpPr>
            <p:cNvPr id="24" name="Oval 23"/>
            <p:cNvSpPr/>
            <p:nvPr/>
          </p:nvSpPr>
          <p:spPr>
            <a:xfrm>
              <a:off x="1987184" y="5295065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187105" y="5295065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2325072" y="5295065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633035" y="5295065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844783" y="5295065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3083388" y="5295065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3433577" y="5297652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659086" y="5299471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099219" y="5289026"/>
              <a:ext cx="321709" cy="8231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3934184" y="5299347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4342975" y="5298052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4547166" y="5297652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4733403" y="5300270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5085055" y="5297652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5338095" y="5297652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5510552" y="5297652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5768549" y="5297652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5944302" y="5297652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6939228" y="5289026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7498601" y="5289026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Sound Buttons">
            <a:extLst>
              <a:ext uri="{FF2B5EF4-FFF2-40B4-BE49-F238E27FC236}">
                <a16:creationId xmlns:a16="http://schemas.microsoft.com/office/drawing/2014/main" xmlns="" id="{FF2B17B6-EB20-4042-B0A2-3C6CF20131EC}"/>
              </a:ext>
            </a:extLst>
          </p:cNvPr>
          <p:cNvSpPr/>
          <p:nvPr/>
        </p:nvSpPr>
        <p:spPr>
          <a:xfrm>
            <a:off x="1221912" y="5650938"/>
            <a:ext cx="2644775" cy="431800"/>
          </a:xfrm>
          <a:prstGeom prst="roundRect">
            <a:avLst>
              <a:gd name="adj" fmla="val 50000"/>
            </a:avLst>
          </a:prstGeom>
          <a:solidFill>
            <a:srgbClr val="CB479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grpSp>
        <p:nvGrpSpPr>
          <p:cNvPr id="48" name="Show"/>
          <p:cNvGrpSpPr/>
          <p:nvPr/>
        </p:nvGrpSpPr>
        <p:grpSpPr>
          <a:xfrm>
            <a:off x="6373296" y="5505908"/>
            <a:ext cx="1545814" cy="666750"/>
            <a:chOff x="6914614" y="5505908"/>
            <a:chExt cx="1545814" cy="666750"/>
          </a:xfrm>
        </p:grpSpPr>
        <p:sp>
          <p:nvSpPr>
            <p:cNvPr id="49" name="Rectangle: Rounded Corners 18">
              <a:extLst>
                <a:ext uri="{FF2B5EF4-FFF2-40B4-BE49-F238E27FC236}">
                  <a16:creationId xmlns:a16="http://schemas.microsoft.com/office/drawing/2014/main" xmlns="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33" t="5001" b="64794"/>
            <a:stretch/>
          </p:blipFill>
          <p:spPr bwMode="auto">
            <a:xfrm>
              <a:off x="7740349" y="5505908"/>
              <a:ext cx="720079" cy="66675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132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04813"/>
            <a:ext cx="8424863" cy="17287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Can you try to write the sound </a:t>
            </a:r>
            <a:r>
              <a:rPr lang="en-GB" dirty="0" err="1" smtClean="0">
                <a:latin typeface="Comic Sans MS" panose="030F0702030302020204" pitchFamily="66" charset="0"/>
              </a:rPr>
              <a:t>ai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050" name="Picture 2" descr="F:\Removable Disk\USB\Reception 2020\Phonics\Photos\P1600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83393" y="1912581"/>
            <a:ext cx="5349924" cy="4012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learnt…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387FAB-2940-4988-8E65-FF419658FDD6}"/>
              </a:ext>
            </a:extLst>
          </p:cNvPr>
          <p:cNvSpPr txBox="1"/>
          <p:nvPr/>
        </p:nvSpPr>
        <p:spPr>
          <a:xfrm>
            <a:off x="2234436" y="2006805"/>
            <a:ext cx="43657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>
                <a:ln w="57150">
                  <a:noFill/>
                </a:ln>
                <a:latin typeface="Twinkl SemiBold" pitchFamily="2" charset="0"/>
              </a:rPr>
              <a:t>ai</a:t>
            </a:r>
            <a:endParaRPr lang="en-GB" sz="16600" dirty="0">
              <a:ln w="57150">
                <a:noFill/>
              </a:ln>
              <a:latin typeface="Twinkl Semi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96" y="1920240"/>
            <a:ext cx="1431536" cy="3877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19" y="1920240"/>
            <a:ext cx="1363810" cy="387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1 11"/>
          <p:cNvSpPr/>
          <p:nvPr/>
        </p:nvSpPr>
        <p:spPr>
          <a:xfrm>
            <a:off x="-2562225" y="706438"/>
            <a:ext cx="6624638" cy="6624637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325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73138"/>
            <a:ext cx="31480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Comic Sans MS" pitchFamily="66" charset="0"/>
              </a:rPr>
              <a:t>Today, we are learning…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32138" y="1270000"/>
            <a:ext cx="42402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0" b="1" dirty="0" err="1" smtClean="0">
                <a:latin typeface="Comic Sans MS" pitchFamily="66" charset="0"/>
              </a:rPr>
              <a:t>ai</a:t>
            </a:r>
            <a:endParaRPr lang="en-GB" altLang="en-US" sz="300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Jolly Phonics Song and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Website link for all the songs – a-z order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vimeo.com/106231366</a:t>
            </a:r>
            <a:endParaRPr lang="en-GB" dirty="0" smtClean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Action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33" y="3022600"/>
            <a:ext cx="4634417" cy="349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 descr="F:\Removable Disk\USB\Reception 2020\Phonics\Photos\P16006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15048"/>
          <a:stretch/>
        </p:blipFill>
        <p:spPr bwMode="auto">
          <a:xfrm rot="16200000">
            <a:off x="648269" y="3755409"/>
            <a:ext cx="244295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2087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Let’s watch Geraldine the Giraffe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tell us all about the sound </a:t>
            </a:r>
            <a:r>
              <a:rPr lang="en-GB" dirty="0" err="1" smtClean="0">
                <a:latin typeface="Comic Sans MS" panose="030F0702030302020204" pitchFamily="66" charset="0"/>
              </a:rPr>
              <a:t>ai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063"/>
            <a:ext cx="8229600" cy="2087562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Copy and paste the link below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2800" dirty="0">
                <a:latin typeface="Comic Sans MS" panose="030F0702030302020204" pitchFamily="66" charset="0"/>
              </a:rPr>
              <a:t>https://www.youtube.com/watch?v=LnXaN-CvR9s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62" y="2298700"/>
            <a:ext cx="4182534" cy="313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ctrTitle"/>
          </p:nvPr>
        </p:nvSpPr>
        <p:spPr>
          <a:xfrm>
            <a:off x="776288" y="333375"/>
            <a:ext cx="7972425" cy="424815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Can you think of anything that has the </a:t>
            </a:r>
            <a:r>
              <a:rPr lang="en-GB" altLang="en-US" dirty="0" err="1" smtClean="0">
                <a:latin typeface="Comic Sans MS" pitchFamily="66" charset="0"/>
              </a:rPr>
              <a:t>ai</a:t>
            </a:r>
            <a:r>
              <a:rPr lang="en-GB" altLang="en-US" dirty="0" smtClean="0">
                <a:latin typeface="Comic Sans MS" pitchFamily="66" charset="0"/>
              </a:rPr>
              <a:t> sound in it?</a:t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4" y="2593974"/>
            <a:ext cx="7346085" cy="3679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2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003BE68-2E2F-48A7-A20B-B5AA1FD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Snail Trails</a:t>
            </a:r>
          </a:p>
        </p:txBody>
      </p:sp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xmlns="" id="{E56A478C-8BD0-4C72-B9E5-FEE907C50D24}"/>
              </a:ext>
            </a:extLst>
          </p:cNvPr>
          <p:cNvSpPr/>
          <p:nvPr/>
        </p:nvSpPr>
        <p:spPr>
          <a:xfrm>
            <a:off x="809000" y="1439333"/>
            <a:ext cx="7516474" cy="75353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Kit and Sam are looking at the snails in the garden. </a:t>
            </a: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                                     Their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trails are making words! Can you read them?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3"/>
          </a:solidFill>
        </p:grpSpPr>
        <p:sp>
          <p:nvSpPr>
            <p:cNvPr id="20" name="Oval 19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10" y="2900746"/>
            <a:ext cx="2623840" cy="26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3"/>
          </a:solidFill>
        </p:grpSpPr>
        <p:sp>
          <p:nvSpPr>
            <p:cNvPr id="20" name="Oval 19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003BE68-2E2F-48A7-A20B-B5AA1FD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971165"/>
            <a:ext cx="8220075" cy="993775"/>
          </a:xfrm>
        </p:spPr>
        <p:txBody>
          <a:bodyPr/>
          <a:lstStyle/>
          <a:p>
            <a:r>
              <a:rPr lang="en-GB" altLang="en-US" sz="6000" dirty="0"/>
              <a:t>wait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07483" y="3784130"/>
            <a:ext cx="1314380" cy="165169"/>
            <a:chOff x="4107483" y="3784130"/>
            <a:chExt cx="1314380" cy="165169"/>
          </a:xfrm>
        </p:grpSpPr>
        <p:sp>
          <p:nvSpPr>
            <p:cNvPr id="10" name="Rounded Rectangle 9"/>
            <p:cNvSpPr/>
            <p:nvPr/>
          </p:nvSpPr>
          <p:spPr>
            <a:xfrm>
              <a:off x="4513884" y="3808464"/>
              <a:ext cx="644073" cy="11650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250441" y="3784130"/>
              <a:ext cx="171422" cy="1651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107483" y="3784130"/>
              <a:ext cx="171422" cy="1651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640" y="524773"/>
            <a:ext cx="2663345" cy="2653072"/>
            <a:chOff x="548640" y="524773"/>
            <a:chExt cx="2663345" cy="2653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" y="524773"/>
              <a:ext cx="2663345" cy="265307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1237" t="-3352" r="-40300" b="38699"/>
            <a:stretch/>
          </p:blipFill>
          <p:spPr>
            <a:xfrm>
              <a:off x="1143000" y="1126155"/>
              <a:ext cx="1422075" cy="1388446"/>
            </a:xfrm>
            <a:prstGeom prst="ellipse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377" y="4220320"/>
            <a:ext cx="2382660" cy="2435787"/>
          </a:xfrm>
          <a:prstGeom prst="rect">
            <a:avLst/>
          </a:prstGeom>
        </p:spPr>
      </p:pic>
      <p:grpSp>
        <p:nvGrpSpPr>
          <p:cNvPr id="17" name="Show button"/>
          <p:cNvGrpSpPr>
            <a:grpSpLocks/>
          </p:cNvGrpSpPr>
          <p:nvPr/>
        </p:nvGrpSpPr>
        <p:grpSpPr bwMode="auto">
          <a:xfrm>
            <a:off x="7028348" y="5534773"/>
            <a:ext cx="1520266" cy="666750"/>
            <a:chOff x="6914614" y="5534675"/>
            <a:chExt cx="1520969" cy="666848"/>
          </a:xfrm>
        </p:grpSpPr>
        <p:sp>
          <p:nvSpPr>
            <p:cNvPr id="25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>
            <a:xfrm>
              <a:off x="6914614" y="5650580"/>
              <a:ext cx="1099058" cy="43186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33" t="5001" b="64794"/>
            <a:stretch/>
          </p:blipFill>
          <p:spPr>
            <a:xfrm>
              <a:off x="7715171" y="5534675"/>
              <a:ext cx="720412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7783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1.11111E-6 0.00024 C 0.00573 0.0007 0.01111 0.00255 0.01684 0.00255 C 0.02257 0.00255 0.0342 0.00047 0.0408 -0.00254 C 0.04392 -0.00393 0.04687 -0.00601 0.05017 -0.0074 C 0.0717 -0.01713 0.0375 0.00116 0.07048 -0.01481 C 0.07309 -0.0162 0.07535 -0.01828 0.07795 -0.0199 C 0.08212 -0.02245 0.08663 -0.0243 0.09132 -0.02731 C 0.09462 -0.02939 0.09739 -0.03263 0.10069 -0.03472 C 0.10417 -0.0368 0.10764 -0.03726 0.11128 -0.03958 C 0.11493 -0.04213 0.11927 -0.04421 0.12292 -0.04699 C 0.12795 -0.05069 0.13212 -0.05694 0.13767 -0.05926 C 0.14514 -0.06273 0.14132 -0.06111 0.15069 -0.06435 C 0.16389 -0.07662 0.14687 -0.06203 0.16337 -0.07176 C 0.16545 -0.07291 0.16684 -0.07523 0.16892 -0.07662 C 0.17066 -0.07777 0.17274 -0.07824 0.17396 -0.07916 C 0.17639 -0.08078 0.17778 -0.08217 0.17951 -0.08402 C 0.18246 -0.08634 0.1842 -0.08935 0.18715 -0.09143 C 0.18889 -0.09259 0.19062 -0.09305 0.19253 -0.09398 C 0.21094 -0.11226 0.18785 -0.08958 0.2092 -0.10879 C 0.22066 -0.11875 0.2125 -0.11412 0.22222 -0.11851 C 0.22639 -0.12407 0.22812 -0.12754 0.23351 -0.13101 C 0.23507 -0.13217 0.23715 -0.1324 0.23906 -0.13333 C 0.2618 -0.14629 0.23333 -0.13078 0.25191 -0.14328 C 0.25573 -0.14583 0.26319 -0.14722 0.26667 -0.14814 L 0.33142 -0.14583 C 0.33819 -0.14537 0.34496 -0.14328 0.35174 -0.14328 C 0.36424 -0.14328 0.37656 -0.1449 0.38889 -0.14583 C 0.40746 -0.15393 0.37847 -0.14143 0.40174 -0.15069 C 0.40555 -0.15208 0.40955 -0.15301 0.41285 -0.15555 C 0.41597 -0.1581 0.41892 -0.16111 0.42222 -0.16296 C 0.42569 -0.16504 0.42951 -0.1662 0.43333 -0.16805 C 0.43507 -0.16875 0.43715 -0.16921 0.43889 -0.17037 C 0.44132 -0.17199 0.44392 -0.17314 0.44618 -0.17546 C 0.44844 -0.17731 0.45 -0.18032 0.45174 -0.18287 C 0.45503 -0.19583 0.45156 -0.18518 0.4592 -0.19768 C 0.47205 -0.21828 0.45226 -0.19074 0.4684 -0.2125 C 0.47205 -0.22662 0.46771 -0.21342 0.47587 -0.22731 C 0.47864 -0.23194 0.4809 -0.23703 0.48333 -0.24213 C 0.48472 -0.2449 0.48715 -0.24676 0.48889 -0.24953 C 0.49028 -0.25162 0.49097 -0.25463 0.49253 -0.25694 C 0.4941 -0.25902 0.49635 -0.25995 0.49809 -0.2618 C 0.50486 -0.26921 0.50278 -0.27037 0.51111 -0.27662 C 0.51389 -0.2787 0.51736 -0.27939 0.52031 -0.28148 C 0.52309 -0.28356 0.525 -0.28703 0.52778 -0.28888 C 0.53108 -0.29143 0.53837 -0.29444 0.54253 -0.29629 C 0.55139 -0.30416 0.54601 -0.30023 0.5592 -0.30625 L 0.56476 -0.30879 C 0.57465 -0.31736 0.56823 -0.31296 0.58507 -0.31851 C 0.59305 -0.32129 0.59323 -0.32129 0.60174 -0.32361 C 0.60555 -0.3243 0.6092 -0.32546 0.61285 -0.32592 C 0.61962 -0.32708 0.62656 -0.32754 0.63333 -0.32847 C 0.63889 -0.33101 0.64427 -0.33402 0.65 -0.33588 L 0.66476 -0.34074 C 0.66667 -0.34143 0.6684 -0.34259 0.67031 -0.34328 C 0.67483 -0.3449 0.68559 -0.34768 0.68889 -0.35069 C 0.6908 -0.35231 0.69236 -0.35416 0.69444 -0.35555 C 0.69618 -0.35671 0.69826 -0.35671 0.7 -0.3581 C 0.70382 -0.36088 0.70746 -0.36458 0.71111 -0.36805 C 0.71302 -0.36967 0.71458 -0.37199 0.71667 -0.37291 L 0.72222 -0.37546 C 0.74045 -0.39166 0.73246 -0.38726 0.74444 -0.39259 C 0.74809 -0.39583 0.75139 -0.40069 0.75555 -0.40254 C 0.76371 -0.40625 0.75937 -0.4037 0.76858 -0.40995 C 0.77639 -0.42569 0.7691 -0.41481 0.79253 -0.42222 C 0.82239 -0.43171 0.78194 -0.42361 0.81858 -0.42963 C 0.84757 -0.43935 0.81788 -0.43009 0.8908 -0.43472 C 0.89635 -0.43495 0.90191 -0.43634 0.90746 -0.43703 C 0.9092 -0.43796 0.91128 -0.43842 0.91302 -0.43958 C 0.91493 -0.44097 0.91649 -0.44351 0.91858 -0.44444 C 0.92153 -0.44606 0.92465 -0.44606 0.92778 -0.44699 L 0.94444 -0.45185 C 0.95434 -0.46064 0.9526 -0.46088 0.96111 -0.46435 C 0.96354 -0.46527 0.96597 -0.46597 0.96858 -0.46666 L 0.97969 -0.47662 L 0.98524 -0.48148 C 0.99167 -0.49444 0.98611 -0.48611 1 -0.49629 C 1.01042 -0.50416 1.00017 -0.49953 1.01302 -0.5037 C 1.01476 -0.50532 1.01649 -0.50763 1.01858 -0.50879 C 1.02153 -0.51018 1.02465 -0.51018 1.02778 -0.51111 C 1.02969 -0.5118 1.03142 -0.51273 1.03333 -0.51365 C 1.03455 -0.5162 1.03507 -0.51944 1.03698 -0.52106 C 1.04028 -0.52384 1.04444 -0.5243 1.04809 -0.52592 C 1.05972 -0.53101 1.05174 -0.52801 1.07222 -0.53333 C 1.07535 -0.53426 1.07847 -0.53449 1.08142 -0.53588 C 1.08333 -0.53657 1.08524 -0.5375 1.08698 -0.53842 C 1.0901 -0.53981 1.09323 -0.54189 1.09635 -0.54328 C 1.09878 -0.54444 1.10121 -0.5449 1.10364 -0.54583 C 1.11146 -0.54861 1.10989 -0.54976 1.12031 -0.55069 C 1.13819 -0.55208 1.15625 -0.55231 1.17413 -0.55324 C 1.21736 -0.57245 1.17205 -0.55324 1.29809 -0.55324 C 1.3118 -0.55324 1.32535 -0.55509 1.33889 -0.55555 C 1.34566 -0.55578 1.35243 -0.55555 1.35937 -0.55555 " pathEditMode="relative" rAng="0" ptsTypes="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69" y="-279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3"/>
          </a:solidFill>
        </p:grpSpPr>
        <p:sp>
          <p:nvSpPr>
            <p:cNvPr id="20" name="Oval 19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003BE68-2E2F-48A7-A20B-B5AA1FD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971165"/>
            <a:ext cx="8220075" cy="993775"/>
          </a:xfrm>
        </p:spPr>
        <p:txBody>
          <a:bodyPr/>
          <a:lstStyle/>
          <a:p>
            <a:r>
              <a:rPr lang="en-GB" altLang="en-US" sz="6000" dirty="0"/>
              <a:t>pain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94228" y="3808462"/>
            <a:ext cx="644073" cy="11650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5153972" y="3784130"/>
            <a:ext cx="171422" cy="1651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96377" y="3784130"/>
            <a:ext cx="171422" cy="1651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204" y="535378"/>
            <a:ext cx="2382660" cy="243578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44566" y="3468052"/>
            <a:ext cx="2824719" cy="2813823"/>
            <a:chOff x="644566" y="3468052"/>
            <a:chExt cx="2824719" cy="28138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566" y="3468052"/>
              <a:ext cx="2824719" cy="28138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394" t="-2546" r="-29614" b="45812"/>
            <a:stretch/>
          </p:blipFill>
          <p:spPr>
            <a:xfrm>
              <a:off x="1348183" y="4133103"/>
              <a:ext cx="1461692" cy="1430147"/>
            </a:xfrm>
            <a:prstGeom prst="ellipse">
              <a:avLst/>
            </a:prstGeom>
          </p:spPr>
        </p:pic>
      </p:grpSp>
      <p:grpSp>
        <p:nvGrpSpPr>
          <p:cNvPr id="24" name="Show button"/>
          <p:cNvGrpSpPr>
            <a:grpSpLocks/>
          </p:cNvGrpSpPr>
          <p:nvPr/>
        </p:nvGrpSpPr>
        <p:grpSpPr bwMode="auto">
          <a:xfrm>
            <a:off x="7028348" y="5534773"/>
            <a:ext cx="1520266" cy="666750"/>
            <a:chOff x="6914614" y="5534675"/>
            <a:chExt cx="1520969" cy="666848"/>
          </a:xfrm>
        </p:grpSpPr>
        <p:sp>
          <p:nvSpPr>
            <p:cNvPr id="25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>
            <a:xfrm>
              <a:off x="6914614" y="5650580"/>
              <a:ext cx="1099058" cy="43186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33" t="5001" b="64794"/>
            <a:stretch/>
          </p:blipFill>
          <p:spPr>
            <a:xfrm>
              <a:off x="7715171" y="5534675"/>
              <a:ext cx="720412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265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7824 L 0.0092 0.07847 C 0.01354 0.0824 0.01771 0.0875 0.02239 0.09189 C 0.02726 0.09675 0.03785 0.10347 0.04479 0.10486 C 0.04809 0.10625 0.05139 0.10671 0.05451 0.10787 C 0.07691 0.1155 0.04028 0.10601 0.07482 0.11643 C 0.0776 0.11736 0.08021 0.11713 0.08316 0.11759 C 0.0875 0.11875 0.09219 0.1206 0.09757 0.12152 C 0.10139 0.12175 0.10503 0.12129 0.10868 0.12245 C 0.11232 0.12291 0.11562 0.125 0.11944 0.12546 C 0.12309 0.12569 0.12882 0.128 0.13212 0.128 C 0.13837 0.1287 0.1441 0.12615 0.14965 0.12893 C 0.15712 0.13055 0.15364 0.12963 0.16285 0.13425 C 0.17864 0.13263 0.15851 0.1331 0.17656 0.13703 C 0.17864 0.13726 0.18038 0.13634 0.18351 0.13657 C 0.18507 0.1375 0.18663 0.13842 0.18802 0.13865 C 0.19097 0.13912 0.19201 0.13842 0.19444 0.13796 C 0.19844 0.13888 0.20052 0.13657 0.20486 0.13796 C 0.20642 0.13842 0.20764 0.13842 0.20955 0.13888 C 0.23212 0.13726 0.20434 0.13888 0.22917 0.13819 C 0.24305 0.13819 0.23507 0.13634 0.2441 0.13981 C 0.25 0.13796 0.25278 0.1368 0.25851 0.1375 C 0.26059 0.1375 0.26215 0.13888 0.26441 0.13981 C 0.28906 0.1449 0.25851 0.1375 0.27934 0.1405 C 0.28351 0.14143 0.29028 0.14513 0.29375 0.14675 L 0.34653 0.1956 C 0.35226 0.20162 0.35694 0.20763 0.36302 0.2125 C 0.37326 0.22152 0.38403 0.22916 0.39531 0.23819 C 0.41371 0.24444 0.38455 0.23449 0.40816 0.24282 C 0.4118 0.24421 0.41562 0.24675 0.4191 0.24699 C 0.42309 0.24652 0.42673 0.24675 0.43021 0.24768 C 0.43368 0.24791 0.43732 0.25023 0.44132 0.25092 C 0.44357 0.25208 0.44514 0.253 0.44722 0.2537 C 0.44982 0.25416 0.45278 0.25463 0.45503 0.25439 C 0.45816 0.25439 0.46007 0.25324 0.46267 0.25231 C 0.47083 0.24421 0.46337 0.25069 0.47535 0.24537 C 0.49444 0.23703 0.46667 0.24606 0.48889 0.23912 C 0.49792 0.23078 0.48889 0.23865 0.50121 0.2324 C 0.50538 0.23078 0.5092 0.22824 0.51389 0.22546 C 0.51597 0.22407 0.51857 0.22453 0.52153 0.22384 C 0.52309 0.22291 0.52517 0.2206 0.52708 0.2206 C 0.52934 0.21875 0.53177 0.22037 0.53403 0.22037 C 0.54305 0.21875 0.54149 0.21597 0.55087 0.21689 C 0.55399 0.21713 0.55746 0.21944 0.56042 0.21967 C 0.56354 0.22013 0.56684 0.21805 0.56979 0.21921 C 0.57361 0.21875 0.58107 0.22152 0.58524 0.22361 C 0.59583 0.22268 0.58976 0.22268 0.60364 0.22754 L 0.60937 0.2287 C 0.62118 0.22893 0.61354 0.22754 0.63003 0.23495 C 0.63802 0.23865 0.63837 0.23912 0.64601 0.24328 C 0.64948 0.24513 0.65278 0.24745 0.65642 0.24953 C 0.66232 0.25324 0.66857 0.2581 0.67448 0.2618 C 0.68003 0.26412 0.68594 0.26527 0.69149 0.26805 L 0.7059 0.275 C 0.70781 0.27546 0.70989 0.27592 0.71128 0.27685 C 0.71597 0.2787 0.72621 0.28425 0.73038 0.28402 C 0.73246 0.28402 0.73385 0.28356 0.7368 0.28379 C 0.73854 0.28356 0.74028 0.28611 0.74236 0.28541 C 0.7467 0.28611 0.75156 0.28564 0.75573 0.28541 C 0.75798 0.28541 0.76024 0.28472 0.76232 0.28588 L 0.76823 0.28726 C 0.79028 0.28703 0.78177 0.28518 0.79392 0.28935 C 0.79809 0.28935 0.80278 0.28703 0.80729 0.28912 C 0.81545 0.29143 0.81076 0.29097 0.82118 0.29213 C 0.83437 0.28495 0.82378 0.28842 0.84653 0.2993 C 0.87535 0.31319 0.83785 0.28981 0.87101 0.3118 C 0.8993 0.3243 0.87101 0.31111 0.93385 0.36041 C 0.93871 0.36365 0.94375 0.36689 0.94826 0.3699 C 0.95087 0.3706 0.9526 0.37106 0.95469 0.37199 C 0.9566 0.37199 0.95903 0.37129 0.96094 0.37199 C 0.96441 0.37291 0.96684 0.37476 0.96996 0.37638 L 0.98576 0.38449 C 0.99757 0.38449 0.99618 0.38333 1.00486 0.38611 C 1.00729 0.38773 1.00955 0.38819 1.01198 0.38958 L 1.02552 0.38912 L 1.03212 0.38935 C 1.04305 0.38333 1.03507 0.38611 1.05069 0.38726 C 1.0625 0.38842 1.05191 0.38518 1.06458 0.39097 C 1.06667 0.3905 1.06927 0.39004 1.07153 0.39097 C 1.07413 0.39143 1.07639 0.39351 1.07986 0.3956 C 1.08177 0.39629 1.08385 0.39629 1.08559 0.39699 C 1.0875 0.39583 1.08923 0.39351 1.09167 0.39375 C 1.09583 0.39398 1.0993 0.39699 1.10312 0.39768 C 1.1151 0.40185 1.1066 0.39838 1.12639 0.40856 C 1.12882 0.41041 1.13194 0.41273 1.13489 0.41388 C 1.13732 0.41435 1.13871 0.41458 1.1408 0.41527 C 1.14375 0.41643 1.14722 0.41666 1.15069 0.41805 C 1.15278 0.41875 1.15538 0.4199 1.15798 0.42129 C 1.1651 0.42476 1.16406 0.42222 1.17344 0.42963 C 1.18923 0.4412 1.20434 0.4537 1.22014 0.46666 C 1.26423 0.48194 1.21805 0.46504 1.32378 0.55648 C 1.33524 0.5662 1.34739 0.57453 1.35868 0.58379 C 1.36423 0.58842 1.37031 0.59398 1.37604 0.59907 " pathEditMode="relative" rAng="1980000" ptsTypes="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20" y="2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3"/>
          </a:solidFill>
        </p:grpSpPr>
        <p:sp>
          <p:nvSpPr>
            <p:cNvPr id="20" name="Oval 19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003BE68-2E2F-48A7-A20B-B5AA1FD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971165"/>
            <a:ext cx="8220075" cy="993775"/>
          </a:xfrm>
        </p:spPr>
        <p:txBody>
          <a:bodyPr/>
          <a:lstStyle/>
          <a:p>
            <a:r>
              <a:rPr lang="en-GB" altLang="en-US" sz="6000" dirty="0"/>
              <a:t>aim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20229" y="3784130"/>
            <a:ext cx="1079134" cy="165169"/>
            <a:chOff x="4020229" y="3784130"/>
            <a:chExt cx="1079134" cy="165169"/>
          </a:xfrm>
        </p:grpSpPr>
        <p:sp>
          <p:nvSpPr>
            <p:cNvPr id="10" name="Rounded Rectangle 9"/>
            <p:cNvSpPr/>
            <p:nvPr/>
          </p:nvSpPr>
          <p:spPr>
            <a:xfrm>
              <a:off x="4020229" y="3808462"/>
              <a:ext cx="644073" cy="11650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927941" y="3784130"/>
              <a:ext cx="171422" cy="1651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83519" y="535378"/>
            <a:ext cx="2712097" cy="2701636"/>
            <a:chOff x="5683519" y="535378"/>
            <a:chExt cx="2712097" cy="270163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519" y="535378"/>
              <a:ext cx="2712097" cy="27016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789" y="1401430"/>
              <a:ext cx="937557" cy="962808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204" y="535378"/>
            <a:ext cx="2382660" cy="2435787"/>
          </a:xfrm>
          <a:prstGeom prst="rect">
            <a:avLst/>
          </a:prstGeom>
        </p:spPr>
      </p:pic>
      <p:grpSp>
        <p:nvGrpSpPr>
          <p:cNvPr id="23" name="Show button"/>
          <p:cNvGrpSpPr>
            <a:grpSpLocks/>
          </p:cNvGrpSpPr>
          <p:nvPr/>
        </p:nvGrpSpPr>
        <p:grpSpPr bwMode="auto">
          <a:xfrm>
            <a:off x="6978244" y="5534773"/>
            <a:ext cx="1520266" cy="666750"/>
            <a:chOff x="6914614" y="5534675"/>
            <a:chExt cx="1520969" cy="666848"/>
          </a:xfrm>
        </p:grpSpPr>
        <p:sp>
          <p:nvSpPr>
            <p:cNvPr id="24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>
            <a:xfrm>
              <a:off x="6914614" y="5650580"/>
              <a:ext cx="1099058" cy="43186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33" t="5001" b="64794"/>
            <a:stretch/>
          </p:blipFill>
          <p:spPr>
            <a:xfrm>
              <a:off x="7715171" y="5534675"/>
              <a:ext cx="720412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967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7824 L 0.0092 0.07847 C 0.01354 0.0824 0.01771 0.0875 0.02239 0.09189 C 0.02726 0.09675 0.03785 0.10347 0.04479 0.10486 C 0.04809 0.10625 0.05139 0.10671 0.05451 0.10787 C 0.07691 0.1155 0.04028 0.10601 0.07482 0.11643 C 0.0776 0.11736 0.08021 0.11713 0.08316 0.11759 C 0.0875 0.11875 0.09219 0.1206 0.09757 0.12152 C 0.10139 0.12175 0.10503 0.12129 0.10868 0.12245 C 0.11232 0.12291 0.11562 0.125 0.11944 0.12546 C 0.12309 0.12569 0.12882 0.128 0.13212 0.128 C 0.13837 0.1287 0.1441 0.12615 0.14965 0.12893 C 0.15712 0.13055 0.15364 0.12963 0.16285 0.13425 C 0.17864 0.13263 0.15851 0.1331 0.17656 0.13703 C 0.17864 0.13726 0.18038 0.13634 0.18351 0.13657 C 0.18507 0.1375 0.18663 0.13842 0.18802 0.13865 C 0.19097 0.13912 0.19201 0.13842 0.19444 0.13796 C 0.19844 0.13888 0.20052 0.13657 0.20486 0.13796 C 0.20642 0.13842 0.20764 0.13842 0.20955 0.13888 C 0.23212 0.13726 0.20434 0.13888 0.22917 0.13819 C 0.24305 0.13819 0.23507 0.13634 0.2441 0.13981 C 0.25 0.13796 0.25278 0.1368 0.25851 0.1375 C 0.26059 0.1375 0.26215 0.13888 0.26441 0.13981 C 0.28906 0.1449 0.25851 0.1375 0.27934 0.1405 C 0.28351 0.14143 0.29028 0.14513 0.29375 0.14675 L 0.34653 0.1956 C 0.35226 0.20162 0.35694 0.20763 0.36302 0.2125 C 0.37326 0.22152 0.38403 0.22916 0.39531 0.23819 C 0.41371 0.24444 0.38455 0.23449 0.40816 0.24282 C 0.4118 0.24421 0.41562 0.24675 0.4191 0.24699 C 0.42309 0.24652 0.42673 0.24675 0.43021 0.24768 C 0.43368 0.24791 0.43732 0.25023 0.44132 0.25092 C 0.44357 0.25208 0.44514 0.253 0.44722 0.2537 C 0.44982 0.25416 0.45278 0.25463 0.45503 0.25439 C 0.45816 0.25439 0.46007 0.25324 0.46267 0.25231 C 0.47083 0.24421 0.46337 0.25069 0.47535 0.24537 C 0.49444 0.23703 0.46667 0.24606 0.48889 0.23912 C 0.49792 0.23078 0.48889 0.23865 0.50121 0.2324 C 0.50538 0.23078 0.5092 0.22824 0.51389 0.22546 C 0.51597 0.22407 0.51857 0.22453 0.52153 0.22384 C 0.52309 0.22291 0.52517 0.2206 0.52708 0.2206 C 0.52934 0.21875 0.53177 0.22037 0.53403 0.22037 C 0.54305 0.21875 0.54149 0.21597 0.55087 0.21689 C 0.55399 0.21713 0.55746 0.21944 0.56042 0.21967 C 0.56354 0.22013 0.56684 0.21805 0.56979 0.21921 C 0.57361 0.21875 0.58107 0.22152 0.58524 0.22361 C 0.59583 0.22268 0.58976 0.22268 0.60364 0.22754 L 0.60937 0.2287 C 0.62118 0.22893 0.61354 0.22754 0.63003 0.23495 C 0.63802 0.23865 0.63837 0.23912 0.64601 0.24328 C 0.64948 0.24513 0.65278 0.24745 0.65642 0.24953 C 0.66232 0.25324 0.66857 0.2581 0.67448 0.2618 C 0.68003 0.26412 0.68594 0.26527 0.69149 0.26805 L 0.7059 0.275 C 0.70781 0.27546 0.70989 0.27592 0.71128 0.27685 C 0.71597 0.2787 0.72621 0.28425 0.73038 0.28402 C 0.73246 0.28402 0.73385 0.28356 0.7368 0.28379 C 0.73854 0.28356 0.74028 0.28611 0.74236 0.28541 C 0.7467 0.28611 0.75156 0.28564 0.75573 0.28541 C 0.75798 0.28541 0.76024 0.28472 0.76232 0.28588 L 0.76823 0.28726 C 0.79028 0.28703 0.78177 0.28518 0.79392 0.28935 C 0.79809 0.28935 0.80278 0.28703 0.80729 0.28912 C 0.81545 0.29143 0.81076 0.29097 0.82118 0.29213 C 0.83437 0.28495 0.82378 0.28842 0.84653 0.2993 C 0.87535 0.31319 0.83785 0.28981 0.87101 0.3118 C 0.8993 0.3243 0.87101 0.31111 0.93385 0.36041 C 0.93871 0.36365 0.94375 0.36689 0.94826 0.3699 C 0.95087 0.3706 0.9526 0.37106 0.95469 0.37199 C 0.9566 0.37199 0.95903 0.37129 0.96094 0.37199 C 0.96441 0.37291 0.96684 0.37476 0.96996 0.37638 L 0.98576 0.38449 C 0.99757 0.38449 0.99618 0.38333 1.00486 0.38611 C 1.00729 0.38773 1.00955 0.38819 1.01198 0.38958 L 1.02552 0.38912 L 1.03212 0.38935 C 1.04305 0.38333 1.03507 0.38611 1.05069 0.38726 C 1.0625 0.38842 1.05191 0.38518 1.06458 0.39097 C 1.06667 0.3905 1.06927 0.39004 1.07153 0.39097 C 1.07413 0.39143 1.07639 0.39351 1.07986 0.3956 C 1.08177 0.39629 1.08385 0.39629 1.08559 0.39699 C 1.0875 0.39583 1.08923 0.39351 1.09167 0.39375 C 1.09583 0.39398 1.0993 0.39699 1.10312 0.39768 C 1.1151 0.40185 1.1066 0.39838 1.12639 0.40856 C 1.12882 0.41041 1.13194 0.41273 1.13489 0.41388 C 1.13732 0.41435 1.13871 0.41458 1.1408 0.41527 C 1.14375 0.41643 1.14722 0.41666 1.15069 0.41805 C 1.15278 0.41875 1.15538 0.4199 1.15798 0.42129 C 1.1651 0.42476 1.16406 0.42222 1.17344 0.42963 C 1.18923 0.4412 1.20434 0.4537 1.22014 0.46666 C 1.26423 0.48194 1.21805 0.46504 1.32378 0.55648 C 1.33524 0.5662 1.34739 0.57453 1.35868 0.58379 C 1.36423 0.58842 1.37031 0.59398 1.37604 0.59907 " pathEditMode="relative" rAng="1980000" ptsTypes="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20" y="2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25AB2986-5574-45A2-BF7E-681B7DC8C31E}" vid="{9AE52945-30AF-4BF8-9DC2-03422E2D2711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210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Comic Sans MS</vt:lpstr>
      <vt:lpstr>Twinkl</vt:lpstr>
      <vt:lpstr>Calibri</vt:lpstr>
      <vt:lpstr>Twinkl SemiBold</vt:lpstr>
      <vt:lpstr>Tuffy-TTF</vt:lpstr>
      <vt:lpstr>Tuffy</vt:lpstr>
      <vt:lpstr>Office Theme</vt:lpstr>
      <vt:lpstr>1_Office Theme</vt:lpstr>
      <vt:lpstr>2_Office Theme</vt:lpstr>
      <vt:lpstr>PowerPoint Presentation</vt:lpstr>
      <vt:lpstr>Today, we are learning…</vt:lpstr>
      <vt:lpstr>Jolly Phonics Song and action </vt:lpstr>
      <vt:lpstr>Let’s watch Geraldine the Giraffe  tell us all about the sound ai</vt:lpstr>
      <vt:lpstr>Can you think of anything that has the ai sound in it?   </vt:lpstr>
      <vt:lpstr>Snail Trails</vt:lpstr>
      <vt:lpstr>wait</vt:lpstr>
      <vt:lpstr>pain</vt:lpstr>
      <vt:lpstr>aim</vt:lpstr>
      <vt:lpstr>sail</vt:lpstr>
      <vt:lpstr>rain</vt:lpstr>
      <vt:lpstr>tail</vt:lpstr>
      <vt:lpstr>Sentence Time</vt:lpstr>
      <vt:lpstr>PowerPoint Presentation</vt:lpstr>
      <vt:lpstr>Can you try to write the sound ai?  </vt:lpstr>
      <vt:lpstr>Today, we have learnt…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Charlotte Walker</dc:creator>
  <cp:lastModifiedBy>teacher</cp:lastModifiedBy>
  <cp:revision>91</cp:revision>
  <dcterms:created xsi:type="dcterms:W3CDTF">2018-09-03T10:25:41Z</dcterms:created>
  <dcterms:modified xsi:type="dcterms:W3CDTF">2021-01-10T17:03:13Z</dcterms:modified>
</cp:coreProperties>
</file>