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4" r:id="rId2"/>
    <p:sldMasterId id="2147483710" r:id="rId3"/>
  </p:sldMasterIdLst>
  <p:notesMasterIdLst>
    <p:notesMasterId r:id="rId24"/>
  </p:notesMasterIdLst>
  <p:handoutMasterIdLst>
    <p:handoutMasterId r:id="rId25"/>
  </p:handoutMasterIdLst>
  <p:sldIdLst>
    <p:sldId id="294" r:id="rId4"/>
    <p:sldId id="346" r:id="rId5"/>
    <p:sldId id="347" r:id="rId6"/>
    <p:sldId id="348" r:id="rId7"/>
    <p:sldId id="317" r:id="rId8"/>
    <p:sldId id="318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31" r:id="rId21"/>
    <p:sldId id="349" r:id="rId22"/>
    <p:sldId id="308" r:id="rId23"/>
  </p:sldIdLst>
  <p:sldSz cx="9144000" cy="6858000" type="screen4x3"/>
  <p:notesSz cx="6858000" cy="9144000"/>
  <p:embeddedFontLst>
    <p:embeddedFont>
      <p:font typeface="Tuffy-TTF" panose="020B0603060100000000" charset="0"/>
      <p:regular r:id="rId26"/>
      <p:bold r:id="rId27"/>
      <p:italic r:id="rId28"/>
      <p:boldItalic r:id="rId29"/>
    </p:embeddedFont>
    <p:embeddedFont>
      <p:font typeface="Twinkl SemiBold" charset="0"/>
      <p:bold r:id="rId30"/>
    </p:embeddedFont>
    <p:embeddedFont>
      <p:font typeface="Comic Sans MS" panose="030F0702030302020204" pitchFamily="66" charset="0"/>
      <p:regular r:id="rId31"/>
      <p:bold r:id="rId32"/>
    </p:embeddedFont>
    <p:embeddedFont>
      <p:font typeface="Twinkl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2976" userDrawn="1">
          <p15:clr>
            <a:srgbClr val="A4A3A4"/>
          </p15:clr>
        </p15:guide>
        <p15:guide id="6" orient="horz" pos="261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8D358B"/>
    <a:srgbClr val="F0821A"/>
    <a:srgbClr val="FFFADC"/>
    <a:srgbClr val="D82233"/>
    <a:srgbClr val="AEE9EC"/>
    <a:srgbClr val="D83A5E"/>
    <a:srgbClr val="2DB6BC"/>
    <a:srgbClr val="F5CFD8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howGuides="1">
      <p:cViewPr>
        <p:scale>
          <a:sx n="83" d="100"/>
          <a:sy n="83" d="100"/>
        </p:scale>
        <p:origin x="-720" y="-72"/>
      </p:cViewPr>
      <p:guideLst>
        <p:guide orient="horz" pos="2160"/>
        <p:guide orient="horz" pos="2976"/>
        <p:guide orient="horz" pos="2614"/>
        <p:guide pos="2880"/>
        <p:guide pos="340"/>
        <p:guide pos="54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B413925-634D-40D8-8036-D429CC1B6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1115E3-554B-4572-89C0-3F479197F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4FDD44C-D94C-4165-8909-B2AB406D7A21}" type="datetimeFigureOut">
              <a:rPr lang="en-GB"/>
              <a:pPr>
                <a:defRPr/>
              </a:pPr>
              <a:t>06/11/2020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BF0E88-AA76-4AEA-A7D2-81683881B6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AB63EC-F2DB-4BA3-A141-0EF0AC56FF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AD0FCC10-AC3B-4061-92C2-8A805861C5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73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9505F28-2FCC-41F8-843B-E5E2F69B3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A9F16A-7FE2-4AA6-9B5A-F3AC4F1238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1BAD2FB-CAC6-4DBF-BF7B-5AD0B0958B53}" type="datetimeFigureOut">
              <a:rPr lang="en-GB"/>
              <a:pPr>
                <a:defRPr/>
              </a:pPr>
              <a:t>06/11/2020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C1574DE-A99A-4A14-810B-E9B7DBD0F2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9D9E9FA-DA22-4BBB-8112-1F6D64519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8F1546-BA20-44A4-8FF0-D0CE9CBA42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180A1B-E81A-43DE-848B-49263D1A1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3C46AEB-023E-4DB6-8CE4-A513323DA2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13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E25CE003-5DD1-4111-AA65-3B40143F7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1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3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6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5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2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31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1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3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65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0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2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98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6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69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3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05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00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56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583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79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1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AEB7F9D4-561B-4692-BE0F-51335B1C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8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CA3B86E9-25D0-41D3-8E06-0C695095C9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1AB5578A-95C4-4949-9510-1650ED460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3" r:id="rId4"/>
    <p:sldLayoutId id="214748369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06/11/2020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13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06/11/2020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4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=""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2016125" y="836613"/>
            <a:ext cx="5111750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=""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21A"/>
          </a:solidFill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1" name="background 2">
            <a:extLst>
              <a:ext uri="{FF2B5EF4-FFF2-40B4-BE49-F238E27FC236}">
                <a16:creationId xmlns=""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2" name="PLAY 2">
            <a:extLst>
              <a:ext uri="{FF2B5EF4-FFF2-40B4-BE49-F238E27FC236}">
                <a16:creationId xmlns=""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=""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68" name="background">
            <a:extLst>
              <a:ext uri="{FF2B5EF4-FFF2-40B4-BE49-F238E27FC236}">
                <a16:creationId xmlns=""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=""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=""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S">
            <a:extLst>
              <a:ext uri="{FF2B5EF4-FFF2-40B4-BE49-F238E27FC236}">
                <a16:creationId xmlns=""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020529" y="1845246"/>
            <a:ext cx="2194700" cy="3394415"/>
            <a:chOff x="3020529" y="1845246"/>
            <a:chExt cx="2194700" cy="3394415"/>
          </a:xfrm>
        </p:grpSpPr>
        <p:pic>
          <p:nvPicPr>
            <p:cNvPr id="83" name="snake">
              <a:extLst>
                <a:ext uri="{FF2B5EF4-FFF2-40B4-BE49-F238E27FC236}">
                  <a16:creationId xmlns=""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86"/>
            <a:stretch/>
          </p:blipFill>
          <p:spPr>
            <a:xfrm>
              <a:off x="3020529" y="2923860"/>
              <a:ext cx="2194700" cy="2315801"/>
            </a:xfrm>
            <a:prstGeom prst="rect">
              <a:avLst/>
            </a:prstGeom>
          </p:spPr>
        </p:pic>
        <p:sp>
          <p:nvSpPr>
            <p:cNvPr id="84" name="s">
              <a:extLst>
                <a:ext uri="{FF2B5EF4-FFF2-40B4-BE49-F238E27FC236}">
                  <a16:creationId xmlns=""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635896" y="1845246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s</a:t>
              </a:r>
            </a:p>
          </p:txBody>
        </p:sp>
      </p:grpSp>
      <p:grpSp>
        <p:nvGrpSpPr>
          <p:cNvPr id="85" name="A">
            <a:extLst>
              <a:ext uri="{FF2B5EF4-FFF2-40B4-BE49-F238E27FC236}">
                <a16:creationId xmlns="" xmlns:a16="http://schemas.microsoft.com/office/drawing/2014/main" id="{A3CF2E36-3C76-44BF-8D35-2B2F8EC837BD}"/>
              </a:ext>
            </a:extLst>
          </p:cNvPr>
          <p:cNvGrpSpPr/>
          <p:nvPr/>
        </p:nvGrpSpPr>
        <p:grpSpPr>
          <a:xfrm>
            <a:off x="3586877" y="1845246"/>
            <a:ext cx="1172618" cy="3394415"/>
            <a:chOff x="3586877" y="1845246"/>
            <a:chExt cx="1172618" cy="3394415"/>
          </a:xfrm>
        </p:grpSpPr>
        <p:pic>
          <p:nvPicPr>
            <p:cNvPr id="86" name="apple">
              <a:extLst>
                <a:ext uri="{FF2B5EF4-FFF2-40B4-BE49-F238E27FC236}">
                  <a16:creationId xmlns="" xmlns:a16="http://schemas.microsoft.com/office/drawing/2014/main" id="{3964D372-595A-41A6-9A4F-BC2023D1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16" y="4152486"/>
              <a:ext cx="1059079" cy="1087175"/>
            </a:xfrm>
            <a:prstGeom prst="rect">
              <a:avLst/>
            </a:prstGeom>
          </p:spPr>
        </p:pic>
        <p:sp>
          <p:nvSpPr>
            <p:cNvPr id="87" name="a">
              <a:extLst>
                <a:ext uri="{FF2B5EF4-FFF2-40B4-BE49-F238E27FC236}">
                  <a16:creationId xmlns=""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3586877" y="1845246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a</a:t>
              </a:r>
            </a:p>
          </p:txBody>
        </p:sp>
      </p:grpSp>
      <p:grpSp>
        <p:nvGrpSpPr>
          <p:cNvPr id="88" name="T">
            <a:extLst>
              <a:ext uri="{FF2B5EF4-FFF2-40B4-BE49-F238E27FC236}">
                <a16:creationId xmlns=""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65519" y="1853791"/>
            <a:ext cx="1928872" cy="4127455"/>
            <a:chOff x="3265519" y="1853791"/>
            <a:chExt cx="1928872" cy="4127455"/>
          </a:xfrm>
        </p:grpSpPr>
        <p:sp>
          <p:nvSpPr>
            <p:cNvPr id="89" name="t">
              <a:extLst>
                <a:ext uri="{FF2B5EF4-FFF2-40B4-BE49-F238E27FC236}">
                  <a16:creationId xmlns=""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764772" y="1853791"/>
              <a:ext cx="8242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t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519" y="3253441"/>
              <a:ext cx="1928872" cy="2727805"/>
            </a:xfrm>
            <a:prstGeom prst="rect">
              <a:avLst/>
            </a:prstGeom>
          </p:spPr>
        </p:pic>
      </p:grpSp>
      <p:grpSp>
        <p:nvGrpSpPr>
          <p:cNvPr id="91" name="P">
            <a:extLst>
              <a:ext uri="{FF2B5EF4-FFF2-40B4-BE49-F238E27FC236}">
                <a16:creationId xmlns=""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3508801" y="1703702"/>
            <a:ext cx="1701061" cy="3760457"/>
            <a:chOff x="3508801" y="1703702"/>
            <a:chExt cx="1701061" cy="3760457"/>
          </a:xfrm>
        </p:grpSpPr>
        <p:sp>
          <p:nvSpPr>
            <p:cNvPr id="92" name="p">
              <a:extLst>
                <a:ext uri="{FF2B5EF4-FFF2-40B4-BE49-F238E27FC236}">
                  <a16:creationId xmlns=""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586877" y="1703702"/>
              <a:ext cx="113524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p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01" y="3058523"/>
              <a:ext cx="1701061" cy="2405636"/>
            </a:xfrm>
            <a:prstGeom prst="rect">
              <a:avLst/>
            </a:prstGeom>
          </p:spPr>
        </p:pic>
      </p:grpSp>
      <p:grpSp>
        <p:nvGrpSpPr>
          <p:cNvPr id="94" name="I">
            <a:extLst>
              <a:ext uri="{FF2B5EF4-FFF2-40B4-BE49-F238E27FC236}">
                <a16:creationId xmlns=""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365126" y="1923582"/>
            <a:ext cx="1549650" cy="3950582"/>
            <a:chOff x="3365126" y="1923582"/>
            <a:chExt cx="1549650" cy="3950582"/>
          </a:xfrm>
        </p:grpSpPr>
        <p:sp>
          <p:nvSpPr>
            <p:cNvPr id="95" name="i">
              <a:extLst>
                <a:ext uri="{FF2B5EF4-FFF2-40B4-BE49-F238E27FC236}">
                  <a16:creationId xmlns=""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3800877" y="1923582"/>
              <a:ext cx="70724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 err="1"/>
                <a:t>i</a:t>
              </a:r>
              <a:endParaRPr lang="en-GB" sz="13800" dirty="0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126" y="3682656"/>
              <a:ext cx="1549650" cy="2191508"/>
            </a:xfrm>
            <a:prstGeom prst="rect">
              <a:avLst/>
            </a:prstGeom>
          </p:spPr>
        </p:pic>
      </p:grpSp>
      <p:grpSp>
        <p:nvGrpSpPr>
          <p:cNvPr id="97" name="N">
            <a:extLst>
              <a:ext uri="{FF2B5EF4-FFF2-40B4-BE49-F238E27FC236}">
                <a16:creationId xmlns=""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270363" y="1865230"/>
            <a:ext cx="1949709" cy="3983083"/>
            <a:chOff x="3270363" y="1865230"/>
            <a:chExt cx="1949709" cy="3983083"/>
          </a:xfrm>
        </p:grpSpPr>
        <p:sp>
          <p:nvSpPr>
            <p:cNvPr id="98" name="n">
              <a:extLst>
                <a:ext uri="{FF2B5EF4-FFF2-40B4-BE49-F238E27FC236}">
                  <a16:creationId xmlns=""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3585451" y="1865230"/>
              <a:ext cx="120257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n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63" y="3091040"/>
              <a:ext cx="1949709" cy="2757273"/>
            </a:xfrm>
            <a:prstGeom prst="rect">
              <a:avLst/>
            </a:prstGeom>
          </p:spPr>
        </p:pic>
      </p:grpSp>
      <p:grpSp>
        <p:nvGrpSpPr>
          <p:cNvPr id="100" name="M">
            <a:extLst>
              <a:ext uri="{FF2B5EF4-FFF2-40B4-BE49-F238E27FC236}">
                <a16:creationId xmlns="" xmlns:a16="http://schemas.microsoft.com/office/drawing/2014/main" id="{565D2959-FC50-49FE-A829-07317888F4EF}"/>
              </a:ext>
            </a:extLst>
          </p:cNvPr>
          <p:cNvGrpSpPr/>
          <p:nvPr/>
        </p:nvGrpSpPr>
        <p:grpSpPr>
          <a:xfrm>
            <a:off x="3260153" y="1876669"/>
            <a:ext cx="1853880" cy="3928595"/>
            <a:chOff x="3260153" y="1876669"/>
            <a:chExt cx="1853880" cy="3928595"/>
          </a:xfrm>
        </p:grpSpPr>
        <p:sp>
          <p:nvSpPr>
            <p:cNvPr id="101" name="m">
              <a:extLst>
                <a:ext uri="{FF2B5EF4-FFF2-40B4-BE49-F238E27FC236}">
                  <a16:creationId xmlns=""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3331211" y="1876669"/>
              <a:ext cx="168828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D884EA4D-3FA0-4030-88BD-2DFE084F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153" y="3183510"/>
              <a:ext cx="1853880" cy="2621754"/>
            </a:xfrm>
            <a:prstGeom prst="rect">
              <a:avLst/>
            </a:prstGeom>
          </p:spPr>
        </p:pic>
      </p:grpSp>
      <p:grpSp>
        <p:nvGrpSpPr>
          <p:cNvPr id="103" name="D">
            <a:extLst>
              <a:ext uri="{FF2B5EF4-FFF2-40B4-BE49-F238E27FC236}">
                <a16:creationId xmlns=""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491880" y="2005519"/>
            <a:ext cx="1157689" cy="3223681"/>
            <a:chOff x="3491880" y="2005519"/>
            <a:chExt cx="1157689" cy="3223681"/>
          </a:xfrm>
        </p:grpSpPr>
        <p:sp>
          <p:nvSpPr>
            <p:cNvPr id="104" name="d">
              <a:extLst>
                <a:ext uri="{FF2B5EF4-FFF2-40B4-BE49-F238E27FC236}">
                  <a16:creationId xmlns=""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3491880" y="2005519"/>
              <a:ext cx="115768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d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910825"/>
              <a:ext cx="664077" cy="1318375"/>
            </a:xfrm>
            <a:prstGeom prst="rect">
              <a:avLst/>
            </a:prstGeom>
          </p:spPr>
        </p:pic>
      </p:grpSp>
      <p:grpSp>
        <p:nvGrpSpPr>
          <p:cNvPr id="106" name="G">
            <a:extLst>
              <a:ext uri="{FF2B5EF4-FFF2-40B4-BE49-F238E27FC236}">
                <a16:creationId xmlns=""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383017" y="1700808"/>
            <a:ext cx="1517522" cy="3709145"/>
            <a:chOff x="3383017" y="1700808"/>
            <a:chExt cx="1517522" cy="3709145"/>
          </a:xfrm>
        </p:grpSpPr>
        <p:sp>
          <p:nvSpPr>
            <p:cNvPr id="107" name="g">
              <a:extLst>
                <a:ext uri="{FF2B5EF4-FFF2-40B4-BE49-F238E27FC236}">
                  <a16:creationId xmlns=""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3577137" y="1700808"/>
              <a:ext cx="112562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g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017" y="3263881"/>
              <a:ext cx="1517522" cy="2146072"/>
            </a:xfrm>
            <a:prstGeom prst="rect">
              <a:avLst/>
            </a:prstGeom>
          </p:spPr>
        </p:pic>
      </p:grpSp>
      <p:grpSp>
        <p:nvGrpSpPr>
          <p:cNvPr id="109" name="O">
            <a:extLst>
              <a:ext uri="{FF2B5EF4-FFF2-40B4-BE49-F238E27FC236}">
                <a16:creationId xmlns=""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2928604" y="1845246"/>
            <a:ext cx="2378549" cy="4328573"/>
            <a:chOff x="2928604" y="1845246"/>
            <a:chExt cx="2378549" cy="4328573"/>
          </a:xfrm>
        </p:grpSpPr>
        <p:sp>
          <p:nvSpPr>
            <p:cNvPr id="110" name="o">
              <a:extLst>
                <a:ext uri="{FF2B5EF4-FFF2-40B4-BE49-F238E27FC236}">
                  <a16:creationId xmlns=""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3593969" y="1845246"/>
              <a:ext cx="109196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o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04" y="2810081"/>
              <a:ext cx="2378549" cy="3363738"/>
            </a:xfrm>
            <a:prstGeom prst="rect">
              <a:avLst/>
            </a:prstGeom>
          </p:spPr>
        </p:pic>
      </p:grpSp>
      <p:grpSp>
        <p:nvGrpSpPr>
          <p:cNvPr id="112" name="C">
            <a:extLst>
              <a:ext uri="{FF2B5EF4-FFF2-40B4-BE49-F238E27FC236}">
                <a16:creationId xmlns=""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650074" y="1773238"/>
            <a:ext cx="979755" cy="3261848"/>
            <a:chOff x="3650074" y="1773238"/>
            <a:chExt cx="979755" cy="3261848"/>
          </a:xfrm>
        </p:grpSpPr>
        <p:sp>
          <p:nvSpPr>
            <p:cNvPr id="113" name="c">
              <a:extLst>
                <a:ext uri="{FF2B5EF4-FFF2-40B4-BE49-F238E27FC236}">
                  <a16:creationId xmlns=""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3650074" y="1773238"/>
              <a:ext cx="97975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c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54" y="3808511"/>
              <a:ext cx="839235" cy="1226575"/>
            </a:xfrm>
            <a:prstGeom prst="rect">
              <a:avLst/>
            </a:prstGeom>
          </p:spPr>
        </p:pic>
      </p:grpSp>
      <p:grpSp>
        <p:nvGrpSpPr>
          <p:cNvPr id="115" name="K">
            <a:extLst>
              <a:ext uri="{FF2B5EF4-FFF2-40B4-BE49-F238E27FC236}">
                <a16:creationId xmlns="" xmlns:a16="http://schemas.microsoft.com/office/drawing/2014/main" id="{F5B3EAE4-CF66-47DD-9C86-4D2615B3229A}"/>
              </a:ext>
            </a:extLst>
          </p:cNvPr>
          <p:cNvGrpSpPr/>
          <p:nvPr/>
        </p:nvGrpSpPr>
        <p:grpSpPr>
          <a:xfrm>
            <a:off x="3333544" y="1933089"/>
            <a:ext cx="1949712" cy="4339528"/>
            <a:chOff x="3333544" y="1933089"/>
            <a:chExt cx="1949712" cy="4339528"/>
          </a:xfrm>
        </p:grpSpPr>
        <p:sp>
          <p:nvSpPr>
            <p:cNvPr id="116" name="k">
              <a:extLst>
                <a:ext uri="{FF2B5EF4-FFF2-40B4-BE49-F238E27FC236}">
                  <a16:creationId xmlns=""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3607594" y="1933089"/>
              <a:ext cx="106471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k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2D8DB3A2-5EA5-4C3C-AC65-271A4DA0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544" y="3515343"/>
              <a:ext cx="1949712" cy="2757274"/>
            </a:xfrm>
            <a:prstGeom prst="rect">
              <a:avLst/>
            </a:prstGeom>
          </p:spPr>
        </p:pic>
      </p:grpSp>
      <p:grpSp>
        <p:nvGrpSpPr>
          <p:cNvPr id="118" name="E">
            <a:extLst>
              <a:ext uri="{FF2B5EF4-FFF2-40B4-BE49-F238E27FC236}">
                <a16:creationId xmlns=""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649272" y="1845246"/>
            <a:ext cx="981359" cy="3247402"/>
            <a:chOff x="3649272" y="1845246"/>
            <a:chExt cx="981359" cy="3247402"/>
          </a:xfrm>
        </p:grpSpPr>
        <p:sp>
          <p:nvSpPr>
            <p:cNvPr id="119" name="e">
              <a:extLst>
                <a:ext uri="{FF2B5EF4-FFF2-40B4-BE49-F238E27FC236}">
                  <a16:creationId xmlns=""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3649272" y="1845246"/>
              <a:ext cx="98135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e</a:t>
              </a: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727" y="4040203"/>
              <a:ext cx="791711" cy="1052445"/>
            </a:xfrm>
            <a:prstGeom prst="rect">
              <a:avLst/>
            </a:prstGeom>
          </p:spPr>
        </p:pic>
      </p:grpSp>
      <p:grpSp>
        <p:nvGrpSpPr>
          <p:cNvPr id="121" name="U">
            <a:extLst>
              <a:ext uri="{FF2B5EF4-FFF2-40B4-BE49-F238E27FC236}">
                <a16:creationId xmlns=""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314639" y="1845246"/>
            <a:ext cx="1744195" cy="3759447"/>
            <a:chOff x="3314639" y="1845246"/>
            <a:chExt cx="1744195" cy="3759447"/>
          </a:xfrm>
        </p:grpSpPr>
        <p:sp>
          <p:nvSpPr>
            <p:cNvPr id="122" name="u">
              <a:extLst>
                <a:ext uri="{FF2B5EF4-FFF2-40B4-BE49-F238E27FC236}">
                  <a16:creationId xmlns=""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3539467" y="1845246"/>
              <a:ext cx="120097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u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=""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39" y="3138057"/>
              <a:ext cx="1744195" cy="2466636"/>
            </a:xfrm>
            <a:prstGeom prst="rect">
              <a:avLst/>
            </a:prstGeom>
          </p:spPr>
        </p:pic>
      </p:grpSp>
      <p:grpSp>
        <p:nvGrpSpPr>
          <p:cNvPr id="124" name="R">
            <a:extLst>
              <a:ext uri="{FF2B5EF4-FFF2-40B4-BE49-F238E27FC236}">
                <a16:creationId xmlns=""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156373" y="1917254"/>
            <a:ext cx="2242705" cy="4235082"/>
            <a:chOff x="3156373" y="1917254"/>
            <a:chExt cx="2242705" cy="4235082"/>
          </a:xfrm>
        </p:grpSpPr>
        <p:sp>
          <p:nvSpPr>
            <p:cNvPr id="125" name="r">
              <a:extLst>
                <a:ext uri="{FF2B5EF4-FFF2-40B4-BE49-F238E27FC236}">
                  <a16:creationId xmlns=""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3707904" y="1917254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r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=""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373" y="2980710"/>
              <a:ext cx="2242705" cy="3171626"/>
            </a:xfrm>
            <a:prstGeom prst="rect">
              <a:avLst/>
            </a:prstGeom>
          </p:spPr>
        </p:pic>
      </p:grpSp>
      <p:grpSp>
        <p:nvGrpSpPr>
          <p:cNvPr id="80" name="H">
            <a:extLst>
              <a:ext uri="{FF2B5EF4-FFF2-40B4-BE49-F238E27FC236}">
                <a16:creationId xmlns=""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69330" y="2076450"/>
            <a:ext cx="1757899" cy="3238429"/>
            <a:chOff x="3274742" y="2088853"/>
            <a:chExt cx="1759122" cy="3237730"/>
          </a:xfrm>
        </p:grpSpPr>
        <p:sp>
          <p:nvSpPr>
            <p:cNvPr id="11294" name="r">
              <a:extLst>
                <a:ext uri="{FF2B5EF4-FFF2-40B4-BE49-F238E27FC236}">
                  <a16:creationId xmlns=""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555" y="2088853"/>
              <a:ext cx="1202573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3800"/>
                <a:t>h</a:t>
              </a:r>
            </a:p>
          </p:txBody>
        </p:sp>
        <p:pic>
          <p:nvPicPr>
            <p:cNvPr id="11295" name="Picture 81">
              <a:extLst>
                <a:ext uri="{FF2B5EF4-FFF2-40B4-BE49-F238E27FC236}">
                  <a16:creationId xmlns=""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3" b="27614"/>
            <a:stretch/>
          </p:blipFill>
          <p:spPr bwMode="auto">
            <a:xfrm>
              <a:off x="3274742" y="3820540"/>
              <a:ext cx="1759122" cy="150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B">
            <a:extLst>
              <a:ext uri="{FF2B5EF4-FFF2-40B4-BE49-F238E27FC236}">
                <a16:creationId xmlns="" xmlns:a16="http://schemas.microsoft.com/office/drawing/2014/main" id="{2E66F917-F5B6-46A3-8363-A08C259CD624}"/>
              </a:ext>
            </a:extLst>
          </p:cNvPr>
          <p:cNvGrpSpPr/>
          <p:nvPr/>
        </p:nvGrpSpPr>
        <p:grpSpPr>
          <a:xfrm>
            <a:off x="3588784" y="1861081"/>
            <a:ext cx="1127232" cy="3374274"/>
            <a:chOff x="3588784" y="1861081"/>
            <a:chExt cx="1127232" cy="3374274"/>
          </a:xfrm>
        </p:grpSpPr>
        <p:pic>
          <p:nvPicPr>
            <p:cNvPr id="130" name="picture b">
              <a:extLst>
                <a:ext uri="{FF2B5EF4-FFF2-40B4-BE49-F238E27FC236}">
                  <a16:creationId xmlns="" xmlns:a16="http://schemas.microsoft.com/office/drawing/2014/main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503" y="3789040"/>
              <a:ext cx="826916" cy="1446315"/>
            </a:xfrm>
            <a:prstGeom prst="rect">
              <a:avLst/>
            </a:prstGeom>
          </p:spPr>
        </p:pic>
        <p:sp>
          <p:nvSpPr>
            <p:cNvPr id="131" name="b">
              <a:extLst>
                <a:ext uri="{FF2B5EF4-FFF2-40B4-BE49-F238E27FC236}">
                  <a16:creationId xmlns="" xmlns:a16="http://schemas.microsoft.com/office/drawing/2014/main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1861081"/>
              <a:ext cx="1127232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3800" dirty="0"/>
                <a:t>b</a:t>
              </a:r>
            </a:p>
          </p:txBody>
        </p:sp>
      </p:grpSp>
      <p:grpSp>
        <p:nvGrpSpPr>
          <p:cNvPr id="3" name="F">
            <a:extLst>
              <a:ext uri="{FF2B5EF4-FFF2-40B4-BE49-F238E27FC236}">
                <a16:creationId xmlns="" xmlns:a16="http://schemas.microsoft.com/office/drawing/2014/main" id="{D9A8BCC3-5681-4339-91F7-5AD912A8D7EC}"/>
              </a:ext>
            </a:extLst>
          </p:cNvPr>
          <p:cNvGrpSpPr/>
          <p:nvPr/>
        </p:nvGrpSpPr>
        <p:grpSpPr>
          <a:xfrm>
            <a:off x="3748462" y="1920236"/>
            <a:ext cx="823538" cy="3452980"/>
            <a:chOff x="3748462" y="1920236"/>
            <a:chExt cx="823538" cy="3452980"/>
          </a:xfrm>
        </p:grpSpPr>
        <p:pic>
          <p:nvPicPr>
            <p:cNvPr id="75" name="Picture f">
              <a:extLst>
                <a:ext uri="{FF2B5EF4-FFF2-40B4-BE49-F238E27FC236}">
                  <a16:creationId xmlns="" xmlns:a16="http://schemas.microsoft.com/office/drawing/2014/main" id="{DB01F24E-C4FF-49BA-B7AE-1203AFA8F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0" t="13195" r="14744" b="10270"/>
            <a:stretch/>
          </p:blipFill>
          <p:spPr>
            <a:xfrm>
              <a:off x="3748462" y="3828547"/>
              <a:ext cx="823538" cy="1544669"/>
            </a:xfrm>
            <a:prstGeom prst="rect">
              <a:avLst/>
            </a:prstGeom>
          </p:spPr>
        </p:pic>
        <p:sp>
          <p:nvSpPr>
            <p:cNvPr id="76" name="f">
              <a:extLst>
                <a:ext uri="{FF2B5EF4-FFF2-40B4-BE49-F238E27FC236}">
                  <a16:creationId xmlns="" xmlns:a16="http://schemas.microsoft.com/office/drawing/2014/main" id="{60081CD2-0D89-4CFE-87C7-1B883A00C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571" y="1920236"/>
              <a:ext cx="654346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1500" dirty="0"/>
                <a:t>f</a:t>
              </a:r>
            </a:p>
          </p:txBody>
        </p:sp>
      </p:grpSp>
      <p:sp>
        <p:nvSpPr>
          <p:cNvPr id="132" name="TO">
            <a:extLst>
              <a:ext uri="{FF2B5EF4-FFF2-40B4-BE49-F238E27FC236}">
                <a16:creationId xmlns=""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2944813"/>
            <a:ext cx="1260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33" name="THE">
            <a:extLst>
              <a:ext uri="{FF2B5EF4-FFF2-40B4-BE49-F238E27FC236}">
                <a16:creationId xmlns=""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2952750"/>
            <a:ext cx="1892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134" name="no">
            <a:extLst>
              <a:ext uri="{FF2B5EF4-FFF2-40B4-BE49-F238E27FC236}">
                <a16:creationId xmlns=""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932113"/>
            <a:ext cx="152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5" name="go">
            <a:extLst>
              <a:ext uri="{FF2B5EF4-FFF2-40B4-BE49-F238E27FC236}">
                <a16:creationId xmlns=""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2919413"/>
            <a:ext cx="15255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36" name="I">
            <a:extLst>
              <a:ext uri="{FF2B5EF4-FFF2-40B4-BE49-F238E27FC236}">
                <a16:creationId xmlns=""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3059113"/>
            <a:ext cx="66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chemeClr val="tx1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2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2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2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87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25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12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0"/>
                            </p:stCondLst>
                            <p:childTnLst>
                              <p:par>
                                <p:cTn id="1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000"/>
                            </p:stCondLst>
                            <p:childTnLst>
                              <p:par>
                                <p:cTn id="1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18B389-57BD-4ED1-A354-A33C62918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2" y="3298154"/>
            <a:ext cx="4248472" cy="2907464"/>
          </a:xfrm>
          <a:prstGeom prst="rect">
            <a:avLst/>
          </a:prstGeom>
        </p:spPr>
      </p:pic>
      <p:pic>
        <p:nvPicPr>
          <p:cNvPr id="6" name="Man">
            <a:extLst>
              <a:ext uri="{FF2B5EF4-FFF2-40B4-BE49-F238E27FC236}">
                <a16:creationId xmlns="" xmlns:a16="http://schemas.microsoft.com/office/drawing/2014/main" id="{4B6EFF4A-E937-40AB-943C-68907A2F5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grpSp>
        <p:nvGrpSpPr>
          <p:cNvPr id="5" name="s1">
            <a:extLst>
              <a:ext uri="{FF2B5EF4-FFF2-40B4-BE49-F238E27FC236}">
                <a16:creationId xmlns="" xmlns:a16="http://schemas.microsoft.com/office/drawing/2014/main" id="{F40A628D-A2A1-4280-9BDB-B62B092D04FB}"/>
              </a:ext>
            </a:extLst>
          </p:cNvPr>
          <p:cNvGrpSpPr/>
          <p:nvPr/>
        </p:nvGrpSpPr>
        <p:grpSpPr>
          <a:xfrm>
            <a:off x="2415235" y="820091"/>
            <a:ext cx="1364658" cy="1092539"/>
            <a:chOff x="2415235" y="820091"/>
            <a:chExt cx="1364658" cy="109253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3D426E6-93B5-44BC-BE31-B1139FB3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235" y="820091"/>
              <a:ext cx="1364658" cy="109253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0445317-D1D1-4962-986A-280E4F45A685}"/>
                </a:ext>
              </a:extLst>
            </p:cNvPr>
            <p:cNvSpPr/>
            <p:nvPr/>
          </p:nvSpPr>
          <p:spPr>
            <a:xfrm>
              <a:off x="2734394" y="986163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341BBFF-2D25-4710-A7EF-EC96392141DE}"/>
                </a:ext>
              </a:extLst>
            </p:cNvPr>
            <p:cNvSpPr txBox="1"/>
            <p:nvPr/>
          </p:nvSpPr>
          <p:spPr>
            <a:xfrm>
              <a:off x="2915816" y="1052736"/>
              <a:ext cx="514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l</a:t>
              </a:r>
            </a:p>
          </p:txBody>
        </p:sp>
      </p:grpSp>
      <p:grpSp>
        <p:nvGrpSpPr>
          <p:cNvPr id="7" name="s6">
            <a:extLst>
              <a:ext uri="{FF2B5EF4-FFF2-40B4-BE49-F238E27FC236}">
                <a16:creationId xmlns="" xmlns:a16="http://schemas.microsoft.com/office/drawing/2014/main" id="{183CB90D-1342-4D1D-AC6E-A82645440B05}"/>
              </a:ext>
            </a:extLst>
          </p:cNvPr>
          <p:cNvGrpSpPr/>
          <p:nvPr/>
        </p:nvGrpSpPr>
        <p:grpSpPr>
          <a:xfrm>
            <a:off x="4768949" y="2048031"/>
            <a:ext cx="1364658" cy="1092539"/>
            <a:chOff x="4768949" y="2048031"/>
            <a:chExt cx="1364658" cy="1092539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695B6276-E67E-4D41-8AAD-96B924FF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949" y="2048031"/>
              <a:ext cx="1364658" cy="10925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A41CE59-E9A4-41E0-A78F-F39E5BE868CB}"/>
                </a:ext>
              </a:extLst>
            </p:cNvPr>
            <p:cNvSpPr/>
            <p:nvPr/>
          </p:nvSpPr>
          <p:spPr>
            <a:xfrm>
              <a:off x="5082422" y="2232338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41E015-249C-4DD7-BEAC-85933996B806}"/>
                </a:ext>
              </a:extLst>
            </p:cNvPr>
            <p:cNvSpPr txBox="1"/>
            <p:nvPr/>
          </p:nvSpPr>
          <p:spPr>
            <a:xfrm>
              <a:off x="5278761" y="2340169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i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11" name="s2">
            <a:extLst>
              <a:ext uri="{FF2B5EF4-FFF2-40B4-BE49-F238E27FC236}">
                <a16:creationId xmlns="" xmlns:a16="http://schemas.microsoft.com/office/drawing/2014/main" id="{E6BE8963-37EE-4FFE-B811-9E0B0D84384A}"/>
              </a:ext>
            </a:extLst>
          </p:cNvPr>
          <p:cNvGrpSpPr/>
          <p:nvPr/>
        </p:nvGrpSpPr>
        <p:grpSpPr>
          <a:xfrm>
            <a:off x="3976935" y="820092"/>
            <a:ext cx="1364659" cy="1092540"/>
            <a:chOff x="3976935" y="820092"/>
            <a:chExt cx="1364659" cy="109254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464AEF2-46C3-414A-9215-E562067B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935" y="820092"/>
              <a:ext cx="1364659" cy="10925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9B38D94-068F-45CA-AE9A-4A8615DDD2ED}"/>
                </a:ext>
              </a:extLst>
            </p:cNvPr>
            <p:cNvSpPr/>
            <p:nvPr/>
          </p:nvSpPr>
          <p:spPr>
            <a:xfrm>
              <a:off x="4298383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6B6F323-C9AD-4B45-95F9-775345683DCA}"/>
                </a:ext>
              </a:extLst>
            </p:cNvPr>
            <p:cNvSpPr txBox="1"/>
            <p:nvPr/>
          </p:nvSpPr>
          <p:spPr>
            <a:xfrm>
              <a:off x="4461357" y="104402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13" name="s3">
            <a:extLst>
              <a:ext uri="{FF2B5EF4-FFF2-40B4-BE49-F238E27FC236}">
                <a16:creationId xmlns="" xmlns:a16="http://schemas.microsoft.com/office/drawing/2014/main" id="{081D71D8-74CB-4FCC-8A8E-2CC9C495C07E}"/>
              </a:ext>
            </a:extLst>
          </p:cNvPr>
          <p:cNvGrpSpPr/>
          <p:nvPr/>
        </p:nvGrpSpPr>
        <p:grpSpPr>
          <a:xfrm>
            <a:off x="5536354" y="820091"/>
            <a:ext cx="1364659" cy="1092539"/>
            <a:chOff x="5536354" y="820091"/>
            <a:chExt cx="1364659" cy="109253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2053698-75FF-4FB1-BDD6-83004EDA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354" y="820091"/>
              <a:ext cx="1364659" cy="109253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352F50C-22C1-4423-9059-A821191E89C7}"/>
                </a:ext>
              </a:extLst>
            </p:cNvPr>
            <p:cNvSpPr/>
            <p:nvPr/>
          </p:nvSpPr>
          <p:spPr>
            <a:xfrm>
              <a:off x="5868144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512DF47-78D6-4E48-8361-AAB44E8B8FEA}"/>
                </a:ext>
              </a:extLst>
            </p:cNvPr>
            <p:cNvSpPr txBox="1"/>
            <p:nvPr/>
          </p:nvSpPr>
          <p:spPr>
            <a:xfrm>
              <a:off x="6041988" y="980728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g</a:t>
              </a:r>
            </a:p>
          </p:txBody>
        </p:sp>
      </p:grpSp>
      <p:grpSp>
        <p:nvGrpSpPr>
          <p:cNvPr id="15" name="s4">
            <a:extLst>
              <a:ext uri="{FF2B5EF4-FFF2-40B4-BE49-F238E27FC236}">
                <a16:creationId xmlns="" xmlns:a16="http://schemas.microsoft.com/office/drawing/2014/main" id="{1E2169D1-0AD8-4FF8-968F-93AFE029F47C}"/>
              </a:ext>
            </a:extLst>
          </p:cNvPr>
          <p:cNvGrpSpPr/>
          <p:nvPr/>
        </p:nvGrpSpPr>
        <p:grpSpPr>
          <a:xfrm>
            <a:off x="7095773" y="820092"/>
            <a:ext cx="1364659" cy="1092540"/>
            <a:chOff x="7095773" y="820092"/>
            <a:chExt cx="1364659" cy="109254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7A95511-5E58-4BEF-BB27-DC9C2B5F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73" y="820092"/>
              <a:ext cx="1364659" cy="109254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2DFAE6D-6E86-4AFF-A317-F0A46165E5C4}"/>
                </a:ext>
              </a:extLst>
            </p:cNvPr>
            <p:cNvSpPr/>
            <p:nvPr/>
          </p:nvSpPr>
          <p:spPr>
            <a:xfrm>
              <a:off x="7412006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FA7056D-B12A-4F1D-BC3F-08F38DC8E896}"/>
                </a:ext>
              </a:extLst>
            </p:cNvPr>
            <p:cNvSpPr txBox="1"/>
            <p:nvPr/>
          </p:nvSpPr>
          <p:spPr>
            <a:xfrm>
              <a:off x="7583017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19" name="s5">
            <a:extLst>
              <a:ext uri="{FF2B5EF4-FFF2-40B4-BE49-F238E27FC236}">
                <a16:creationId xmlns="" xmlns:a16="http://schemas.microsoft.com/office/drawing/2014/main" id="{10C8FE66-4F9D-4981-AD00-8A82438AB2E4}"/>
              </a:ext>
            </a:extLst>
          </p:cNvPr>
          <p:cNvGrpSpPr/>
          <p:nvPr/>
        </p:nvGrpSpPr>
        <p:grpSpPr>
          <a:xfrm>
            <a:off x="3210638" y="2031807"/>
            <a:ext cx="1364659" cy="1092540"/>
            <a:chOff x="3210638" y="2031807"/>
            <a:chExt cx="1364659" cy="109254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0A014F8-F56E-4649-AFDF-E8B8570D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638" y="2031807"/>
              <a:ext cx="1364659" cy="109254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56308F2-E007-4285-93E8-F89BC96E77D8}"/>
                </a:ext>
              </a:extLst>
            </p:cNvPr>
            <p:cNvSpPr/>
            <p:nvPr/>
          </p:nvSpPr>
          <p:spPr>
            <a:xfrm>
              <a:off x="3523574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21904C3-E848-4C8F-B8C8-EBB54012A1F9}"/>
                </a:ext>
              </a:extLst>
            </p:cNvPr>
            <p:cNvSpPr txBox="1"/>
            <p:nvPr/>
          </p:nvSpPr>
          <p:spPr>
            <a:xfrm>
              <a:off x="3707904" y="2276872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p</a:t>
              </a:r>
            </a:p>
          </p:txBody>
        </p:sp>
      </p:grpSp>
      <p:grpSp>
        <p:nvGrpSpPr>
          <p:cNvPr id="20" name="s7">
            <a:extLst>
              <a:ext uri="{FF2B5EF4-FFF2-40B4-BE49-F238E27FC236}">
                <a16:creationId xmlns="" xmlns:a16="http://schemas.microsoft.com/office/drawing/2014/main" id="{6FAEBEA1-7DC6-4463-8964-27588E3ECA7A}"/>
              </a:ext>
            </a:extLst>
          </p:cNvPr>
          <p:cNvGrpSpPr/>
          <p:nvPr/>
        </p:nvGrpSpPr>
        <p:grpSpPr>
          <a:xfrm>
            <a:off x="6393306" y="2048428"/>
            <a:ext cx="1364659" cy="1092540"/>
            <a:chOff x="6393306" y="2048428"/>
            <a:chExt cx="1364659" cy="109254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D56C39D-19CE-45A5-A443-9C248EA0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306" y="2048428"/>
              <a:ext cx="1364659" cy="109254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4B8B5B4-A90D-4FA8-8627-2B62028573BD}"/>
                </a:ext>
              </a:extLst>
            </p:cNvPr>
            <p:cNvSpPr/>
            <p:nvPr/>
          </p:nvSpPr>
          <p:spPr>
            <a:xfrm>
              <a:off x="6715576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CA648E0-A78F-4587-836C-804F306CFFDA}"/>
                </a:ext>
              </a:extLst>
            </p:cNvPr>
            <p:cNvSpPr txBox="1"/>
            <p:nvPr/>
          </p:nvSpPr>
          <p:spPr>
            <a:xfrm>
              <a:off x="6886587" y="229839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9377659-BB0A-4F30-8859-4C4881A926CD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48023E1A-D3C8-46C6-9A87-92EBF373BC7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B1FD1110-92A5-46DE-B9A2-B702CE775CA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1" name="lit">
            <a:hlinkClick r:id="" action="ppaction://media"/>
            <a:extLst>
              <a:ext uri="{FF2B5EF4-FFF2-40B4-BE49-F238E27FC236}">
                <a16:creationId xmlns="" xmlns:a16="http://schemas.microsoft.com/office/drawing/2014/main" id="{87FD63A5-05CB-46CC-8CC2-C2D99952C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2996952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10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7.40741E-7 L -0.0427 0.22685 " pathEditMode="relative" rAng="0" ptsTypes="AA" p14:bounceEnd="52000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5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4.44444E-6 L 0.12118 0.40578 " pathEditMode="relative" rAng="0" ptsTypes="AA" p14:bounceEnd="48000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59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-0.00503 0.22685 " pathEditMode="relative" rAng="0" ptsTypes="AA" p14:bounceEnd="48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10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7.40741E-7 L -0.0427 0.22685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5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4.44444E-6 L 0.12118 0.40578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59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-0.00503 0.22685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66A05B7-6941-4C44-A85A-AD03B5AD19EF}"/>
              </a:ext>
            </a:extLst>
          </p:cNvPr>
          <p:cNvSpPr/>
          <p:nvPr/>
        </p:nvSpPr>
        <p:spPr>
          <a:xfrm>
            <a:off x="3347864" y="1268760"/>
            <a:ext cx="4320480" cy="43204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Man">
            <a:extLst>
              <a:ext uri="{FF2B5EF4-FFF2-40B4-BE49-F238E27FC236}">
                <a16:creationId xmlns="" xmlns:a16="http://schemas.microsoft.com/office/drawing/2014/main" id="{0D066D25-C02A-420E-B40C-F612AB1AC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21224-8379-460C-97F8-6CFC7EB37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0" y="1844824"/>
            <a:ext cx="3346027" cy="27132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378E5C-9B11-42C9-9131-512562166B91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00BC135-B083-49CB-AF09-1AD63812150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4D24F8-7DBC-4A09-B641-3D3065A8616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1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18B389-57BD-4ED1-A354-A33C62918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2" y="3298154"/>
            <a:ext cx="4248472" cy="2907464"/>
          </a:xfrm>
          <a:prstGeom prst="rect">
            <a:avLst/>
          </a:prstGeom>
        </p:spPr>
      </p:pic>
      <p:pic>
        <p:nvPicPr>
          <p:cNvPr id="6" name="Man">
            <a:extLst>
              <a:ext uri="{FF2B5EF4-FFF2-40B4-BE49-F238E27FC236}">
                <a16:creationId xmlns="" xmlns:a16="http://schemas.microsoft.com/office/drawing/2014/main" id="{4B6EFF4A-E937-40AB-943C-68907A2F5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grpSp>
        <p:nvGrpSpPr>
          <p:cNvPr id="5" name="s1">
            <a:extLst>
              <a:ext uri="{FF2B5EF4-FFF2-40B4-BE49-F238E27FC236}">
                <a16:creationId xmlns="" xmlns:a16="http://schemas.microsoft.com/office/drawing/2014/main" id="{F40A628D-A2A1-4280-9BDB-B62B092D04FB}"/>
              </a:ext>
            </a:extLst>
          </p:cNvPr>
          <p:cNvGrpSpPr/>
          <p:nvPr/>
        </p:nvGrpSpPr>
        <p:grpSpPr>
          <a:xfrm>
            <a:off x="2415235" y="820091"/>
            <a:ext cx="1364658" cy="1092539"/>
            <a:chOff x="2415235" y="820091"/>
            <a:chExt cx="1364658" cy="109253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3D426E6-93B5-44BC-BE31-B1139FB3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235" y="820091"/>
              <a:ext cx="1364658" cy="109253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0445317-D1D1-4962-986A-280E4F45A685}"/>
                </a:ext>
              </a:extLst>
            </p:cNvPr>
            <p:cNvSpPr/>
            <p:nvPr/>
          </p:nvSpPr>
          <p:spPr>
            <a:xfrm>
              <a:off x="2734394" y="986163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341BBFF-2D25-4710-A7EF-EC96392141DE}"/>
                </a:ext>
              </a:extLst>
            </p:cNvPr>
            <p:cNvSpPr txBox="1"/>
            <p:nvPr/>
          </p:nvSpPr>
          <p:spPr>
            <a:xfrm>
              <a:off x="2953404" y="1052736"/>
              <a:ext cx="514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l</a:t>
              </a:r>
            </a:p>
          </p:txBody>
        </p:sp>
      </p:grpSp>
      <p:grpSp>
        <p:nvGrpSpPr>
          <p:cNvPr id="7" name="s6">
            <a:extLst>
              <a:ext uri="{FF2B5EF4-FFF2-40B4-BE49-F238E27FC236}">
                <a16:creationId xmlns="" xmlns:a16="http://schemas.microsoft.com/office/drawing/2014/main" id="{183CB90D-1342-4D1D-AC6E-A82645440B05}"/>
              </a:ext>
            </a:extLst>
          </p:cNvPr>
          <p:cNvGrpSpPr/>
          <p:nvPr/>
        </p:nvGrpSpPr>
        <p:grpSpPr>
          <a:xfrm>
            <a:off x="4768949" y="2048031"/>
            <a:ext cx="1364658" cy="1092539"/>
            <a:chOff x="4768949" y="2048031"/>
            <a:chExt cx="1364658" cy="1092539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695B6276-E67E-4D41-8AAD-96B924FF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949" y="2048031"/>
              <a:ext cx="1364658" cy="10925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A41CE59-E9A4-41E0-A78F-F39E5BE868CB}"/>
                </a:ext>
              </a:extLst>
            </p:cNvPr>
            <p:cNvSpPr/>
            <p:nvPr/>
          </p:nvSpPr>
          <p:spPr>
            <a:xfrm>
              <a:off x="5082422" y="2232338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41E015-249C-4DD7-BEAC-85933996B806}"/>
                </a:ext>
              </a:extLst>
            </p:cNvPr>
            <p:cNvSpPr txBox="1"/>
            <p:nvPr/>
          </p:nvSpPr>
          <p:spPr>
            <a:xfrm>
              <a:off x="5278761" y="2308508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i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11" name="s2">
            <a:extLst>
              <a:ext uri="{FF2B5EF4-FFF2-40B4-BE49-F238E27FC236}">
                <a16:creationId xmlns="" xmlns:a16="http://schemas.microsoft.com/office/drawing/2014/main" id="{E6BE8963-37EE-4FFE-B811-9E0B0D84384A}"/>
              </a:ext>
            </a:extLst>
          </p:cNvPr>
          <p:cNvGrpSpPr/>
          <p:nvPr/>
        </p:nvGrpSpPr>
        <p:grpSpPr>
          <a:xfrm>
            <a:off x="3976935" y="820092"/>
            <a:ext cx="1364659" cy="1092540"/>
            <a:chOff x="3976935" y="820092"/>
            <a:chExt cx="1364659" cy="109254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464AEF2-46C3-414A-9215-E562067B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935" y="820092"/>
              <a:ext cx="1364659" cy="10925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9B38D94-068F-45CA-AE9A-4A8615DDD2ED}"/>
                </a:ext>
              </a:extLst>
            </p:cNvPr>
            <p:cNvSpPr/>
            <p:nvPr/>
          </p:nvSpPr>
          <p:spPr>
            <a:xfrm>
              <a:off x="4298383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6B6F323-C9AD-4B45-95F9-775345683DCA}"/>
                </a:ext>
              </a:extLst>
            </p:cNvPr>
            <p:cNvSpPr txBox="1"/>
            <p:nvPr/>
          </p:nvSpPr>
          <p:spPr>
            <a:xfrm>
              <a:off x="4493039" y="104402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13" name="s3">
            <a:extLst>
              <a:ext uri="{FF2B5EF4-FFF2-40B4-BE49-F238E27FC236}">
                <a16:creationId xmlns="" xmlns:a16="http://schemas.microsoft.com/office/drawing/2014/main" id="{081D71D8-74CB-4FCC-8A8E-2CC9C495C07E}"/>
              </a:ext>
            </a:extLst>
          </p:cNvPr>
          <p:cNvGrpSpPr/>
          <p:nvPr/>
        </p:nvGrpSpPr>
        <p:grpSpPr>
          <a:xfrm>
            <a:off x="5536354" y="820091"/>
            <a:ext cx="1364659" cy="1092539"/>
            <a:chOff x="5536354" y="820091"/>
            <a:chExt cx="1364659" cy="109253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2053698-75FF-4FB1-BDD6-83004EDA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354" y="820091"/>
              <a:ext cx="1364659" cy="109253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352F50C-22C1-4423-9059-A821191E89C7}"/>
                </a:ext>
              </a:extLst>
            </p:cNvPr>
            <p:cNvSpPr/>
            <p:nvPr/>
          </p:nvSpPr>
          <p:spPr>
            <a:xfrm>
              <a:off x="5868144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512DF47-78D6-4E48-8361-AAB44E8B8FEA}"/>
                </a:ext>
              </a:extLst>
            </p:cNvPr>
            <p:cNvSpPr txBox="1"/>
            <p:nvPr/>
          </p:nvSpPr>
          <p:spPr>
            <a:xfrm>
              <a:off x="6040018" y="1019081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15" name="s4">
            <a:extLst>
              <a:ext uri="{FF2B5EF4-FFF2-40B4-BE49-F238E27FC236}">
                <a16:creationId xmlns="" xmlns:a16="http://schemas.microsoft.com/office/drawing/2014/main" id="{1E2169D1-0AD8-4FF8-968F-93AFE029F47C}"/>
              </a:ext>
            </a:extLst>
          </p:cNvPr>
          <p:cNvGrpSpPr/>
          <p:nvPr/>
        </p:nvGrpSpPr>
        <p:grpSpPr>
          <a:xfrm>
            <a:off x="7095773" y="820092"/>
            <a:ext cx="1364659" cy="1092540"/>
            <a:chOff x="7095773" y="820092"/>
            <a:chExt cx="1364659" cy="109254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7A95511-5E58-4BEF-BB27-DC9C2B5F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73" y="820092"/>
              <a:ext cx="1364659" cy="109254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2DFAE6D-6E86-4AFF-A317-F0A46165E5C4}"/>
                </a:ext>
              </a:extLst>
            </p:cNvPr>
            <p:cNvSpPr/>
            <p:nvPr/>
          </p:nvSpPr>
          <p:spPr>
            <a:xfrm>
              <a:off x="7412006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FA7056D-B12A-4F1D-BC3F-08F38DC8E896}"/>
                </a:ext>
              </a:extLst>
            </p:cNvPr>
            <p:cNvSpPr txBox="1"/>
            <p:nvPr/>
          </p:nvSpPr>
          <p:spPr>
            <a:xfrm>
              <a:off x="7583017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ll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19" name="s5">
            <a:extLst>
              <a:ext uri="{FF2B5EF4-FFF2-40B4-BE49-F238E27FC236}">
                <a16:creationId xmlns="" xmlns:a16="http://schemas.microsoft.com/office/drawing/2014/main" id="{10C8FE66-4F9D-4981-AD00-8A82438AB2E4}"/>
              </a:ext>
            </a:extLst>
          </p:cNvPr>
          <p:cNvGrpSpPr/>
          <p:nvPr/>
        </p:nvGrpSpPr>
        <p:grpSpPr>
          <a:xfrm>
            <a:off x="3210638" y="2031807"/>
            <a:ext cx="1364659" cy="1092540"/>
            <a:chOff x="3210638" y="2031807"/>
            <a:chExt cx="1364659" cy="109254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0A014F8-F56E-4649-AFDF-E8B8570D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638" y="2031807"/>
              <a:ext cx="1364659" cy="109254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56308F2-E007-4285-93E8-F89BC96E77D8}"/>
                </a:ext>
              </a:extLst>
            </p:cNvPr>
            <p:cNvSpPr/>
            <p:nvPr/>
          </p:nvSpPr>
          <p:spPr>
            <a:xfrm>
              <a:off x="3523574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21904C3-E848-4C8F-B8C8-EBB54012A1F9}"/>
                </a:ext>
              </a:extLst>
            </p:cNvPr>
            <p:cNvSpPr txBox="1"/>
            <p:nvPr/>
          </p:nvSpPr>
          <p:spPr>
            <a:xfrm>
              <a:off x="3682243" y="2276872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20" name="s7">
            <a:extLst>
              <a:ext uri="{FF2B5EF4-FFF2-40B4-BE49-F238E27FC236}">
                <a16:creationId xmlns="" xmlns:a16="http://schemas.microsoft.com/office/drawing/2014/main" id="{6FAEBEA1-7DC6-4463-8964-27588E3ECA7A}"/>
              </a:ext>
            </a:extLst>
          </p:cNvPr>
          <p:cNvGrpSpPr/>
          <p:nvPr/>
        </p:nvGrpSpPr>
        <p:grpSpPr>
          <a:xfrm>
            <a:off x="6393306" y="2048428"/>
            <a:ext cx="1364659" cy="1092540"/>
            <a:chOff x="6393306" y="2048428"/>
            <a:chExt cx="1364659" cy="109254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D56C39D-19CE-45A5-A443-9C248EA0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306" y="2048428"/>
              <a:ext cx="1364659" cy="109254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4B8B5B4-A90D-4FA8-8627-2B62028573BD}"/>
                </a:ext>
              </a:extLst>
            </p:cNvPr>
            <p:cNvSpPr/>
            <p:nvPr/>
          </p:nvSpPr>
          <p:spPr>
            <a:xfrm>
              <a:off x="6715576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CA648E0-A78F-4587-836C-804F306CFFDA}"/>
                </a:ext>
              </a:extLst>
            </p:cNvPr>
            <p:cNvSpPr txBox="1"/>
            <p:nvPr/>
          </p:nvSpPr>
          <p:spPr>
            <a:xfrm>
              <a:off x="6901013" y="2285689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4085770-F730-4FD9-9A05-7E975915EAFB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D29FECDC-065C-49EC-924A-FDC9E046F97E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506131C3-249F-4C58-A7C6-6353C065A17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1" name="bell">
            <a:hlinkClick r:id="" action="ppaction://media"/>
            <a:extLst>
              <a:ext uri="{FF2B5EF4-FFF2-40B4-BE49-F238E27FC236}">
                <a16:creationId xmlns="" xmlns:a16="http://schemas.microsoft.com/office/drawing/2014/main" id="{909A4026-08B0-4BCE-9D26-D64503301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96925" y="3767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41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7.40741E-7 L -0.16996 0.22685 " pathEditMode="relative" rAng="0" ptsTypes="AA" p14:bounceEnd="52000">
                                          <p:cBhvr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07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4.44444E-6 L -0.22777 0.40578 " pathEditMode="relative" rAng="0" ptsTypes="AA" p14:bounceEnd="52000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9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10694 0.40578 " pathEditMode="relative" rAng="0" ptsTypes="AA" p14:bounceEnd="47000">
                                          <p:cBhvr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7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41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7.40741E-7 L -0.16996 0.22685 " pathEditMode="relative" rAng="0" ptsTypes="AA">
                                          <p:cBhvr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07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4.44444E-6 L -0.22777 0.40578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9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10694 0.40578 " pathEditMode="relative" rAng="0" ptsTypes="AA">
                                          <p:cBhvr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7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66A05B7-6941-4C44-A85A-AD03B5AD19EF}"/>
              </a:ext>
            </a:extLst>
          </p:cNvPr>
          <p:cNvSpPr/>
          <p:nvPr/>
        </p:nvSpPr>
        <p:spPr>
          <a:xfrm>
            <a:off x="3347864" y="1268760"/>
            <a:ext cx="4320480" cy="43204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Man">
            <a:extLst>
              <a:ext uri="{FF2B5EF4-FFF2-40B4-BE49-F238E27FC236}">
                <a16:creationId xmlns="" xmlns:a16="http://schemas.microsoft.com/office/drawing/2014/main" id="{0D066D25-C02A-420E-B40C-F612AB1AC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21224-8379-460C-97F8-6CFC7EB37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59496"/>
            <a:ext cx="2126522" cy="423515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5016381-0442-4D3A-A6A6-A63A4A8945DC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F21B336-B212-4599-A63A-21B2E83EA56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92691EF-C03A-4DFD-AD31-3AFA056693E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2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18B389-57BD-4ED1-A354-A33C62918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2" y="3298154"/>
            <a:ext cx="4248472" cy="2907464"/>
          </a:xfrm>
          <a:prstGeom prst="rect">
            <a:avLst/>
          </a:prstGeom>
        </p:spPr>
      </p:pic>
      <p:pic>
        <p:nvPicPr>
          <p:cNvPr id="6" name="Man">
            <a:extLst>
              <a:ext uri="{FF2B5EF4-FFF2-40B4-BE49-F238E27FC236}">
                <a16:creationId xmlns="" xmlns:a16="http://schemas.microsoft.com/office/drawing/2014/main" id="{4B6EFF4A-E937-40AB-943C-68907A2F5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grpSp>
        <p:nvGrpSpPr>
          <p:cNvPr id="5" name="s1">
            <a:extLst>
              <a:ext uri="{FF2B5EF4-FFF2-40B4-BE49-F238E27FC236}">
                <a16:creationId xmlns="" xmlns:a16="http://schemas.microsoft.com/office/drawing/2014/main" id="{F40A628D-A2A1-4280-9BDB-B62B092D04FB}"/>
              </a:ext>
            </a:extLst>
          </p:cNvPr>
          <p:cNvGrpSpPr/>
          <p:nvPr/>
        </p:nvGrpSpPr>
        <p:grpSpPr>
          <a:xfrm>
            <a:off x="2415235" y="820091"/>
            <a:ext cx="1364658" cy="1092539"/>
            <a:chOff x="2415235" y="820091"/>
            <a:chExt cx="1364658" cy="109253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3D426E6-93B5-44BC-BE31-B1139FB3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235" y="820091"/>
              <a:ext cx="1364658" cy="109253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0445317-D1D1-4962-986A-280E4F45A685}"/>
                </a:ext>
              </a:extLst>
            </p:cNvPr>
            <p:cNvSpPr/>
            <p:nvPr/>
          </p:nvSpPr>
          <p:spPr>
            <a:xfrm>
              <a:off x="2734394" y="986163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341BBFF-2D25-4710-A7EF-EC96392141DE}"/>
                </a:ext>
              </a:extLst>
            </p:cNvPr>
            <p:cNvSpPr txBox="1"/>
            <p:nvPr/>
          </p:nvSpPr>
          <p:spPr>
            <a:xfrm>
              <a:off x="2953404" y="1052736"/>
              <a:ext cx="514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l</a:t>
              </a:r>
            </a:p>
          </p:txBody>
        </p:sp>
      </p:grpSp>
      <p:grpSp>
        <p:nvGrpSpPr>
          <p:cNvPr id="7" name="s6">
            <a:extLst>
              <a:ext uri="{FF2B5EF4-FFF2-40B4-BE49-F238E27FC236}">
                <a16:creationId xmlns="" xmlns:a16="http://schemas.microsoft.com/office/drawing/2014/main" id="{183CB90D-1342-4D1D-AC6E-A82645440B05}"/>
              </a:ext>
            </a:extLst>
          </p:cNvPr>
          <p:cNvGrpSpPr/>
          <p:nvPr/>
        </p:nvGrpSpPr>
        <p:grpSpPr>
          <a:xfrm>
            <a:off x="4768949" y="2048031"/>
            <a:ext cx="1364658" cy="1092539"/>
            <a:chOff x="4768949" y="2048031"/>
            <a:chExt cx="1364658" cy="1092539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695B6276-E67E-4D41-8AAD-96B924FF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949" y="2048031"/>
              <a:ext cx="1364658" cy="10925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A41CE59-E9A4-41E0-A78F-F39E5BE868CB}"/>
                </a:ext>
              </a:extLst>
            </p:cNvPr>
            <p:cNvSpPr/>
            <p:nvPr/>
          </p:nvSpPr>
          <p:spPr>
            <a:xfrm>
              <a:off x="5082422" y="2232338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41E015-249C-4DD7-BEAC-85933996B806}"/>
                </a:ext>
              </a:extLst>
            </p:cNvPr>
            <p:cNvSpPr txBox="1"/>
            <p:nvPr/>
          </p:nvSpPr>
          <p:spPr>
            <a:xfrm>
              <a:off x="5278761" y="2308508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ll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11" name="s2">
            <a:extLst>
              <a:ext uri="{FF2B5EF4-FFF2-40B4-BE49-F238E27FC236}">
                <a16:creationId xmlns="" xmlns:a16="http://schemas.microsoft.com/office/drawing/2014/main" id="{E6BE8963-37EE-4FFE-B811-9E0B0D84384A}"/>
              </a:ext>
            </a:extLst>
          </p:cNvPr>
          <p:cNvGrpSpPr/>
          <p:nvPr/>
        </p:nvGrpSpPr>
        <p:grpSpPr>
          <a:xfrm>
            <a:off x="3976935" y="820092"/>
            <a:ext cx="1364659" cy="1092540"/>
            <a:chOff x="3976935" y="820092"/>
            <a:chExt cx="1364659" cy="109254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464AEF2-46C3-414A-9215-E562067B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935" y="820092"/>
              <a:ext cx="1364659" cy="10925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9B38D94-068F-45CA-AE9A-4A8615DDD2ED}"/>
                </a:ext>
              </a:extLst>
            </p:cNvPr>
            <p:cNvSpPr/>
            <p:nvPr/>
          </p:nvSpPr>
          <p:spPr>
            <a:xfrm>
              <a:off x="4298383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6B6F323-C9AD-4B45-95F9-775345683DCA}"/>
                </a:ext>
              </a:extLst>
            </p:cNvPr>
            <p:cNvSpPr txBox="1"/>
            <p:nvPr/>
          </p:nvSpPr>
          <p:spPr>
            <a:xfrm>
              <a:off x="4493039" y="104402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d</a:t>
              </a:r>
            </a:p>
          </p:txBody>
        </p:sp>
      </p:grpSp>
      <p:grpSp>
        <p:nvGrpSpPr>
          <p:cNvPr id="13" name="s3">
            <a:extLst>
              <a:ext uri="{FF2B5EF4-FFF2-40B4-BE49-F238E27FC236}">
                <a16:creationId xmlns="" xmlns:a16="http://schemas.microsoft.com/office/drawing/2014/main" id="{081D71D8-74CB-4FCC-8A8E-2CC9C495C07E}"/>
              </a:ext>
            </a:extLst>
          </p:cNvPr>
          <p:cNvGrpSpPr/>
          <p:nvPr/>
        </p:nvGrpSpPr>
        <p:grpSpPr>
          <a:xfrm>
            <a:off x="5536354" y="820091"/>
            <a:ext cx="1364659" cy="1092539"/>
            <a:chOff x="5536354" y="820091"/>
            <a:chExt cx="1364659" cy="109253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2053698-75FF-4FB1-BDD6-83004EDA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354" y="820091"/>
              <a:ext cx="1364659" cy="109253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352F50C-22C1-4423-9059-A821191E89C7}"/>
                </a:ext>
              </a:extLst>
            </p:cNvPr>
            <p:cNvSpPr/>
            <p:nvPr/>
          </p:nvSpPr>
          <p:spPr>
            <a:xfrm>
              <a:off x="5868144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512DF47-78D6-4E48-8361-AAB44E8B8FEA}"/>
                </a:ext>
              </a:extLst>
            </p:cNvPr>
            <p:cNvSpPr txBox="1"/>
            <p:nvPr/>
          </p:nvSpPr>
          <p:spPr>
            <a:xfrm>
              <a:off x="6040018" y="1019081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15" name="s4">
            <a:extLst>
              <a:ext uri="{FF2B5EF4-FFF2-40B4-BE49-F238E27FC236}">
                <a16:creationId xmlns="" xmlns:a16="http://schemas.microsoft.com/office/drawing/2014/main" id="{1E2169D1-0AD8-4FF8-968F-93AFE029F47C}"/>
              </a:ext>
            </a:extLst>
          </p:cNvPr>
          <p:cNvGrpSpPr/>
          <p:nvPr/>
        </p:nvGrpSpPr>
        <p:grpSpPr>
          <a:xfrm>
            <a:off x="7095773" y="820092"/>
            <a:ext cx="1364659" cy="1092540"/>
            <a:chOff x="7095773" y="820092"/>
            <a:chExt cx="1364659" cy="109254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7A95511-5E58-4BEF-BB27-DC9C2B5F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73" y="820092"/>
              <a:ext cx="1364659" cy="109254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2DFAE6D-6E86-4AFF-A317-F0A46165E5C4}"/>
                </a:ext>
              </a:extLst>
            </p:cNvPr>
            <p:cNvSpPr/>
            <p:nvPr/>
          </p:nvSpPr>
          <p:spPr>
            <a:xfrm>
              <a:off x="7412006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FA7056D-B12A-4F1D-BC3F-08F38DC8E896}"/>
                </a:ext>
              </a:extLst>
            </p:cNvPr>
            <p:cNvSpPr txBox="1"/>
            <p:nvPr/>
          </p:nvSpPr>
          <p:spPr>
            <a:xfrm>
              <a:off x="7583017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19" name="s5">
            <a:extLst>
              <a:ext uri="{FF2B5EF4-FFF2-40B4-BE49-F238E27FC236}">
                <a16:creationId xmlns="" xmlns:a16="http://schemas.microsoft.com/office/drawing/2014/main" id="{10C8FE66-4F9D-4981-AD00-8A82438AB2E4}"/>
              </a:ext>
            </a:extLst>
          </p:cNvPr>
          <p:cNvGrpSpPr/>
          <p:nvPr/>
        </p:nvGrpSpPr>
        <p:grpSpPr>
          <a:xfrm>
            <a:off x="3210638" y="2031807"/>
            <a:ext cx="1364659" cy="1092540"/>
            <a:chOff x="3210638" y="2031807"/>
            <a:chExt cx="1364659" cy="109254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0A014F8-F56E-4649-AFDF-E8B8570D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638" y="2031807"/>
              <a:ext cx="1364659" cy="109254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56308F2-E007-4285-93E8-F89BC96E77D8}"/>
                </a:ext>
              </a:extLst>
            </p:cNvPr>
            <p:cNvSpPr/>
            <p:nvPr/>
          </p:nvSpPr>
          <p:spPr>
            <a:xfrm>
              <a:off x="3523574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21904C3-E848-4C8F-B8C8-EBB54012A1F9}"/>
                </a:ext>
              </a:extLst>
            </p:cNvPr>
            <p:cNvSpPr txBox="1"/>
            <p:nvPr/>
          </p:nvSpPr>
          <p:spPr>
            <a:xfrm>
              <a:off x="3682243" y="2276872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20" name="s7">
            <a:extLst>
              <a:ext uri="{FF2B5EF4-FFF2-40B4-BE49-F238E27FC236}">
                <a16:creationId xmlns="" xmlns:a16="http://schemas.microsoft.com/office/drawing/2014/main" id="{6FAEBEA1-7DC6-4463-8964-27588E3ECA7A}"/>
              </a:ext>
            </a:extLst>
          </p:cNvPr>
          <p:cNvGrpSpPr/>
          <p:nvPr/>
        </p:nvGrpSpPr>
        <p:grpSpPr>
          <a:xfrm>
            <a:off x="6393306" y="2048428"/>
            <a:ext cx="1364659" cy="1092540"/>
            <a:chOff x="6393306" y="2048428"/>
            <a:chExt cx="1364659" cy="109254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D56C39D-19CE-45A5-A443-9C248EA0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306" y="2048428"/>
              <a:ext cx="1364659" cy="109254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4B8B5B4-A90D-4FA8-8627-2B62028573BD}"/>
                </a:ext>
              </a:extLst>
            </p:cNvPr>
            <p:cNvSpPr/>
            <p:nvPr/>
          </p:nvSpPr>
          <p:spPr>
            <a:xfrm>
              <a:off x="6715576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CA648E0-A78F-4587-836C-804F306CFFDA}"/>
                </a:ext>
              </a:extLst>
            </p:cNvPr>
            <p:cNvSpPr txBox="1"/>
            <p:nvPr/>
          </p:nvSpPr>
          <p:spPr>
            <a:xfrm>
              <a:off x="6901013" y="2285689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243FD5E-11BD-42E1-A6E4-FEF070264112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988422B4-A7BF-4081-913F-0892B94AEC5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36337B45-0D6A-4DA1-8BD9-99AE2CBE15B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1" name="doll">
            <a:hlinkClick r:id="" action="ppaction://media"/>
            <a:extLst>
              <a:ext uri="{FF2B5EF4-FFF2-40B4-BE49-F238E27FC236}">
                <a16:creationId xmlns="" xmlns:a16="http://schemas.microsoft.com/office/drawing/2014/main" id="{CF3C8C17-A0D9-4560-8B30-0356B3EBA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6632" y="3124200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40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4.44444E-6 L -0.08315 0.40578 " pathEditMode="relative" rAng="0" ptsTypes="AA" p14:bounceEnd="52000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67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0.14913 0.22685 " pathEditMode="relative" rAng="0" ptsTypes="AA" p14:bounceEnd="56000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48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4.44444E-6 L -0.05729 0.40578 " pathEditMode="relative" rAng="0" ptsTypes="AA" p14:bounceEnd="54000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5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402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4.44444E-6 L -0.08315 0.4057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67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0.14913 0.22685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48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4.44444E-6 L -0.05729 0.40578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65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66A05B7-6941-4C44-A85A-AD03B5AD19EF}"/>
              </a:ext>
            </a:extLst>
          </p:cNvPr>
          <p:cNvSpPr/>
          <p:nvPr/>
        </p:nvSpPr>
        <p:spPr>
          <a:xfrm>
            <a:off x="3347864" y="1268760"/>
            <a:ext cx="4320480" cy="43204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Man">
            <a:extLst>
              <a:ext uri="{FF2B5EF4-FFF2-40B4-BE49-F238E27FC236}">
                <a16:creationId xmlns="" xmlns:a16="http://schemas.microsoft.com/office/drawing/2014/main" id="{0D066D25-C02A-420E-B40C-F612AB1AC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21224-8379-460C-97F8-6CFC7EB37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87" y="732609"/>
            <a:ext cx="3134634" cy="42339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01E7811-BC90-4FAB-8C7C-B3B3C83727F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B33D2E2-17C9-434A-AB22-8ACEE37F7BC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087252D-6323-4A71-AA03-93D6E60278C6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1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18B389-57BD-4ED1-A354-A33C62918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2" y="3298154"/>
            <a:ext cx="4248472" cy="2907464"/>
          </a:xfrm>
          <a:prstGeom prst="rect">
            <a:avLst/>
          </a:prstGeom>
        </p:spPr>
      </p:pic>
      <p:pic>
        <p:nvPicPr>
          <p:cNvPr id="6" name="Man">
            <a:extLst>
              <a:ext uri="{FF2B5EF4-FFF2-40B4-BE49-F238E27FC236}">
                <a16:creationId xmlns="" xmlns:a16="http://schemas.microsoft.com/office/drawing/2014/main" id="{4B6EFF4A-E937-40AB-943C-68907A2F5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grpSp>
        <p:nvGrpSpPr>
          <p:cNvPr id="5" name="s1">
            <a:extLst>
              <a:ext uri="{FF2B5EF4-FFF2-40B4-BE49-F238E27FC236}">
                <a16:creationId xmlns="" xmlns:a16="http://schemas.microsoft.com/office/drawing/2014/main" id="{F40A628D-A2A1-4280-9BDB-B62B092D04FB}"/>
              </a:ext>
            </a:extLst>
          </p:cNvPr>
          <p:cNvGrpSpPr/>
          <p:nvPr/>
        </p:nvGrpSpPr>
        <p:grpSpPr>
          <a:xfrm>
            <a:off x="2415235" y="820091"/>
            <a:ext cx="1364658" cy="1092539"/>
            <a:chOff x="2415235" y="820091"/>
            <a:chExt cx="1364658" cy="109253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3D426E6-93B5-44BC-BE31-B1139FB3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235" y="820091"/>
              <a:ext cx="1364658" cy="109253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0445317-D1D1-4962-986A-280E4F45A685}"/>
                </a:ext>
              </a:extLst>
            </p:cNvPr>
            <p:cNvSpPr/>
            <p:nvPr/>
          </p:nvSpPr>
          <p:spPr>
            <a:xfrm>
              <a:off x="2734394" y="986163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341BBFF-2D25-4710-A7EF-EC96392141DE}"/>
                </a:ext>
              </a:extLst>
            </p:cNvPr>
            <p:cNvSpPr txBox="1"/>
            <p:nvPr/>
          </p:nvSpPr>
          <p:spPr>
            <a:xfrm>
              <a:off x="2977413" y="1052736"/>
              <a:ext cx="514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i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7" name="s6">
            <a:extLst>
              <a:ext uri="{FF2B5EF4-FFF2-40B4-BE49-F238E27FC236}">
                <a16:creationId xmlns="" xmlns:a16="http://schemas.microsoft.com/office/drawing/2014/main" id="{183CB90D-1342-4D1D-AC6E-A82645440B05}"/>
              </a:ext>
            </a:extLst>
          </p:cNvPr>
          <p:cNvGrpSpPr/>
          <p:nvPr/>
        </p:nvGrpSpPr>
        <p:grpSpPr>
          <a:xfrm>
            <a:off x="4768949" y="2048031"/>
            <a:ext cx="1364658" cy="1092539"/>
            <a:chOff x="4768949" y="2048031"/>
            <a:chExt cx="1364658" cy="1092539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695B6276-E67E-4D41-8AAD-96B924FF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949" y="2048031"/>
              <a:ext cx="1364658" cy="10925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A41CE59-E9A4-41E0-A78F-F39E5BE868CB}"/>
                </a:ext>
              </a:extLst>
            </p:cNvPr>
            <p:cNvSpPr/>
            <p:nvPr/>
          </p:nvSpPr>
          <p:spPr>
            <a:xfrm>
              <a:off x="5082422" y="2232338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41E015-249C-4DD7-BEAC-85933996B806}"/>
                </a:ext>
              </a:extLst>
            </p:cNvPr>
            <p:cNvSpPr txBox="1"/>
            <p:nvPr/>
          </p:nvSpPr>
          <p:spPr>
            <a:xfrm>
              <a:off x="5278761" y="2308508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11" name="s2">
            <a:extLst>
              <a:ext uri="{FF2B5EF4-FFF2-40B4-BE49-F238E27FC236}">
                <a16:creationId xmlns="" xmlns:a16="http://schemas.microsoft.com/office/drawing/2014/main" id="{E6BE8963-37EE-4FFE-B811-9E0B0D84384A}"/>
              </a:ext>
            </a:extLst>
          </p:cNvPr>
          <p:cNvGrpSpPr/>
          <p:nvPr/>
        </p:nvGrpSpPr>
        <p:grpSpPr>
          <a:xfrm>
            <a:off x="3976935" y="820092"/>
            <a:ext cx="1364659" cy="1092540"/>
            <a:chOff x="3976935" y="820092"/>
            <a:chExt cx="1364659" cy="109254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464AEF2-46C3-414A-9215-E562067B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935" y="820092"/>
              <a:ext cx="1364659" cy="10925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9B38D94-068F-45CA-AE9A-4A8615DDD2ED}"/>
                </a:ext>
              </a:extLst>
            </p:cNvPr>
            <p:cNvSpPr/>
            <p:nvPr/>
          </p:nvSpPr>
          <p:spPr>
            <a:xfrm>
              <a:off x="4298383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6B6F323-C9AD-4B45-95F9-775345683DCA}"/>
                </a:ext>
              </a:extLst>
            </p:cNvPr>
            <p:cNvSpPr txBox="1"/>
            <p:nvPr/>
          </p:nvSpPr>
          <p:spPr>
            <a:xfrm>
              <a:off x="4493039" y="104402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13" name="s3">
            <a:extLst>
              <a:ext uri="{FF2B5EF4-FFF2-40B4-BE49-F238E27FC236}">
                <a16:creationId xmlns="" xmlns:a16="http://schemas.microsoft.com/office/drawing/2014/main" id="{081D71D8-74CB-4FCC-8A8E-2CC9C495C07E}"/>
              </a:ext>
            </a:extLst>
          </p:cNvPr>
          <p:cNvGrpSpPr/>
          <p:nvPr/>
        </p:nvGrpSpPr>
        <p:grpSpPr>
          <a:xfrm>
            <a:off x="5581580" y="807654"/>
            <a:ext cx="1364659" cy="1092539"/>
            <a:chOff x="5536354" y="820091"/>
            <a:chExt cx="1364659" cy="109253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2053698-75FF-4FB1-BDD6-83004EDA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354" y="820091"/>
              <a:ext cx="1364659" cy="109253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352F50C-22C1-4423-9059-A821191E89C7}"/>
                </a:ext>
              </a:extLst>
            </p:cNvPr>
            <p:cNvSpPr/>
            <p:nvPr/>
          </p:nvSpPr>
          <p:spPr>
            <a:xfrm>
              <a:off x="5868144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512DF47-78D6-4E48-8361-AAB44E8B8FEA}"/>
                </a:ext>
              </a:extLst>
            </p:cNvPr>
            <p:cNvSpPr txBox="1"/>
            <p:nvPr/>
          </p:nvSpPr>
          <p:spPr>
            <a:xfrm>
              <a:off x="6040018" y="1019081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15" name="s4">
            <a:extLst>
              <a:ext uri="{FF2B5EF4-FFF2-40B4-BE49-F238E27FC236}">
                <a16:creationId xmlns="" xmlns:a16="http://schemas.microsoft.com/office/drawing/2014/main" id="{1E2169D1-0AD8-4FF8-968F-93AFE029F47C}"/>
              </a:ext>
            </a:extLst>
          </p:cNvPr>
          <p:cNvGrpSpPr/>
          <p:nvPr/>
        </p:nvGrpSpPr>
        <p:grpSpPr>
          <a:xfrm>
            <a:off x="7095773" y="820092"/>
            <a:ext cx="1364659" cy="1092540"/>
            <a:chOff x="7095773" y="820092"/>
            <a:chExt cx="1364659" cy="109254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7A95511-5E58-4BEF-BB27-DC9C2B5F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73" y="820092"/>
              <a:ext cx="1364659" cy="109254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2DFAE6D-6E86-4AFF-A317-F0A46165E5C4}"/>
                </a:ext>
              </a:extLst>
            </p:cNvPr>
            <p:cNvSpPr/>
            <p:nvPr/>
          </p:nvSpPr>
          <p:spPr>
            <a:xfrm>
              <a:off x="7412006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FA7056D-B12A-4F1D-BC3F-08F38DC8E896}"/>
                </a:ext>
              </a:extLst>
            </p:cNvPr>
            <p:cNvSpPr txBox="1"/>
            <p:nvPr/>
          </p:nvSpPr>
          <p:spPr>
            <a:xfrm>
              <a:off x="7583017" y="980728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p</a:t>
              </a:r>
            </a:p>
          </p:txBody>
        </p:sp>
      </p:grpSp>
      <p:grpSp>
        <p:nvGrpSpPr>
          <p:cNvPr id="19" name="s5">
            <a:extLst>
              <a:ext uri="{FF2B5EF4-FFF2-40B4-BE49-F238E27FC236}">
                <a16:creationId xmlns="" xmlns:a16="http://schemas.microsoft.com/office/drawing/2014/main" id="{10C8FE66-4F9D-4981-AD00-8A82438AB2E4}"/>
              </a:ext>
            </a:extLst>
          </p:cNvPr>
          <p:cNvGrpSpPr/>
          <p:nvPr/>
        </p:nvGrpSpPr>
        <p:grpSpPr>
          <a:xfrm>
            <a:off x="3210638" y="2031807"/>
            <a:ext cx="1364659" cy="1092540"/>
            <a:chOff x="3210638" y="2031807"/>
            <a:chExt cx="1364659" cy="109254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0A014F8-F56E-4649-AFDF-E8B8570D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638" y="2031807"/>
              <a:ext cx="1364659" cy="109254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56308F2-E007-4285-93E8-F89BC96E77D8}"/>
                </a:ext>
              </a:extLst>
            </p:cNvPr>
            <p:cNvSpPr/>
            <p:nvPr/>
          </p:nvSpPr>
          <p:spPr>
            <a:xfrm>
              <a:off x="3523574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21904C3-E848-4C8F-B8C8-EBB54012A1F9}"/>
                </a:ext>
              </a:extLst>
            </p:cNvPr>
            <p:cNvSpPr txBox="1"/>
            <p:nvPr/>
          </p:nvSpPr>
          <p:spPr>
            <a:xfrm>
              <a:off x="3709000" y="2306232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20" name="s7">
            <a:extLst>
              <a:ext uri="{FF2B5EF4-FFF2-40B4-BE49-F238E27FC236}">
                <a16:creationId xmlns="" xmlns:a16="http://schemas.microsoft.com/office/drawing/2014/main" id="{6FAEBEA1-7DC6-4463-8964-27588E3ECA7A}"/>
              </a:ext>
            </a:extLst>
          </p:cNvPr>
          <p:cNvGrpSpPr/>
          <p:nvPr/>
        </p:nvGrpSpPr>
        <p:grpSpPr>
          <a:xfrm>
            <a:off x="6393306" y="2048428"/>
            <a:ext cx="1364659" cy="1092540"/>
            <a:chOff x="6393306" y="2048428"/>
            <a:chExt cx="1364659" cy="109254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D56C39D-19CE-45A5-A443-9C248EA0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306" y="2048428"/>
              <a:ext cx="1364659" cy="109254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4B8B5B4-A90D-4FA8-8627-2B62028573BD}"/>
                </a:ext>
              </a:extLst>
            </p:cNvPr>
            <p:cNvSpPr/>
            <p:nvPr/>
          </p:nvSpPr>
          <p:spPr>
            <a:xfrm>
              <a:off x="6691926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CA648E0-A78F-4587-836C-804F306CFFDA}"/>
                </a:ext>
              </a:extLst>
            </p:cNvPr>
            <p:cNvSpPr txBox="1"/>
            <p:nvPr/>
          </p:nvSpPr>
          <p:spPr>
            <a:xfrm>
              <a:off x="6862937" y="2285689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ll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E26C111-F668-4BA8-BB14-F23462ACB965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2E54923F-AA53-40EA-89D7-46B8BC645F4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F12C5265-92C7-4DD9-9439-5B3A800FF60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1" name="sell">
            <a:hlinkClick r:id="" action="ppaction://media"/>
            <a:extLst>
              <a:ext uri="{FF2B5EF4-FFF2-40B4-BE49-F238E27FC236}">
                <a16:creationId xmlns="" xmlns:a16="http://schemas.microsoft.com/office/drawing/2014/main" id="{6E021D8E-D2E2-42B0-AFBC-C175585FC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064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49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7037E-6 L -0.08316 0.40579 " pathEditMode="relative" rAng="0" ptsTypes="AA" p14:bounceEnd="52000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67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-0.1434 0.22685 " pathEditMode="relative" rAng="0" ptsTypes="AA" p14:bounceEnd="56000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70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7.40741E-7 L -0.0342 0.22685 " pathEditMode="relative" rAng="0" ptsTypes="AA" p14:bounceEnd="46000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9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49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7037E-6 L -0.08316 0.40579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67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-0.1434 0.22685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70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7.40741E-7 L -0.0342 0.22685 " pathEditMode="relative" rAng="0" ptsTypes="AA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9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66A05B7-6941-4C44-A85A-AD03B5AD19EF}"/>
              </a:ext>
            </a:extLst>
          </p:cNvPr>
          <p:cNvSpPr/>
          <p:nvPr/>
        </p:nvSpPr>
        <p:spPr>
          <a:xfrm>
            <a:off x="3347864" y="1268760"/>
            <a:ext cx="4320480" cy="43204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Man">
            <a:extLst>
              <a:ext uri="{FF2B5EF4-FFF2-40B4-BE49-F238E27FC236}">
                <a16:creationId xmlns="" xmlns:a16="http://schemas.microsoft.com/office/drawing/2014/main" id="{0D066D25-C02A-420E-B40C-F612AB1AC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21224-8379-460C-97F8-6CFC7EB37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20" y="2113791"/>
            <a:ext cx="5218014" cy="25778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A211AA-CD84-4357-8E05-EAE883C58081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170684C-2797-404C-A8B6-9307107C1E7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62D6CED-CC4F-464B-B1F0-AEA97FACB2B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5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8F3D841-C8A6-4276-8FD7-DD21B8858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77734"/>
            <a:ext cx="8064498" cy="5702532"/>
          </a:xfrm>
          <a:prstGeom prst="roundRect">
            <a:avLst>
              <a:gd name="adj" fmla="val 2880"/>
            </a:avLst>
          </a:prstGeom>
        </p:spPr>
      </p:pic>
      <p:pic>
        <p:nvPicPr>
          <p:cNvPr id="10" name="sand">
            <a:extLst>
              <a:ext uri="{FF2B5EF4-FFF2-40B4-BE49-F238E27FC236}">
                <a16:creationId xmlns="" xmlns:a16="http://schemas.microsoft.com/office/drawing/2014/main" id="{F98384A5-B30C-46E6-998A-A5548EBE4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5"/>
          <a:stretch/>
        </p:blipFill>
        <p:spPr>
          <a:xfrm>
            <a:off x="3747656" y="3212976"/>
            <a:ext cx="4856396" cy="216024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4EAC04A-B355-4A6E-93BF-DF4B1EAC0510}"/>
              </a:ext>
            </a:extLst>
          </p:cNvPr>
          <p:cNvGrpSpPr/>
          <p:nvPr/>
        </p:nvGrpSpPr>
        <p:grpSpPr>
          <a:xfrm>
            <a:off x="643439" y="1246830"/>
            <a:ext cx="7508492" cy="4126387"/>
            <a:chOff x="643439" y="1246830"/>
            <a:chExt cx="7508492" cy="4126387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C0DD119C-34EF-455D-9235-1688DDDFE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39" y="1457731"/>
              <a:ext cx="1238082" cy="38609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68C7254-3851-4D17-982E-8BB57CB23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234" y="1457731"/>
              <a:ext cx="1300450" cy="39154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9DC68FED-F467-4085-8D1A-2D32A5E25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27" y="1474127"/>
              <a:ext cx="1078380" cy="38990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6A3BEBAA-2F0A-4498-AAED-7F3223C9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348" y="1246830"/>
              <a:ext cx="1468764" cy="408268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1261BDC7-FDAF-43A7-8E40-747E5CDE9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83" y="2661861"/>
              <a:ext cx="923297" cy="26676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C91A4C53-70D2-481D-B657-0BA5B44E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737" y="2688169"/>
              <a:ext cx="852194" cy="262250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644A309-5B7C-4B42-9F7D-E37F2E41F6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7734"/>
            <a:ext cx="8064500" cy="5702532"/>
          </a:xfrm>
          <a:prstGeom prst="roundRect">
            <a:avLst>
              <a:gd name="adj" fmla="val 2812"/>
            </a:avLst>
          </a:prstGeom>
        </p:spPr>
      </p:pic>
      <p:sp>
        <p:nvSpPr>
          <p:cNvPr id="16" name="Sound Buttons">
            <a:extLst>
              <a:ext uri="{FF2B5EF4-FFF2-40B4-BE49-F238E27FC236}">
                <a16:creationId xmlns="" xmlns:a16="http://schemas.microsoft.com/office/drawing/2014/main" id="{08F6DEF3-086F-4417-BABD-AFF72C6ECEF1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rgbClr val="F0821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18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21" name="Speech Bubble">
            <a:extLst>
              <a:ext uri="{FF2B5EF4-FFF2-40B4-BE49-F238E27FC236}">
                <a16:creationId xmlns=""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755576" y="4475448"/>
            <a:ext cx="5205950" cy="937398"/>
          </a:xfrm>
          <a:prstGeom prst="wedgeRoundRectCallout">
            <a:avLst>
              <a:gd name="adj1" fmla="val 8801"/>
              <a:gd name="adj2" fmla="val -15768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to the </a:t>
            </a:r>
            <a:r>
              <a:rPr lang="en-GB" sz="3200" dirty="0">
                <a:solidFill>
                  <a:srgbClr val="7030A0"/>
                </a:solidFill>
                <a:latin typeface="Twinkl" pitchFamily="50" charset="0"/>
              </a:rPr>
              <a:t>top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3200" dirty="0">
                <a:solidFill>
                  <a:srgbClr val="7030A0"/>
                </a:solidFill>
                <a:latin typeface="Twinkl" pitchFamily="50" charset="0"/>
              </a:rPr>
              <a:t>of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the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3200" dirty="0">
                <a:solidFill>
                  <a:srgbClr val="7030A0"/>
                </a:solidFill>
                <a:latin typeface="Twinkl" pitchFamily="50" charset="0"/>
              </a:rPr>
              <a:t>hill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7C70CAF-5F8D-44C6-9864-4591E64D0AC3}"/>
              </a:ext>
            </a:extLst>
          </p:cNvPr>
          <p:cNvGrpSpPr/>
          <p:nvPr/>
        </p:nvGrpSpPr>
        <p:grpSpPr>
          <a:xfrm>
            <a:off x="2769167" y="5229200"/>
            <a:ext cx="2394560" cy="100296"/>
            <a:chOff x="4785391" y="5229200"/>
            <a:chExt cx="2394560" cy="100296"/>
          </a:xfrm>
        </p:grpSpPr>
        <p:grpSp>
          <p:nvGrpSpPr>
            <p:cNvPr id="22" name="dots">
              <a:extLst>
                <a:ext uri="{FF2B5EF4-FFF2-40B4-BE49-F238E27FC236}">
                  <a16:creationId xmlns="" xmlns:a16="http://schemas.microsoft.com/office/drawing/2014/main" id="{FC3E679E-7D60-45B2-AA65-E536856BD4FA}"/>
                </a:ext>
              </a:extLst>
            </p:cNvPr>
            <p:cNvGrpSpPr/>
            <p:nvPr/>
          </p:nvGrpSpPr>
          <p:grpSpPr>
            <a:xfrm>
              <a:off x="4785391" y="5229200"/>
              <a:ext cx="2162873" cy="100296"/>
              <a:chOff x="3482080" y="5877272"/>
              <a:chExt cx="2162873" cy="10800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429F5D01-E511-4090-8376-B9415960CD0D}"/>
                  </a:ext>
                </a:extLst>
              </p:cNvPr>
              <p:cNvGrpSpPr/>
              <p:nvPr/>
            </p:nvGrpSpPr>
            <p:grpSpPr>
              <a:xfrm>
                <a:off x="3482080" y="5877272"/>
                <a:ext cx="974729" cy="108000"/>
                <a:chOff x="3482080" y="5877272"/>
                <a:chExt cx="974729" cy="1080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="" xmlns:a16="http://schemas.microsoft.com/office/drawing/2014/main" id="{7E9F1EEA-F853-42A0-8696-9543E9A2EC71}"/>
                    </a:ext>
                  </a:extLst>
                </p:cNvPr>
                <p:cNvSpPr/>
                <p:nvPr/>
              </p:nvSpPr>
              <p:spPr>
                <a:xfrm>
                  <a:off x="3482080" y="58772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="" xmlns:a16="http://schemas.microsoft.com/office/drawing/2014/main" id="{C9B7787E-2F06-4EDC-A985-86FB66C7D18C}"/>
                    </a:ext>
                  </a:extLst>
                </p:cNvPr>
                <p:cNvSpPr/>
                <p:nvPr/>
              </p:nvSpPr>
              <p:spPr>
                <a:xfrm>
                  <a:off x="3645049" y="58772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="" xmlns:a16="http://schemas.microsoft.com/office/drawing/2014/main" id="{0461B762-27BA-4E3C-94A4-B4D0FAD5FADF}"/>
                    </a:ext>
                  </a:extLst>
                </p:cNvPr>
                <p:cNvSpPr/>
                <p:nvPr/>
              </p:nvSpPr>
              <p:spPr>
                <a:xfrm>
                  <a:off x="3840371" y="58772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="" xmlns:a16="http://schemas.microsoft.com/office/drawing/2014/main" id="{6929494A-1506-4B76-9CA3-8FAD73128D0D}"/>
                    </a:ext>
                  </a:extLst>
                </p:cNvPr>
                <p:cNvSpPr/>
                <p:nvPr/>
              </p:nvSpPr>
              <p:spPr>
                <a:xfrm>
                  <a:off x="4168801" y="58772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="" xmlns:a16="http://schemas.microsoft.com/office/drawing/2014/main" id="{D6AD91F4-66DD-4553-B35E-132D3F7665B9}"/>
                    </a:ext>
                  </a:extLst>
                </p:cNvPr>
                <p:cNvSpPr/>
                <p:nvPr/>
              </p:nvSpPr>
              <p:spPr>
                <a:xfrm>
                  <a:off x="4348809" y="58772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3CBAAD3E-9839-4BE2-8BC4-3C9EA36D0DF5}"/>
                  </a:ext>
                </a:extLst>
              </p:cNvPr>
              <p:cNvSpPr/>
              <p:nvPr/>
            </p:nvSpPr>
            <p:spPr>
              <a:xfrm>
                <a:off x="5536953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60E5B6F5-F085-4F25-9279-897ABFC9ED06}"/>
                  </a:ext>
                </a:extLst>
              </p:cNvPr>
              <p:cNvSpPr/>
              <p:nvPr/>
            </p:nvSpPr>
            <p:spPr>
              <a:xfrm>
                <a:off x="5355163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02171DCA-2EDF-4949-B174-C0E486646881}"/>
                </a:ext>
              </a:extLst>
            </p:cNvPr>
            <p:cNvSpPr/>
            <p:nvPr/>
          </p:nvSpPr>
          <p:spPr>
            <a:xfrm>
              <a:off x="6999943" y="5229200"/>
              <a:ext cx="180008" cy="10029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B5428CF-9DDA-483C-8E0A-4D3DCD1B0557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0821A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6699DCA3-68AF-4101-9304-03F0672812FE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65AA5EA-5AFE-4590-9489-36B1771D0AD0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2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2664" cy="172819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try to write the sound </a:t>
            </a:r>
            <a:r>
              <a:rPr lang="en-GB" dirty="0" smtClean="0">
                <a:latin typeface="Comic Sans MS" panose="030F0702030302020204" pitchFamily="66" charset="0"/>
              </a:rPr>
              <a:t>l?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F:\Removable Disk\USB\Reception 2020\Phonics\Photos\P1600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2713" y="1985840"/>
            <a:ext cx="5160573" cy="387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Jolly Phonics Song and action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56373"/>
            <a:ext cx="4628235" cy="3474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Removable Disk\USB\Reception 2020\Phonics\Photos\P16004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9561"/>
          <a:stretch/>
        </p:blipFill>
        <p:spPr bwMode="auto">
          <a:xfrm rot="16200000">
            <a:off x="804342" y="3812282"/>
            <a:ext cx="26289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941917" y="2060848"/>
            <a:ext cx="38623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ln w="57150">
                  <a:noFill/>
                </a:ln>
                <a:latin typeface="Twinkl SemiBold" pitchFamily="2" charset="0"/>
              </a:rPr>
              <a:t>l,ll</a:t>
            </a:r>
            <a:endParaRPr lang="en-GB" sz="19900" dirty="0">
              <a:ln w="57150">
                <a:noFill/>
              </a:ln>
              <a:latin typeface="Twinkl SemiBold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F604EA4-63F8-4F5F-BE2F-AB78F63D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35212"/>
            <a:ext cx="1866166" cy="471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22C1E1-6000-401C-9572-E3D816A08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3200"/>
            <a:ext cx="1480325" cy="460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</a:t>
            </a:r>
            <a:r>
              <a:rPr lang="en-GB" dirty="0" smtClean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  <a:r>
              <a:rPr lang="en-GB" sz="2800" dirty="0">
                <a:latin typeface="Comic Sans MS" panose="030F0702030302020204" pitchFamily="66" charset="0"/>
              </a:rPr>
              <a:t>https://www.youtube.com/watch?v=sq-q2jzM78c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14" y="2204864"/>
            <a:ext cx="4303390" cy="3227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908" y="332656"/>
            <a:ext cx="8153160" cy="424847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anything that begins with the sound </a:t>
            </a:r>
            <a:r>
              <a:rPr lang="en-GB" dirty="0" smtClean="0">
                <a:latin typeface="Comic Sans MS" panose="030F0702030302020204" pitchFamily="66" charset="0"/>
              </a:rPr>
              <a:t>l?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11473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Ice Cream Sundae Maker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648FAAC-FE6A-4021-85F1-BCEA6F5257A7}"/>
              </a:ext>
            </a:extLst>
          </p:cNvPr>
          <p:cNvSpPr/>
          <p:nvPr/>
        </p:nvSpPr>
        <p:spPr>
          <a:xfrm>
            <a:off x="809000" y="1473200"/>
            <a:ext cx="4267056" cy="159576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pc="-50" dirty="0">
                <a:solidFill>
                  <a:schemeClr val="tx1"/>
                </a:solidFill>
                <a:latin typeface="Twinkl" pitchFamily="50" charset="0"/>
              </a:rPr>
              <a:t>The man on the stall also sells ice cream sundaes. Listen to the word he says </a:t>
            </a:r>
            <a:br>
              <a:rPr lang="en-GB" spc="-5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pc="-50" dirty="0">
                <a:solidFill>
                  <a:schemeClr val="tx1"/>
                </a:solidFill>
                <a:latin typeface="Twinkl" pitchFamily="50" charset="0"/>
              </a:rPr>
              <a:t>and then choose the right scoops to </a:t>
            </a:r>
            <a:br>
              <a:rPr lang="en-GB" spc="-5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pc="-50" dirty="0">
                <a:solidFill>
                  <a:schemeClr val="tx1"/>
                </a:solidFill>
                <a:latin typeface="Twinkl" pitchFamily="50" charset="0"/>
              </a:rPr>
              <a:t>put into the bowl to spell the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E372EF-36FB-49EA-868F-0A926A896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2451050" cy="2553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698A86-6E17-48E5-AE98-82081D616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4204"/>
            <a:ext cx="3641342" cy="45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937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18B389-57BD-4ED1-A354-A33C62918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2" y="3298154"/>
            <a:ext cx="4248472" cy="2907464"/>
          </a:xfrm>
          <a:prstGeom prst="rect">
            <a:avLst/>
          </a:prstGeom>
        </p:spPr>
      </p:pic>
      <p:pic>
        <p:nvPicPr>
          <p:cNvPr id="6" name="Man">
            <a:extLst>
              <a:ext uri="{FF2B5EF4-FFF2-40B4-BE49-F238E27FC236}">
                <a16:creationId xmlns="" xmlns:a16="http://schemas.microsoft.com/office/drawing/2014/main" id="{4B6EFF4A-E937-40AB-943C-68907A2F5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grpSp>
        <p:nvGrpSpPr>
          <p:cNvPr id="5" name="s1">
            <a:extLst>
              <a:ext uri="{FF2B5EF4-FFF2-40B4-BE49-F238E27FC236}">
                <a16:creationId xmlns="" xmlns:a16="http://schemas.microsoft.com/office/drawing/2014/main" id="{F40A628D-A2A1-4280-9BDB-B62B092D04FB}"/>
              </a:ext>
            </a:extLst>
          </p:cNvPr>
          <p:cNvGrpSpPr/>
          <p:nvPr/>
        </p:nvGrpSpPr>
        <p:grpSpPr>
          <a:xfrm>
            <a:off x="2415235" y="820091"/>
            <a:ext cx="1364658" cy="1092539"/>
            <a:chOff x="2415235" y="820091"/>
            <a:chExt cx="1364658" cy="109253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3D426E6-93B5-44BC-BE31-B1139FB3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235" y="820091"/>
              <a:ext cx="1364658" cy="109253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0445317-D1D1-4962-986A-280E4F45A685}"/>
                </a:ext>
              </a:extLst>
            </p:cNvPr>
            <p:cNvSpPr/>
            <p:nvPr/>
          </p:nvSpPr>
          <p:spPr>
            <a:xfrm>
              <a:off x="2734394" y="986163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341BBFF-2D25-4710-A7EF-EC96392141DE}"/>
                </a:ext>
              </a:extLst>
            </p:cNvPr>
            <p:cNvSpPr txBox="1"/>
            <p:nvPr/>
          </p:nvSpPr>
          <p:spPr>
            <a:xfrm>
              <a:off x="2905405" y="1091634"/>
              <a:ext cx="514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ll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7" name="s6">
            <a:extLst>
              <a:ext uri="{FF2B5EF4-FFF2-40B4-BE49-F238E27FC236}">
                <a16:creationId xmlns="" xmlns:a16="http://schemas.microsoft.com/office/drawing/2014/main" id="{183CB90D-1342-4D1D-AC6E-A82645440B05}"/>
              </a:ext>
            </a:extLst>
          </p:cNvPr>
          <p:cNvGrpSpPr/>
          <p:nvPr/>
        </p:nvGrpSpPr>
        <p:grpSpPr>
          <a:xfrm>
            <a:off x="4768949" y="2048031"/>
            <a:ext cx="1364658" cy="1092539"/>
            <a:chOff x="4768949" y="2048031"/>
            <a:chExt cx="1364658" cy="1092539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695B6276-E67E-4D41-8AAD-96B924FF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949" y="2048031"/>
              <a:ext cx="1364658" cy="10925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A41CE59-E9A4-41E0-A78F-F39E5BE868CB}"/>
                </a:ext>
              </a:extLst>
            </p:cNvPr>
            <p:cNvSpPr/>
            <p:nvPr/>
          </p:nvSpPr>
          <p:spPr>
            <a:xfrm>
              <a:off x="5082422" y="2232338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41E015-249C-4DD7-BEAC-85933996B806}"/>
                </a:ext>
              </a:extLst>
            </p:cNvPr>
            <p:cNvSpPr txBox="1"/>
            <p:nvPr/>
          </p:nvSpPr>
          <p:spPr>
            <a:xfrm>
              <a:off x="5253433" y="2276872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g</a:t>
              </a:r>
            </a:p>
          </p:txBody>
        </p:sp>
      </p:grpSp>
      <p:grpSp>
        <p:nvGrpSpPr>
          <p:cNvPr id="11" name="s2">
            <a:extLst>
              <a:ext uri="{FF2B5EF4-FFF2-40B4-BE49-F238E27FC236}">
                <a16:creationId xmlns="" xmlns:a16="http://schemas.microsoft.com/office/drawing/2014/main" id="{E6BE8963-37EE-4FFE-B811-9E0B0D84384A}"/>
              </a:ext>
            </a:extLst>
          </p:cNvPr>
          <p:cNvGrpSpPr/>
          <p:nvPr/>
        </p:nvGrpSpPr>
        <p:grpSpPr>
          <a:xfrm>
            <a:off x="3976935" y="820092"/>
            <a:ext cx="1364659" cy="1092540"/>
            <a:chOff x="3976935" y="820092"/>
            <a:chExt cx="1364659" cy="109254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464AEF2-46C3-414A-9215-E562067B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935" y="820092"/>
              <a:ext cx="1364659" cy="10925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9B38D94-068F-45CA-AE9A-4A8615DDD2ED}"/>
                </a:ext>
              </a:extLst>
            </p:cNvPr>
            <p:cNvSpPr/>
            <p:nvPr/>
          </p:nvSpPr>
          <p:spPr>
            <a:xfrm>
              <a:off x="4298383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6B6F323-C9AD-4B45-95F9-775345683DCA}"/>
                </a:ext>
              </a:extLst>
            </p:cNvPr>
            <p:cNvSpPr txBox="1"/>
            <p:nvPr/>
          </p:nvSpPr>
          <p:spPr>
            <a:xfrm>
              <a:off x="4499992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i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13" name="s3">
            <a:extLst>
              <a:ext uri="{FF2B5EF4-FFF2-40B4-BE49-F238E27FC236}">
                <a16:creationId xmlns="" xmlns:a16="http://schemas.microsoft.com/office/drawing/2014/main" id="{081D71D8-74CB-4FCC-8A8E-2CC9C495C07E}"/>
              </a:ext>
            </a:extLst>
          </p:cNvPr>
          <p:cNvGrpSpPr/>
          <p:nvPr/>
        </p:nvGrpSpPr>
        <p:grpSpPr>
          <a:xfrm>
            <a:off x="5536354" y="820091"/>
            <a:ext cx="1364659" cy="1092539"/>
            <a:chOff x="5536354" y="820091"/>
            <a:chExt cx="1364659" cy="109253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2053698-75FF-4FB1-BDD6-83004EDA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354" y="820091"/>
              <a:ext cx="1364659" cy="109253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352F50C-22C1-4423-9059-A821191E89C7}"/>
                </a:ext>
              </a:extLst>
            </p:cNvPr>
            <p:cNvSpPr/>
            <p:nvPr/>
          </p:nvSpPr>
          <p:spPr>
            <a:xfrm>
              <a:off x="5868144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512DF47-78D6-4E48-8361-AAB44E8B8FEA}"/>
                </a:ext>
              </a:extLst>
            </p:cNvPr>
            <p:cNvSpPr txBox="1"/>
            <p:nvPr/>
          </p:nvSpPr>
          <p:spPr>
            <a:xfrm>
              <a:off x="6041988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d</a:t>
              </a:r>
            </a:p>
          </p:txBody>
        </p:sp>
      </p:grpSp>
      <p:grpSp>
        <p:nvGrpSpPr>
          <p:cNvPr id="15" name="s4">
            <a:extLst>
              <a:ext uri="{FF2B5EF4-FFF2-40B4-BE49-F238E27FC236}">
                <a16:creationId xmlns="" xmlns:a16="http://schemas.microsoft.com/office/drawing/2014/main" id="{1E2169D1-0AD8-4FF8-968F-93AFE029F47C}"/>
              </a:ext>
            </a:extLst>
          </p:cNvPr>
          <p:cNvGrpSpPr/>
          <p:nvPr/>
        </p:nvGrpSpPr>
        <p:grpSpPr>
          <a:xfrm>
            <a:off x="7095773" y="820092"/>
            <a:ext cx="1364659" cy="1092540"/>
            <a:chOff x="7095773" y="820092"/>
            <a:chExt cx="1364659" cy="109254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7A95511-5E58-4BEF-BB27-DC9C2B5F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73" y="820092"/>
              <a:ext cx="1364659" cy="109254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2DFAE6D-6E86-4AFF-A317-F0A46165E5C4}"/>
                </a:ext>
              </a:extLst>
            </p:cNvPr>
            <p:cNvSpPr/>
            <p:nvPr/>
          </p:nvSpPr>
          <p:spPr>
            <a:xfrm>
              <a:off x="7412006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FA7056D-B12A-4F1D-BC3F-08F38DC8E896}"/>
                </a:ext>
              </a:extLst>
            </p:cNvPr>
            <p:cNvSpPr txBox="1"/>
            <p:nvPr/>
          </p:nvSpPr>
          <p:spPr>
            <a:xfrm>
              <a:off x="7583017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19" name="s5">
            <a:extLst>
              <a:ext uri="{FF2B5EF4-FFF2-40B4-BE49-F238E27FC236}">
                <a16:creationId xmlns="" xmlns:a16="http://schemas.microsoft.com/office/drawing/2014/main" id="{10C8FE66-4F9D-4981-AD00-8A82438AB2E4}"/>
              </a:ext>
            </a:extLst>
          </p:cNvPr>
          <p:cNvGrpSpPr/>
          <p:nvPr/>
        </p:nvGrpSpPr>
        <p:grpSpPr>
          <a:xfrm>
            <a:off x="3210638" y="2031807"/>
            <a:ext cx="1364659" cy="1092540"/>
            <a:chOff x="3210638" y="2031807"/>
            <a:chExt cx="1364659" cy="109254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0A014F8-F56E-4649-AFDF-E8B8570D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638" y="2031807"/>
              <a:ext cx="1364659" cy="109254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56308F2-E007-4285-93E8-F89BC96E77D8}"/>
                </a:ext>
              </a:extLst>
            </p:cNvPr>
            <p:cNvSpPr/>
            <p:nvPr/>
          </p:nvSpPr>
          <p:spPr>
            <a:xfrm>
              <a:off x="3523574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21904C3-E848-4C8F-B8C8-EBB54012A1F9}"/>
                </a:ext>
              </a:extLst>
            </p:cNvPr>
            <p:cNvSpPr txBox="1"/>
            <p:nvPr/>
          </p:nvSpPr>
          <p:spPr>
            <a:xfrm>
              <a:off x="3766593" y="229839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l</a:t>
              </a:r>
            </a:p>
          </p:txBody>
        </p:sp>
      </p:grpSp>
      <p:grpSp>
        <p:nvGrpSpPr>
          <p:cNvPr id="20" name="s7">
            <a:extLst>
              <a:ext uri="{FF2B5EF4-FFF2-40B4-BE49-F238E27FC236}">
                <a16:creationId xmlns="" xmlns:a16="http://schemas.microsoft.com/office/drawing/2014/main" id="{6FAEBEA1-7DC6-4463-8964-27588E3ECA7A}"/>
              </a:ext>
            </a:extLst>
          </p:cNvPr>
          <p:cNvGrpSpPr/>
          <p:nvPr/>
        </p:nvGrpSpPr>
        <p:grpSpPr>
          <a:xfrm>
            <a:off x="6393306" y="2048428"/>
            <a:ext cx="1364659" cy="1092540"/>
            <a:chOff x="6393306" y="2048428"/>
            <a:chExt cx="1364659" cy="109254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D56C39D-19CE-45A5-A443-9C248EA0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306" y="2048428"/>
              <a:ext cx="1364659" cy="109254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4B8B5B4-A90D-4FA8-8627-2B62028573BD}"/>
                </a:ext>
              </a:extLst>
            </p:cNvPr>
            <p:cNvSpPr/>
            <p:nvPr/>
          </p:nvSpPr>
          <p:spPr>
            <a:xfrm>
              <a:off x="6715576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CA648E0-A78F-4587-836C-804F306CFFDA}"/>
                </a:ext>
              </a:extLst>
            </p:cNvPr>
            <p:cNvSpPr txBox="1"/>
            <p:nvPr/>
          </p:nvSpPr>
          <p:spPr>
            <a:xfrm>
              <a:off x="6886587" y="229839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77E6FDA-464E-4AC3-8595-C2E79F6150D8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7B61F105-7266-4FC3-8452-27727E679366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4BE8822-8BED-43D8-98F9-4A88D16938B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1" name="leg">
            <a:hlinkClick r:id="" action="ppaction://media"/>
            <a:extLst>
              <a:ext uri="{FF2B5EF4-FFF2-40B4-BE49-F238E27FC236}">
                <a16:creationId xmlns="" xmlns:a16="http://schemas.microsoft.com/office/drawing/2014/main" id="{A9B8B697-5B30-4884-AB49-6534E9099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6632" y="2564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24757 0.40578 " pathEditMode="relative" rAng="0" ptsTypes="AA" p14:bounceEnd="50000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8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07407E-6 L 0.02709 0.22916 " pathEditMode="relative" rAng="0" ptsTypes="AA" p14:bounceEnd="50000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" y="114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0.14931 0.22685 " pathEditMode="relative" rAng="0" ptsTypes="AA" p14:bounceEnd="53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65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24757 0.40578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8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07407E-6 L 0.02709 0.2291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" y="114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0.14931 0.22685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65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66A05B7-6941-4C44-A85A-AD03B5AD19EF}"/>
              </a:ext>
            </a:extLst>
          </p:cNvPr>
          <p:cNvSpPr/>
          <p:nvPr/>
        </p:nvSpPr>
        <p:spPr>
          <a:xfrm>
            <a:off x="3347864" y="1268760"/>
            <a:ext cx="4320480" cy="43204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Man">
            <a:extLst>
              <a:ext uri="{FF2B5EF4-FFF2-40B4-BE49-F238E27FC236}">
                <a16:creationId xmlns="" xmlns:a16="http://schemas.microsoft.com/office/drawing/2014/main" id="{0D066D25-C02A-420E-B40C-F612AB1AC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21224-8379-460C-97F8-6CFC7EB37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79" y="1096917"/>
            <a:ext cx="1692387" cy="41322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6A0F607-9AC0-4825-8590-7E012D627339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C054BE3-FAA5-48EF-9A4A-25325D8741E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CD9085E-61E2-4DAC-95A2-9282841E7136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7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18B389-57BD-4ED1-A354-A33C62918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2" y="3298154"/>
            <a:ext cx="4248472" cy="2907464"/>
          </a:xfrm>
          <a:prstGeom prst="rect">
            <a:avLst/>
          </a:prstGeom>
        </p:spPr>
      </p:pic>
      <p:pic>
        <p:nvPicPr>
          <p:cNvPr id="6" name="Man">
            <a:extLst>
              <a:ext uri="{FF2B5EF4-FFF2-40B4-BE49-F238E27FC236}">
                <a16:creationId xmlns="" xmlns:a16="http://schemas.microsoft.com/office/drawing/2014/main" id="{4B6EFF4A-E937-40AB-943C-68907A2F5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grpSp>
        <p:nvGrpSpPr>
          <p:cNvPr id="5" name="s1">
            <a:extLst>
              <a:ext uri="{FF2B5EF4-FFF2-40B4-BE49-F238E27FC236}">
                <a16:creationId xmlns="" xmlns:a16="http://schemas.microsoft.com/office/drawing/2014/main" id="{F40A628D-A2A1-4280-9BDB-B62B092D04FB}"/>
              </a:ext>
            </a:extLst>
          </p:cNvPr>
          <p:cNvGrpSpPr/>
          <p:nvPr/>
        </p:nvGrpSpPr>
        <p:grpSpPr>
          <a:xfrm>
            <a:off x="2415235" y="820091"/>
            <a:ext cx="1364658" cy="1092539"/>
            <a:chOff x="2415235" y="820091"/>
            <a:chExt cx="1364658" cy="109253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3D426E6-93B5-44BC-BE31-B1139FB3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235" y="820091"/>
              <a:ext cx="1364658" cy="109253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0445317-D1D1-4962-986A-280E4F45A685}"/>
                </a:ext>
              </a:extLst>
            </p:cNvPr>
            <p:cNvSpPr/>
            <p:nvPr/>
          </p:nvSpPr>
          <p:spPr>
            <a:xfrm>
              <a:off x="2734394" y="986163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341BBFF-2D25-4710-A7EF-EC96392141DE}"/>
                </a:ext>
              </a:extLst>
            </p:cNvPr>
            <p:cNvSpPr txBox="1"/>
            <p:nvPr/>
          </p:nvSpPr>
          <p:spPr>
            <a:xfrm>
              <a:off x="2915816" y="1052736"/>
              <a:ext cx="514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7" name="s6">
            <a:extLst>
              <a:ext uri="{FF2B5EF4-FFF2-40B4-BE49-F238E27FC236}">
                <a16:creationId xmlns="" xmlns:a16="http://schemas.microsoft.com/office/drawing/2014/main" id="{183CB90D-1342-4D1D-AC6E-A82645440B05}"/>
              </a:ext>
            </a:extLst>
          </p:cNvPr>
          <p:cNvGrpSpPr/>
          <p:nvPr/>
        </p:nvGrpSpPr>
        <p:grpSpPr>
          <a:xfrm>
            <a:off x="4768949" y="2048031"/>
            <a:ext cx="1364658" cy="1092539"/>
            <a:chOff x="4768949" y="2048031"/>
            <a:chExt cx="1364658" cy="1092539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695B6276-E67E-4D41-8AAD-96B924FF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949" y="2048031"/>
              <a:ext cx="1364658" cy="10925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A41CE59-E9A4-41E0-A78F-F39E5BE868CB}"/>
                </a:ext>
              </a:extLst>
            </p:cNvPr>
            <p:cNvSpPr/>
            <p:nvPr/>
          </p:nvSpPr>
          <p:spPr>
            <a:xfrm>
              <a:off x="5082422" y="2232338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41E015-249C-4DD7-BEAC-85933996B806}"/>
                </a:ext>
              </a:extLst>
            </p:cNvPr>
            <p:cNvSpPr txBox="1"/>
            <p:nvPr/>
          </p:nvSpPr>
          <p:spPr>
            <a:xfrm>
              <a:off x="5253433" y="2276872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11" name="s2">
            <a:extLst>
              <a:ext uri="{FF2B5EF4-FFF2-40B4-BE49-F238E27FC236}">
                <a16:creationId xmlns="" xmlns:a16="http://schemas.microsoft.com/office/drawing/2014/main" id="{E6BE8963-37EE-4FFE-B811-9E0B0D84384A}"/>
              </a:ext>
            </a:extLst>
          </p:cNvPr>
          <p:cNvGrpSpPr/>
          <p:nvPr/>
        </p:nvGrpSpPr>
        <p:grpSpPr>
          <a:xfrm>
            <a:off x="3976935" y="820092"/>
            <a:ext cx="1364659" cy="1092540"/>
            <a:chOff x="3976935" y="820092"/>
            <a:chExt cx="1364659" cy="109254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464AEF2-46C3-414A-9215-E562067B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935" y="820092"/>
              <a:ext cx="1364659" cy="10925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9B38D94-068F-45CA-AE9A-4A8615DDD2ED}"/>
                </a:ext>
              </a:extLst>
            </p:cNvPr>
            <p:cNvSpPr/>
            <p:nvPr/>
          </p:nvSpPr>
          <p:spPr>
            <a:xfrm>
              <a:off x="4298383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6B6F323-C9AD-4B45-95F9-775345683DCA}"/>
                </a:ext>
              </a:extLst>
            </p:cNvPr>
            <p:cNvSpPr txBox="1"/>
            <p:nvPr/>
          </p:nvSpPr>
          <p:spPr>
            <a:xfrm>
              <a:off x="4486673" y="980728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g</a:t>
              </a:r>
            </a:p>
          </p:txBody>
        </p:sp>
      </p:grpSp>
      <p:grpSp>
        <p:nvGrpSpPr>
          <p:cNvPr id="13" name="s3">
            <a:extLst>
              <a:ext uri="{FF2B5EF4-FFF2-40B4-BE49-F238E27FC236}">
                <a16:creationId xmlns="" xmlns:a16="http://schemas.microsoft.com/office/drawing/2014/main" id="{081D71D8-74CB-4FCC-8A8E-2CC9C495C07E}"/>
              </a:ext>
            </a:extLst>
          </p:cNvPr>
          <p:cNvGrpSpPr/>
          <p:nvPr/>
        </p:nvGrpSpPr>
        <p:grpSpPr>
          <a:xfrm>
            <a:off x="5536354" y="820091"/>
            <a:ext cx="1364659" cy="1092539"/>
            <a:chOff x="5536354" y="820091"/>
            <a:chExt cx="1364659" cy="109253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2053698-75FF-4FB1-BDD6-83004EDA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354" y="820091"/>
              <a:ext cx="1364659" cy="109253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352F50C-22C1-4423-9059-A821191E89C7}"/>
                </a:ext>
              </a:extLst>
            </p:cNvPr>
            <p:cNvSpPr/>
            <p:nvPr/>
          </p:nvSpPr>
          <p:spPr>
            <a:xfrm>
              <a:off x="5868144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512DF47-78D6-4E48-8361-AAB44E8B8FEA}"/>
                </a:ext>
              </a:extLst>
            </p:cNvPr>
            <p:cNvSpPr txBox="1"/>
            <p:nvPr/>
          </p:nvSpPr>
          <p:spPr>
            <a:xfrm>
              <a:off x="6041988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15" name="s4">
            <a:extLst>
              <a:ext uri="{FF2B5EF4-FFF2-40B4-BE49-F238E27FC236}">
                <a16:creationId xmlns="" xmlns:a16="http://schemas.microsoft.com/office/drawing/2014/main" id="{1E2169D1-0AD8-4FF8-968F-93AFE029F47C}"/>
              </a:ext>
            </a:extLst>
          </p:cNvPr>
          <p:cNvGrpSpPr/>
          <p:nvPr/>
        </p:nvGrpSpPr>
        <p:grpSpPr>
          <a:xfrm>
            <a:off x="7095773" y="820092"/>
            <a:ext cx="1364659" cy="1092540"/>
            <a:chOff x="7095773" y="820092"/>
            <a:chExt cx="1364659" cy="109254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7A95511-5E58-4BEF-BB27-DC9C2B5F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73" y="820092"/>
              <a:ext cx="1364659" cy="109254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2DFAE6D-6E86-4AFF-A317-F0A46165E5C4}"/>
                </a:ext>
              </a:extLst>
            </p:cNvPr>
            <p:cNvSpPr/>
            <p:nvPr/>
          </p:nvSpPr>
          <p:spPr>
            <a:xfrm>
              <a:off x="7412006" y="970825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FA7056D-B12A-4F1D-BC3F-08F38DC8E896}"/>
                </a:ext>
              </a:extLst>
            </p:cNvPr>
            <p:cNvSpPr txBox="1"/>
            <p:nvPr/>
          </p:nvSpPr>
          <p:spPr>
            <a:xfrm>
              <a:off x="7583017" y="1044025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l</a:t>
              </a:r>
            </a:p>
          </p:txBody>
        </p:sp>
      </p:grpSp>
      <p:grpSp>
        <p:nvGrpSpPr>
          <p:cNvPr id="19" name="s5">
            <a:extLst>
              <a:ext uri="{FF2B5EF4-FFF2-40B4-BE49-F238E27FC236}">
                <a16:creationId xmlns="" xmlns:a16="http://schemas.microsoft.com/office/drawing/2014/main" id="{10C8FE66-4F9D-4981-AD00-8A82438AB2E4}"/>
              </a:ext>
            </a:extLst>
          </p:cNvPr>
          <p:cNvGrpSpPr/>
          <p:nvPr/>
        </p:nvGrpSpPr>
        <p:grpSpPr>
          <a:xfrm>
            <a:off x="3210638" y="2031807"/>
            <a:ext cx="1364659" cy="1092540"/>
            <a:chOff x="3210638" y="2031807"/>
            <a:chExt cx="1364659" cy="109254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0A014F8-F56E-4649-AFDF-E8B8570D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638" y="2031807"/>
              <a:ext cx="1364659" cy="109254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56308F2-E007-4285-93E8-F89BC96E77D8}"/>
                </a:ext>
              </a:extLst>
            </p:cNvPr>
            <p:cNvSpPr/>
            <p:nvPr/>
          </p:nvSpPr>
          <p:spPr>
            <a:xfrm>
              <a:off x="3523574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21904C3-E848-4C8F-B8C8-EBB54012A1F9}"/>
                </a:ext>
              </a:extLst>
            </p:cNvPr>
            <p:cNvSpPr txBox="1"/>
            <p:nvPr/>
          </p:nvSpPr>
          <p:spPr>
            <a:xfrm>
              <a:off x="3707904" y="2276872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Twinkl SemiBold" pitchFamily="2" charset="0"/>
                </a:rPr>
                <a:t>p</a:t>
              </a:r>
            </a:p>
          </p:txBody>
        </p:sp>
      </p:grpSp>
      <p:grpSp>
        <p:nvGrpSpPr>
          <p:cNvPr id="20" name="s7">
            <a:extLst>
              <a:ext uri="{FF2B5EF4-FFF2-40B4-BE49-F238E27FC236}">
                <a16:creationId xmlns="" xmlns:a16="http://schemas.microsoft.com/office/drawing/2014/main" id="{6FAEBEA1-7DC6-4463-8964-27588E3ECA7A}"/>
              </a:ext>
            </a:extLst>
          </p:cNvPr>
          <p:cNvGrpSpPr/>
          <p:nvPr/>
        </p:nvGrpSpPr>
        <p:grpSpPr>
          <a:xfrm>
            <a:off x="6393306" y="2048428"/>
            <a:ext cx="1364659" cy="1092540"/>
            <a:chOff x="6393306" y="2048428"/>
            <a:chExt cx="1364659" cy="109254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D56C39D-19CE-45A5-A443-9C248EA0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306" y="2048428"/>
              <a:ext cx="1364659" cy="109254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4B8B5B4-A90D-4FA8-8627-2B62028573BD}"/>
                </a:ext>
              </a:extLst>
            </p:cNvPr>
            <p:cNvSpPr/>
            <p:nvPr/>
          </p:nvSpPr>
          <p:spPr>
            <a:xfrm>
              <a:off x="6715576" y="2225194"/>
              <a:ext cx="760394" cy="760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CA648E0-A78F-4587-836C-804F306CFFDA}"/>
                </a:ext>
              </a:extLst>
            </p:cNvPr>
            <p:cNvSpPr txBox="1"/>
            <p:nvPr/>
          </p:nvSpPr>
          <p:spPr>
            <a:xfrm>
              <a:off x="6886587" y="2298394"/>
              <a:ext cx="58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latin typeface="Twinkl SemiBold" pitchFamily="2" charset="0"/>
                </a:rPr>
                <a:t>ll</a:t>
              </a:r>
              <a:endParaRPr lang="en-GB" sz="3200" b="1" dirty="0">
                <a:latin typeface="Twinkl SemiBold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046D04FF-34B4-40C3-96FA-D98F69F16FC1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AFACAC38-0CC8-4FC8-A80C-F1C907F8917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3B66692F-EC8B-4E1D-BA7C-4568311A6C86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1" name="lap">
            <a:hlinkClick r:id="" action="ppaction://media"/>
            <a:extLst>
              <a:ext uri="{FF2B5EF4-FFF2-40B4-BE49-F238E27FC236}">
                <a16:creationId xmlns="" xmlns:a16="http://schemas.microsoft.com/office/drawing/2014/main" id="{7ACD88B2-770A-4CF0-8321-5BD155A0D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0648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39826 0.40578 " pathEditMode="relative" rAng="0" ptsTypes="AA" p14:bounceEnd="50000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913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07407E-6 L 0.30869 0.22916 " pathEditMode="relative" rAng="0" ptsTypes="AA" p14:bounceEnd="50000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34" y="114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-0.00503 0.22685 " pathEditMode="relative" rAng="0" ptsTypes="AA" p14:bounceEnd="53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39826 0.40578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913" y="20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07407E-6 L 0.30869 0.2291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34" y="114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7.40741E-7 L -0.00503 0.22685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11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66A05B7-6941-4C44-A85A-AD03B5AD19EF}"/>
              </a:ext>
            </a:extLst>
          </p:cNvPr>
          <p:cNvSpPr/>
          <p:nvPr/>
        </p:nvSpPr>
        <p:spPr>
          <a:xfrm>
            <a:off x="3347864" y="1268760"/>
            <a:ext cx="4320480" cy="43204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Man">
            <a:extLst>
              <a:ext uri="{FF2B5EF4-FFF2-40B4-BE49-F238E27FC236}">
                <a16:creationId xmlns="" xmlns:a16="http://schemas.microsoft.com/office/drawing/2014/main" id="{0D066D25-C02A-420E-B40C-F612AB1AC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2382"/>
            <a:ext cx="1553157" cy="555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21224-8379-460C-97F8-6CFC7EB37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72" y="1844824"/>
            <a:ext cx="4536504" cy="27132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A8E0350-2715-4B6F-805F-A23716406775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42E44449-39BC-4E00-A00B-18D8A1F1020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4A712CF-191A-4606-81C5-08AF219301B2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3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1372</TotalTime>
  <Words>181</Words>
  <Application>Microsoft Office PowerPoint</Application>
  <PresentationFormat>On-screen Show (4:3)</PresentationFormat>
  <Paragraphs>98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Tuffy-TTF</vt:lpstr>
      <vt:lpstr>Twinkl SemiBold</vt:lpstr>
      <vt:lpstr>Comic Sans MS</vt:lpstr>
      <vt:lpstr>Twinkl</vt:lpstr>
      <vt:lpstr>Calibri</vt:lpstr>
      <vt:lpstr>Office Theme</vt:lpstr>
      <vt:lpstr>1_Office Theme</vt:lpstr>
      <vt:lpstr>2_Office Theme</vt:lpstr>
      <vt:lpstr>PowerPoint Presentation</vt:lpstr>
      <vt:lpstr>Jolly Phonics Song and action </vt:lpstr>
      <vt:lpstr>Let’s watch Geraldine the Giraffe  tell us all about the sound l</vt:lpstr>
      <vt:lpstr>Can you think of anything that begins with the sound l?   </vt:lpstr>
      <vt:lpstr>Ice Cream Sundae Maker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try to write the sound l?  </vt:lpstr>
      <vt:lpstr>Today, we have learnt…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Cris Lima</dc:creator>
  <cp:lastModifiedBy>teacher</cp:lastModifiedBy>
  <cp:revision>110</cp:revision>
  <dcterms:created xsi:type="dcterms:W3CDTF">2018-06-07T15:07:33Z</dcterms:created>
  <dcterms:modified xsi:type="dcterms:W3CDTF">2020-11-06T12:47:42Z</dcterms:modified>
</cp:coreProperties>
</file>