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  <p:sldMasterId id="2147483702" r:id="rId3"/>
  </p:sldMasterIdLst>
  <p:notesMasterIdLst>
    <p:notesMasterId r:id="rId21"/>
  </p:notesMasterIdLst>
  <p:handoutMasterIdLst>
    <p:handoutMasterId r:id="rId22"/>
  </p:handoutMasterIdLst>
  <p:sldIdLst>
    <p:sldId id="294" r:id="rId4"/>
    <p:sldId id="332" r:id="rId5"/>
    <p:sldId id="333" r:id="rId6"/>
    <p:sldId id="334" r:id="rId7"/>
    <p:sldId id="320" r:id="rId8"/>
    <p:sldId id="321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22" r:id="rId17"/>
    <p:sldId id="323" r:id="rId18"/>
    <p:sldId id="335" r:id="rId19"/>
    <p:sldId id="324" r:id="rId20"/>
  </p:sldIdLst>
  <p:sldSz cx="9144000" cy="6858000" type="screen4x3"/>
  <p:notesSz cx="6858000" cy="9144000"/>
  <p:embeddedFontLst>
    <p:embeddedFont>
      <p:font typeface="Twinkl SemiBold" charset="0"/>
      <p:bold r:id="rId23"/>
    </p:embeddedFont>
    <p:embeddedFont>
      <p:font typeface="Tuffy-TTF" panose="020B0603060100000000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</p:embeddedFont>
    <p:embeddedFont>
      <p:font typeface="Twinkl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pos="340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A"/>
    <a:srgbClr val="DE1E5A"/>
    <a:srgbClr val="8D358B"/>
    <a:srgbClr val="F08115"/>
    <a:srgbClr val="D82233"/>
    <a:srgbClr val="AEE9EC"/>
    <a:srgbClr val="D83A5E"/>
    <a:srgbClr val="2DB6BC"/>
    <a:srgbClr val="F5CFD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>
        <p:scale>
          <a:sx n="83" d="100"/>
          <a:sy n="83" d="100"/>
        </p:scale>
        <p:origin x="-882" y="-72"/>
      </p:cViewPr>
      <p:guideLst>
        <p:guide orient="horz" pos="2160"/>
        <p:guide orient="horz" pos="300"/>
        <p:guide orient="horz" pos="3974"/>
        <p:guide orient="horz" pos="3838"/>
        <p:guide pos="2880"/>
        <p:guide pos="5420"/>
        <p:guide pos="3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3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6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5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2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31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1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6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0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2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98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6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6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00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5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583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79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1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13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609349-D7F6-42A4-87BD-23FE19C5FD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06/11/2020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0D2D94-E590-4FB4-82F6-D8C0AC1884C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4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xmlns="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 and Tricky Words!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1" y="1772816"/>
            <a:ext cx="1296144" cy="4034117"/>
          </a:xfrm>
          <a:prstGeom prst="rect">
            <a:avLst/>
          </a:prstGeom>
        </p:spPr>
      </p:pic>
      <p:sp>
        <p:nvSpPr>
          <p:cNvPr id="31" name="background 2">
            <a:extLst>
              <a:ext uri="{FF2B5EF4-FFF2-40B4-BE49-F238E27FC236}">
                <a16:creationId xmlns:a16="http://schemas.microsoft.com/office/drawing/2014/main" xmlns="" id="{0C5E3626-53E8-48B4-92A2-FFFD8866F986}"/>
              </a:ext>
            </a:extLst>
          </p:cNvPr>
          <p:cNvSpPr/>
          <p:nvPr/>
        </p:nvSpPr>
        <p:spPr>
          <a:xfrm>
            <a:off x="600346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xmlns="" id="{0000AA8E-0BE9-4C26-AA9F-7D325B8D9C0F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30" name="PLAY 1">
            <a:extLst>
              <a:ext uri="{FF2B5EF4-FFF2-40B4-BE49-F238E27FC236}">
                <a16:creationId xmlns:a16="http://schemas.microsoft.com/office/drawing/2014/main" xmlns="" id="{2F3E8DA5-D28C-42BA-A1A4-90411EA881B1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338862C-DFAE-4B41-8C82-D91CA2C67E9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58619AE1-3F5E-43FE-B31E-A9B9BD7719C2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PLAY 2">
            <a:extLst>
              <a:ext uri="{FF2B5EF4-FFF2-40B4-BE49-F238E27FC236}">
                <a16:creationId xmlns:a16="http://schemas.microsoft.com/office/drawing/2014/main" xmlns="" id="{04A6630F-E75E-4F48-93FC-7FD7C42B408A}"/>
              </a:ext>
            </a:extLst>
          </p:cNvPr>
          <p:cNvGrpSpPr/>
          <p:nvPr/>
        </p:nvGrpSpPr>
        <p:grpSpPr>
          <a:xfrm>
            <a:off x="6773670" y="5357927"/>
            <a:ext cx="735369" cy="735369"/>
            <a:chOff x="6300192" y="2204864"/>
            <a:chExt cx="900100" cy="9001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B152C29-77C0-4ACD-8A1A-E4168B8A1D2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37064BC6-7EDC-405E-8999-F91264D7594D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S">
            <a:extLst>
              <a:ext uri="{FF2B5EF4-FFF2-40B4-BE49-F238E27FC236}">
                <a16:creationId xmlns:a16="http://schemas.microsoft.com/office/drawing/2014/main" xmlns="" id="{89AA3596-EA78-4B9A-AE7A-4EDF38EBCF52}"/>
              </a:ext>
            </a:extLst>
          </p:cNvPr>
          <p:cNvGrpSpPr/>
          <p:nvPr/>
        </p:nvGrpSpPr>
        <p:grpSpPr>
          <a:xfrm>
            <a:off x="3020529" y="1845246"/>
            <a:ext cx="2194700" cy="3394415"/>
            <a:chOff x="3020529" y="1845246"/>
            <a:chExt cx="2194700" cy="3394415"/>
          </a:xfrm>
        </p:grpSpPr>
        <p:pic>
          <p:nvPicPr>
            <p:cNvPr id="8" name="snake">
              <a:extLst>
                <a:ext uri="{FF2B5EF4-FFF2-40B4-BE49-F238E27FC236}">
                  <a16:creationId xmlns:a16="http://schemas.microsoft.com/office/drawing/2014/main" xmlns="" id="{D66688E4-BA1F-4198-8F33-538D00D75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2" name="s">
              <a:extLst>
                <a:ext uri="{FF2B5EF4-FFF2-40B4-BE49-F238E27FC236}">
                  <a16:creationId xmlns:a16="http://schemas.microsoft.com/office/drawing/2014/main" xmlns="" id="{02126BDE-39FF-4FCF-9A21-1702973833CF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35" name="A">
            <a:extLst>
              <a:ext uri="{FF2B5EF4-FFF2-40B4-BE49-F238E27FC236}">
                <a16:creationId xmlns:a16="http://schemas.microsoft.com/office/drawing/2014/main" xmlns="" id="{8DFCE749-666F-4449-9B23-5CFFC9565AB9}"/>
              </a:ext>
            </a:extLst>
          </p:cNvPr>
          <p:cNvGrpSpPr/>
          <p:nvPr/>
        </p:nvGrpSpPr>
        <p:grpSpPr>
          <a:xfrm>
            <a:off x="3586877" y="1845246"/>
            <a:ext cx="1172618" cy="3394415"/>
            <a:chOff x="3586877" y="1845246"/>
            <a:chExt cx="1172618" cy="3394415"/>
          </a:xfrm>
        </p:grpSpPr>
        <p:pic>
          <p:nvPicPr>
            <p:cNvPr id="12" name="apple">
              <a:extLst>
                <a:ext uri="{FF2B5EF4-FFF2-40B4-BE49-F238E27FC236}">
                  <a16:creationId xmlns:a16="http://schemas.microsoft.com/office/drawing/2014/main" xmlns="" id="{CFB29D56-B42C-4132-86A8-AA90AFD7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14" name="a">
              <a:extLst>
                <a:ext uri="{FF2B5EF4-FFF2-40B4-BE49-F238E27FC236}">
                  <a16:creationId xmlns:a16="http://schemas.microsoft.com/office/drawing/2014/main" xmlns="" id="{A52051BE-E19D-4F42-8174-93F104AD06A5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43" name="T">
            <a:extLst>
              <a:ext uri="{FF2B5EF4-FFF2-40B4-BE49-F238E27FC236}">
                <a16:creationId xmlns:a16="http://schemas.microsoft.com/office/drawing/2014/main" xmlns="" id="{D53B1B12-F3DE-4034-9E52-D809B6F8F7C5}"/>
              </a:ext>
            </a:extLst>
          </p:cNvPr>
          <p:cNvGrpSpPr/>
          <p:nvPr/>
        </p:nvGrpSpPr>
        <p:grpSpPr>
          <a:xfrm>
            <a:off x="3265519" y="1853791"/>
            <a:ext cx="1928872" cy="4127455"/>
            <a:chOff x="3265519" y="1853791"/>
            <a:chExt cx="1928872" cy="4127455"/>
          </a:xfrm>
        </p:grpSpPr>
        <p:sp>
          <p:nvSpPr>
            <p:cNvPr id="15" name="t">
              <a:extLst>
                <a:ext uri="{FF2B5EF4-FFF2-40B4-BE49-F238E27FC236}">
                  <a16:creationId xmlns:a16="http://schemas.microsoft.com/office/drawing/2014/main" xmlns="" id="{95ADE970-15C3-4DC0-A880-CF2243EDA4C9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77D570EF-3FE9-4EB3-8BF8-3B8BDC552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46" name="P">
            <a:extLst>
              <a:ext uri="{FF2B5EF4-FFF2-40B4-BE49-F238E27FC236}">
                <a16:creationId xmlns:a16="http://schemas.microsoft.com/office/drawing/2014/main" xmlns="" id="{4773EEF4-9272-4DD5-B6B5-9F7C73D59556}"/>
              </a:ext>
            </a:extLst>
          </p:cNvPr>
          <p:cNvGrpSpPr/>
          <p:nvPr/>
        </p:nvGrpSpPr>
        <p:grpSpPr>
          <a:xfrm>
            <a:off x="3508801" y="1703702"/>
            <a:ext cx="1701061" cy="3760457"/>
            <a:chOff x="3508801" y="1703702"/>
            <a:chExt cx="1701061" cy="3760457"/>
          </a:xfrm>
        </p:grpSpPr>
        <p:sp>
          <p:nvSpPr>
            <p:cNvPr id="16" name="p">
              <a:extLst>
                <a:ext uri="{FF2B5EF4-FFF2-40B4-BE49-F238E27FC236}">
                  <a16:creationId xmlns:a16="http://schemas.microsoft.com/office/drawing/2014/main" xmlns="" id="{7EFAFB5B-E303-447B-8195-0E9499CB2622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FAB12F2-32FB-461A-A659-064EA70B2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49" name="I">
            <a:extLst>
              <a:ext uri="{FF2B5EF4-FFF2-40B4-BE49-F238E27FC236}">
                <a16:creationId xmlns:a16="http://schemas.microsoft.com/office/drawing/2014/main" xmlns="" id="{2DEB3A2C-1509-4C78-838F-908B00DCB25C}"/>
              </a:ext>
            </a:extLst>
          </p:cNvPr>
          <p:cNvGrpSpPr/>
          <p:nvPr/>
        </p:nvGrpSpPr>
        <p:grpSpPr>
          <a:xfrm>
            <a:off x="3365126" y="1923582"/>
            <a:ext cx="1549650" cy="3950582"/>
            <a:chOff x="3365126" y="1923582"/>
            <a:chExt cx="1549650" cy="3950582"/>
          </a:xfrm>
        </p:grpSpPr>
        <p:sp>
          <p:nvSpPr>
            <p:cNvPr id="17" name="i">
              <a:extLst>
                <a:ext uri="{FF2B5EF4-FFF2-40B4-BE49-F238E27FC236}">
                  <a16:creationId xmlns:a16="http://schemas.microsoft.com/office/drawing/2014/main" xmlns="" id="{13D68676-E7A5-4237-B0EA-B4935BDFAEFD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10EAB614-9FF3-47C6-9801-E06D60A5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grpSp>
        <p:nvGrpSpPr>
          <p:cNvPr id="52" name="N">
            <a:extLst>
              <a:ext uri="{FF2B5EF4-FFF2-40B4-BE49-F238E27FC236}">
                <a16:creationId xmlns:a16="http://schemas.microsoft.com/office/drawing/2014/main" xmlns="" id="{5648E5E2-B3A2-4BC8-AEDC-7176401FFAFE}"/>
              </a:ext>
            </a:extLst>
          </p:cNvPr>
          <p:cNvGrpSpPr/>
          <p:nvPr/>
        </p:nvGrpSpPr>
        <p:grpSpPr>
          <a:xfrm>
            <a:off x="3270363" y="1865230"/>
            <a:ext cx="1949709" cy="3983083"/>
            <a:chOff x="3270363" y="1865230"/>
            <a:chExt cx="1949709" cy="3983083"/>
          </a:xfrm>
        </p:grpSpPr>
        <p:sp>
          <p:nvSpPr>
            <p:cNvPr id="18" name="n">
              <a:extLst>
                <a:ext uri="{FF2B5EF4-FFF2-40B4-BE49-F238E27FC236}">
                  <a16:creationId xmlns:a16="http://schemas.microsoft.com/office/drawing/2014/main" xmlns="" id="{029A5C19-8C39-4C9E-A92B-B6A4CB45B3D5}"/>
                </a:ext>
              </a:extLst>
            </p:cNvPr>
            <p:cNvSpPr txBox="1"/>
            <p:nvPr/>
          </p:nvSpPr>
          <p:spPr>
            <a:xfrm>
              <a:off x="3585451" y="1865230"/>
              <a:ext cx="120257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n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C0A61CB6-A6BE-4B0F-9B71-A75896B1E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63" y="3091040"/>
              <a:ext cx="1949709" cy="2757273"/>
            </a:xfrm>
            <a:prstGeom prst="rect">
              <a:avLst/>
            </a:prstGeom>
          </p:spPr>
        </p:pic>
      </p:grpSp>
      <p:grpSp>
        <p:nvGrpSpPr>
          <p:cNvPr id="55" name="M">
            <a:extLst>
              <a:ext uri="{FF2B5EF4-FFF2-40B4-BE49-F238E27FC236}">
                <a16:creationId xmlns:a16="http://schemas.microsoft.com/office/drawing/2014/main" xmlns="" id="{70E3E93F-7772-458D-ABC2-66F8476DDB01}"/>
              </a:ext>
            </a:extLst>
          </p:cNvPr>
          <p:cNvGrpSpPr/>
          <p:nvPr/>
        </p:nvGrpSpPr>
        <p:grpSpPr>
          <a:xfrm>
            <a:off x="3260153" y="1876669"/>
            <a:ext cx="1853880" cy="3928595"/>
            <a:chOff x="3260153" y="1876669"/>
            <a:chExt cx="1853880" cy="3928595"/>
          </a:xfrm>
        </p:grpSpPr>
        <p:sp>
          <p:nvSpPr>
            <p:cNvPr id="19" name="m">
              <a:extLst>
                <a:ext uri="{FF2B5EF4-FFF2-40B4-BE49-F238E27FC236}">
                  <a16:creationId xmlns:a16="http://schemas.microsoft.com/office/drawing/2014/main" xmlns="" id="{DF0A6EE3-924D-400C-8553-A6E072AFEF1F}"/>
                </a:ext>
              </a:extLst>
            </p:cNvPr>
            <p:cNvSpPr txBox="1"/>
            <p:nvPr/>
          </p:nvSpPr>
          <p:spPr>
            <a:xfrm>
              <a:off x="3331211" y="1876669"/>
              <a:ext cx="16882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m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0B05921A-F908-4AF2-81E7-E369B9431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53" y="3183510"/>
              <a:ext cx="1853880" cy="2621754"/>
            </a:xfrm>
            <a:prstGeom prst="rect">
              <a:avLst/>
            </a:prstGeom>
          </p:spPr>
        </p:pic>
      </p:grpSp>
      <p:grpSp>
        <p:nvGrpSpPr>
          <p:cNvPr id="58" name="D">
            <a:extLst>
              <a:ext uri="{FF2B5EF4-FFF2-40B4-BE49-F238E27FC236}">
                <a16:creationId xmlns:a16="http://schemas.microsoft.com/office/drawing/2014/main" xmlns="" id="{D178E22F-B24A-4707-8C05-4273B154301B}"/>
              </a:ext>
            </a:extLst>
          </p:cNvPr>
          <p:cNvGrpSpPr/>
          <p:nvPr/>
        </p:nvGrpSpPr>
        <p:grpSpPr>
          <a:xfrm>
            <a:off x="3491880" y="2005519"/>
            <a:ext cx="1157689" cy="3223681"/>
            <a:chOff x="3491880" y="2005519"/>
            <a:chExt cx="1157689" cy="3223681"/>
          </a:xfrm>
        </p:grpSpPr>
        <p:sp>
          <p:nvSpPr>
            <p:cNvPr id="20" name="d">
              <a:extLst>
                <a:ext uri="{FF2B5EF4-FFF2-40B4-BE49-F238E27FC236}">
                  <a16:creationId xmlns:a16="http://schemas.microsoft.com/office/drawing/2014/main" xmlns="" id="{6881003D-482E-4EDA-91EB-EFC7627C3F87}"/>
                </a:ext>
              </a:extLst>
            </p:cNvPr>
            <p:cNvSpPr txBox="1"/>
            <p:nvPr/>
          </p:nvSpPr>
          <p:spPr>
            <a:xfrm>
              <a:off x="3491880" y="2005519"/>
              <a:ext cx="115768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d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9B8E7EEC-F7A4-4691-92CC-C7490E71D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910825"/>
              <a:ext cx="664077" cy="1318375"/>
            </a:xfrm>
            <a:prstGeom prst="rect">
              <a:avLst/>
            </a:prstGeom>
          </p:spPr>
        </p:pic>
      </p:grpSp>
      <p:grpSp>
        <p:nvGrpSpPr>
          <p:cNvPr id="61" name="G">
            <a:extLst>
              <a:ext uri="{FF2B5EF4-FFF2-40B4-BE49-F238E27FC236}">
                <a16:creationId xmlns:a16="http://schemas.microsoft.com/office/drawing/2014/main" xmlns="" id="{F64CBEBC-3C88-411C-A83E-BF3A8F4EBBB1}"/>
              </a:ext>
            </a:extLst>
          </p:cNvPr>
          <p:cNvGrpSpPr/>
          <p:nvPr/>
        </p:nvGrpSpPr>
        <p:grpSpPr>
          <a:xfrm>
            <a:off x="3383017" y="1700808"/>
            <a:ext cx="1517522" cy="3709145"/>
            <a:chOff x="3383017" y="1700808"/>
            <a:chExt cx="1517522" cy="3709145"/>
          </a:xfrm>
        </p:grpSpPr>
        <p:sp>
          <p:nvSpPr>
            <p:cNvPr id="21" name="g">
              <a:extLst>
                <a:ext uri="{FF2B5EF4-FFF2-40B4-BE49-F238E27FC236}">
                  <a16:creationId xmlns:a16="http://schemas.microsoft.com/office/drawing/2014/main" xmlns="" id="{B6324842-A7F1-41A7-9924-FA4A7BECD7AA}"/>
                </a:ext>
              </a:extLst>
            </p:cNvPr>
            <p:cNvSpPr txBox="1"/>
            <p:nvPr/>
          </p:nvSpPr>
          <p:spPr>
            <a:xfrm>
              <a:off x="3577137" y="1700808"/>
              <a:ext cx="112562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g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CFF9A00-2C62-4959-B377-E14B441C4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017" y="3263881"/>
              <a:ext cx="1517522" cy="2146072"/>
            </a:xfrm>
            <a:prstGeom prst="rect">
              <a:avLst/>
            </a:prstGeom>
          </p:spPr>
        </p:pic>
      </p:grpSp>
      <p:grpSp>
        <p:nvGrpSpPr>
          <p:cNvPr id="64" name="O">
            <a:extLst>
              <a:ext uri="{FF2B5EF4-FFF2-40B4-BE49-F238E27FC236}">
                <a16:creationId xmlns:a16="http://schemas.microsoft.com/office/drawing/2014/main" xmlns="" id="{527606EB-85B1-4F42-B729-5A39D252C6E6}"/>
              </a:ext>
            </a:extLst>
          </p:cNvPr>
          <p:cNvGrpSpPr/>
          <p:nvPr/>
        </p:nvGrpSpPr>
        <p:grpSpPr>
          <a:xfrm>
            <a:off x="2928604" y="1845246"/>
            <a:ext cx="2378549" cy="4328573"/>
            <a:chOff x="2928604" y="1845246"/>
            <a:chExt cx="2378549" cy="4328573"/>
          </a:xfrm>
        </p:grpSpPr>
        <p:sp>
          <p:nvSpPr>
            <p:cNvPr id="22" name="o">
              <a:extLst>
                <a:ext uri="{FF2B5EF4-FFF2-40B4-BE49-F238E27FC236}">
                  <a16:creationId xmlns:a16="http://schemas.microsoft.com/office/drawing/2014/main" xmlns="" id="{2F2136BE-BD69-41B7-8BF3-6BD5FA10088B}"/>
                </a:ext>
              </a:extLst>
            </p:cNvPr>
            <p:cNvSpPr txBox="1"/>
            <p:nvPr/>
          </p:nvSpPr>
          <p:spPr>
            <a:xfrm>
              <a:off x="3593969" y="1845246"/>
              <a:ext cx="109196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o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F5829B79-7591-4EE8-ACDD-227A5BF69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04" y="2810081"/>
              <a:ext cx="2378549" cy="3363738"/>
            </a:xfrm>
            <a:prstGeom prst="rect">
              <a:avLst/>
            </a:prstGeom>
          </p:spPr>
        </p:pic>
      </p:grpSp>
      <p:grpSp>
        <p:nvGrpSpPr>
          <p:cNvPr id="70" name="C">
            <a:extLst>
              <a:ext uri="{FF2B5EF4-FFF2-40B4-BE49-F238E27FC236}">
                <a16:creationId xmlns:a16="http://schemas.microsoft.com/office/drawing/2014/main" xmlns="" id="{40C7DAB8-1E89-4917-80EF-3121095BC416}"/>
              </a:ext>
            </a:extLst>
          </p:cNvPr>
          <p:cNvGrpSpPr/>
          <p:nvPr/>
        </p:nvGrpSpPr>
        <p:grpSpPr>
          <a:xfrm>
            <a:off x="3650074" y="1773238"/>
            <a:ext cx="979755" cy="3261848"/>
            <a:chOff x="3650074" y="1773238"/>
            <a:chExt cx="979755" cy="3261848"/>
          </a:xfrm>
        </p:grpSpPr>
        <p:sp>
          <p:nvSpPr>
            <p:cNvPr id="23" name="c">
              <a:extLst>
                <a:ext uri="{FF2B5EF4-FFF2-40B4-BE49-F238E27FC236}">
                  <a16:creationId xmlns:a16="http://schemas.microsoft.com/office/drawing/2014/main" xmlns="" id="{9F3A1A6F-F07A-4ACF-8906-9492961A468E}"/>
                </a:ext>
              </a:extLst>
            </p:cNvPr>
            <p:cNvSpPr txBox="1"/>
            <p:nvPr/>
          </p:nvSpPr>
          <p:spPr>
            <a:xfrm>
              <a:off x="3650074" y="1773238"/>
              <a:ext cx="97975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c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3F556B1E-DEF2-4D7F-9215-3CBE75EA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54" y="3808511"/>
              <a:ext cx="839235" cy="1226575"/>
            </a:xfrm>
            <a:prstGeom prst="rect">
              <a:avLst/>
            </a:prstGeom>
          </p:spPr>
        </p:pic>
      </p:grpSp>
      <p:grpSp>
        <p:nvGrpSpPr>
          <p:cNvPr id="73" name="K">
            <a:extLst>
              <a:ext uri="{FF2B5EF4-FFF2-40B4-BE49-F238E27FC236}">
                <a16:creationId xmlns:a16="http://schemas.microsoft.com/office/drawing/2014/main" xmlns="" id="{41634AE7-F5AE-4E34-AA69-5C36F20ECF14}"/>
              </a:ext>
            </a:extLst>
          </p:cNvPr>
          <p:cNvGrpSpPr/>
          <p:nvPr/>
        </p:nvGrpSpPr>
        <p:grpSpPr>
          <a:xfrm>
            <a:off x="3333544" y="1933089"/>
            <a:ext cx="1949712" cy="4339528"/>
            <a:chOff x="3333544" y="1933089"/>
            <a:chExt cx="1949712" cy="4339528"/>
          </a:xfrm>
        </p:grpSpPr>
        <p:sp>
          <p:nvSpPr>
            <p:cNvPr id="24" name="k">
              <a:extLst>
                <a:ext uri="{FF2B5EF4-FFF2-40B4-BE49-F238E27FC236}">
                  <a16:creationId xmlns:a16="http://schemas.microsoft.com/office/drawing/2014/main" xmlns="" id="{CD080396-1E6F-4D9A-A24E-4943DB8BEEED}"/>
                </a:ext>
              </a:extLst>
            </p:cNvPr>
            <p:cNvSpPr txBox="1"/>
            <p:nvPr/>
          </p:nvSpPr>
          <p:spPr>
            <a:xfrm>
              <a:off x="3607594" y="1933089"/>
              <a:ext cx="106471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k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324774A9-6C21-45E7-9FDA-FB46A99B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544" y="3515343"/>
              <a:ext cx="1949712" cy="2757274"/>
            </a:xfrm>
            <a:prstGeom prst="rect">
              <a:avLst/>
            </a:prstGeom>
          </p:spPr>
        </p:pic>
      </p:grpSp>
      <p:grpSp>
        <p:nvGrpSpPr>
          <p:cNvPr id="76" name="E">
            <a:extLst>
              <a:ext uri="{FF2B5EF4-FFF2-40B4-BE49-F238E27FC236}">
                <a16:creationId xmlns:a16="http://schemas.microsoft.com/office/drawing/2014/main" xmlns="" id="{2B6B6E65-1F07-4C6A-9DCD-29C4DF96B8B8}"/>
              </a:ext>
            </a:extLst>
          </p:cNvPr>
          <p:cNvGrpSpPr/>
          <p:nvPr/>
        </p:nvGrpSpPr>
        <p:grpSpPr>
          <a:xfrm>
            <a:off x="3649272" y="1845246"/>
            <a:ext cx="981359" cy="3247402"/>
            <a:chOff x="3649272" y="1845246"/>
            <a:chExt cx="981359" cy="3247402"/>
          </a:xfrm>
        </p:grpSpPr>
        <p:sp>
          <p:nvSpPr>
            <p:cNvPr id="25" name="e">
              <a:extLst>
                <a:ext uri="{FF2B5EF4-FFF2-40B4-BE49-F238E27FC236}">
                  <a16:creationId xmlns:a16="http://schemas.microsoft.com/office/drawing/2014/main" xmlns="" id="{1A7475AC-8FD7-450D-8BED-D6E7ED00268B}"/>
                </a:ext>
              </a:extLst>
            </p:cNvPr>
            <p:cNvSpPr txBox="1"/>
            <p:nvPr/>
          </p:nvSpPr>
          <p:spPr>
            <a:xfrm>
              <a:off x="3649272" y="1845246"/>
              <a:ext cx="98135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e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7FFB68E3-2477-4F30-BBAC-5CCDA13E1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727" y="4040203"/>
              <a:ext cx="791711" cy="1052445"/>
            </a:xfrm>
            <a:prstGeom prst="rect">
              <a:avLst/>
            </a:prstGeom>
          </p:spPr>
        </p:pic>
      </p:grpSp>
      <p:grpSp>
        <p:nvGrpSpPr>
          <p:cNvPr id="79" name="U">
            <a:extLst>
              <a:ext uri="{FF2B5EF4-FFF2-40B4-BE49-F238E27FC236}">
                <a16:creationId xmlns:a16="http://schemas.microsoft.com/office/drawing/2014/main" xmlns="" id="{5FDEA122-D32E-48C3-823A-CCCF84720A5D}"/>
              </a:ext>
            </a:extLst>
          </p:cNvPr>
          <p:cNvGrpSpPr/>
          <p:nvPr/>
        </p:nvGrpSpPr>
        <p:grpSpPr>
          <a:xfrm>
            <a:off x="3314639" y="1845246"/>
            <a:ext cx="1744195" cy="3759447"/>
            <a:chOff x="3314639" y="1845246"/>
            <a:chExt cx="1744195" cy="3759447"/>
          </a:xfrm>
        </p:grpSpPr>
        <p:sp>
          <p:nvSpPr>
            <p:cNvPr id="26" name="u">
              <a:extLst>
                <a:ext uri="{FF2B5EF4-FFF2-40B4-BE49-F238E27FC236}">
                  <a16:creationId xmlns:a16="http://schemas.microsoft.com/office/drawing/2014/main" xmlns="" id="{B8929810-2BBB-41C2-98CD-AE5168D86AAB}"/>
                </a:ext>
              </a:extLst>
            </p:cNvPr>
            <p:cNvSpPr txBox="1"/>
            <p:nvPr/>
          </p:nvSpPr>
          <p:spPr>
            <a:xfrm>
              <a:off x="3539467" y="1845246"/>
              <a:ext cx="120097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u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21242C09-3470-49A0-816B-60356570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39" y="3138057"/>
              <a:ext cx="1744195" cy="2466636"/>
            </a:xfrm>
            <a:prstGeom prst="rect">
              <a:avLst/>
            </a:prstGeom>
          </p:spPr>
        </p:pic>
      </p:grpSp>
      <p:grpSp>
        <p:nvGrpSpPr>
          <p:cNvPr id="82" name="R">
            <a:extLst>
              <a:ext uri="{FF2B5EF4-FFF2-40B4-BE49-F238E27FC236}">
                <a16:creationId xmlns:a16="http://schemas.microsoft.com/office/drawing/2014/main" xmlns="" id="{9BAE09BC-B249-471B-B33B-9E98AC7A6297}"/>
              </a:ext>
            </a:extLst>
          </p:cNvPr>
          <p:cNvGrpSpPr/>
          <p:nvPr/>
        </p:nvGrpSpPr>
        <p:grpSpPr>
          <a:xfrm>
            <a:off x="3156373" y="1917254"/>
            <a:ext cx="2242705" cy="4235082"/>
            <a:chOff x="3156373" y="1917254"/>
            <a:chExt cx="2242705" cy="4235082"/>
          </a:xfrm>
        </p:grpSpPr>
        <p:sp>
          <p:nvSpPr>
            <p:cNvPr id="27" name="r">
              <a:extLst>
                <a:ext uri="{FF2B5EF4-FFF2-40B4-BE49-F238E27FC236}">
                  <a16:creationId xmlns:a16="http://schemas.microsoft.com/office/drawing/2014/main" xmlns="" id="{C027519B-FEA8-484F-A6C7-9E8735C36FF0}"/>
                </a:ext>
              </a:extLst>
            </p:cNvPr>
            <p:cNvSpPr txBox="1"/>
            <p:nvPr/>
          </p:nvSpPr>
          <p:spPr>
            <a:xfrm>
              <a:off x="3707904" y="1917254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r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279C1D7F-6E16-44E8-B183-72FB977D6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373" y="2980710"/>
              <a:ext cx="2242705" cy="3171626"/>
            </a:xfrm>
            <a:prstGeom prst="rect">
              <a:avLst/>
            </a:prstGeom>
          </p:spPr>
        </p:pic>
      </p:grpSp>
      <p:sp>
        <p:nvSpPr>
          <p:cNvPr id="83" name="TO">
            <a:extLst>
              <a:ext uri="{FF2B5EF4-FFF2-40B4-BE49-F238E27FC236}">
                <a16:creationId xmlns:a16="http://schemas.microsoft.com/office/drawing/2014/main" xmlns="" id="{4C539461-90D7-45F8-A8BA-F9694C8808B9}"/>
              </a:ext>
            </a:extLst>
          </p:cNvPr>
          <p:cNvSpPr txBox="1"/>
          <p:nvPr/>
        </p:nvSpPr>
        <p:spPr>
          <a:xfrm>
            <a:off x="6570151" y="2944368"/>
            <a:ext cx="1260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to</a:t>
            </a:r>
          </a:p>
        </p:txBody>
      </p:sp>
      <p:sp>
        <p:nvSpPr>
          <p:cNvPr id="84" name="THE">
            <a:extLst>
              <a:ext uri="{FF2B5EF4-FFF2-40B4-BE49-F238E27FC236}">
                <a16:creationId xmlns:a16="http://schemas.microsoft.com/office/drawing/2014/main" xmlns="" id="{66A96000-3D2B-43D2-8F5E-C5E58C6DB783}"/>
              </a:ext>
            </a:extLst>
          </p:cNvPr>
          <p:cNvSpPr txBox="1"/>
          <p:nvPr/>
        </p:nvSpPr>
        <p:spPr>
          <a:xfrm>
            <a:off x="6224666" y="2952419"/>
            <a:ext cx="1891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the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7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7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7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84" grpId="0"/>
      <p:bldP spid="8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53" y="836712"/>
            <a:ext cx="3777493" cy="5383054"/>
          </a:xfrm>
          <a:prstGeom prst="rect">
            <a:avLst/>
          </a:prstGeom>
        </p:spPr>
      </p:pic>
      <p:pic>
        <p:nvPicPr>
          <p:cNvPr id="11" name="Close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211ADE-7B23-4E0F-A2D7-F8474014047F}"/>
              </a:ext>
            </a:extLst>
          </p:cNvPr>
          <p:cNvGrpSpPr/>
          <p:nvPr/>
        </p:nvGrpSpPr>
        <p:grpSpPr>
          <a:xfrm>
            <a:off x="5004048" y="3744313"/>
            <a:ext cx="859531" cy="638775"/>
            <a:chOff x="5004048" y="3744313"/>
            <a:chExt cx="859531" cy="638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65956B4-B2EB-4FA5-B53B-92857E1A044E}"/>
                </a:ext>
              </a:extLst>
            </p:cNvPr>
            <p:cNvSpPr txBox="1"/>
            <p:nvPr/>
          </p:nvSpPr>
          <p:spPr>
            <a:xfrm>
              <a:off x="5004048" y="3744313"/>
              <a:ext cx="8595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Twinkl SemiBold" pitchFamily="2" charset="0"/>
                </a:rPr>
                <a:t>hop</a:t>
              </a:r>
            </a:p>
          </p:txBody>
        </p:sp>
        <p:grpSp>
          <p:nvGrpSpPr>
            <p:cNvPr id="10" name="dots">
              <a:extLst>
                <a:ext uri="{FF2B5EF4-FFF2-40B4-BE49-F238E27FC236}">
                  <a16:creationId xmlns:a16="http://schemas.microsoft.com/office/drawing/2014/main" xmlns="" id="{17B96790-1BF5-40B3-B72D-F91CCF4480E2}"/>
                </a:ext>
              </a:extLst>
            </p:cNvPr>
            <p:cNvGrpSpPr/>
            <p:nvPr/>
          </p:nvGrpSpPr>
          <p:grpSpPr>
            <a:xfrm>
              <a:off x="5164675" y="4275088"/>
              <a:ext cx="554528" cy="108000"/>
              <a:chOff x="5560707" y="5931272"/>
              <a:chExt cx="554528" cy="10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C6177F08-ADF8-4427-B3D1-553A56E07776}"/>
                  </a:ext>
                </a:extLst>
              </p:cNvPr>
              <p:cNvSpPr/>
              <p:nvPr/>
            </p:nvSpPr>
            <p:spPr>
              <a:xfrm>
                <a:off x="5560707" y="5931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F454A87-1D4B-4E6E-AE0D-88318CD382B0}"/>
                  </a:ext>
                </a:extLst>
              </p:cNvPr>
              <p:cNvSpPr/>
              <p:nvPr/>
            </p:nvSpPr>
            <p:spPr>
              <a:xfrm>
                <a:off x="5775334" y="5931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0ED75C2-61B5-465E-B02A-EFB4F2E317D4}"/>
                  </a:ext>
                </a:extLst>
              </p:cNvPr>
              <p:cNvSpPr/>
              <p:nvPr/>
            </p:nvSpPr>
            <p:spPr>
              <a:xfrm>
                <a:off x="6007235" y="5931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7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0" y="500286"/>
            <a:ext cx="6209227" cy="8848356"/>
          </a:xfrm>
          <a:prstGeom prst="rect">
            <a:avLst/>
          </a:prstGeom>
        </p:spPr>
      </p:pic>
      <p:pic>
        <p:nvPicPr>
          <p:cNvPr id="11" name="Close" hidden="1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9C7EBE-7734-4AFE-8D81-7106D1FC4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90" y="2204864"/>
            <a:ext cx="2417645" cy="29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53" y="836712"/>
            <a:ext cx="3777493" cy="5383054"/>
          </a:xfrm>
          <a:prstGeom prst="rect">
            <a:avLst/>
          </a:prstGeom>
        </p:spPr>
      </p:pic>
      <p:pic>
        <p:nvPicPr>
          <p:cNvPr id="11" name="Close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211ADE-7B23-4E0F-A2D7-F8474014047F}"/>
              </a:ext>
            </a:extLst>
          </p:cNvPr>
          <p:cNvGrpSpPr/>
          <p:nvPr/>
        </p:nvGrpSpPr>
        <p:grpSpPr>
          <a:xfrm>
            <a:off x="5004048" y="3744313"/>
            <a:ext cx="699230" cy="638775"/>
            <a:chOff x="5004048" y="3744313"/>
            <a:chExt cx="699230" cy="638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65956B4-B2EB-4FA5-B53B-92857E1A044E}"/>
                </a:ext>
              </a:extLst>
            </p:cNvPr>
            <p:cNvSpPr txBox="1"/>
            <p:nvPr/>
          </p:nvSpPr>
          <p:spPr>
            <a:xfrm>
              <a:off x="5004048" y="3744313"/>
              <a:ext cx="6992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Twinkl SemiBold" pitchFamily="2" charset="0"/>
                </a:rPr>
                <a:t>hit</a:t>
              </a:r>
            </a:p>
          </p:txBody>
        </p:sp>
        <p:grpSp>
          <p:nvGrpSpPr>
            <p:cNvPr id="10" name="dots">
              <a:extLst>
                <a:ext uri="{FF2B5EF4-FFF2-40B4-BE49-F238E27FC236}">
                  <a16:creationId xmlns:a16="http://schemas.microsoft.com/office/drawing/2014/main" xmlns="" id="{17B96790-1BF5-40B3-B72D-F91CCF4480E2}"/>
                </a:ext>
              </a:extLst>
            </p:cNvPr>
            <p:cNvGrpSpPr/>
            <p:nvPr/>
          </p:nvGrpSpPr>
          <p:grpSpPr>
            <a:xfrm>
              <a:off x="5164675" y="4275088"/>
              <a:ext cx="435083" cy="108000"/>
              <a:chOff x="5560707" y="5931272"/>
              <a:chExt cx="435083" cy="10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C6177F08-ADF8-4427-B3D1-553A56E07776}"/>
                  </a:ext>
                </a:extLst>
              </p:cNvPr>
              <p:cNvSpPr/>
              <p:nvPr/>
            </p:nvSpPr>
            <p:spPr>
              <a:xfrm>
                <a:off x="5560707" y="5931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F454A87-1D4B-4E6E-AE0D-88318CD382B0}"/>
                  </a:ext>
                </a:extLst>
              </p:cNvPr>
              <p:cNvSpPr/>
              <p:nvPr/>
            </p:nvSpPr>
            <p:spPr>
              <a:xfrm>
                <a:off x="5741000" y="5931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0ED75C2-61B5-465E-B02A-EFB4F2E317D4}"/>
                  </a:ext>
                </a:extLst>
              </p:cNvPr>
              <p:cNvSpPr/>
              <p:nvPr/>
            </p:nvSpPr>
            <p:spPr>
              <a:xfrm>
                <a:off x="5887790" y="5931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34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0" y="500286"/>
            <a:ext cx="6209227" cy="8848356"/>
          </a:xfrm>
          <a:prstGeom prst="rect">
            <a:avLst/>
          </a:prstGeom>
        </p:spPr>
      </p:pic>
      <p:pic>
        <p:nvPicPr>
          <p:cNvPr id="11" name="Close" hidden="1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5F9963-1D7B-48A6-A9FA-01B342A52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553">
            <a:off x="4196610" y="1846632"/>
            <a:ext cx="1514659" cy="35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4AC508D-97F0-4EA3-AD91-53884CFD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Caption 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0E3AE2F-6A22-4AB8-86A2-497BB9CDF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25" y="3070328"/>
            <a:ext cx="4132794" cy="2878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CE8840-DB69-4AFD-BBA4-416FA0700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62" y="2564904"/>
            <a:ext cx="1099766" cy="338437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2B48164-361C-41C7-B7B8-4B7C5DB665D8}"/>
              </a:ext>
            </a:extLst>
          </p:cNvPr>
          <p:cNvSpPr/>
          <p:nvPr/>
        </p:nvSpPr>
        <p:spPr>
          <a:xfrm>
            <a:off x="827584" y="1473200"/>
            <a:ext cx="6408712" cy="89092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has Grandad got to show Kit and Sam? Read the caption, then click ‘Show’ to reveal the answer!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1383A-85EB-4F12-A6C7-3BC64EE2B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19" y="838080"/>
            <a:ext cx="1686489" cy="5254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610888-1D0C-47CC-BAAF-60F02F8402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1" y="2543441"/>
            <a:ext cx="1173872" cy="3387218"/>
          </a:xfrm>
          <a:prstGeom prst="rect">
            <a:avLst/>
          </a:prstGeom>
        </p:spPr>
      </p:pic>
      <p:grpSp>
        <p:nvGrpSpPr>
          <p:cNvPr id="11" name="Kit's teachings">
            <a:extLst>
              <a:ext uri="{FF2B5EF4-FFF2-40B4-BE49-F238E27FC236}">
                <a16:creationId xmlns:a16="http://schemas.microsoft.com/office/drawing/2014/main" xmlns="" id="{5FE2F859-D723-4110-9414-40103522ED2B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3246441-F8FA-4C3B-BAF3-80506596B78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C9D2EDB-3571-44CD-A250-569FDCE4B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:a16="http://schemas.microsoft.com/office/drawing/2014/main" xmlns="" id="{13517240-8304-4C3F-A024-BEB69D3D0A2A}"/>
              </a:ext>
            </a:extLst>
          </p:cNvPr>
          <p:cNvSpPr/>
          <p:nvPr/>
        </p:nvSpPr>
        <p:spPr>
          <a:xfrm>
            <a:off x="1403648" y="4065488"/>
            <a:ext cx="532859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show sound buttons under the caption.</a:t>
            </a:r>
          </a:p>
        </p:txBody>
      </p:sp>
      <p:sp>
        <p:nvSpPr>
          <p:cNvPr id="15" name="Close bubble">
            <a:extLst>
              <a:ext uri="{FF2B5EF4-FFF2-40B4-BE49-F238E27FC236}">
                <a16:creationId xmlns:a16="http://schemas.microsoft.com/office/drawing/2014/main" xmlns="" id="{A6961C4F-836F-4489-912E-923C7F93FBC1}"/>
              </a:ext>
            </a:extLst>
          </p:cNvPr>
          <p:cNvSpPr/>
          <p:nvPr/>
        </p:nvSpPr>
        <p:spPr>
          <a:xfrm>
            <a:off x="6590159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950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1C6575-5BEC-4B66-BD35-F43819F08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/>
          <a:stretch/>
        </p:blipFill>
        <p:spPr>
          <a:xfrm>
            <a:off x="539750" y="512763"/>
            <a:ext cx="8064500" cy="5832475"/>
          </a:xfrm>
          <a:prstGeom prst="roundRect">
            <a:avLst>
              <a:gd name="adj" fmla="val 2034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34" name="Speech Bubble">
            <a:extLst>
              <a:ext uri="{FF2B5EF4-FFF2-40B4-BE49-F238E27FC236}">
                <a16:creationId xmlns:a16="http://schemas.microsoft.com/office/drawing/2014/main" xmlns="" id="{77C4B5FA-F6D0-42F4-8C8C-C71B9908A401}"/>
              </a:ext>
            </a:extLst>
          </p:cNvPr>
          <p:cNvSpPr/>
          <p:nvPr/>
        </p:nvSpPr>
        <p:spPr>
          <a:xfrm>
            <a:off x="2699792" y="859271"/>
            <a:ext cx="3753474" cy="973743"/>
          </a:xfrm>
          <a:prstGeom prst="wedgeRoundRectCallout">
            <a:avLst>
              <a:gd name="adj1" fmla="val -48784"/>
              <a:gd name="adj2" fmla="val 13797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Go to the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log hut.</a:t>
            </a:r>
          </a:p>
        </p:txBody>
      </p:sp>
      <p:grpSp>
        <p:nvGrpSpPr>
          <p:cNvPr id="8" name="dots">
            <a:extLst>
              <a:ext uri="{FF2B5EF4-FFF2-40B4-BE49-F238E27FC236}">
                <a16:creationId xmlns:a16="http://schemas.microsoft.com/office/drawing/2014/main" xmlns="" id="{8A78CF12-D5C2-4BD1-950F-B485387F3D02}"/>
              </a:ext>
            </a:extLst>
          </p:cNvPr>
          <p:cNvGrpSpPr/>
          <p:nvPr/>
        </p:nvGrpSpPr>
        <p:grpSpPr>
          <a:xfrm>
            <a:off x="4800633" y="1634100"/>
            <a:ext cx="1259836" cy="108000"/>
            <a:chOff x="4809691" y="5877272"/>
            <a:chExt cx="1259836" cy="10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4D5B413-E64F-43FF-9CB7-041A2C50BBA3}"/>
                </a:ext>
              </a:extLst>
            </p:cNvPr>
            <p:cNvGrpSpPr/>
            <p:nvPr/>
          </p:nvGrpSpPr>
          <p:grpSpPr>
            <a:xfrm>
              <a:off x="4809691" y="5877272"/>
              <a:ext cx="475096" cy="108000"/>
              <a:chOff x="4809691" y="5877272"/>
              <a:chExt cx="475096" cy="108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FF59393D-3238-49A3-BDC3-D1230492B58A}"/>
                  </a:ext>
                </a:extLst>
              </p:cNvPr>
              <p:cNvSpPr/>
              <p:nvPr/>
            </p:nvSpPr>
            <p:spPr>
              <a:xfrm>
                <a:off x="4809691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C696E8D-44EE-4D78-AAE2-5CA49EE8AFCD}"/>
                  </a:ext>
                </a:extLst>
              </p:cNvPr>
              <p:cNvSpPr/>
              <p:nvPr/>
            </p:nvSpPr>
            <p:spPr>
              <a:xfrm>
                <a:off x="4977717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2BB572AB-768F-4776-B0AF-3777540A8199}"/>
                  </a:ext>
                </a:extLst>
              </p:cNvPr>
              <p:cNvSpPr/>
              <p:nvPr/>
            </p:nvSpPr>
            <p:spPr>
              <a:xfrm>
                <a:off x="5176787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5BC6C51-826D-4C66-89D3-A802E81AAC98}"/>
                </a:ext>
              </a:extLst>
            </p:cNvPr>
            <p:cNvSpPr/>
            <p:nvPr/>
          </p:nvSpPr>
          <p:spPr>
            <a:xfrm>
              <a:off x="5544096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90200C0-1ACD-4778-AA7C-EB7877618E26}"/>
                </a:ext>
              </a:extLst>
            </p:cNvPr>
            <p:cNvSpPr/>
            <p:nvPr/>
          </p:nvSpPr>
          <p:spPr>
            <a:xfrm>
              <a:off x="5761117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2A12275-F4AF-4FCC-BE4F-19C15D38D355}"/>
                </a:ext>
              </a:extLst>
            </p:cNvPr>
            <p:cNvSpPr/>
            <p:nvPr/>
          </p:nvSpPr>
          <p:spPr>
            <a:xfrm>
              <a:off x="5961527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93D19F-55EB-4DE3-AAA1-F0708D1EB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64" y="2085427"/>
            <a:ext cx="3503853" cy="3884932"/>
          </a:xfrm>
          <a:prstGeom prst="rect">
            <a:avLst/>
          </a:prstGeom>
        </p:spPr>
      </p:pic>
      <p:grpSp>
        <p:nvGrpSpPr>
          <p:cNvPr id="11" name="Show button">
            <a:extLst>
              <a:ext uri="{FF2B5EF4-FFF2-40B4-BE49-F238E27FC236}">
                <a16:creationId xmlns:a16="http://schemas.microsoft.com/office/drawing/2014/main" xmlns="" id="{68EB2991-10F9-4F2A-8EBD-238412E89DF6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DFF2621B-C567-4E7A-8DB6-77A5C01F48D4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5831497-5111-4DAE-A09C-6F17C3DCE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98296D-DF17-4304-950D-C9E87F625F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491"/>
          <a:stretch/>
        </p:blipFill>
        <p:spPr>
          <a:xfrm>
            <a:off x="912826" y="1980274"/>
            <a:ext cx="1761944" cy="4364963"/>
          </a:xfrm>
          <a:prstGeom prst="rect">
            <a:avLst/>
          </a:prstGeom>
        </p:spPr>
      </p:pic>
      <p:sp>
        <p:nvSpPr>
          <p:cNvPr id="30" name="Sound Buttons">
            <a:extLst>
              <a:ext uri="{FF2B5EF4-FFF2-40B4-BE49-F238E27FC236}">
                <a16:creationId xmlns:a16="http://schemas.microsoft.com/office/drawing/2014/main" xmlns="" id="{1815490B-748B-490D-BFB8-520436E8CF32}"/>
              </a:ext>
            </a:extLst>
          </p:cNvPr>
          <p:cNvSpPr/>
          <p:nvPr/>
        </p:nvSpPr>
        <p:spPr>
          <a:xfrm>
            <a:off x="662194" y="5660777"/>
            <a:ext cx="2613662" cy="432048"/>
          </a:xfrm>
          <a:prstGeom prst="roundRect">
            <a:avLst>
              <a:gd name="adj" fmla="val 50000"/>
            </a:avLst>
          </a:prstGeom>
          <a:solidFill>
            <a:srgbClr val="F0821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</p:spTree>
    <p:extLst>
      <p:ext uri="{BB962C8B-B14F-4D97-AF65-F5344CB8AC3E}">
        <p14:creationId xmlns:p14="http://schemas.microsoft.com/office/powerpoint/2010/main" val="42516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60" y="332656"/>
            <a:ext cx="8278688" cy="172819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try to write the sound </a:t>
            </a:r>
            <a:r>
              <a:rPr lang="en-GB" dirty="0" smtClean="0">
                <a:latin typeface="Comic Sans MS" panose="030F0702030302020204" pitchFamily="66" charset="0"/>
              </a:rPr>
              <a:t>h?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F:\Removable Disk\USB\Reception 2020\Phonics\Photos\P1600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7711" y="1856826"/>
            <a:ext cx="5280587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294690D-7F92-436E-8475-7DD91019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3D93B8-5C09-4782-9C3A-1B89B5087119}"/>
              </a:ext>
            </a:extLst>
          </p:cNvPr>
          <p:cNvSpPr txBox="1"/>
          <p:nvPr/>
        </p:nvSpPr>
        <p:spPr>
          <a:xfrm>
            <a:off x="3203848" y="707206"/>
            <a:ext cx="3264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>
                <a:ln w="57150">
                  <a:noFill/>
                </a:ln>
                <a:latin typeface="Twinkl SemiBold" pitchFamily="2" charset="0"/>
              </a:rPr>
              <a:t>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79832E-CEB0-4F62-A4DA-2B457BEA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35" y="1335212"/>
            <a:ext cx="1866166" cy="4718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858102-D064-4AF4-A6FA-C6FADE92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2" y="1473200"/>
            <a:ext cx="1480325" cy="46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Jolly Phonics Song and action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F:\Removable Disk\USB\Reception 2020\Phonics\Photos\P16004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842" r="12434" b="-842"/>
          <a:stretch/>
        </p:blipFill>
        <p:spPr bwMode="auto">
          <a:xfrm rot="16200000">
            <a:off x="755194" y="3592830"/>
            <a:ext cx="258318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19445"/>
            <a:ext cx="4513560" cy="3385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1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smtClean="0">
                <a:latin typeface="Comic Sans MS" panose="030F0702030302020204" pitchFamily="66" charset="0"/>
              </a:rPr>
              <a:t>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088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https://www.youtube.com/watch?v=Oiu_YmW_Efk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84537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908" y="332656"/>
            <a:ext cx="8153160" cy="42484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anything that begins with the sound </a:t>
            </a:r>
            <a:r>
              <a:rPr lang="en-GB" dirty="0" smtClean="0">
                <a:latin typeface="Comic Sans MS" panose="030F0702030302020204" pitchFamily="66" charset="0"/>
              </a:rPr>
              <a:t>h?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46532" cy="476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What’s in the House?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D9C3C11-6121-40E8-B616-C764FC4F610B}"/>
              </a:ext>
            </a:extLst>
          </p:cNvPr>
          <p:cNvSpPr/>
          <p:nvPr/>
        </p:nvSpPr>
        <p:spPr>
          <a:xfrm>
            <a:off x="809000" y="1473200"/>
            <a:ext cx="7516474" cy="80367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exploring Gran and Grandad’s new house. Read the word on the door to discover what is in each room!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66F93A-AF44-44AF-85BF-CD9C83A51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86381"/>
            <a:ext cx="1847734" cy="3702358"/>
          </a:xfrm>
          <a:prstGeom prst="rect">
            <a:avLst/>
          </a:prstGeom>
        </p:spPr>
      </p:pic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139"/>
            <a:ext cx="3012628" cy="4293096"/>
          </a:xfrm>
          <a:prstGeom prst="rect">
            <a:avLst/>
          </a:prstGeom>
        </p:spPr>
      </p:pic>
      <p:pic>
        <p:nvPicPr>
          <p:cNvPr id="16" name="Close">
            <a:extLst>
              <a:ext uri="{FF2B5EF4-FFF2-40B4-BE49-F238E27FC236}">
                <a16:creationId xmlns:a16="http://schemas.microsoft.com/office/drawing/2014/main" xmlns="" id="{425745EA-6E46-42EF-9EFA-0CCC1C9B1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139"/>
            <a:ext cx="30126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1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53" y="836712"/>
            <a:ext cx="3777493" cy="5383054"/>
          </a:xfrm>
          <a:prstGeom prst="rect">
            <a:avLst/>
          </a:prstGeom>
        </p:spPr>
      </p:pic>
      <p:pic>
        <p:nvPicPr>
          <p:cNvPr id="11" name="Close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211ADE-7B23-4E0F-A2D7-F8474014047F}"/>
              </a:ext>
            </a:extLst>
          </p:cNvPr>
          <p:cNvGrpSpPr/>
          <p:nvPr/>
        </p:nvGrpSpPr>
        <p:grpSpPr>
          <a:xfrm>
            <a:off x="5004048" y="3744313"/>
            <a:ext cx="788999" cy="584775"/>
            <a:chOff x="5004048" y="3744313"/>
            <a:chExt cx="788999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65956B4-B2EB-4FA5-B53B-92857E1A044E}"/>
                </a:ext>
              </a:extLst>
            </p:cNvPr>
            <p:cNvSpPr txBox="1"/>
            <p:nvPr/>
          </p:nvSpPr>
          <p:spPr>
            <a:xfrm>
              <a:off x="5004048" y="3744313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Twinkl SemiBold" pitchFamily="2" charset="0"/>
                </a:rPr>
                <a:t>hot</a:t>
              </a:r>
            </a:p>
          </p:txBody>
        </p:sp>
        <p:grpSp>
          <p:nvGrpSpPr>
            <p:cNvPr id="10" name="dots">
              <a:extLst>
                <a:ext uri="{FF2B5EF4-FFF2-40B4-BE49-F238E27FC236}">
                  <a16:creationId xmlns:a16="http://schemas.microsoft.com/office/drawing/2014/main" xmlns="" id="{17B96790-1BF5-40B3-B72D-F91CCF4480E2}"/>
                </a:ext>
              </a:extLst>
            </p:cNvPr>
            <p:cNvGrpSpPr/>
            <p:nvPr/>
          </p:nvGrpSpPr>
          <p:grpSpPr>
            <a:xfrm>
              <a:off x="5168195" y="4221088"/>
              <a:ext cx="505300" cy="108000"/>
              <a:chOff x="5564227" y="5877272"/>
              <a:chExt cx="505300" cy="10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C6177F08-ADF8-4427-B3D1-553A56E07776}"/>
                  </a:ext>
                </a:extLst>
              </p:cNvPr>
              <p:cNvSpPr/>
              <p:nvPr/>
            </p:nvSpPr>
            <p:spPr>
              <a:xfrm>
                <a:off x="5564227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F454A87-1D4B-4E6E-AE0D-88318CD382B0}"/>
                  </a:ext>
                </a:extLst>
              </p:cNvPr>
              <p:cNvSpPr/>
              <p:nvPr/>
            </p:nvSpPr>
            <p:spPr>
              <a:xfrm>
                <a:off x="5775532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0ED75C2-61B5-465E-B02A-EFB4F2E317D4}"/>
                  </a:ext>
                </a:extLst>
              </p:cNvPr>
              <p:cNvSpPr/>
              <p:nvPr/>
            </p:nvSpPr>
            <p:spPr>
              <a:xfrm>
                <a:off x="5961527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0" y="500286"/>
            <a:ext cx="6209227" cy="8848356"/>
          </a:xfrm>
          <a:prstGeom prst="rect">
            <a:avLst/>
          </a:prstGeom>
        </p:spPr>
      </p:pic>
      <p:pic>
        <p:nvPicPr>
          <p:cNvPr id="11" name="Close" hidden="1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9C32D9-6215-4E63-A7E2-93A9E5458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3782883" cy="1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53" y="836712"/>
            <a:ext cx="3777493" cy="5383054"/>
          </a:xfrm>
          <a:prstGeom prst="rect">
            <a:avLst/>
          </a:prstGeom>
        </p:spPr>
      </p:pic>
      <p:pic>
        <p:nvPicPr>
          <p:cNvPr id="11" name="Close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211ADE-7B23-4E0F-A2D7-F8474014047F}"/>
              </a:ext>
            </a:extLst>
          </p:cNvPr>
          <p:cNvGrpSpPr/>
          <p:nvPr/>
        </p:nvGrpSpPr>
        <p:grpSpPr>
          <a:xfrm>
            <a:off x="5004048" y="3744313"/>
            <a:ext cx="811441" cy="584775"/>
            <a:chOff x="5004048" y="3744313"/>
            <a:chExt cx="811441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65956B4-B2EB-4FA5-B53B-92857E1A044E}"/>
                </a:ext>
              </a:extLst>
            </p:cNvPr>
            <p:cNvSpPr txBox="1"/>
            <p:nvPr/>
          </p:nvSpPr>
          <p:spPr>
            <a:xfrm>
              <a:off x="5004048" y="3744313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Twinkl SemiBold" pitchFamily="2" charset="0"/>
                </a:rPr>
                <a:t>hut</a:t>
              </a:r>
            </a:p>
          </p:txBody>
        </p:sp>
        <p:grpSp>
          <p:nvGrpSpPr>
            <p:cNvPr id="10" name="dots">
              <a:extLst>
                <a:ext uri="{FF2B5EF4-FFF2-40B4-BE49-F238E27FC236}">
                  <a16:creationId xmlns:a16="http://schemas.microsoft.com/office/drawing/2014/main" xmlns="" id="{17B96790-1BF5-40B3-B72D-F91CCF4480E2}"/>
                </a:ext>
              </a:extLst>
            </p:cNvPr>
            <p:cNvGrpSpPr/>
            <p:nvPr/>
          </p:nvGrpSpPr>
          <p:grpSpPr>
            <a:xfrm>
              <a:off x="5148064" y="4221088"/>
              <a:ext cx="525431" cy="108000"/>
              <a:chOff x="5544096" y="5877272"/>
              <a:chExt cx="525431" cy="10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C6177F08-ADF8-4427-B3D1-553A56E07776}"/>
                  </a:ext>
                </a:extLst>
              </p:cNvPr>
              <p:cNvSpPr/>
              <p:nvPr/>
            </p:nvSpPr>
            <p:spPr>
              <a:xfrm>
                <a:off x="5544096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F454A87-1D4B-4E6E-AE0D-88318CD382B0}"/>
                  </a:ext>
                </a:extLst>
              </p:cNvPr>
              <p:cNvSpPr/>
              <p:nvPr/>
            </p:nvSpPr>
            <p:spPr>
              <a:xfrm>
                <a:off x="5761117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F0ED75C2-61B5-465E-B02A-EFB4F2E317D4}"/>
                  </a:ext>
                </a:extLst>
              </p:cNvPr>
              <p:cNvSpPr/>
              <p:nvPr/>
            </p:nvSpPr>
            <p:spPr>
              <a:xfrm>
                <a:off x="5961527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4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21A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Open">
            <a:extLst>
              <a:ext uri="{FF2B5EF4-FFF2-40B4-BE49-F238E27FC236}">
                <a16:creationId xmlns:a16="http://schemas.microsoft.com/office/drawing/2014/main" xmlns="" id="{6D93C731-9967-457D-81D8-C0233F33A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0" y="500286"/>
            <a:ext cx="6209227" cy="8848356"/>
          </a:xfrm>
          <a:prstGeom prst="rect">
            <a:avLst/>
          </a:prstGeom>
        </p:spPr>
      </p:pic>
      <p:pic>
        <p:nvPicPr>
          <p:cNvPr id="11" name="Close" hidden="1">
            <a:extLst>
              <a:ext uri="{FF2B5EF4-FFF2-40B4-BE49-F238E27FC236}">
                <a16:creationId xmlns:a16="http://schemas.microsoft.com/office/drawing/2014/main" xmlns="" id="{387BF7D7-6AD2-49EE-98B0-744683727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0" y="836712"/>
            <a:ext cx="3779699" cy="53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C4550-F74A-4272-BC35-B8572EF4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23" y="2712641"/>
            <a:ext cx="1099766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00F2F-F2B6-4158-BE2F-D8E2CB6E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87327"/>
            <a:ext cx="1173872" cy="3387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817C94E-AF66-4701-A349-247365329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96" y="2348880"/>
            <a:ext cx="2991674" cy="28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1301</TotalTime>
  <Words>196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Twinkl SemiBold</vt:lpstr>
      <vt:lpstr>Tuffy-TTF</vt:lpstr>
      <vt:lpstr>Comic Sans MS</vt:lpstr>
      <vt:lpstr>Twinkl</vt:lpstr>
      <vt:lpstr>Calibri</vt:lpstr>
      <vt:lpstr>Office Theme</vt:lpstr>
      <vt:lpstr>1_Office Theme</vt:lpstr>
      <vt:lpstr>2_Office Theme</vt:lpstr>
      <vt:lpstr>PowerPoint Presentation</vt:lpstr>
      <vt:lpstr>Jolly Phonics Song and action </vt:lpstr>
      <vt:lpstr>Let’s watch Geraldine the Giraffe  tell us all about the sound h</vt:lpstr>
      <vt:lpstr>Can you think of anything that begins with the sound h?     </vt:lpstr>
      <vt:lpstr>What’s in the House?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 Time</vt:lpstr>
      <vt:lpstr>PowerPoint Presentation</vt:lpstr>
      <vt:lpstr>Can you try to write the sound h?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Cris Lima</dc:creator>
  <cp:lastModifiedBy>teacher</cp:lastModifiedBy>
  <cp:revision>95</cp:revision>
  <dcterms:created xsi:type="dcterms:W3CDTF">2018-05-22T07:27:45Z</dcterms:created>
  <dcterms:modified xsi:type="dcterms:W3CDTF">2020-11-06T12:11:06Z</dcterms:modified>
</cp:coreProperties>
</file>