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sldIdLst>
    <p:sldId id="278" r:id="rId3"/>
    <p:sldId id="282" r:id="rId4"/>
    <p:sldId id="283" r:id="rId5"/>
    <p:sldId id="284" r:id="rId6"/>
    <p:sldId id="289" r:id="rId7"/>
    <p:sldId id="290" r:id="rId8"/>
    <p:sldId id="291" r:id="rId9"/>
    <p:sldId id="286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47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22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40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79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0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70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62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8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2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8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6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5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0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0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9349-D7F6-42A4-87BD-23FE19C5FD0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8" r:id="rId13"/>
    <p:sldLayoutId id="2147483679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0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14.png"/><Relationship Id="rId5" Type="http://schemas.microsoft.com/office/2007/relationships/media" Target="../media/media4.wav"/><Relationship Id="rId10" Type="http://schemas.openxmlformats.org/officeDocument/2006/relationships/image" Target="../media/image15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3.wav"/><Relationship Id="rId7" Type="http://schemas.microsoft.com/office/2007/relationships/media" Target="../media/media8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7.wav"/><Relationship Id="rId11" Type="http://schemas.openxmlformats.org/officeDocument/2006/relationships/image" Target="../media/image14.png"/><Relationship Id="rId5" Type="http://schemas.microsoft.com/office/2007/relationships/media" Target="../media/media7.wav"/><Relationship Id="rId10" Type="http://schemas.openxmlformats.org/officeDocument/2006/relationships/image" Target="../media/image16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987" y="706686"/>
            <a:ext cx="6624736" cy="66247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Today, we </a:t>
            </a:r>
            <a:r>
              <a:rPr lang="en-GB" altLang="en-US" dirty="0" smtClean="0">
                <a:latin typeface="Comic Sans MS" panose="030F0702030302020204" pitchFamily="66" charset="0"/>
              </a:rPr>
              <a:t>are learning…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131840" y="1269915"/>
            <a:ext cx="42401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b="1" dirty="0" smtClean="0">
                <a:ln w="57150">
                  <a:noFill/>
                </a:ln>
                <a:latin typeface="Comic Sans MS" panose="030F0702030302020204" pitchFamily="66" charset="0"/>
              </a:rPr>
              <a:t>s</a:t>
            </a:r>
            <a:endParaRPr lang="en-GB" sz="30000" b="1" dirty="0">
              <a:ln w="57150">
                <a:noFill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Jolly Phonics Song and action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0825"/>
            <a:ext cx="5159143" cy="3801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Removable Disk\USB\Reception 2020\Phonics\P16001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14743" r="8098" b="15398"/>
          <a:stretch/>
        </p:blipFill>
        <p:spPr bwMode="auto">
          <a:xfrm>
            <a:off x="755576" y="3573016"/>
            <a:ext cx="2577072" cy="2775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https</a:t>
            </a:r>
            <a:r>
              <a:rPr lang="en-GB" sz="2800" dirty="0">
                <a:latin typeface="Comic Sans MS" panose="030F0702030302020204" pitchFamily="66" charset="0"/>
              </a:rPr>
              <a:t>://www.youtube.com/watch?v=sUmUpf-JNoU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753768" cy="2811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08" y="332656"/>
            <a:ext cx="8153160" cy="424847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anything that begins with the sound s?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941632" cy="356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1" name="Play button">
            <a:extLst>
              <a:ext uri="{FF2B5EF4-FFF2-40B4-BE49-F238E27FC236}">
                <a16:creationId xmlns="" xmlns:a16="http://schemas.microsoft.com/office/drawing/2014/main" id="{68EB2991-10F9-4F2A-8EBD-238412E89DF6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DFF2621B-C567-4E7A-8DB6-77A5C01F48D4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Play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95831497-5111-4DAE-A09C-6F17C3DCE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C753ED-DD3C-46EA-B3C9-F4A938C18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489200"/>
            <a:ext cx="2921105" cy="2179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2FFC65-5BCD-4418-9145-E618F370D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63" y="2562272"/>
            <a:ext cx="3773720" cy="2033587"/>
          </a:xfrm>
          <a:prstGeom prst="rect">
            <a:avLst/>
          </a:prstGeom>
        </p:spPr>
      </p:pic>
      <p:pic>
        <p:nvPicPr>
          <p:cNvPr id="2" name="soup">
            <a:hlinkClick r:id="" action="ppaction://media"/>
            <a:extLst>
              <a:ext uri="{FF2B5EF4-FFF2-40B4-BE49-F238E27FC236}">
                <a16:creationId xmlns="" xmlns:a16="http://schemas.microsoft.com/office/drawing/2014/main" id="{D23B4E73-4E25-4459-9D38-8968452E1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1794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0608" y="79045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n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2005B0-1304-46F1-80B3-ACE600AFD7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59" y="3790338"/>
            <a:ext cx="2147139" cy="2167549"/>
          </a:xfrm>
          <a:prstGeom prst="rect">
            <a:avLst/>
          </a:prstGeom>
        </p:spPr>
      </p:pic>
      <p:pic>
        <p:nvPicPr>
          <p:cNvPr id="11" name="sun">
            <a:hlinkClick r:id="" action="ppaction://media"/>
            <a:extLst>
              <a:ext uri="{FF2B5EF4-FFF2-40B4-BE49-F238E27FC236}">
                <a16:creationId xmlns:a16="http://schemas.microsoft.com/office/drawing/2014/main" xmlns="" id="{32582AFA-8EA3-4674-B70E-A9417D1BB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4630228"/>
            <a:ext cx="609600" cy="609600"/>
          </a:xfrm>
          <a:prstGeom prst="rect">
            <a:avLst/>
          </a:prstGeom>
        </p:spPr>
      </p:pic>
      <p:pic>
        <p:nvPicPr>
          <p:cNvPr id="15" name="S (SS)">
            <a:hlinkClick r:id="" action="ppaction://media"/>
            <a:extLst>
              <a:ext uri="{FF2B5EF4-FFF2-40B4-BE49-F238E27FC236}">
                <a16:creationId xmlns:a16="http://schemas.microsoft.com/office/drawing/2014/main" xmlns="" id="{E28838E3-8937-435C-BF01-A89492A630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21324" y="2088614"/>
            <a:ext cx="609600" cy="609600"/>
          </a:xfrm>
          <a:prstGeom prst="rect">
            <a:avLst/>
          </a:prstGeom>
        </p:spPr>
      </p:pic>
      <p:pic>
        <p:nvPicPr>
          <p:cNvPr id="16" name="U">
            <a:hlinkClick r:id="" action="ppaction://media"/>
            <a:extLst>
              <a:ext uri="{FF2B5EF4-FFF2-40B4-BE49-F238E27FC236}">
                <a16:creationId xmlns:a16="http://schemas.microsoft.com/office/drawing/2014/main" xmlns="" id="{BD6C36D7-2204-4F9E-AE1A-477175C68B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47205" y="2088614"/>
            <a:ext cx="609600" cy="609600"/>
          </a:xfrm>
          <a:prstGeom prst="rect">
            <a:avLst/>
          </a:prstGeom>
        </p:spPr>
      </p:pic>
      <p:pic>
        <p:nvPicPr>
          <p:cNvPr id="18" name="N">
            <a:hlinkClick r:id="" action="ppaction://media"/>
            <a:extLst>
              <a:ext uri="{FF2B5EF4-FFF2-40B4-BE49-F238E27FC236}">
                <a16:creationId xmlns:a16="http://schemas.microsoft.com/office/drawing/2014/main" xmlns="" id="{451934ED-71A5-4C7D-9140-7ED9102B9F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94021" y="2088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14714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215E20-E184-4085-8943-F3E051DB12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-3003" r="-5007" b="50001"/>
          <a:stretch/>
        </p:blipFill>
        <p:spPr>
          <a:xfrm>
            <a:off x="3341717" y="3634298"/>
            <a:ext cx="2458528" cy="2458527"/>
          </a:xfrm>
          <a:prstGeom prst="ellipse">
            <a:avLst/>
          </a:prstGeom>
        </p:spPr>
      </p:pic>
      <p:pic>
        <p:nvPicPr>
          <p:cNvPr id="11" name="sad">
            <a:hlinkClick r:id="" action="ppaction://media"/>
            <a:extLst>
              <a:ext uri="{FF2B5EF4-FFF2-40B4-BE49-F238E27FC236}">
                <a16:creationId xmlns:a16="http://schemas.microsoft.com/office/drawing/2014/main" xmlns="" id="{A40909AD-9C61-468C-A60A-12C11BDD9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79224" y="4620643"/>
            <a:ext cx="609600" cy="609600"/>
          </a:xfrm>
          <a:prstGeom prst="rect">
            <a:avLst/>
          </a:prstGeom>
        </p:spPr>
      </p:pic>
      <p:pic>
        <p:nvPicPr>
          <p:cNvPr id="15" name="S (SS)">
            <a:hlinkClick r:id="" action="ppaction://media"/>
            <a:extLst>
              <a:ext uri="{FF2B5EF4-FFF2-40B4-BE49-F238E27FC236}">
                <a16:creationId xmlns:a16="http://schemas.microsoft.com/office/drawing/2014/main" xmlns="" id="{39461BC1-98FB-4EBA-A9AF-34A215C84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17717" y="2061556"/>
            <a:ext cx="609600" cy="609600"/>
          </a:xfrm>
          <a:prstGeom prst="rect">
            <a:avLst/>
          </a:prstGeom>
        </p:spPr>
      </p:pic>
      <p:pic>
        <p:nvPicPr>
          <p:cNvPr id="18" name="A">
            <a:hlinkClick r:id="" action="ppaction://media"/>
            <a:extLst>
              <a:ext uri="{FF2B5EF4-FFF2-40B4-BE49-F238E27FC236}">
                <a16:creationId xmlns:a16="http://schemas.microsoft.com/office/drawing/2014/main" xmlns="" id="{2E42D9E7-A2C3-4BD1-94AD-470664BB632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72951" y="2026632"/>
            <a:ext cx="609600" cy="609600"/>
          </a:xfrm>
          <a:prstGeom prst="rect">
            <a:avLst/>
          </a:prstGeom>
        </p:spPr>
      </p:pic>
      <p:pic>
        <p:nvPicPr>
          <p:cNvPr id="19" name="D">
            <a:hlinkClick r:id="" action="ppaction://media"/>
            <a:extLst>
              <a:ext uri="{FF2B5EF4-FFF2-40B4-BE49-F238E27FC236}">
                <a16:creationId xmlns:a16="http://schemas.microsoft.com/office/drawing/2014/main" xmlns="" id="{F33FA9C2-6C41-462A-8805-94F2BDCEB6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6870" y="202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2664" cy="172819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try to write the sound s?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F:\Removable Disk\USB\Reception 2020\Phonics\P16001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3956" r="9476" b="15751"/>
          <a:stretch/>
        </p:blipFill>
        <p:spPr bwMode="auto">
          <a:xfrm>
            <a:off x="2555776" y="1124744"/>
            <a:ext cx="4184544" cy="5446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 smtClean="0">
                <a:latin typeface="Twinkl SemiBold"/>
              </a:rPr>
              <a:t>Today, we have learnt…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89275" y="706438"/>
            <a:ext cx="29686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4400" dirty="0" smtClean="0">
                <a:latin typeface="Twinkl SemiBold"/>
              </a:rPr>
              <a:t>s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335088"/>
            <a:ext cx="18669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473200"/>
            <a:ext cx="148113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75</Words>
  <Application>Microsoft Office PowerPoint</Application>
  <PresentationFormat>On-screen Show (4:3)</PresentationFormat>
  <Paragraphs>23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Today, we are learning…</vt:lpstr>
      <vt:lpstr>Jolly Phonics Song and action </vt:lpstr>
      <vt:lpstr>Let’s watch Geraldine the Giraffe  tell us all about the sound s</vt:lpstr>
      <vt:lpstr>Can you think of anything that begins with the sound s?   </vt:lpstr>
      <vt:lpstr>PowerPoint Presentation</vt:lpstr>
      <vt:lpstr>PowerPoint Presentation</vt:lpstr>
      <vt:lpstr>PowerPoint Presentation</vt:lpstr>
      <vt:lpstr>Can you try to write the sound s? 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17</cp:revision>
  <dcterms:created xsi:type="dcterms:W3CDTF">2019-03-27T18:48:12Z</dcterms:created>
  <dcterms:modified xsi:type="dcterms:W3CDTF">2020-10-02T15:03:49Z</dcterms:modified>
</cp:coreProperties>
</file>