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4" r:id="rId2"/>
    <p:sldMasterId id="2147483702" r:id="rId3"/>
  </p:sldMasterIdLst>
  <p:notesMasterIdLst>
    <p:notesMasterId r:id="rId20"/>
  </p:notesMasterIdLst>
  <p:handoutMasterIdLst>
    <p:handoutMasterId r:id="rId21"/>
  </p:handoutMasterIdLst>
  <p:sldIdLst>
    <p:sldId id="294" r:id="rId4"/>
    <p:sldId id="352" r:id="rId5"/>
    <p:sldId id="353" r:id="rId6"/>
    <p:sldId id="354" r:id="rId7"/>
    <p:sldId id="355" r:id="rId8"/>
    <p:sldId id="346" r:id="rId9"/>
    <p:sldId id="317" r:id="rId10"/>
    <p:sldId id="318" r:id="rId11"/>
    <p:sldId id="348" r:id="rId12"/>
    <p:sldId id="349" r:id="rId13"/>
    <p:sldId id="350" r:id="rId14"/>
    <p:sldId id="351" r:id="rId15"/>
    <p:sldId id="330" r:id="rId16"/>
    <p:sldId id="331" r:id="rId17"/>
    <p:sldId id="356" r:id="rId18"/>
    <p:sldId id="308" r:id="rId19"/>
  </p:sldIdLst>
  <p:sldSz cx="9144000" cy="6858000" type="screen4x3"/>
  <p:notesSz cx="6858000" cy="9144000"/>
  <p:embeddedFontLst>
    <p:embeddedFont>
      <p:font typeface="Twinkl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uffy-TTF" panose="020B0603060100000000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</p:embeddedFont>
    <p:embeddedFont>
      <p:font typeface="Twinkl SemiBold" charset="0"/>
      <p:bold r:id="rId3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2976" userDrawn="1">
          <p15:clr>
            <a:srgbClr val="A4A3A4"/>
          </p15:clr>
        </p15:guide>
        <p15:guide id="6" orient="horz" pos="2614" userDrawn="1">
          <p15:clr>
            <a:srgbClr val="A4A3A4"/>
          </p15:clr>
        </p15:guide>
        <p15:guide id="7" pos="5193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1A"/>
    <a:srgbClr val="9DDDF9"/>
    <a:srgbClr val="67C18C"/>
    <a:srgbClr val="DE1E5A"/>
    <a:srgbClr val="8D358B"/>
    <a:srgbClr val="FFFADC"/>
    <a:srgbClr val="D82233"/>
    <a:srgbClr val="AEE9EC"/>
    <a:srgbClr val="D83A5E"/>
    <a:srgbClr val="2D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howGuides="1">
      <p:cViewPr>
        <p:scale>
          <a:sx n="77" d="100"/>
          <a:sy n="77" d="100"/>
        </p:scale>
        <p:origin x="-912" y="60"/>
      </p:cViewPr>
      <p:guideLst>
        <p:guide orient="horz" pos="2160"/>
        <p:guide orient="horz" pos="2976"/>
        <p:guide orient="horz" pos="2614"/>
        <p:guide pos="385"/>
        <p:guide pos="340"/>
        <p:guide pos="5420"/>
        <p:guide pos="519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B413925-634D-40D8-8036-D429CC1B69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1115E3-554B-4572-89C0-3F479197FD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F4FDD44C-D94C-4165-8909-B2AB406D7A21}" type="datetimeFigureOut">
              <a:rPr lang="en-GB"/>
              <a:pPr>
                <a:defRPr/>
              </a:pPr>
              <a:t>15/10/2020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BF0E88-AA76-4AEA-A7D2-81683881B6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AB63EC-F2DB-4BA3-A141-0EF0AC56FF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AD0FCC10-AC3B-4061-92C2-8A805861C5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022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9505F28-2FCC-41F8-843B-E5E2F69B3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A9F16A-7FE2-4AA6-9B5A-F3AC4F1238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1BAD2FB-CAC6-4DBF-BF7B-5AD0B0958B53}" type="datetimeFigureOut">
              <a:rPr lang="en-GB"/>
              <a:pPr>
                <a:defRPr/>
              </a:pPr>
              <a:t>15/10/2020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AC1574DE-A99A-4A14-810B-E9B7DBD0F2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39D9E9FA-DA22-4BBB-8112-1F6D64519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8F1546-BA20-44A4-8FF0-D0CE9CBA42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180A1B-E81A-43DE-848B-49263D1A1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3C46AEB-023E-4DB6-8CE4-A513323DA2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413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E25CE003-5DD1-4111-AA65-3B40143F7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1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42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03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6D06F119-5F63-434F-8EE2-32F91C248E0E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ED6E1F7-5631-49F3-9DC1-027EAD213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4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2C1D360A-C31E-40BE-AE5D-A7BA642577EC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6D8F4E10-C568-43C3-9B36-E9E14DBB4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3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22021DE-4EE6-4DF5-B5EE-06106BC4DA77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D431A66-815D-4100-BD64-6E80BA51B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5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3F19AA64-5782-44A5-916A-09606E2C7FE8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4DD14BB7-ABFD-47A0-882C-9B5A00AA70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92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9459933F-F084-4B38-A122-43951B8E7E07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38F3F9D3-D047-4E33-8FD6-09996EA4A1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5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E827B77F-8EFC-4DD7-B4C4-16826E460EC6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7281757E-6813-4002-BA31-79304C91A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9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44CE189-4C2F-4222-A081-AD0608593623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F89605F7-8A00-40A9-9B36-97D5CCE910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8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CFEDAE99-56B3-4791-B6F3-A4D72BF196F8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3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CD6C80B-E9F1-429E-9164-F8B3417CFAD4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EB6C1DB0-13C8-4B1C-9D5A-5AD28E4CE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22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60BD80C-8901-4BAD-9BCC-6940E6760B78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FFD1D412-FFCF-4CFA-9AF2-F34BD4C3C7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6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8F1CFC53-4597-45C3-9CE8-8AFF1B756FA7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E022EE61-7613-4A7D-B566-047B8B345F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83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7BAA80E2-6A73-4421-86E8-14450E344D3E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F62C70E-7F16-437B-907A-8D959EE09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36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481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048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076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48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42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0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AEB7F9D4-561B-4692-BE0F-51335B1C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4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9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0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75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B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39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6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CA3B86E9-25D0-41D3-8E06-0C695095C9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1AB5578A-95C4-4949-9510-1650ED460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3" r:id="rId4"/>
    <p:sldLayoutId id="2147483690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7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1C8F7E5-1645-47AF-8533-34C460E4B43F}" type="datetimeFigureOut">
              <a:rPr lang="en-GB"/>
              <a:pPr>
                <a:defRPr/>
              </a:pPr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3B773EE-38B1-4A56-B6DB-B93D94BB0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">
            <a:extLst>
              <a:ext uri="{FF2B5EF4-FFF2-40B4-BE49-F238E27FC236}">
                <a16:creationId xmlns=""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2016125" y="836613"/>
            <a:ext cx="5111750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Sounds!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=""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2D1DA1-FF15-48D5-B548-49EE05375493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21A"/>
          </a:solidFill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8DF7F9C-2B57-4631-9B0C-CABAE3BB20B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F561C1C-B3AB-4B5C-A669-8F1E8D71AD8A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68" name="background">
            <a:extLst>
              <a:ext uri="{FF2B5EF4-FFF2-40B4-BE49-F238E27FC236}">
                <a16:creationId xmlns=""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849635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69" name="PLAY 1">
            <a:extLst>
              <a:ext uri="{FF2B5EF4-FFF2-40B4-BE49-F238E27FC236}">
                <a16:creationId xmlns=""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4593729" y="5357927"/>
            <a:ext cx="735369" cy="735369"/>
            <a:chOff x="6300192" y="2204864"/>
            <a:chExt cx="900100" cy="900100"/>
          </a:xfrm>
        </p:grpSpPr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=""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F08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S">
            <a:extLst>
              <a:ext uri="{FF2B5EF4-FFF2-40B4-BE49-F238E27FC236}">
                <a16:creationId xmlns=""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849635" y="1845246"/>
            <a:ext cx="2194700" cy="3394415"/>
            <a:chOff x="3020529" y="1845246"/>
            <a:chExt cx="2194700" cy="3394415"/>
          </a:xfrm>
        </p:grpSpPr>
        <p:pic>
          <p:nvPicPr>
            <p:cNvPr id="83" name="snake">
              <a:extLst>
                <a:ext uri="{FF2B5EF4-FFF2-40B4-BE49-F238E27FC236}">
                  <a16:creationId xmlns=""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86"/>
            <a:stretch/>
          </p:blipFill>
          <p:spPr>
            <a:xfrm>
              <a:off x="3020529" y="2923860"/>
              <a:ext cx="2194700" cy="2315801"/>
            </a:xfrm>
            <a:prstGeom prst="rect">
              <a:avLst/>
            </a:prstGeom>
          </p:spPr>
        </p:pic>
        <p:sp>
          <p:nvSpPr>
            <p:cNvPr id="84" name="s">
              <a:extLst>
                <a:ext uri="{FF2B5EF4-FFF2-40B4-BE49-F238E27FC236}">
                  <a16:creationId xmlns=""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635896" y="1845246"/>
              <a:ext cx="91403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s</a:t>
              </a:r>
            </a:p>
          </p:txBody>
        </p:sp>
      </p:grpSp>
      <p:grpSp>
        <p:nvGrpSpPr>
          <p:cNvPr id="85" name="A">
            <a:extLst>
              <a:ext uri="{FF2B5EF4-FFF2-40B4-BE49-F238E27FC236}">
                <a16:creationId xmlns="" xmlns:a16="http://schemas.microsoft.com/office/drawing/2014/main" id="{A3CF2E36-3C76-44BF-8D35-2B2F8EC837BD}"/>
              </a:ext>
            </a:extLst>
          </p:cNvPr>
          <p:cNvGrpSpPr/>
          <p:nvPr/>
        </p:nvGrpSpPr>
        <p:grpSpPr>
          <a:xfrm>
            <a:off x="4415983" y="1845246"/>
            <a:ext cx="1172618" cy="3394415"/>
            <a:chOff x="3586877" y="1845246"/>
            <a:chExt cx="1172618" cy="3394415"/>
          </a:xfrm>
        </p:grpSpPr>
        <p:pic>
          <p:nvPicPr>
            <p:cNvPr id="86" name="apple">
              <a:extLst>
                <a:ext uri="{FF2B5EF4-FFF2-40B4-BE49-F238E27FC236}">
                  <a16:creationId xmlns="" xmlns:a16="http://schemas.microsoft.com/office/drawing/2014/main" id="{3964D372-595A-41A6-9A4F-BC2023D14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16" y="4152486"/>
              <a:ext cx="1059079" cy="1087175"/>
            </a:xfrm>
            <a:prstGeom prst="rect">
              <a:avLst/>
            </a:prstGeom>
          </p:spPr>
        </p:pic>
        <p:sp>
          <p:nvSpPr>
            <p:cNvPr id="87" name="a">
              <a:extLst>
                <a:ext uri="{FF2B5EF4-FFF2-40B4-BE49-F238E27FC236}">
                  <a16:creationId xmlns=""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3586877" y="1845246"/>
              <a:ext cx="115608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a</a:t>
              </a:r>
            </a:p>
          </p:txBody>
        </p:sp>
      </p:grpSp>
      <p:grpSp>
        <p:nvGrpSpPr>
          <p:cNvPr id="88" name="T">
            <a:extLst>
              <a:ext uri="{FF2B5EF4-FFF2-40B4-BE49-F238E27FC236}">
                <a16:creationId xmlns="" xmlns:a16="http://schemas.microsoft.com/office/drawing/2014/main" id="{00D2C638-15A6-47D0-A216-A2FBC2F7B606}"/>
              </a:ext>
            </a:extLst>
          </p:cNvPr>
          <p:cNvGrpSpPr/>
          <p:nvPr/>
        </p:nvGrpSpPr>
        <p:grpSpPr>
          <a:xfrm>
            <a:off x="4094625" y="1853791"/>
            <a:ext cx="1928872" cy="4127455"/>
            <a:chOff x="3265519" y="1853791"/>
            <a:chExt cx="1928872" cy="4127455"/>
          </a:xfrm>
        </p:grpSpPr>
        <p:sp>
          <p:nvSpPr>
            <p:cNvPr id="89" name="t">
              <a:extLst>
                <a:ext uri="{FF2B5EF4-FFF2-40B4-BE49-F238E27FC236}">
                  <a16:creationId xmlns="" xmlns:a16="http://schemas.microsoft.com/office/drawing/2014/main" id="{C65ED8BE-1B2B-4E38-9AA5-8F65F11D160A}"/>
                </a:ext>
              </a:extLst>
            </p:cNvPr>
            <p:cNvSpPr txBox="1"/>
            <p:nvPr/>
          </p:nvSpPr>
          <p:spPr>
            <a:xfrm>
              <a:off x="3764772" y="1853791"/>
              <a:ext cx="8242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t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9B965AF4-7644-429D-BE91-EF222787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519" y="3253441"/>
              <a:ext cx="1928872" cy="2727805"/>
            </a:xfrm>
            <a:prstGeom prst="rect">
              <a:avLst/>
            </a:prstGeom>
          </p:spPr>
        </p:pic>
      </p:grpSp>
      <p:grpSp>
        <p:nvGrpSpPr>
          <p:cNvPr id="91" name="P">
            <a:extLst>
              <a:ext uri="{FF2B5EF4-FFF2-40B4-BE49-F238E27FC236}">
                <a16:creationId xmlns="" xmlns:a16="http://schemas.microsoft.com/office/drawing/2014/main" id="{48B86ACB-0211-41C2-B3F4-1643AD9D4C0F}"/>
              </a:ext>
            </a:extLst>
          </p:cNvPr>
          <p:cNvGrpSpPr/>
          <p:nvPr/>
        </p:nvGrpSpPr>
        <p:grpSpPr>
          <a:xfrm>
            <a:off x="4337907" y="1703702"/>
            <a:ext cx="1701061" cy="3760457"/>
            <a:chOff x="3508801" y="1703702"/>
            <a:chExt cx="1701061" cy="3760457"/>
          </a:xfrm>
        </p:grpSpPr>
        <p:sp>
          <p:nvSpPr>
            <p:cNvPr id="92" name="p">
              <a:extLst>
                <a:ext uri="{FF2B5EF4-FFF2-40B4-BE49-F238E27FC236}">
                  <a16:creationId xmlns="" xmlns:a16="http://schemas.microsoft.com/office/drawing/2014/main" id="{2250E36F-E70F-4C72-B2ED-59AD699D48EF}"/>
                </a:ext>
              </a:extLst>
            </p:cNvPr>
            <p:cNvSpPr txBox="1"/>
            <p:nvPr/>
          </p:nvSpPr>
          <p:spPr>
            <a:xfrm>
              <a:off x="3586877" y="1703702"/>
              <a:ext cx="113524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p</a:t>
              </a:r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CE690171-B435-4B7F-A49E-2AD42F16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01" y="3058523"/>
              <a:ext cx="1701061" cy="2405636"/>
            </a:xfrm>
            <a:prstGeom prst="rect">
              <a:avLst/>
            </a:prstGeom>
          </p:spPr>
        </p:pic>
      </p:grpSp>
      <p:grpSp>
        <p:nvGrpSpPr>
          <p:cNvPr id="94" name="I">
            <a:extLst>
              <a:ext uri="{FF2B5EF4-FFF2-40B4-BE49-F238E27FC236}">
                <a16:creationId xmlns="" xmlns:a16="http://schemas.microsoft.com/office/drawing/2014/main" id="{4122D1BF-471F-4A5B-9512-E80B7D66C60C}"/>
              </a:ext>
            </a:extLst>
          </p:cNvPr>
          <p:cNvGrpSpPr/>
          <p:nvPr/>
        </p:nvGrpSpPr>
        <p:grpSpPr>
          <a:xfrm>
            <a:off x="4194232" y="1923582"/>
            <a:ext cx="1549650" cy="3950582"/>
            <a:chOff x="3365126" y="1923582"/>
            <a:chExt cx="1549650" cy="3950582"/>
          </a:xfrm>
        </p:grpSpPr>
        <p:sp>
          <p:nvSpPr>
            <p:cNvPr id="95" name="i">
              <a:extLst>
                <a:ext uri="{FF2B5EF4-FFF2-40B4-BE49-F238E27FC236}">
                  <a16:creationId xmlns="" xmlns:a16="http://schemas.microsoft.com/office/drawing/2014/main" id="{90D1064A-8E1B-4948-9C72-9BD887F1D386}"/>
                </a:ext>
              </a:extLst>
            </p:cNvPr>
            <p:cNvSpPr txBox="1"/>
            <p:nvPr/>
          </p:nvSpPr>
          <p:spPr>
            <a:xfrm>
              <a:off x="3800877" y="1923582"/>
              <a:ext cx="70724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 err="1"/>
                <a:t>i</a:t>
              </a:r>
              <a:endParaRPr lang="en-GB" sz="13800" dirty="0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39A2453E-F3AC-49F4-878B-0F47FD43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126" y="3682656"/>
              <a:ext cx="1549650" cy="2191508"/>
            </a:xfrm>
            <a:prstGeom prst="rect">
              <a:avLst/>
            </a:prstGeom>
          </p:spPr>
        </p:pic>
      </p:grpSp>
      <p:grpSp>
        <p:nvGrpSpPr>
          <p:cNvPr id="97" name="N">
            <a:extLst>
              <a:ext uri="{FF2B5EF4-FFF2-40B4-BE49-F238E27FC236}">
                <a16:creationId xmlns="" xmlns:a16="http://schemas.microsoft.com/office/drawing/2014/main" id="{0B6A9A74-8B3F-4A6B-BFDC-28820B59A756}"/>
              </a:ext>
            </a:extLst>
          </p:cNvPr>
          <p:cNvGrpSpPr/>
          <p:nvPr/>
        </p:nvGrpSpPr>
        <p:grpSpPr>
          <a:xfrm>
            <a:off x="4099469" y="1865230"/>
            <a:ext cx="1949709" cy="3983083"/>
            <a:chOff x="3270363" y="1865230"/>
            <a:chExt cx="1949709" cy="3983083"/>
          </a:xfrm>
        </p:grpSpPr>
        <p:sp>
          <p:nvSpPr>
            <p:cNvPr id="98" name="n">
              <a:extLst>
                <a:ext uri="{FF2B5EF4-FFF2-40B4-BE49-F238E27FC236}">
                  <a16:creationId xmlns="" xmlns:a16="http://schemas.microsoft.com/office/drawing/2014/main" id="{472392C0-E067-463A-B229-6D6968A8737F}"/>
                </a:ext>
              </a:extLst>
            </p:cNvPr>
            <p:cNvSpPr txBox="1"/>
            <p:nvPr/>
          </p:nvSpPr>
          <p:spPr>
            <a:xfrm>
              <a:off x="3585451" y="1865230"/>
              <a:ext cx="120257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n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AEEE99E1-898A-4B83-A175-1AAD463E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363" y="3091040"/>
              <a:ext cx="1949709" cy="2757273"/>
            </a:xfrm>
            <a:prstGeom prst="rect">
              <a:avLst/>
            </a:prstGeom>
          </p:spPr>
        </p:pic>
      </p:grpSp>
      <p:grpSp>
        <p:nvGrpSpPr>
          <p:cNvPr id="100" name="M">
            <a:extLst>
              <a:ext uri="{FF2B5EF4-FFF2-40B4-BE49-F238E27FC236}">
                <a16:creationId xmlns="" xmlns:a16="http://schemas.microsoft.com/office/drawing/2014/main" id="{565D2959-FC50-49FE-A829-07317888F4EF}"/>
              </a:ext>
            </a:extLst>
          </p:cNvPr>
          <p:cNvGrpSpPr/>
          <p:nvPr/>
        </p:nvGrpSpPr>
        <p:grpSpPr>
          <a:xfrm>
            <a:off x="4089259" y="1876669"/>
            <a:ext cx="1853880" cy="3928595"/>
            <a:chOff x="3260153" y="1876669"/>
            <a:chExt cx="1853880" cy="3928595"/>
          </a:xfrm>
        </p:grpSpPr>
        <p:sp>
          <p:nvSpPr>
            <p:cNvPr id="101" name="m">
              <a:extLst>
                <a:ext uri="{FF2B5EF4-FFF2-40B4-BE49-F238E27FC236}">
                  <a16:creationId xmlns="" xmlns:a16="http://schemas.microsoft.com/office/drawing/2014/main" id="{C8805B39-CE09-46F1-8A0C-2FF4B94A3ECB}"/>
                </a:ext>
              </a:extLst>
            </p:cNvPr>
            <p:cNvSpPr txBox="1"/>
            <p:nvPr/>
          </p:nvSpPr>
          <p:spPr>
            <a:xfrm>
              <a:off x="3331211" y="1876669"/>
              <a:ext cx="168828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D884EA4D-3FA0-4030-88BD-2DFE084FF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153" y="3183510"/>
              <a:ext cx="1853880" cy="2621754"/>
            </a:xfrm>
            <a:prstGeom prst="rect">
              <a:avLst/>
            </a:prstGeom>
          </p:spPr>
        </p:pic>
      </p:grpSp>
      <p:grpSp>
        <p:nvGrpSpPr>
          <p:cNvPr id="103" name="D">
            <a:extLst>
              <a:ext uri="{FF2B5EF4-FFF2-40B4-BE49-F238E27FC236}">
                <a16:creationId xmlns="" xmlns:a16="http://schemas.microsoft.com/office/drawing/2014/main" id="{7C19111A-F0D7-4F88-9925-7A931550B5BE}"/>
              </a:ext>
            </a:extLst>
          </p:cNvPr>
          <p:cNvGrpSpPr/>
          <p:nvPr/>
        </p:nvGrpSpPr>
        <p:grpSpPr>
          <a:xfrm>
            <a:off x="4320986" y="2005519"/>
            <a:ext cx="1157689" cy="3223681"/>
            <a:chOff x="3491880" y="2005519"/>
            <a:chExt cx="1157689" cy="3223681"/>
          </a:xfrm>
        </p:grpSpPr>
        <p:sp>
          <p:nvSpPr>
            <p:cNvPr id="104" name="d">
              <a:extLst>
                <a:ext uri="{FF2B5EF4-FFF2-40B4-BE49-F238E27FC236}">
                  <a16:creationId xmlns="" xmlns:a16="http://schemas.microsoft.com/office/drawing/2014/main" id="{469703E3-8AE1-41DD-95D5-A4E285CA055B}"/>
                </a:ext>
              </a:extLst>
            </p:cNvPr>
            <p:cNvSpPr txBox="1"/>
            <p:nvPr/>
          </p:nvSpPr>
          <p:spPr>
            <a:xfrm>
              <a:off x="3491880" y="2005519"/>
              <a:ext cx="115768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d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="" xmlns:a16="http://schemas.microsoft.com/office/drawing/2014/main" id="{A6D6D8E6-2721-4FEE-B2CF-59F7692A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910825"/>
              <a:ext cx="664077" cy="1318375"/>
            </a:xfrm>
            <a:prstGeom prst="rect">
              <a:avLst/>
            </a:prstGeom>
          </p:spPr>
        </p:pic>
      </p:grpSp>
      <p:grpSp>
        <p:nvGrpSpPr>
          <p:cNvPr id="106" name="G">
            <a:extLst>
              <a:ext uri="{FF2B5EF4-FFF2-40B4-BE49-F238E27FC236}">
                <a16:creationId xmlns="" xmlns:a16="http://schemas.microsoft.com/office/drawing/2014/main" id="{7A181192-C6F3-4D89-97BE-4CD46DB8DB5F}"/>
              </a:ext>
            </a:extLst>
          </p:cNvPr>
          <p:cNvGrpSpPr/>
          <p:nvPr/>
        </p:nvGrpSpPr>
        <p:grpSpPr>
          <a:xfrm>
            <a:off x="4212123" y="1700808"/>
            <a:ext cx="1517522" cy="3709145"/>
            <a:chOff x="3383017" y="1700808"/>
            <a:chExt cx="1517522" cy="3709145"/>
          </a:xfrm>
        </p:grpSpPr>
        <p:sp>
          <p:nvSpPr>
            <p:cNvPr id="107" name="g">
              <a:extLst>
                <a:ext uri="{FF2B5EF4-FFF2-40B4-BE49-F238E27FC236}">
                  <a16:creationId xmlns="" xmlns:a16="http://schemas.microsoft.com/office/drawing/2014/main" id="{69E25C2F-9124-43DA-9E12-ACD218F7F176}"/>
                </a:ext>
              </a:extLst>
            </p:cNvPr>
            <p:cNvSpPr txBox="1"/>
            <p:nvPr/>
          </p:nvSpPr>
          <p:spPr>
            <a:xfrm>
              <a:off x="3577137" y="1700808"/>
              <a:ext cx="112562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g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CBE54223-1310-42FF-8E21-04AE8077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017" y="3263881"/>
              <a:ext cx="1517522" cy="2146072"/>
            </a:xfrm>
            <a:prstGeom prst="rect">
              <a:avLst/>
            </a:prstGeom>
          </p:spPr>
        </p:pic>
      </p:grpSp>
      <p:grpSp>
        <p:nvGrpSpPr>
          <p:cNvPr id="109" name="O">
            <a:extLst>
              <a:ext uri="{FF2B5EF4-FFF2-40B4-BE49-F238E27FC236}">
                <a16:creationId xmlns="" xmlns:a16="http://schemas.microsoft.com/office/drawing/2014/main" id="{CE8F3653-A7DF-414D-9644-55D3B8745E14}"/>
              </a:ext>
            </a:extLst>
          </p:cNvPr>
          <p:cNvGrpSpPr/>
          <p:nvPr/>
        </p:nvGrpSpPr>
        <p:grpSpPr>
          <a:xfrm>
            <a:off x="3757710" y="1845246"/>
            <a:ext cx="2378549" cy="4328573"/>
            <a:chOff x="2928604" y="1845246"/>
            <a:chExt cx="2378549" cy="4328573"/>
          </a:xfrm>
        </p:grpSpPr>
        <p:sp>
          <p:nvSpPr>
            <p:cNvPr id="110" name="o">
              <a:extLst>
                <a:ext uri="{FF2B5EF4-FFF2-40B4-BE49-F238E27FC236}">
                  <a16:creationId xmlns="" xmlns:a16="http://schemas.microsoft.com/office/drawing/2014/main" id="{A57C9A6A-1FB1-4DD6-8D62-007D8CC15F64}"/>
                </a:ext>
              </a:extLst>
            </p:cNvPr>
            <p:cNvSpPr txBox="1"/>
            <p:nvPr/>
          </p:nvSpPr>
          <p:spPr>
            <a:xfrm>
              <a:off x="3593969" y="1845246"/>
              <a:ext cx="109196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o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435C1327-14DE-4623-9674-6FC38344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04" y="2810081"/>
              <a:ext cx="2378549" cy="3363738"/>
            </a:xfrm>
            <a:prstGeom prst="rect">
              <a:avLst/>
            </a:prstGeom>
          </p:spPr>
        </p:pic>
      </p:grpSp>
      <p:grpSp>
        <p:nvGrpSpPr>
          <p:cNvPr id="112" name="C">
            <a:extLst>
              <a:ext uri="{FF2B5EF4-FFF2-40B4-BE49-F238E27FC236}">
                <a16:creationId xmlns=""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479180" y="1773238"/>
            <a:ext cx="979755" cy="3261848"/>
            <a:chOff x="3650074" y="1773238"/>
            <a:chExt cx="979755" cy="3261848"/>
          </a:xfrm>
        </p:grpSpPr>
        <p:sp>
          <p:nvSpPr>
            <p:cNvPr id="113" name="c">
              <a:extLst>
                <a:ext uri="{FF2B5EF4-FFF2-40B4-BE49-F238E27FC236}">
                  <a16:creationId xmlns=""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3650074" y="1773238"/>
              <a:ext cx="97975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dirty="0"/>
                <a:t>c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54" y="3808511"/>
              <a:ext cx="839235" cy="12265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2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7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7D3AC25-CC50-4B5E-B19B-8EF688E5D77D}"/>
              </a:ext>
            </a:extLst>
          </p:cNvPr>
          <p:cNvSpPr/>
          <p:nvPr/>
        </p:nvSpPr>
        <p:spPr>
          <a:xfrm>
            <a:off x="539750" y="548680"/>
            <a:ext cx="8064500" cy="5760640"/>
          </a:xfrm>
          <a:prstGeom prst="roundRect">
            <a:avLst>
              <a:gd name="adj" fmla="val 2428"/>
            </a:avLst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a">
            <a:extLst>
              <a:ext uri="{FF2B5EF4-FFF2-40B4-BE49-F238E27FC236}">
                <a16:creationId xmlns="" xmlns:a16="http://schemas.microsoft.com/office/drawing/2014/main" id="{0ED7FC46-7681-4359-A3BA-40734CD24CC8}"/>
              </a:ext>
            </a:extLst>
          </p:cNvPr>
          <p:cNvGrpSpPr/>
          <p:nvPr/>
        </p:nvGrpSpPr>
        <p:grpSpPr>
          <a:xfrm>
            <a:off x="683568" y="4797152"/>
            <a:ext cx="1383155" cy="1512168"/>
            <a:chOff x="756816" y="4629205"/>
            <a:chExt cx="1518785" cy="1660449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4C97C0B2-BA10-423C-AEED-DEC1C3C7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13" name="s3">
              <a:extLst>
                <a:ext uri="{FF2B5EF4-FFF2-40B4-BE49-F238E27FC236}">
                  <a16:creationId xmlns="" xmlns:a16="http://schemas.microsoft.com/office/drawing/2014/main" id="{081D71D8-74CB-4FCC-8A8E-2CC9C495C07E}"/>
                </a:ext>
              </a:extLst>
            </p:cNvPr>
            <p:cNvGrpSpPr/>
            <p:nvPr/>
          </p:nvGrpSpPr>
          <p:grpSpPr>
            <a:xfrm>
              <a:off x="756816" y="4753555"/>
              <a:ext cx="574824" cy="620514"/>
              <a:chOff x="5897195" y="915029"/>
              <a:chExt cx="701966" cy="757763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1352F50C-22C1-4423-9059-A821191E89C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512DF47-78D6-4E48-8361-AAB44E8B8FEA}"/>
                  </a:ext>
                </a:extLst>
              </p:cNvPr>
              <p:cNvSpPr txBox="1"/>
              <p:nvPr/>
            </p:nvSpPr>
            <p:spPr>
              <a:xfrm>
                <a:off x="6009778" y="915029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a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C9EE0D7-9100-47A0-8A5A-8BDACECF964F}"/>
              </a:ext>
            </a:extLst>
          </p:cNvPr>
          <p:cNvGrpSpPr/>
          <p:nvPr/>
        </p:nvGrpSpPr>
        <p:grpSpPr>
          <a:xfrm>
            <a:off x="2422796" y="731453"/>
            <a:ext cx="4760648" cy="2491342"/>
            <a:chOff x="2915816" y="937668"/>
            <a:chExt cx="4878288" cy="2491332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61332CD0-A991-4102-8F71-417A606A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937668"/>
              <a:ext cx="4878288" cy="2491332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8F536BA-B5A2-4BA6-8748-0C490E615B92}"/>
                </a:ext>
              </a:extLst>
            </p:cNvPr>
            <p:cNvSpPr/>
            <p:nvPr/>
          </p:nvSpPr>
          <p:spPr>
            <a:xfrm>
              <a:off x="3995936" y="1628800"/>
              <a:ext cx="2664296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C95AF3E-6107-44C1-96C6-AF4FBD73A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99" y="1575802"/>
            <a:ext cx="2614016" cy="1061109"/>
          </a:xfrm>
          <a:prstGeom prst="rect">
            <a:avLst/>
          </a:prstGeom>
        </p:spPr>
      </p:pic>
      <p:grpSp>
        <p:nvGrpSpPr>
          <p:cNvPr id="47" name="t">
            <a:extLst>
              <a:ext uri="{FF2B5EF4-FFF2-40B4-BE49-F238E27FC236}">
                <a16:creationId xmlns="" xmlns:a16="http://schemas.microsoft.com/office/drawing/2014/main" id="{E70A6D27-2925-4543-A819-F874ACA167A2}"/>
              </a:ext>
            </a:extLst>
          </p:cNvPr>
          <p:cNvGrpSpPr/>
          <p:nvPr/>
        </p:nvGrpSpPr>
        <p:grpSpPr>
          <a:xfrm>
            <a:off x="1553187" y="4797152"/>
            <a:ext cx="1383145" cy="1512168"/>
            <a:chOff x="756826" y="4629205"/>
            <a:chExt cx="1518775" cy="1660449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0B03B8C6-6B20-4230-930F-0A566B7F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49" name="s3">
              <a:extLst>
                <a:ext uri="{FF2B5EF4-FFF2-40B4-BE49-F238E27FC236}">
                  <a16:creationId xmlns="" xmlns:a16="http://schemas.microsoft.com/office/drawing/2014/main" id="{9A60967E-61CE-4332-B728-2304CD5A3BFB}"/>
                </a:ext>
              </a:extLst>
            </p:cNvPr>
            <p:cNvGrpSpPr/>
            <p:nvPr/>
          </p:nvGrpSpPr>
          <p:grpSpPr>
            <a:xfrm>
              <a:off x="756826" y="4789267"/>
              <a:ext cx="603382" cy="584800"/>
              <a:chOff x="5897195" y="958642"/>
              <a:chExt cx="736839" cy="714150"/>
            </a:xfrm>
          </p:grpSpPr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566931B4-43FE-4A43-BD14-61D844330A9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13A007EF-328B-4327-945C-317DDCD10638}"/>
                  </a:ext>
                </a:extLst>
              </p:cNvPr>
              <p:cNvSpPr txBox="1"/>
              <p:nvPr/>
            </p:nvSpPr>
            <p:spPr>
              <a:xfrm>
                <a:off x="6044651" y="958642"/>
                <a:ext cx="589383" cy="71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t</a:t>
                </a:r>
              </a:p>
            </p:txBody>
          </p:sp>
        </p:grpSp>
      </p:grpSp>
      <p:grpSp>
        <p:nvGrpSpPr>
          <p:cNvPr id="52" name="p">
            <a:extLst>
              <a:ext uri="{FF2B5EF4-FFF2-40B4-BE49-F238E27FC236}">
                <a16:creationId xmlns="" xmlns:a16="http://schemas.microsoft.com/office/drawing/2014/main" id="{2190110F-2E60-4011-8283-872FCF9488A5}"/>
              </a:ext>
            </a:extLst>
          </p:cNvPr>
          <p:cNvGrpSpPr/>
          <p:nvPr/>
        </p:nvGrpSpPr>
        <p:grpSpPr>
          <a:xfrm>
            <a:off x="2422796" y="4797152"/>
            <a:ext cx="1383151" cy="1512168"/>
            <a:chOff x="756820" y="4629205"/>
            <a:chExt cx="1518781" cy="1660449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D0CBBC52-1AA3-4305-B710-B78D65D61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4" name="s3">
              <a:extLst>
                <a:ext uri="{FF2B5EF4-FFF2-40B4-BE49-F238E27FC236}">
                  <a16:creationId xmlns="" xmlns:a16="http://schemas.microsoft.com/office/drawing/2014/main" id="{6C375D7D-D7C7-4F86-8EE2-A9FDA8B59C9C}"/>
                </a:ext>
              </a:extLst>
            </p:cNvPr>
            <p:cNvGrpSpPr/>
            <p:nvPr/>
          </p:nvGrpSpPr>
          <p:grpSpPr>
            <a:xfrm>
              <a:off x="756820" y="4724400"/>
              <a:ext cx="576066" cy="649667"/>
              <a:chOff x="5897195" y="879427"/>
              <a:chExt cx="703482" cy="793365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95FA69FC-ABA1-46CD-A577-DB73BEC1F76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7C41EE2D-FB2D-44F7-B887-A89CF0101C28}"/>
                  </a:ext>
                </a:extLst>
              </p:cNvPr>
              <p:cNvSpPr txBox="1"/>
              <p:nvPr/>
            </p:nvSpPr>
            <p:spPr>
              <a:xfrm>
                <a:off x="6011294" y="879427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p</a:t>
                </a:r>
              </a:p>
            </p:txBody>
          </p:sp>
        </p:grpSp>
      </p:grpSp>
      <p:grpSp>
        <p:nvGrpSpPr>
          <p:cNvPr id="57" name="i">
            <a:extLst>
              <a:ext uri="{FF2B5EF4-FFF2-40B4-BE49-F238E27FC236}">
                <a16:creationId xmlns="" xmlns:a16="http://schemas.microsoft.com/office/drawing/2014/main" id="{42DFD62D-B8BD-4293-9087-C4B1EA1E2B06}"/>
              </a:ext>
            </a:extLst>
          </p:cNvPr>
          <p:cNvGrpSpPr/>
          <p:nvPr/>
        </p:nvGrpSpPr>
        <p:grpSpPr>
          <a:xfrm>
            <a:off x="3292411" y="4797152"/>
            <a:ext cx="1383148" cy="1512168"/>
            <a:chOff x="756823" y="4629205"/>
            <a:chExt cx="1518778" cy="1660449"/>
          </a:xfrm>
        </p:grpSpPr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2868C765-A889-4833-830C-E9F2A993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9" name="s3">
              <a:extLst>
                <a:ext uri="{FF2B5EF4-FFF2-40B4-BE49-F238E27FC236}">
                  <a16:creationId xmlns="" xmlns:a16="http://schemas.microsoft.com/office/drawing/2014/main" id="{5CDBCBDE-596F-4F00-9F65-EEAD0B85753D}"/>
                </a:ext>
              </a:extLst>
            </p:cNvPr>
            <p:cNvGrpSpPr/>
            <p:nvPr/>
          </p:nvGrpSpPr>
          <p:grpSpPr>
            <a:xfrm>
              <a:off x="756823" y="4789268"/>
              <a:ext cx="615013" cy="584799"/>
              <a:chOff x="5897195" y="958643"/>
              <a:chExt cx="751043" cy="714149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2FE10C7D-8219-425D-A6B0-5388BCD4C575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13E52928-C48E-4DC2-890E-6C5271ECD610}"/>
                  </a:ext>
                </a:extLst>
              </p:cNvPr>
              <p:cNvSpPr txBox="1"/>
              <p:nvPr/>
            </p:nvSpPr>
            <p:spPr>
              <a:xfrm>
                <a:off x="6058855" y="958643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err="1">
                    <a:latin typeface="Twinkl SemiBold" pitchFamily="2" charset="0"/>
                  </a:rPr>
                  <a:t>i</a:t>
                </a:r>
                <a:endParaRPr lang="en-GB" sz="3200" b="1" dirty="0">
                  <a:latin typeface="Twinkl SemiBold" pitchFamily="2" charset="0"/>
                </a:endParaRPr>
              </a:p>
            </p:txBody>
          </p:sp>
        </p:grpSp>
      </p:grpSp>
      <p:grpSp>
        <p:nvGrpSpPr>
          <p:cNvPr id="62" name="g">
            <a:extLst>
              <a:ext uri="{FF2B5EF4-FFF2-40B4-BE49-F238E27FC236}">
                <a16:creationId xmlns="" xmlns:a16="http://schemas.microsoft.com/office/drawing/2014/main" id="{97C0D333-5957-43DD-B003-09A9554A56DA}"/>
              </a:ext>
            </a:extLst>
          </p:cNvPr>
          <p:cNvGrpSpPr/>
          <p:nvPr/>
        </p:nvGrpSpPr>
        <p:grpSpPr>
          <a:xfrm>
            <a:off x="4162023" y="4797152"/>
            <a:ext cx="1383147" cy="1512168"/>
            <a:chOff x="756824" y="4629205"/>
            <a:chExt cx="1518777" cy="1660449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165BDBD6-97DA-49DE-90EC-07EB0CAF3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4" name="s3">
              <a:extLst>
                <a:ext uri="{FF2B5EF4-FFF2-40B4-BE49-F238E27FC236}">
                  <a16:creationId xmlns="" xmlns:a16="http://schemas.microsoft.com/office/drawing/2014/main" id="{65B7B84F-EB7A-4124-B78D-C5128F86BEC3}"/>
                </a:ext>
              </a:extLst>
            </p:cNvPr>
            <p:cNvGrpSpPr/>
            <p:nvPr/>
          </p:nvGrpSpPr>
          <p:grpSpPr>
            <a:xfrm>
              <a:off x="756824" y="4698825"/>
              <a:ext cx="574825" cy="675242"/>
              <a:chOff x="5897195" y="848195"/>
              <a:chExt cx="701966" cy="824597"/>
            </a:xfrm>
          </p:grpSpPr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A7F20699-A7DD-4ABD-A122-1B9D6987CB5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159D2E81-C7A3-4787-BBA2-B7880B27118A}"/>
                  </a:ext>
                </a:extLst>
              </p:cNvPr>
              <p:cNvSpPr txBox="1"/>
              <p:nvPr/>
            </p:nvSpPr>
            <p:spPr>
              <a:xfrm>
                <a:off x="6006582" y="848195"/>
                <a:ext cx="589383" cy="71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g</a:t>
                </a:r>
              </a:p>
            </p:txBody>
          </p:sp>
        </p:grpSp>
      </p:grpSp>
      <p:grpSp>
        <p:nvGrpSpPr>
          <p:cNvPr id="67" name="d">
            <a:extLst>
              <a:ext uri="{FF2B5EF4-FFF2-40B4-BE49-F238E27FC236}">
                <a16:creationId xmlns="" xmlns:a16="http://schemas.microsoft.com/office/drawing/2014/main" id="{BBC9100C-6C26-47C2-AC92-41094D312E50}"/>
              </a:ext>
            </a:extLst>
          </p:cNvPr>
          <p:cNvGrpSpPr/>
          <p:nvPr/>
        </p:nvGrpSpPr>
        <p:grpSpPr>
          <a:xfrm>
            <a:off x="5031634" y="4797152"/>
            <a:ext cx="1383147" cy="1512168"/>
            <a:chOff x="756824" y="4629205"/>
            <a:chExt cx="1518777" cy="1660449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D94B3905-0F67-44CE-A9E2-4E474BA42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9" name="s3">
              <a:extLst>
                <a:ext uri="{FF2B5EF4-FFF2-40B4-BE49-F238E27FC236}">
                  <a16:creationId xmlns="" xmlns:a16="http://schemas.microsoft.com/office/drawing/2014/main" id="{02106FD5-4FFF-4FF1-8FEB-5B3A4129101E}"/>
                </a:ext>
              </a:extLst>
            </p:cNvPr>
            <p:cNvGrpSpPr/>
            <p:nvPr/>
          </p:nvGrpSpPr>
          <p:grpSpPr>
            <a:xfrm>
              <a:off x="756824" y="4785277"/>
              <a:ext cx="574825" cy="588790"/>
              <a:chOff x="5897195" y="953769"/>
              <a:chExt cx="701966" cy="719023"/>
            </a:xfrm>
          </p:grpSpPr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B3E0C435-237D-44AF-99AA-DF3E4767EB74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9DDD792C-E858-4D50-A451-1F206503B505}"/>
                  </a:ext>
                </a:extLst>
              </p:cNvPr>
              <p:cNvSpPr txBox="1"/>
              <p:nvPr/>
            </p:nvSpPr>
            <p:spPr>
              <a:xfrm>
                <a:off x="5993267" y="953769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d</a:t>
                </a:r>
              </a:p>
            </p:txBody>
          </p:sp>
        </p:grpSp>
      </p:grpSp>
      <p:grpSp>
        <p:nvGrpSpPr>
          <p:cNvPr id="72" name="o">
            <a:extLst>
              <a:ext uri="{FF2B5EF4-FFF2-40B4-BE49-F238E27FC236}">
                <a16:creationId xmlns="" xmlns:a16="http://schemas.microsoft.com/office/drawing/2014/main" id="{311CF119-82E1-41C7-9129-068B02D0E3BA}"/>
              </a:ext>
            </a:extLst>
          </p:cNvPr>
          <p:cNvGrpSpPr/>
          <p:nvPr/>
        </p:nvGrpSpPr>
        <p:grpSpPr>
          <a:xfrm>
            <a:off x="5901245" y="4797152"/>
            <a:ext cx="1383147" cy="1512168"/>
            <a:chOff x="756824" y="4629205"/>
            <a:chExt cx="1518777" cy="1660449"/>
          </a:xfrm>
        </p:grpSpPr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FBEE2EFF-51E2-47BA-B1A7-067EF3B3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4" name="s3">
              <a:extLst>
                <a:ext uri="{FF2B5EF4-FFF2-40B4-BE49-F238E27FC236}">
                  <a16:creationId xmlns="" xmlns:a16="http://schemas.microsoft.com/office/drawing/2014/main" id="{F0229F66-2C60-4D5B-8D0B-4FB2775437A4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7F997064-302C-4EBE-9A0C-ACAC80D63766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51B1C43B-26F3-4908-A1BD-85980F58CB7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o</a:t>
                </a:r>
              </a:p>
            </p:txBody>
          </p:sp>
        </p:grpSp>
      </p:grpSp>
      <p:grpSp>
        <p:nvGrpSpPr>
          <p:cNvPr id="77" name="c">
            <a:extLst>
              <a:ext uri="{FF2B5EF4-FFF2-40B4-BE49-F238E27FC236}">
                <a16:creationId xmlns="" xmlns:a16="http://schemas.microsoft.com/office/drawing/2014/main" id="{34756216-17D8-4DF8-A14E-32A46F52684D}"/>
              </a:ext>
            </a:extLst>
          </p:cNvPr>
          <p:cNvGrpSpPr/>
          <p:nvPr/>
        </p:nvGrpSpPr>
        <p:grpSpPr>
          <a:xfrm>
            <a:off x="6770856" y="4797152"/>
            <a:ext cx="1383147" cy="1512168"/>
            <a:chOff x="756824" y="4629205"/>
            <a:chExt cx="1518777" cy="1660449"/>
          </a:xfrm>
        </p:grpSpPr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9C2BEEAD-AE3C-40D7-BE30-CBAB1BE4F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9" name="s3">
              <a:extLst>
                <a:ext uri="{FF2B5EF4-FFF2-40B4-BE49-F238E27FC236}">
                  <a16:creationId xmlns="" xmlns:a16="http://schemas.microsoft.com/office/drawing/2014/main" id="{ABEAF60C-41EF-4DC9-B9D2-CF5E8C513B91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26FB8805-8C7D-4329-84FE-2C6F6F6B3C70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41E416E6-567E-4C79-8A95-A30CB1556E27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c</a:t>
                </a:r>
              </a:p>
            </p:txBody>
          </p:sp>
        </p:grpSp>
      </p:grpSp>
      <p:grpSp>
        <p:nvGrpSpPr>
          <p:cNvPr id="82" name="k">
            <a:extLst>
              <a:ext uri="{FF2B5EF4-FFF2-40B4-BE49-F238E27FC236}">
                <a16:creationId xmlns="" xmlns:a16="http://schemas.microsoft.com/office/drawing/2014/main" id="{1B391C3A-170A-41D7-A290-D04629B99DF7}"/>
              </a:ext>
            </a:extLst>
          </p:cNvPr>
          <p:cNvGrpSpPr/>
          <p:nvPr/>
        </p:nvGrpSpPr>
        <p:grpSpPr>
          <a:xfrm>
            <a:off x="7640470" y="4797152"/>
            <a:ext cx="1383147" cy="1512168"/>
            <a:chOff x="756824" y="4629205"/>
            <a:chExt cx="1518777" cy="1660449"/>
          </a:xfrm>
        </p:grpSpPr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9729E8E1-CFB8-4FCB-B311-119E45EA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84" name="s3">
              <a:extLst>
                <a:ext uri="{FF2B5EF4-FFF2-40B4-BE49-F238E27FC236}">
                  <a16:creationId xmlns="" xmlns:a16="http://schemas.microsoft.com/office/drawing/2014/main" id="{EA94282B-3915-4EE1-B0D4-10DEA0E44C70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42117"/>
              <a:chOff x="5897195" y="915030"/>
              <a:chExt cx="701966" cy="784146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C240E4D6-8B34-4E41-BB9B-9821A365551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731C253-A3F6-4677-A865-DB925C212B4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8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k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C8F0D220-03EE-45A8-BAC4-CA5F4111F8B6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55600C89-B089-498D-B817-7B9A867F720C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B88F0CC3-4E5A-4BA7-A776-A2FDF72FE316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2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0.43559 -0.21528 " pathEditMode="relative" rAng="0" ptsTypes="AA" p14:bounceEnd="53000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1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path" presetSubtype="0" accel="5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2.22222E-6 L -0.17604 -0.21666 " pathEditMode="relative" rAng="0" ptsTypes="AA" p14:bounceEnd="48000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02" y="-10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08802 -0.21666 " pathEditMode="relative" rAng="0" ptsTypes="AA" p14:bounceEnd="50000">
                                          <p:cBhvr>
                                            <p:cTn id="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2" y="-10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0.43559 -0.21528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1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-2.22222E-6 L -0.17604 -0.21666 " pathEditMode="relative" rAng="0" ptsTypes="AA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02" y="-10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08802 -0.21666 " pathEditMode="relative" rAng="0" ptsTypes="AA">
                                          <p:cBhvr>
                                            <p:cTn id="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2" y="-10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7D3AC25-CC50-4B5E-B19B-8EF688E5D77D}"/>
              </a:ext>
            </a:extLst>
          </p:cNvPr>
          <p:cNvSpPr/>
          <p:nvPr/>
        </p:nvSpPr>
        <p:spPr>
          <a:xfrm>
            <a:off x="539750" y="548680"/>
            <a:ext cx="8064500" cy="5760640"/>
          </a:xfrm>
          <a:prstGeom prst="roundRect">
            <a:avLst>
              <a:gd name="adj" fmla="val 2428"/>
            </a:avLst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i - a">
            <a:extLst>
              <a:ext uri="{FF2B5EF4-FFF2-40B4-BE49-F238E27FC236}">
                <a16:creationId xmlns="" xmlns:a16="http://schemas.microsoft.com/office/drawing/2014/main" id="{0ED7FC46-7681-4359-A3BA-40734CD24CC8}"/>
              </a:ext>
            </a:extLst>
          </p:cNvPr>
          <p:cNvGrpSpPr/>
          <p:nvPr/>
        </p:nvGrpSpPr>
        <p:grpSpPr>
          <a:xfrm>
            <a:off x="683568" y="4797152"/>
            <a:ext cx="1383155" cy="1512168"/>
            <a:chOff x="756816" y="4629205"/>
            <a:chExt cx="1518785" cy="1660449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4C97C0B2-BA10-423C-AEED-DEC1C3C7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13" name="s3">
              <a:extLst>
                <a:ext uri="{FF2B5EF4-FFF2-40B4-BE49-F238E27FC236}">
                  <a16:creationId xmlns="" xmlns:a16="http://schemas.microsoft.com/office/drawing/2014/main" id="{081D71D8-74CB-4FCC-8A8E-2CC9C495C07E}"/>
                </a:ext>
              </a:extLst>
            </p:cNvPr>
            <p:cNvGrpSpPr/>
            <p:nvPr/>
          </p:nvGrpSpPr>
          <p:grpSpPr>
            <a:xfrm>
              <a:off x="756816" y="4753553"/>
              <a:ext cx="603691" cy="642118"/>
              <a:chOff x="5897195" y="915026"/>
              <a:chExt cx="737218" cy="784145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1352F50C-22C1-4423-9059-A821191E89C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512DF47-78D6-4E48-8361-AAB44E8B8FEA}"/>
                  </a:ext>
                </a:extLst>
              </p:cNvPr>
              <p:cNvSpPr txBox="1"/>
              <p:nvPr/>
            </p:nvSpPr>
            <p:spPr>
              <a:xfrm>
                <a:off x="6045030" y="915026"/>
                <a:ext cx="589383" cy="78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err="1">
                    <a:latin typeface="Twinkl SemiBold" pitchFamily="2" charset="0"/>
                  </a:rPr>
                  <a:t>i</a:t>
                </a:r>
                <a:endParaRPr lang="en-GB" sz="3200" b="1" dirty="0">
                  <a:latin typeface="Twinkl SemiBold" pitchFamily="2" charset="0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C9EE0D7-9100-47A0-8A5A-8BDACECF964F}"/>
              </a:ext>
            </a:extLst>
          </p:cNvPr>
          <p:cNvGrpSpPr/>
          <p:nvPr/>
        </p:nvGrpSpPr>
        <p:grpSpPr>
          <a:xfrm>
            <a:off x="2422796" y="731453"/>
            <a:ext cx="4760648" cy="2491342"/>
            <a:chOff x="2915816" y="937668"/>
            <a:chExt cx="4878288" cy="2491332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61332CD0-A991-4102-8F71-417A606A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937668"/>
              <a:ext cx="4878288" cy="2491332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8F536BA-B5A2-4BA6-8748-0C490E615B92}"/>
                </a:ext>
              </a:extLst>
            </p:cNvPr>
            <p:cNvSpPr/>
            <p:nvPr/>
          </p:nvSpPr>
          <p:spPr>
            <a:xfrm>
              <a:off x="3995936" y="1628800"/>
              <a:ext cx="2664296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C95AF3E-6107-44C1-96C6-AF4FBD73A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90" y="1179161"/>
            <a:ext cx="1660138" cy="1640364"/>
          </a:xfrm>
          <a:prstGeom prst="rect">
            <a:avLst/>
          </a:prstGeom>
        </p:spPr>
      </p:pic>
      <p:grpSp>
        <p:nvGrpSpPr>
          <p:cNvPr id="47" name="t">
            <a:extLst>
              <a:ext uri="{FF2B5EF4-FFF2-40B4-BE49-F238E27FC236}">
                <a16:creationId xmlns="" xmlns:a16="http://schemas.microsoft.com/office/drawing/2014/main" id="{E70A6D27-2925-4543-A819-F874ACA167A2}"/>
              </a:ext>
            </a:extLst>
          </p:cNvPr>
          <p:cNvGrpSpPr/>
          <p:nvPr/>
        </p:nvGrpSpPr>
        <p:grpSpPr>
          <a:xfrm>
            <a:off x="1553187" y="4797152"/>
            <a:ext cx="1383145" cy="1512168"/>
            <a:chOff x="756826" y="4629205"/>
            <a:chExt cx="1518775" cy="1660449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0B03B8C6-6B20-4230-930F-0A566B7F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49" name="s3">
              <a:extLst>
                <a:ext uri="{FF2B5EF4-FFF2-40B4-BE49-F238E27FC236}">
                  <a16:creationId xmlns="" xmlns:a16="http://schemas.microsoft.com/office/drawing/2014/main" id="{9A60967E-61CE-4332-B728-2304CD5A3BFB}"/>
                </a:ext>
              </a:extLst>
            </p:cNvPr>
            <p:cNvGrpSpPr/>
            <p:nvPr/>
          </p:nvGrpSpPr>
          <p:grpSpPr>
            <a:xfrm>
              <a:off x="756826" y="4789267"/>
              <a:ext cx="603382" cy="584800"/>
              <a:chOff x="5897195" y="958642"/>
              <a:chExt cx="736839" cy="714150"/>
            </a:xfrm>
          </p:grpSpPr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566931B4-43FE-4A43-BD14-61D844330A9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13A007EF-328B-4327-945C-317DDCD10638}"/>
                  </a:ext>
                </a:extLst>
              </p:cNvPr>
              <p:cNvSpPr txBox="1"/>
              <p:nvPr/>
            </p:nvSpPr>
            <p:spPr>
              <a:xfrm>
                <a:off x="6044651" y="958642"/>
                <a:ext cx="589383" cy="71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t</a:t>
                </a:r>
              </a:p>
            </p:txBody>
          </p:sp>
        </p:grpSp>
      </p:grpSp>
      <p:grpSp>
        <p:nvGrpSpPr>
          <p:cNvPr id="52" name="p">
            <a:extLst>
              <a:ext uri="{FF2B5EF4-FFF2-40B4-BE49-F238E27FC236}">
                <a16:creationId xmlns="" xmlns:a16="http://schemas.microsoft.com/office/drawing/2014/main" id="{2190110F-2E60-4011-8283-872FCF9488A5}"/>
              </a:ext>
            </a:extLst>
          </p:cNvPr>
          <p:cNvGrpSpPr/>
          <p:nvPr/>
        </p:nvGrpSpPr>
        <p:grpSpPr>
          <a:xfrm>
            <a:off x="2422796" y="4797152"/>
            <a:ext cx="1383151" cy="1512168"/>
            <a:chOff x="756820" y="4629205"/>
            <a:chExt cx="1518781" cy="1660449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D0CBBC52-1AA3-4305-B710-B78D65D61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4" name="s3">
              <a:extLst>
                <a:ext uri="{FF2B5EF4-FFF2-40B4-BE49-F238E27FC236}">
                  <a16:creationId xmlns="" xmlns:a16="http://schemas.microsoft.com/office/drawing/2014/main" id="{6C375D7D-D7C7-4F86-8EE2-A9FDA8B59C9C}"/>
                </a:ext>
              </a:extLst>
            </p:cNvPr>
            <p:cNvGrpSpPr/>
            <p:nvPr/>
          </p:nvGrpSpPr>
          <p:grpSpPr>
            <a:xfrm>
              <a:off x="756820" y="4724400"/>
              <a:ext cx="576066" cy="649667"/>
              <a:chOff x="5897195" y="879427"/>
              <a:chExt cx="703482" cy="793365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95FA69FC-ABA1-46CD-A577-DB73BEC1F76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7C41EE2D-FB2D-44F7-B887-A89CF0101C28}"/>
                  </a:ext>
                </a:extLst>
              </p:cNvPr>
              <p:cNvSpPr txBox="1"/>
              <p:nvPr/>
            </p:nvSpPr>
            <p:spPr>
              <a:xfrm>
                <a:off x="6011294" y="879427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p</a:t>
                </a:r>
              </a:p>
            </p:txBody>
          </p:sp>
        </p:grpSp>
      </p:grpSp>
      <p:grpSp>
        <p:nvGrpSpPr>
          <p:cNvPr id="57" name="a">
            <a:extLst>
              <a:ext uri="{FF2B5EF4-FFF2-40B4-BE49-F238E27FC236}">
                <a16:creationId xmlns="" xmlns:a16="http://schemas.microsoft.com/office/drawing/2014/main" id="{42DFD62D-B8BD-4293-9087-C4B1EA1E2B06}"/>
              </a:ext>
            </a:extLst>
          </p:cNvPr>
          <p:cNvGrpSpPr/>
          <p:nvPr/>
        </p:nvGrpSpPr>
        <p:grpSpPr>
          <a:xfrm>
            <a:off x="3292412" y="4797152"/>
            <a:ext cx="1383147" cy="1512168"/>
            <a:chOff x="756824" y="4629205"/>
            <a:chExt cx="1518777" cy="1660449"/>
          </a:xfrm>
        </p:grpSpPr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2868C765-A889-4833-830C-E9F2A993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9" name="s3">
              <a:extLst>
                <a:ext uri="{FF2B5EF4-FFF2-40B4-BE49-F238E27FC236}">
                  <a16:creationId xmlns="" xmlns:a16="http://schemas.microsoft.com/office/drawing/2014/main" id="{5CDBCBDE-596F-4F00-9F65-EEAD0B85753D}"/>
                </a:ext>
              </a:extLst>
            </p:cNvPr>
            <p:cNvGrpSpPr/>
            <p:nvPr/>
          </p:nvGrpSpPr>
          <p:grpSpPr>
            <a:xfrm>
              <a:off x="756824" y="4724400"/>
              <a:ext cx="574825" cy="649667"/>
              <a:chOff x="5897195" y="879427"/>
              <a:chExt cx="701966" cy="793365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2FE10C7D-8219-425D-A6B0-5388BCD4C575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13E52928-C48E-4DC2-890E-6C5271ECD610}"/>
                  </a:ext>
                </a:extLst>
              </p:cNvPr>
              <p:cNvSpPr txBox="1"/>
              <p:nvPr/>
            </p:nvSpPr>
            <p:spPr>
              <a:xfrm>
                <a:off x="5958854" y="879427"/>
                <a:ext cx="589383" cy="78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a</a:t>
                </a:r>
              </a:p>
            </p:txBody>
          </p:sp>
        </p:grpSp>
      </p:grpSp>
      <p:grpSp>
        <p:nvGrpSpPr>
          <p:cNvPr id="62" name="g">
            <a:extLst>
              <a:ext uri="{FF2B5EF4-FFF2-40B4-BE49-F238E27FC236}">
                <a16:creationId xmlns="" xmlns:a16="http://schemas.microsoft.com/office/drawing/2014/main" id="{97C0D333-5957-43DD-B003-09A9554A56DA}"/>
              </a:ext>
            </a:extLst>
          </p:cNvPr>
          <p:cNvGrpSpPr/>
          <p:nvPr/>
        </p:nvGrpSpPr>
        <p:grpSpPr>
          <a:xfrm>
            <a:off x="4162023" y="4797152"/>
            <a:ext cx="1383147" cy="1512168"/>
            <a:chOff x="756824" y="4629205"/>
            <a:chExt cx="1518777" cy="1660449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165BDBD6-97DA-49DE-90EC-07EB0CAF3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4" name="s3">
              <a:extLst>
                <a:ext uri="{FF2B5EF4-FFF2-40B4-BE49-F238E27FC236}">
                  <a16:creationId xmlns="" xmlns:a16="http://schemas.microsoft.com/office/drawing/2014/main" id="{65B7B84F-EB7A-4124-B78D-C5128F86BEC3}"/>
                </a:ext>
              </a:extLst>
            </p:cNvPr>
            <p:cNvGrpSpPr/>
            <p:nvPr/>
          </p:nvGrpSpPr>
          <p:grpSpPr>
            <a:xfrm>
              <a:off x="756824" y="4698825"/>
              <a:ext cx="574825" cy="675242"/>
              <a:chOff x="5897195" y="848195"/>
              <a:chExt cx="701966" cy="824597"/>
            </a:xfrm>
          </p:grpSpPr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A7F20699-A7DD-4ABD-A122-1B9D6987CB5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159D2E81-C7A3-4787-BBA2-B7880B27118A}"/>
                  </a:ext>
                </a:extLst>
              </p:cNvPr>
              <p:cNvSpPr txBox="1"/>
              <p:nvPr/>
            </p:nvSpPr>
            <p:spPr>
              <a:xfrm>
                <a:off x="6006582" y="848195"/>
                <a:ext cx="589383" cy="71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g</a:t>
                </a:r>
              </a:p>
            </p:txBody>
          </p:sp>
        </p:grpSp>
      </p:grpSp>
      <p:grpSp>
        <p:nvGrpSpPr>
          <p:cNvPr id="67" name="d">
            <a:extLst>
              <a:ext uri="{FF2B5EF4-FFF2-40B4-BE49-F238E27FC236}">
                <a16:creationId xmlns="" xmlns:a16="http://schemas.microsoft.com/office/drawing/2014/main" id="{BBC9100C-6C26-47C2-AC92-41094D312E50}"/>
              </a:ext>
            </a:extLst>
          </p:cNvPr>
          <p:cNvGrpSpPr/>
          <p:nvPr/>
        </p:nvGrpSpPr>
        <p:grpSpPr>
          <a:xfrm>
            <a:off x="5031634" y="4797152"/>
            <a:ext cx="1383147" cy="1512168"/>
            <a:chOff x="756824" y="4629205"/>
            <a:chExt cx="1518777" cy="1660449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D94B3905-0F67-44CE-A9E2-4E474BA42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9" name="s3">
              <a:extLst>
                <a:ext uri="{FF2B5EF4-FFF2-40B4-BE49-F238E27FC236}">
                  <a16:creationId xmlns="" xmlns:a16="http://schemas.microsoft.com/office/drawing/2014/main" id="{02106FD5-4FFF-4FF1-8FEB-5B3A4129101E}"/>
                </a:ext>
              </a:extLst>
            </p:cNvPr>
            <p:cNvGrpSpPr/>
            <p:nvPr/>
          </p:nvGrpSpPr>
          <p:grpSpPr>
            <a:xfrm>
              <a:off x="756824" y="4785277"/>
              <a:ext cx="574825" cy="588790"/>
              <a:chOff x="5897195" y="953769"/>
              <a:chExt cx="701966" cy="719023"/>
            </a:xfrm>
          </p:grpSpPr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B3E0C435-237D-44AF-99AA-DF3E4767EB74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9DDD792C-E858-4D50-A451-1F206503B505}"/>
                  </a:ext>
                </a:extLst>
              </p:cNvPr>
              <p:cNvSpPr txBox="1"/>
              <p:nvPr/>
            </p:nvSpPr>
            <p:spPr>
              <a:xfrm>
                <a:off x="5993267" y="953769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d</a:t>
                </a:r>
              </a:p>
            </p:txBody>
          </p:sp>
        </p:grpSp>
      </p:grpSp>
      <p:grpSp>
        <p:nvGrpSpPr>
          <p:cNvPr id="72" name="o">
            <a:extLst>
              <a:ext uri="{FF2B5EF4-FFF2-40B4-BE49-F238E27FC236}">
                <a16:creationId xmlns="" xmlns:a16="http://schemas.microsoft.com/office/drawing/2014/main" id="{311CF119-82E1-41C7-9129-068B02D0E3BA}"/>
              </a:ext>
            </a:extLst>
          </p:cNvPr>
          <p:cNvGrpSpPr/>
          <p:nvPr/>
        </p:nvGrpSpPr>
        <p:grpSpPr>
          <a:xfrm>
            <a:off x="5901245" y="4797152"/>
            <a:ext cx="1383147" cy="1512168"/>
            <a:chOff x="756824" y="4629205"/>
            <a:chExt cx="1518777" cy="1660449"/>
          </a:xfrm>
        </p:grpSpPr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FBEE2EFF-51E2-47BA-B1A7-067EF3B3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4" name="s3">
              <a:extLst>
                <a:ext uri="{FF2B5EF4-FFF2-40B4-BE49-F238E27FC236}">
                  <a16:creationId xmlns="" xmlns:a16="http://schemas.microsoft.com/office/drawing/2014/main" id="{F0229F66-2C60-4D5B-8D0B-4FB2775437A4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7F997064-302C-4EBE-9A0C-ACAC80D63766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51B1C43B-26F3-4908-A1BD-85980F58CB7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o</a:t>
                </a:r>
              </a:p>
            </p:txBody>
          </p:sp>
        </p:grpSp>
      </p:grpSp>
      <p:grpSp>
        <p:nvGrpSpPr>
          <p:cNvPr id="77" name="c">
            <a:extLst>
              <a:ext uri="{FF2B5EF4-FFF2-40B4-BE49-F238E27FC236}">
                <a16:creationId xmlns="" xmlns:a16="http://schemas.microsoft.com/office/drawing/2014/main" id="{34756216-17D8-4DF8-A14E-32A46F52684D}"/>
              </a:ext>
            </a:extLst>
          </p:cNvPr>
          <p:cNvGrpSpPr/>
          <p:nvPr/>
        </p:nvGrpSpPr>
        <p:grpSpPr>
          <a:xfrm>
            <a:off x="6770856" y="4797152"/>
            <a:ext cx="1383147" cy="1512168"/>
            <a:chOff x="756824" y="4629205"/>
            <a:chExt cx="1518777" cy="1660449"/>
          </a:xfrm>
        </p:grpSpPr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9C2BEEAD-AE3C-40D7-BE30-CBAB1BE4F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9" name="s3">
              <a:extLst>
                <a:ext uri="{FF2B5EF4-FFF2-40B4-BE49-F238E27FC236}">
                  <a16:creationId xmlns="" xmlns:a16="http://schemas.microsoft.com/office/drawing/2014/main" id="{ABEAF60C-41EF-4DC9-B9D2-CF5E8C513B91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26FB8805-8C7D-4329-84FE-2C6F6F6B3C70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41E416E6-567E-4C79-8A95-A30CB1556E27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c</a:t>
                </a:r>
              </a:p>
            </p:txBody>
          </p:sp>
        </p:grpSp>
      </p:grpSp>
      <p:grpSp>
        <p:nvGrpSpPr>
          <p:cNvPr id="82" name="k">
            <a:extLst>
              <a:ext uri="{FF2B5EF4-FFF2-40B4-BE49-F238E27FC236}">
                <a16:creationId xmlns="" xmlns:a16="http://schemas.microsoft.com/office/drawing/2014/main" id="{1B391C3A-170A-41D7-A290-D04629B99DF7}"/>
              </a:ext>
            </a:extLst>
          </p:cNvPr>
          <p:cNvGrpSpPr/>
          <p:nvPr/>
        </p:nvGrpSpPr>
        <p:grpSpPr>
          <a:xfrm>
            <a:off x="7640470" y="4797152"/>
            <a:ext cx="1383147" cy="1512168"/>
            <a:chOff x="756824" y="4629205"/>
            <a:chExt cx="1518777" cy="1660449"/>
          </a:xfrm>
        </p:grpSpPr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9729E8E1-CFB8-4FCB-B311-119E45EA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84" name="s3">
              <a:extLst>
                <a:ext uri="{FF2B5EF4-FFF2-40B4-BE49-F238E27FC236}">
                  <a16:creationId xmlns="" xmlns:a16="http://schemas.microsoft.com/office/drawing/2014/main" id="{EA94282B-3915-4EE1-B0D4-10DEA0E44C70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42117"/>
              <a:chOff x="5897195" y="915030"/>
              <a:chExt cx="701966" cy="784146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C240E4D6-8B34-4E41-BB9B-9821A365551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731C253-A3F6-4677-A865-DB925C212B4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8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k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879B91F5-160B-4CF8-8175-FC0CABED6D7C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0B3C6CFE-A215-46EB-9992-4F9E8B1120B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BC2B31A4-1BDE-4E6F-8E80-6EA92395C55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9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08802 -0.21666 " pathEditMode="relative" rAng="0" ptsTypes="AA" p14:bounceEnd="50000">
                                          <p:cBhvr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2" y="-10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2.22222E-6 L 0.13906 -0.21528 " pathEditMode="relative" rAng="0" ptsTypes="AA" p14:bounceEnd="50000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50000" fill="hold" nodeType="click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2.22222E-6 L 0.39357 -0.21528 " pathEditMode="relative" rAng="0" ptsTypes="AA" p14:bounceEnd="43000">
                                          <p:cBhvr>
                                            <p:cTn id="6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0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-2.22222E-6 L 0.08802 -0.21666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2" y="-1083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2.22222E-6 L 0.13906 -0.21528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44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2.22222E-6 L 0.39357 -0.21528 " pathEditMode="relative" rAng="0" ptsTypes="AA">
                                          <p:cBhvr>
                                            <p:cTn id="6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0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7D3AC25-CC50-4B5E-B19B-8EF688E5D77D}"/>
              </a:ext>
            </a:extLst>
          </p:cNvPr>
          <p:cNvSpPr/>
          <p:nvPr/>
        </p:nvSpPr>
        <p:spPr>
          <a:xfrm>
            <a:off x="539750" y="548680"/>
            <a:ext cx="8064500" cy="5760640"/>
          </a:xfrm>
          <a:prstGeom prst="roundRect">
            <a:avLst>
              <a:gd name="adj" fmla="val 2428"/>
            </a:avLst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i - a">
            <a:extLst>
              <a:ext uri="{FF2B5EF4-FFF2-40B4-BE49-F238E27FC236}">
                <a16:creationId xmlns="" xmlns:a16="http://schemas.microsoft.com/office/drawing/2014/main" id="{0ED7FC46-7681-4359-A3BA-40734CD24CC8}"/>
              </a:ext>
            </a:extLst>
          </p:cNvPr>
          <p:cNvGrpSpPr/>
          <p:nvPr/>
        </p:nvGrpSpPr>
        <p:grpSpPr>
          <a:xfrm>
            <a:off x="683568" y="4797152"/>
            <a:ext cx="1383155" cy="1512168"/>
            <a:chOff x="756816" y="4629205"/>
            <a:chExt cx="1518785" cy="1660449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4C97C0B2-BA10-423C-AEED-DEC1C3C7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13" name="s3">
              <a:extLst>
                <a:ext uri="{FF2B5EF4-FFF2-40B4-BE49-F238E27FC236}">
                  <a16:creationId xmlns="" xmlns:a16="http://schemas.microsoft.com/office/drawing/2014/main" id="{081D71D8-74CB-4FCC-8A8E-2CC9C495C07E}"/>
                </a:ext>
              </a:extLst>
            </p:cNvPr>
            <p:cNvGrpSpPr/>
            <p:nvPr/>
          </p:nvGrpSpPr>
          <p:grpSpPr>
            <a:xfrm>
              <a:off x="756816" y="4753553"/>
              <a:ext cx="603691" cy="642118"/>
              <a:chOff x="5897195" y="915026"/>
              <a:chExt cx="737218" cy="784145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1352F50C-22C1-4423-9059-A821191E89C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512DF47-78D6-4E48-8361-AAB44E8B8FEA}"/>
                  </a:ext>
                </a:extLst>
              </p:cNvPr>
              <p:cNvSpPr txBox="1"/>
              <p:nvPr/>
            </p:nvSpPr>
            <p:spPr>
              <a:xfrm>
                <a:off x="6045030" y="915026"/>
                <a:ext cx="589383" cy="78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err="1">
                    <a:latin typeface="Twinkl SemiBold" pitchFamily="2" charset="0"/>
                  </a:rPr>
                  <a:t>i</a:t>
                </a:r>
                <a:endParaRPr lang="en-GB" sz="3200" b="1" dirty="0">
                  <a:latin typeface="Twinkl SemiBold" pitchFamily="2" charset="0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C9EE0D7-9100-47A0-8A5A-8BDACECF964F}"/>
              </a:ext>
            </a:extLst>
          </p:cNvPr>
          <p:cNvGrpSpPr/>
          <p:nvPr/>
        </p:nvGrpSpPr>
        <p:grpSpPr>
          <a:xfrm>
            <a:off x="2422796" y="731453"/>
            <a:ext cx="4760648" cy="2491342"/>
            <a:chOff x="2915816" y="937668"/>
            <a:chExt cx="4878288" cy="2491332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61332CD0-A991-4102-8F71-417A606A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937668"/>
              <a:ext cx="4878288" cy="2491332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8F536BA-B5A2-4BA6-8748-0C490E615B92}"/>
                </a:ext>
              </a:extLst>
            </p:cNvPr>
            <p:cNvSpPr/>
            <p:nvPr/>
          </p:nvSpPr>
          <p:spPr>
            <a:xfrm>
              <a:off x="3995936" y="1628800"/>
              <a:ext cx="2664296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C95AF3E-6107-44C1-96C6-AF4FBD73A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90" y="1259695"/>
            <a:ext cx="1660138" cy="1479295"/>
          </a:xfrm>
          <a:prstGeom prst="rect">
            <a:avLst/>
          </a:prstGeom>
        </p:spPr>
      </p:pic>
      <p:grpSp>
        <p:nvGrpSpPr>
          <p:cNvPr id="47" name="t">
            <a:extLst>
              <a:ext uri="{FF2B5EF4-FFF2-40B4-BE49-F238E27FC236}">
                <a16:creationId xmlns="" xmlns:a16="http://schemas.microsoft.com/office/drawing/2014/main" id="{E70A6D27-2925-4543-A819-F874ACA167A2}"/>
              </a:ext>
            </a:extLst>
          </p:cNvPr>
          <p:cNvGrpSpPr/>
          <p:nvPr/>
        </p:nvGrpSpPr>
        <p:grpSpPr>
          <a:xfrm>
            <a:off x="1553187" y="4797152"/>
            <a:ext cx="1383145" cy="1512168"/>
            <a:chOff x="756826" y="4629205"/>
            <a:chExt cx="1518775" cy="1660449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0B03B8C6-6B20-4230-930F-0A566B7F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49" name="s3">
              <a:extLst>
                <a:ext uri="{FF2B5EF4-FFF2-40B4-BE49-F238E27FC236}">
                  <a16:creationId xmlns="" xmlns:a16="http://schemas.microsoft.com/office/drawing/2014/main" id="{9A60967E-61CE-4332-B728-2304CD5A3BFB}"/>
                </a:ext>
              </a:extLst>
            </p:cNvPr>
            <p:cNvGrpSpPr/>
            <p:nvPr/>
          </p:nvGrpSpPr>
          <p:grpSpPr>
            <a:xfrm>
              <a:off x="756826" y="4789267"/>
              <a:ext cx="603382" cy="584800"/>
              <a:chOff x="5897195" y="958642"/>
              <a:chExt cx="736839" cy="714150"/>
            </a:xfrm>
          </p:grpSpPr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566931B4-43FE-4A43-BD14-61D844330A9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13A007EF-328B-4327-945C-317DDCD10638}"/>
                  </a:ext>
                </a:extLst>
              </p:cNvPr>
              <p:cNvSpPr txBox="1"/>
              <p:nvPr/>
            </p:nvSpPr>
            <p:spPr>
              <a:xfrm>
                <a:off x="6044651" y="958642"/>
                <a:ext cx="589383" cy="71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t</a:t>
                </a:r>
              </a:p>
            </p:txBody>
          </p:sp>
        </p:grpSp>
      </p:grpSp>
      <p:grpSp>
        <p:nvGrpSpPr>
          <p:cNvPr id="52" name="p">
            <a:extLst>
              <a:ext uri="{FF2B5EF4-FFF2-40B4-BE49-F238E27FC236}">
                <a16:creationId xmlns="" xmlns:a16="http://schemas.microsoft.com/office/drawing/2014/main" id="{2190110F-2E60-4011-8283-872FCF9488A5}"/>
              </a:ext>
            </a:extLst>
          </p:cNvPr>
          <p:cNvGrpSpPr/>
          <p:nvPr/>
        </p:nvGrpSpPr>
        <p:grpSpPr>
          <a:xfrm>
            <a:off x="2422796" y="4797152"/>
            <a:ext cx="1383151" cy="1512168"/>
            <a:chOff x="756820" y="4629205"/>
            <a:chExt cx="1518781" cy="1660449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D0CBBC52-1AA3-4305-B710-B78D65D61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4" name="s3">
              <a:extLst>
                <a:ext uri="{FF2B5EF4-FFF2-40B4-BE49-F238E27FC236}">
                  <a16:creationId xmlns="" xmlns:a16="http://schemas.microsoft.com/office/drawing/2014/main" id="{6C375D7D-D7C7-4F86-8EE2-A9FDA8B59C9C}"/>
                </a:ext>
              </a:extLst>
            </p:cNvPr>
            <p:cNvGrpSpPr/>
            <p:nvPr/>
          </p:nvGrpSpPr>
          <p:grpSpPr>
            <a:xfrm>
              <a:off x="756820" y="4724400"/>
              <a:ext cx="576066" cy="649667"/>
              <a:chOff x="5897195" y="879427"/>
              <a:chExt cx="703482" cy="793365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95FA69FC-ABA1-46CD-A577-DB73BEC1F76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7C41EE2D-FB2D-44F7-B887-A89CF0101C28}"/>
                  </a:ext>
                </a:extLst>
              </p:cNvPr>
              <p:cNvSpPr txBox="1"/>
              <p:nvPr/>
            </p:nvSpPr>
            <p:spPr>
              <a:xfrm>
                <a:off x="6011294" y="879427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p</a:t>
                </a:r>
              </a:p>
            </p:txBody>
          </p:sp>
        </p:grpSp>
      </p:grpSp>
      <p:grpSp>
        <p:nvGrpSpPr>
          <p:cNvPr id="57" name="a">
            <a:extLst>
              <a:ext uri="{FF2B5EF4-FFF2-40B4-BE49-F238E27FC236}">
                <a16:creationId xmlns="" xmlns:a16="http://schemas.microsoft.com/office/drawing/2014/main" id="{42DFD62D-B8BD-4293-9087-C4B1EA1E2B06}"/>
              </a:ext>
            </a:extLst>
          </p:cNvPr>
          <p:cNvGrpSpPr/>
          <p:nvPr/>
        </p:nvGrpSpPr>
        <p:grpSpPr>
          <a:xfrm>
            <a:off x="3292412" y="4797152"/>
            <a:ext cx="1383147" cy="1512168"/>
            <a:chOff x="756824" y="4629205"/>
            <a:chExt cx="1518777" cy="1660449"/>
          </a:xfrm>
        </p:grpSpPr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2868C765-A889-4833-830C-E9F2A993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9" name="s3">
              <a:extLst>
                <a:ext uri="{FF2B5EF4-FFF2-40B4-BE49-F238E27FC236}">
                  <a16:creationId xmlns="" xmlns:a16="http://schemas.microsoft.com/office/drawing/2014/main" id="{5CDBCBDE-596F-4F00-9F65-EEAD0B85753D}"/>
                </a:ext>
              </a:extLst>
            </p:cNvPr>
            <p:cNvGrpSpPr/>
            <p:nvPr/>
          </p:nvGrpSpPr>
          <p:grpSpPr>
            <a:xfrm>
              <a:off x="756824" y="4724400"/>
              <a:ext cx="574825" cy="649667"/>
              <a:chOff x="5897195" y="879427"/>
              <a:chExt cx="701966" cy="793365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2FE10C7D-8219-425D-A6B0-5388BCD4C575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13E52928-C48E-4DC2-890E-6C5271ECD610}"/>
                  </a:ext>
                </a:extLst>
              </p:cNvPr>
              <p:cNvSpPr txBox="1"/>
              <p:nvPr/>
            </p:nvSpPr>
            <p:spPr>
              <a:xfrm>
                <a:off x="5958854" y="879427"/>
                <a:ext cx="589383" cy="78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a</a:t>
                </a:r>
              </a:p>
            </p:txBody>
          </p:sp>
        </p:grpSp>
      </p:grpSp>
      <p:grpSp>
        <p:nvGrpSpPr>
          <p:cNvPr id="62" name="g">
            <a:extLst>
              <a:ext uri="{FF2B5EF4-FFF2-40B4-BE49-F238E27FC236}">
                <a16:creationId xmlns="" xmlns:a16="http://schemas.microsoft.com/office/drawing/2014/main" id="{97C0D333-5957-43DD-B003-09A9554A56DA}"/>
              </a:ext>
            </a:extLst>
          </p:cNvPr>
          <p:cNvGrpSpPr/>
          <p:nvPr/>
        </p:nvGrpSpPr>
        <p:grpSpPr>
          <a:xfrm>
            <a:off x="4162023" y="4797152"/>
            <a:ext cx="1383147" cy="1512168"/>
            <a:chOff x="756824" y="4629205"/>
            <a:chExt cx="1518777" cy="1660449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165BDBD6-97DA-49DE-90EC-07EB0CAF3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4" name="s3">
              <a:extLst>
                <a:ext uri="{FF2B5EF4-FFF2-40B4-BE49-F238E27FC236}">
                  <a16:creationId xmlns="" xmlns:a16="http://schemas.microsoft.com/office/drawing/2014/main" id="{65B7B84F-EB7A-4124-B78D-C5128F86BEC3}"/>
                </a:ext>
              </a:extLst>
            </p:cNvPr>
            <p:cNvGrpSpPr/>
            <p:nvPr/>
          </p:nvGrpSpPr>
          <p:grpSpPr>
            <a:xfrm>
              <a:off x="756824" y="4698825"/>
              <a:ext cx="574825" cy="675242"/>
              <a:chOff x="5897195" y="848195"/>
              <a:chExt cx="701966" cy="824597"/>
            </a:xfrm>
          </p:grpSpPr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A7F20699-A7DD-4ABD-A122-1B9D6987CB5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159D2E81-C7A3-4787-BBA2-B7880B27118A}"/>
                  </a:ext>
                </a:extLst>
              </p:cNvPr>
              <p:cNvSpPr txBox="1"/>
              <p:nvPr/>
            </p:nvSpPr>
            <p:spPr>
              <a:xfrm>
                <a:off x="6006582" y="848195"/>
                <a:ext cx="589383" cy="71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g</a:t>
                </a:r>
              </a:p>
            </p:txBody>
          </p:sp>
        </p:grpSp>
      </p:grpSp>
      <p:grpSp>
        <p:nvGrpSpPr>
          <p:cNvPr id="67" name="d">
            <a:extLst>
              <a:ext uri="{FF2B5EF4-FFF2-40B4-BE49-F238E27FC236}">
                <a16:creationId xmlns="" xmlns:a16="http://schemas.microsoft.com/office/drawing/2014/main" id="{BBC9100C-6C26-47C2-AC92-41094D312E50}"/>
              </a:ext>
            </a:extLst>
          </p:cNvPr>
          <p:cNvGrpSpPr/>
          <p:nvPr/>
        </p:nvGrpSpPr>
        <p:grpSpPr>
          <a:xfrm>
            <a:off x="5031634" y="4797152"/>
            <a:ext cx="1383147" cy="1512168"/>
            <a:chOff x="756824" y="4629205"/>
            <a:chExt cx="1518777" cy="1660449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D94B3905-0F67-44CE-A9E2-4E474BA42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9" name="s3">
              <a:extLst>
                <a:ext uri="{FF2B5EF4-FFF2-40B4-BE49-F238E27FC236}">
                  <a16:creationId xmlns="" xmlns:a16="http://schemas.microsoft.com/office/drawing/2014/main" id="{02106FD5-4FFF-4FF1-8FEB-5B3A4129101E}"/>
                </a:ext>
              </a:extLst>
            </p:cNvPr>
            <p:cNvGrpSpPr/>
            <p:nvPr/>
          </p:nvGrpSpPr>
          <p:grpSpPr>
            <a:xfrm>
              <a:off x="756824" y="4785277"/>
              <a:ext cx="574825" cy="588790"/>
              <a:chOff x="5897195" y="953769"/>
              <a:chExt cx="701966" cy="719023"/>
            </a:xfrm>
          </p:grpSpPr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B3E0C435-237D-44AF-99AA-DF3E4767EB74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9DDD792C-E858-4D50-A451-1F206503B505}"/>
                  </a:ext>
                </a:extLst>
              </p:cNvPr>
              <p:cNvSpPr txBox="1"/>
              <p:nvPr/>
            </p:nvSpPr>
            <p:spPr>
              <a:xfrm>
                <a:off x="5993267" y="953769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d</a:t>
                </a:r>
              </a:p>
            </p:txBody>
          </p:sp>
        </p:grpSp>
      </p:grpSp>
      <p:grpSp>
        <p:nvGrpSpPr>
          <p:cNvPr id="72" name="o">
            <a:extLst>
              <a:ext uri="{FF2B5EF4-FFF2-40B4-BE49-F238E27FC236}">
                <a16:creationId xmlns="" xmlns:a16="http://schemas.microsoft.com/office/drawing/2014/main" id="{311CF119-82E1-41C7-9129-068B02D0E3BA}"/>
              </a:ext>
            </a:extLst>
          </p:cNvPr>
          <p:cNvGrpSpPr/>
          <p:nvPr/>
        </p:nvGrpSpPr>
        <p:grpSpPr>
          <a:xfrm>
            <a:off x="5901245" y="4797152"/>
            <a:ext cx="1383147" cy="1512168"/>
            <a:chOff x="756824" y="4629205"/>
            <a:chExt cx="1518777" cy="1660449"/>
          </a:xfrm>
        </p:grpSpPr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FBEE2EFF-51E2-47BA-B1A7-067EF3B3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4" name="s3">
              <a:extLst>
                <a:ext uri="{FF2B5EF4-FFF2-40B4-BE49-F238E27FC236}">
                  <a16:creationId xmlns="" xmlns:a16="http://schemas.microsoft.com/office/drawing/2014/main" id="{F0229F66-2C60-4D5B-8D0B-4FB2775437A4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7F997064-302C-4EBE-9A0C-ACAC80D63766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51B1C43B-26F3-4908-A1BD-85980F58CB7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o</a:t>
                </a:r>
              </a:p>
            </p:txBody>
          </p:sp>
        </p:grpSp>
      </p:grpSp>
      <p:grpSp>
        <p:nvGrpSpPr>
          <p:cNvPr id="77" name="c">
            <a:extLst>
              <a:ext uri="{FF2B5EF4-FFF2-40B4-BE49-F238E27FC236}">
                <a16:creationId xmlns="" xmlns:a16="http://schemas.microsoft.com/office/drawing/2014/main" id="{34756216-17D8-4DF8-A14E-32A46F52684D}"/>
              </a:ext>
            </a:extLst>
          </p:cNvPr>
          <p:cNvGrpSpPr/>
          <p:nvPr/>
        </p:nvGrpSpPr>
        <p:grpSpPr>
          <a:xfrm>
            <a:off x="6770856" y="4797152"/>
            <a:ext cx="1383147" cy="1512168"/>
            <a:chOff x="756824" y="4629205"/>
            <a:chExt cx="1518777" cy="1660449"/>
          </a:xfrm>
        </p:grpSpPr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9C2BEEAD-AE3C-40D7-BE30-CBAB1BE4F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9" name="s3">
              <a:extLst>
                <a:ext uri="{FF2B5EF4-FFF2-40B4-BE49-F238E27FC236}">
                  <a16:creationId xmlns="" xmlns:a16="http://schemas.microsoft.com/office/drawing/2014/main" id="{ABEAF60C-41EF-4DC9-B9D2-CF5E8C513B91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26FB8805-8C7D-4329-84FE-2C6F6F6B3C70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41E416E6-567E-4C79-8A95-A30CB1556E27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c</a:t>
                </a:r>
              </a:p>
            </p:txBody>
          </p:sp>
        </p:grpSp>
      </p:grpSp>
      <p:grpSp>
        <p:nvGrpSpPr>
          <p:cNvPr id="82" name="k">
            <a:extLst>
              <a:ext uri="{FF2B5EF4-FFF2-40B4-BE49-F238E27FC236}">
                <a16:creationId xmlns="" xmlns:a16="http://schemas.microsoft.com/office/drawing/2014/main" id="{1B391C3A-170A-41D7-A290-D04629B99DF7}"/>
              </a:ext>
            </a:extLst>
          </p:cNvPr>
          <p:cNvGrpSpPr/>
          <p:nvPr/>
        </p:nvGrpSpPr>
        <p:grpSpPr>
          <a:xfrm>
            <a:off x="7640470" y="4797152"/>
            <a:ext cx="1383147" cy="1512168"/>
            <a:chOff x="756824" y="4629205"/>
            <a:chExt cx="1518777" cy="1660449"/>
          </a:xfrm>
        </p:grpSpPr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9729E8E1-CFB8-4FCB-B311-119E45EA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84" name="s3">
              <a:extLst>
                <a:ext uri="{FF2B5EF4-FFF2-40B4-BE49-F238E27FC236}">
                  <a16:creationId xmlns="" xmlns:a16="http://schemas.microsoft.com/office/drawing/2014/main" id="{EA94282B-3915-4EE1-B0D4-10DEA0E44C70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42117"/>
              <a:chOff x="5897195" y="915030"/>
              <a:chExt cx="701966" cy="784146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C240E4D6-8B34-4E41-BB9B-9821A365551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731C253-A3F6-4677-A865-DB925C212B4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8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k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D0C49635-8666-4F96-9FA3-EE0082115090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8E582258-2204-42E2-B2AF-60A138300222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81528A7F-BC77-4972-B4AE-0C01B0F00E22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fill="hold" nodeType="click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2.22222E-6 L 0.39357 -0.21528 " pathEditMode="relative" rAng="0" ptsTypes="AA" p14:bounceEnd="43000">
                                          <p:cBhvr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0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accel="50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2.22222E-6 L 0.03871 -0.21528 " pathEditMode="relative" rAng="0" ptsTypes="AA" p14:bounceEnd="44000">
                                          <p:cBhvr>
                                            <p:cTn id="6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7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2.22222E-6 L -0.49375 -0.21528 " pathEditMode="relative" rAng="0" ptsTypes="AA" p14:bounceEnd="50000">
                                          <p:cBhvr>
                                            <p:cTn id="7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88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2.22222E-6 L 0.39357 -0.21528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0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2.22222E-6 L 0.03871 -0.21528 " pathEditMode="relative" rAng="0" ptsTypes="AA">
                                          <p:cBhvr>
                                            <p:cTn id="6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7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2.22222E-6 L -0.49375 -0.21528 " pathEditMode="relative" rAng="0" ptsTypes="AA">
                                          <p:cBhvr>
                                            <p:cTn id="7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88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B5428CF-9DDA-483C-8E0A-4D3DCD1B0557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0821A"/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6699DCA3-68AF-4101-9304-03F0672812FE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65AA5EA-5AFE-4590-9489-36B1771D0AD0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ACE101D-A68D-420A-97C4-C9CF1DB08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56" y="2845652"/>
            <a:ext cx="1455289" cy="26081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F9BE3CF0-558E-4606-859A-C8BC912F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Caption Time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D8AB031-1225-4EA2-9C56-206D7204FF77}"/>
              </a:ext>
            </a:extLst>
          </p:cNvPr>
          <p:cNvSpPr/>
          <p:nvPr/>
        </p:nvSpPr>
        <p:spPr>
          <a:xfrm>
            <a:off x="827584" y="1473200"/>
            <a:ext cx="5328592" cy="1163712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Who is excited about the kite? Read the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caption then click ‘Show’ to reveal the answer!</a:t>
            </a:r>
          </a:p>
        </p:txBody>
      </p:sp>
      <p:grpSp>
        <p:nvGrpSpPr>
          <p:cNvPr id="9" name="Kit's teachings">
            <a:extLst>
              <a:ext uri="{FF2B5EF4-FFF2-40B4-BE49-F238E27FC236}">
                <a16:creationId xmlns=""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sp>
        <p:nvSpPr>
          <p:cNvPr id="14" name="Kit's teaching bubble">
            <a:extLst>
              <a:ext uri="{FF2B5EF4-FFF2-40B4-BE49-F238E27FC236}">
                <a16:creationId xmlns=""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672036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‘Sound Buttons On/Off’ to select whether you want to show sound buttons under the caption.</a:t>
            </a:r>
          </a:p>
        </p:txBody>
      </p:sp>
      <p:sp>
        <p:nvSpPr>
          <p:cNvPr id="15" name="Close bubble">
            <a:extLst>
              <a:ext uri="{FF2B5EF4-FFF2-40B4-BE49-F238E27FC236}">
                <a16:creationId xmlns=""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4933603" y="3981896"/>
            <a:ext cx="284162" cy="284163"/>
          </a:xfrm>
          <a:prstGeom prst="ellipse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5CEE1BE-5E4E-4598-81C8-862587AC5D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8" t="8000" r="20196" b="32191"/>
          <a:stretch/>
        </p:blipFill>
        <p:spPr>
          <a:xfrm>
            <a:off x="5436245" y="1196752"/>
            <a:ext cx="3312219" cy="49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59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E952AE2-29F3-4DB2-9B52-4B817FFA19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r="866"/>
          <a:stretch/>
        </p:blipFill>
        <p:spPr>
          <a:xfrm>
            <a:off x="539749" y="527502"/>
            <a:ext cx="8064501" cy="5802995"/>
          </a:xfrm>
          <a:prstGeom prst="roundRect">
            <a:avLst>
              <a:gd name="adj" fmla="val 3208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7B7B44A-A5FB-4CCA-AB93-8ABE9C5EE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61" y="1862107"/>
            <a:ext cx="4442056" cy="38884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296E30E-A849-477A-A822-A6C0B42BD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0804" y="4084609"/>
            <a:ext cx="2662209" cy="19559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B5428CF-9DDA-483C-8E0A-4D3DCD1B0557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0821A"/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6699DCA3-68AF-4101-9304-03F0672812FE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65AA5EA-5AFE-4590-9489-36B1771D0AD0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6" name="Sound Buttons">
            <a:extLst>
              <a:ext uri="{FF2B5EF4-FFF2-40B4-BE49-F238E27FC236}">
                <a16:creationId xmlns="" xmlns:a16="http://schemas.microsoft.com/office/drawing/2014/main" id="{08F6DEF3-086F-4417-BABD-AFF72C6ECEF1}"/>
              </a:ext>
            </a:extLst>
          </p:cNvPr>
          <p:cNvSpPr/>
          <p:nvPr/>
        </p:nvSpPr>
        <p:spPr>
          <a:xfrm>
            <a:off x="755576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rgbClr val="F0821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18" name="Show button">
            <a:extLst>
              <a:ext uri="{FF2B5EF4-FFF2-40B4-BE49-F238E27FC236}">
                <a16:creationId xmlns=""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sp>
        <p:nvSpPr>
          <p:cNvPr id="21" name="Speech Bubble">
            <a:extLst>
              <a:ext uri="{FF2B5EF4-FFF2-40B4-BE49-F238E27FC236}">
                <a16:creationId xmlns=""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755576" y="774657"/>
            <a:ext cx="5205950" cy="937398"/>
          </a:xfrm>
          <a:prstGeom prst="wedgeRoundRectCallout">
            <a:avLst>
              <a:gd name="adj1" fmla="val 67463"/>
              <a:gd name="adj2" fmla="val 317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a kid and a dog</a:t>
            </a:r>
          </a:p>
        </p:txBody>
      </p:sp>
      <p:grpSp>
        <p:nvGrpSpPr>
          <p:cNvPr id="22" name="dots">
            <a:extLst>
              <a:ext uri="{FF2B5EF4-FFF2-40B4-BE49-F238E27FC236}">
                <a16:creationId xmlns="" xmlns:a16="http://schemas.microsoft.com/office/drawing/2014/main" id="{FC3E679E-7D60-45B2-AA65-E536856BD4FA}"/>
              </a:ext>
            </a:extLst>
          </p:cNvPr>
          <p:cNvGrpSpPr/>
          <p:nvPr/>
        </p:nvGrpSpPr>
        <p:grpSpPr>
          <a:xfrm>
            <a:off x="2015728" y="1528409"/>
            <a:ext cx="2700288" cy="100296"/>
            <a:chOff x="3464384" y="5877272"/>
            <a:chExt cx="2700288" cy="108000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429F5D01-E511-4090-8376-B9415960CD0D}"/>
                </a:ext>
              </a:extLst>
            </p:cNvPr>
            <p:cNvGrpSpPr/>
            <p:nvPr/>
          </p:nvGrpSpPr>
          <p:grpSpPr>
            <a:xfrm>
              <a:off x="3464384" y="5877272"/>
              <a:ext cx="1566762" cy="108000"/>
              <a:chOff x="3464384" y="5877272"/>
              <a:chExt cx="1566762" cy="108000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7E9F1EEA-F853-42A0-8696-9543E9A2EC71}"/>
                  </a:ext>
                </a:extLst>
              </p:cNvPr>
              <p:cNvSpPr/>
              <p:nvPr/>
            </p:nvSpPr>
            <p:spPr>
              <a:xfrm>
                <a:off x="3464384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C9B7787E-2F06-4EDC-A985-86FB66C7D18C}"/>
                  </a:ext>
                </a:extLst>
              </p:cNvPr>
              <p:cNvSpPr/>
              <p:nvPr/>
            </p:nvSpPr>
            <p:spPr>
              <a:xfrm>
                <a:off x="3788408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0461B762-27BA-4E3C-94A4-B4D0FAD5FADF}"/>
                  </a:ext>
                </a:extLst>
              </p:cNvPr>
              <p:cNvSpPr/>
              <p:nvPr/>
            </p:nvSpPr>
            <p:spPr>
              <a:xfrm>
                <a:off x="3968440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3A4017CA-857C-452F-8C36-4F093BBDD7CA}"/>
                  </a:ext>
                </a:extLst>
              </p:cNvPr>
              <p:cNvSpPr/>
              <p:nvPr/>
            </p:nvSpPr>
            <p:spPr>
              <a:xfrm>
                <a:off x="4148448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B7A7D045-4769-4CFC-913F-142625DA595C}"/>
                  </a:ext>
                </a:extLst>
              </p:cNvPr>
              <p:cNvSpPr/>
              <p:nvPr/>
            </p:nvSpPr>
            <p:spPr>
              <a:xfrm>
                <a:off x="4472163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407AC79B-89E6-4F25-95BA-58E4A09E6FDB}"/>
                  </a:ext>
                </a:extLst>
              </p:cNvPr>
              <p:cNvSpPr/>
              <p:nvPr/>
            </p:nvSpPr>
            <p:spPr>
              <a:xfrm>
                <a:off x="4688520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0F8B1C7A-86F9-4C37-9A0E-D4F7FD1276D2}"/>
                  </a:ext>
                </a:extLst>
              </p:cNvPr>
              <p:cNvSpPr/>
              <p:nvPr/>
            </p:nvSpPr>
            <p:spPr>
              <a:xfrm>
                <a:off x="4923146" y="5877272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3CBAAD3E-9839-4BE2-8BC4-3C9EA36D0DF5}"/>
                </a:ext>
              </a:extLst>
            </p:cNvPr>
            <p:cNvSpPr/>
            <p:nvPr/>
          </p:nvSpPr>
          <p:spPr>
            <a:xfrm>
              <a:off x="6056672" y="587727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60E5B6F5-F085-4F25-9279-897ABFC9ED06}"/>
                </a:ext>
              </a:extLst>
            </p:cNvPr>
            <p:cNvSpPr/>
            <p:nvPr/>
          </p:nvSpPr>
          <p:spPr>
            <a:xfrm>
              <a:off x="5840648" y="587727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94D81CD3-12C9-436F-9D13-8671B4103387}"/>
                </a:ext>
              </a:extLst>
            </p:cNvPr>
            <p:cNvSpPr/>
            <p:nvPr/>
          </p:nvSpPr>
          <p:spPr>
            <a:xfrm>
              <a:off x="5644381" y="587727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E7D4A473-107F-4606-9F91-8620CD16D5EC}"/>
                </a:ext>
              </a:extLst>
            </p:cNvPr>
            <p:cNvSpPr/>
            <p:nvPr/>
          </p:nvSpPr>
          <p:spPr>
            <a:xfrm>
              <a:off x="5287509" y="587727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F0EB608-D100-41C8-B3D5-154EE9A8CD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44" y="818762"/>
            <a:ext cx="1054739" cy="32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424863" cy="1728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Can you try to write the sound </a:t>
            </a:r>
            <a:r>
              <a:rPr lang="en-GB" dirty="0" smtClean="0">
                <a:latin typeface="Comic Sans MS" panose="030F0702030302020204" pitchFamily="66" charset="0"/>
              </a:rPr>
              <a:t>k?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6" name="Picture 2" descr="F:\Removable Disk\USB\Reception 2020\Phonics\Photos\P1600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2713" y="1895025"/>
            <a:ext cx="5160573" cy="387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636071" y="1529343"/>
            <a:ext cx="386233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700" b="1" dirty="0">
                <a:ln w="57150">
                  <a:noFill/>
                </a:ln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F604EA4-63F8-4F5F-BE2F-AB78F63DD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35212"/>
            <a:ext cx="1866166" cy="4718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22C1E1-6000-401C-9572-E3D816A08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3200"/>
            <a:ext cx="1480325" cy="460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2562225" y="706438"/>
            <a:ext cx="6624638" cy="6624637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325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3138"/>
            <a:ext cx="31480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Today, we are learning…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32138" y="1270000"/>
            <a:ext cx="42402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 b="1" dirty="0" smtClean="0">
                <a:latin typeface="Comic Sans MS" pitchFamily="66" charset="0"/>
              </a:rPr>
              <a:t>k</a:t>
            </a:r>
            <a:endParaRPr lang="en-GB" altLang="en-US" sz="300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Jolly Phonics Song and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0" name="Picture 2" descr="F:\Removable Disk\USB\Reception 2020\Phonics\Photos\P16003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14998"/>
          <a:stretch/>
        </p:blipFill>
        <p:spPr bwMode="auto">
          <a:xfrm rot="16200000">
            <a:off x="745279" y="3727330"/>
            <a:ext cx="245899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jolly phonics actions 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370432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6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087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</a:t>
            </a:r>
            <a:r>
              <a:rPr lang="en-GB" dirty="0" smtClean="0">
                <a:latin typeface="Comic Sans MS" panose="030F0702030302020204" pitchFamily="66" charset="0"/>
              </a:rPr>
              <a:t>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063"/>
            <a:ext cx="8229600" cy="2087562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below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800" dirty="0">
                <a:latin typeface="Comic Sans MS" panose="030F0702030302020204" pitchFamily="66" charset="0"/>
              </a:rPr>
              <a:t>https://www.youtube.com/watch?v=VE9ZYKGFx68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AutoShape 2" descr="Geraldine the Giraffe learns the /k/ sound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22" y="2420888"/>
            <a:ext cx="3444579" cy="2580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776288" y="333375"/>
            <a:ext cx="7972425" cy="424815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Can you think of anything that begins with the sound </a:t>
            </a:r>
            <a:r>
              <a:rPr lang="en-GB" altLang="en-US" dirty="0" smtClean="0">
                <a:latin typeface="Comic Sans MS" pitchFamily="66" charset="0"/>
              </a:rPr>
              <a:t>k?</a:t>
            </a:r>
            <a:r>
              <a:rPr lang="en-GB" altLang="en-US" dirty="0" smtClean="0">
                <a:latin typeface="Comic Sans MS" pitchFamily="66" charset="0"/>
              </a:rPr>
              <a:t/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63567"/>
            <a:ext cx="5689451" cy="4270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DB572BCE-F0CB-4221-8541-5870B3F3F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5" t="25156" r="24757" b="56994"/>
          <a:stretch/>
        </p:blipFill>
        <p:spPr>
          <a:xfrm>
            <a:off x="7884368" y="2686313"/>
            <a:ext cx="864096" cy="122413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34DD0234-A6FC-4721-819F-0C14863E2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47481" r="70536" b="43069"/>
          <a:stretch/>
        </p:blipFill>
        <p:spPr>
          <a:xfrm rot="4810991">
            <a:off x="5296451" y="3059733"/>
            <a:ext cx="372250" cy="64807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774CC894-97EF-4F65-9E7A-04E959E792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47481" r="70536" b="43069"/>
          <a:stretch/>
        </p:blipFill>
        <p:spPr>
          <a:xfrm rot="4810991">
            <a:off x="6720290" y="3059733"/>
            <a:ext cx="372250" cy="64807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E3D696F5-D464-4573-8C27-EC4039496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47481" r="70536" b="43069"/>
          <a:stretch/>
        </p:blipFill>
        <p:spPr>
          <a:xfrm rot="4810991">
            <a:off x="3844405" y="3059733"/>
            <a:ext cx="372250" cy="6480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2D1DA1-FF15-48D5-B548-49EE05375493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21A"/>
          </a:solidFill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8DF7F9C-2B57-4631-9B0C-CABAE3BB20B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F561C1C-B3AB-4B5C-A669-8F1E8D71AD8A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44" name="Title 1">
            <a:extLst>
              <a:ext uri="{FF2B5EF4-FFF2-40B4-BE49-F238E27FC236}">
                <a16:creationId xmlns="" xmlns:a16="http://schemas.microsoft.com/office/drawing/2014/main" id="{B0E943CC-7E99-4B18-A896-5C994290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Robot Talk Time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F3F6BB98-79A4-4603-8E4C-762C35AC32D8}"/>
              </a:ext>
            </a:extLst>
          </p:cNvPr>
          <p:cNvSpPr/>
          <p:nvPr/>
        </p:nvSpPr>
        <p:spPr>
          <a:xfrm>
            <a:off x="809000" y="1473200"/>
            <a:ext cx="7516474" cy="59949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‘robot talk’ each picture below?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522AFF-51A6-4FE9-824F-4D5ABA74D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25156" r="24757" b="29000"/>
          <a:stretch/>
        </p:blipFill>
        <p:spPr>
          <a:xfrm>
            <a:off x="611560" y="2686313"/>
            <a:ext cx="2592288" cy="3143932"/>
          </a:xfrm>
          <a:prstGeom prst="rect">
            <a:avLst/>
          </a:prstGeom>
        </p:spPr>
      </p:pic>
      <p:pic>
        <p:nvPicPr>
          <p:cNvPr id="48" name="Picture 16">
            <a:extLst>
              <a:ext uri="{FF2B5EF4-FFF2-40B4-BE49-F238E27FC236}">
                <a16:creationId xmlns="" xmlns:a16="http://schemas.microsoft.com/office/drawing/2014/main" id="{1330DC0A-387F-401F-9EF2-44CF40E6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44432" r="15350"/>
          <a:stretch>
            <a:fillRect/>
          </a:stretch>
        </p:blipFill>
        <p:spPr bwMode="auto">
          <a:xfrm rot="5400000">
            <a:off x="1928945" y="2903703"/>
            <a:ext cx="2278289" cy="14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6">
            <a:extLst>
              <a:ext uri="{FF2B5EF4-FFF2-40B4-BE49-F238E27FC236}">
                <a16:creationId xmlns="" xmlns:a16="http://schemas.microsoft.com/office/drawing/2014/main" id="{72A1F482-EF28-445A-8157-A66D1DE3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44432" r="15350"/>
          <a:stretch>
            <a:fillRect/>
          </a:stretch>
        </p:blipFill>
        <p:spPr bwMode="auto">
          <a:xfrm rot="5400000">
            <a:off x="3453115" y="2903703"/>
            <a:ext cx="2278289" cy="14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6">
            <a:extLst>
              <a:ext uri="{FF2B5EF4-FFF2-40B4-BE49-F238E27FC236}">
                <a16:creationId xmlns="" xmlns:a16="http://schemas.microsoft.com/office/drawing/2014/main" id="{4C17053A-A969-402F-9EEE-2FFE3E8E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44432" r="15350"/>
          <a:stretch>
            <a:fillRect/>
          </a:stretch>
        </p:blipFill>
        <p:spPr bwMode="auto">
          <a:xfrm rot="5400000">
            <a:off x="4977285" y="2903703"/>
            <a:ext cx="2278289" cy="14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>
            <a:extLst>
              <a:ext uri="{FF2B5EF4-FFF2-40B4-BE49-F238E27FC236}">
                <a16:creationId xmlns="" xmlns:a16="http://schemas.microsoft.com/office/drawing/2014/main" id="{F3E7B224-6EED-4E36-A85D-A4682A63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44432" r="15350"/>
          <a:stretch>
            <a:fillRect/>
          </a:stretch>
        </p:blipFill>
        <p:spPr bwMode="auto">
          <a:xfrm rot="5400000">
            <a:off x="6501454" y="2903703"/>
            <a:ext cx="2278289" cy="14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2D02B3-E192-4B16-9B50-A019A2903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76" y="3078828"/>
            <a:ext cx="870218" cy="1196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D4746EB-A031-4A7F-9AD9-E36869BB5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45" y="2690472"/>
            <a:ext cx="895028" cy="1730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D023B99-520D-4C0E-BB47-E7FC92C20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2686312"/>
            <a:ext cx="1001446" cy="17035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2EEA734-CFD7-45CE-AB3C-F635A4F52A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29" y="2908466"/>
            <a:ext cx="1067538" cy="12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EF8A05-5B01-46F3-A389-CA8329F31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39" y="2564904"/>
            <a:ext cx="4125136" cy="4581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79EB8714-B516-4FF3-8BCC-07BCF20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Kites in the Sky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648FAAC-FE6A-4021-85F1-BCEA6F5257A7}"/>
              </a:ext>
            </a:extLst>
          </p:cNvPr>
          <p:cNvSpPr/>
          <p:nvPr/>
        </p:nvSpPr>
        <p:spPr>
          <a:xfrm>
            <a:off x="809000" y="1473200"/>
            <a:ext cx="7579424" cy="947688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pc="-50" dirty="0">
                <a:solidFill>
                  <a:schemeClr val="tx1"/>
                </a:solidFill>
                <a:latin typeface="Twinkl" pitchFamily="50" charset="0"/>
              </a:rPr>
              <a:t>There are lots of kites flying in the sky. Can you choose the correct kites to make a word that matches the picture?</a:t>
            </a:r>
          </a:p>
        </p:txBody>
      </p:sp>
      <p:grpSp>
        <p:nvGrpSpPr>
          <p:cNvPr id="11" name="Kit's teachings">
            <a:extLst>
              <a:ext uri="{FF2B5EF4-FFF2-40B4-BE49-F238E27FC236}">
                <a16:creationId xmlns="" xmlns:a16="http://schemas.microsoft.com/office/drawing/2014/main" id="{B0A14E6D-616C-4702-993D-CDFEE607DF52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6127719C-0A58-4219-80ED-081927F880C1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0821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0206E65-68F3-4594-BC5B-CEC2A72EC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A"/>
              </a:solidFill>
            </a:ln>
          </p:spPr>
        </p:pic>
      </p:grpSp>
      <p:sp>
        <p:nvSpPr>
          <p:cNvPr id="15" name="Kit's teaching bubble">
            <a:extLst>
              <a:ext uri="{FF2B5EF4-FFF2-40B4-BE49-F238E27FC236}">
                <a16:creationId xmlns="" xmlns:a16="http://schemas.microsoft.com/office/drawing/2014/main" id="{92C0C970-4198-477A-AC01-4A05CED177B6}"/>
              </a:ext>
            </a:extLst>
          </p:cNvPr>
          <p:cNvSpPr/>
          <p:nvPr/>
        </p:nvSpPr>
        <p:spPr>
          <a:xfrm>
            <a:off x="1403648" y="4065488"/>
            <a:ext cx="5040560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You can make this activity easier by asking children to suggest only the first or last sound. </a:t>
            </a:r>
          </a:p>
        </p:txBody>
      </p:sp>
      <p:sp>
        <p:nvSpPr>
          <p:cNvPr id="17" name="Close bubble">
            <a:extLst>
              <a:ext uri="{FF2B5EF4-FFF2-40B4-BE49-F238E27FC236}">
                <a16:creationId xmlns="" xmlns:a16="http://schemas.microsoft.com/office/drawing/2014/main" id="{9A3CDA73-3C36-4749-8950-60C2E7244A7B}"/>
              </a:ext>
            </a:extLst>
          </p:cNvPr>
          <p:cNvSpPr/>
          <p:nvPr/>
        </p:nvSpPr>
        <p:spPr>
          <a:xfrm>
            <a:off x="6302127" y="3981896"/>
            <a:ext cx="284162" cy="284163"/>
          </a:xfrm>
          <a:prstGeom prst="ellipse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565769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7D3AC25-CC50-4B5E-B19B-8EF688E5D77D}"/>
              </a:ext>
            </a:extLst>
          </p:cNvPr>
          <p:cNvSpPr/>
          <p:nvPr/>
        </p:nvSpPr>
        <p:spPr>
          <a:xfrm>
            <a:off x="539750" y="548680"/>
            <a:ext cx="8064500" cy="5760640"/>
          </a:xfrm>
          <a:prstGeom prst="roundRect">
            <a:avLst>
              <a:gd name="adj" fmla="val 2428"/>
            </a:avLst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a">
            <a:extLst>
              <a:ext uri="{FF2B5EF4-FFF2-40B4-BE49-F238E27FC236}">
                <a16:creationId xmlns="" xmlns:a16="http://schemas.microsoft.com/office/drawing/2014/main" id="{0ED7FC46-7681-4359-A3BA-40734CD24CC8}"/>
              </a:ext>
            </a:extLst>
          </p:cNvPr>
          <p:cNvGrpSpPr/>
          <p:nvPr/>
        </p:nvGrpSpPr>
        <p:grpSpPr>
          <a:xfrm>
            <a:off x="683568" y="4797152"/>
            <a:ext cx="1383155" cy="1512168"/>
            <a:chOff x="756816" y="4629205"/>
            <a:chExt cx="1518785" cy="1660449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4C97C0B2-BA10-423C-AEED-DEC1C3C7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13" name="s3">
              <a:extLst>
                <a:ext uri="{FF2B5EF4-FFF2-40B4-BE49-F238E27FC236}">
                  <a16:creationId xmlns="" xmlns:a16="http://schemas.microsoft.com/office/drawing/2014/main" id="{081D71D8-74CB-4FCC-8A8E-2CC9C495C07E}"/>
                </a:ext>
              </a:extLst>
            </p:cNvPr>
            <p:cNvGrpSpPr/>
            <p:nvPr/>
          </p:nvGrpSpPr>
          <p:grpSpPr>
            <a:xfrm>
              <a:off x="756816" y="4753555"/>
              <a:ext cx="574824" cy="620514"/>
              <a:chOff x="5897195" y="915029"/>
              <a:chExt cx="701966" cy="757763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1352F50C-22C1-4423-9059-A821191E89C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512DF47-78D6-4E48-8361-AAB44E8B8FEA}"/>
                  </a:ext>
                </a:extLst>
              </p:cNvPr>
              <p:cNvSpPr txBox="1"/>
              <p:nvPr/>
            </p:nvSpPr>
            <p:spPr>
              <a:xfrm>
                <a:off x="6009778" y="915029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a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C9EE0D7-9100-47A0-8A5A-8BDACECF964F}"/>
              </a:ext>
            </a:extLst>
          </p:cNvPr>
          <p:cNvGrpSpPr/>
          <p:nvPr/>
        </p:nvGrpSpPr>
        <p:grpSpPr>
          <a:xfrm>
            <a:off x="2422796" y="731453"/>
            <a:ext cx="4760648" cy="2491342"/>
            <a:chOff x="2915816" y="937668"/>
            <a:chExt cx="4878288" cy="2491332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61332CD0-A991-4102-8F71-417A606A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937668"/>
              <a:ext cx="4878288" cy="2491332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8F536BA-B5A2-4BA6-8748-0C490E615B92}"/>
                </a:ext>
              </a:extLst>
            </p:cNvPr>
            <p:cNvSpPr/>
            <p:nvPr/>
          </p:nvSpPr>
          <p:spPr>
            <a:xfrm>
              <a:off x="3995936" y="1628800"/>
              <a:ext cx="2664296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C95AF3E-6107-44C1-96C6-AF4FBD73A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33" y="727794"/>
            <a:ext cx="1188987" cy="2418535"/>
          </a:xfrm>
          <a:prstGeom prst="rect">
            <a:avLst/>
          </a:prstGeom>
        </p:spPr>
      </p:pic>
      <p:grpSp>
        <p:nvGrpSpPr>
          <p:cNvPr id="47" name="t">
            <a:extLst>
              <a:ext uri="{FF2B5EF4-FFF2-40B4-BE49-F238E27FC236}">
                <a16:creationId xmlns="" xmlns:a16="http://schemas.microsoft.com/office/drawing/2014/main" id="{E70A6D27-2925-4543-A819-F874ACA167A2}"/>
              </a:ext>
            </a:extLst>
          </p:cNvPr>
          <p:cNvGrpSpPr/>
          <p:nvPr/>
        </p:nvGrpSpPr>
        <p:grpSpPr>
          <a:xfrm>
            <a:off x="1553187" y="4797152"/>
            <a:ext cx="1383145" cy="1512168"/>
            <a:chOff x="756826" y="4629205"/>
            <a:chExt cx="1518775" cy="1660449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0B03B8C6-6B20-4230-930F-0A566B7F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49" name="s3">
              <a:extLst>
                <a:ext uri="{FF2B5EF4-FFF2-40B4-BE49-F238E27FC236}">
                  <a16:creationId xmlns="" xmlns:a16="http://schemas.microsoft.com/office/drawing/2014/main" id="{9A60967E-61CE-4332-B728-2304CD5A3BFB}"/>
                </a:ext>
              </a:extLst>
            </p:cNvPr>
            <p:cNvGrpSpPr/>
            <p:nvPr/>
          </p:nvGrpSpPr>
          <p:grpSpPr>
            <a:xfrm>
              <a:off x="756826" y="4789267"/>
              <a:ext cx="603382" cy="584800"/>
              <a:chOff x="5897195" y="958642"/>
              <a:chExt cx="736839" cy="714150"/>
            </a:xfrm>
          </p:grpSpPr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566931B4-43FE-4A43-BD14-61D844330A9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13A007EF-328B-4327-945C-317DDCD10638}"/>
                  </a:ext>
                </a:extLst>
              </p:cNvPr>
              <p:cNvSpPr txBox="1"/>
              <p:nvPr/>
            </p:nvSpPr>
            <p:spPr>
              <a:xfrm>
                <a:off x="6044651" y="958642"/>
                <a:ext cx="589383" cy="71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t</a:t>
                </a:r>
              </a:p>
            </p:txBody>
          </p:sp>
        </p:grpSp>
      </p:grpSp>
      <p:grpSp>
        <p:nvGrpSpPr>
          <p:cNvPr id="52" name="p">
            <a:extLst>
              <a:ext uri="{FF2B5EF4-FFF2-40B4-BE49-F238E27FC236}">
                <a16:creationId xmlns="" xmlns:a16="http://schemas.microsoft.com/office/drawing/2014/main" id="{2190110F-2E60-4011-8283-872FCF9488A5}"/>
              </a:ext>
            </a:extLst>
          </p:cNvPr>
          <p:cNvGrpSpPr/>
          <p:nvPr/>
        </p:nvGrpSpPr>
        <p:grpSpPr>
          <a:xfrm>
            <a:off x="2422796" y="4797152"/>
            <a:ext cx="1383151" cy="1512168"/>
            <a:chOff x="756820" y="4629205"/>
            <a:chExt cx="1518781" cy="1660449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D0CBBC52-1AA3-4305-B710-B78D65D61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4" name="s3">
              <a:extLst>
                <a:ext uri="{FF2B5EF4-FFF2-40B4-BE49-F238E27FC236}">
                  <a16:creationId xmlns="" xmlns:a16="http://schemas.microsoft.com/office/drawing/2014/main" id="{6C375D7D-D7C7-4F86-8EE2-A9FDA8B59C9C}"/>
                </a:ext>
              </a:extLst>
            </p:cNvPr>
            <p:cNvGrpSpPr/>
            <p:nvPr/>
          </p:nvGrpSpPr>
          <p:grpSpPr>
            <a:xfrm>
              <a:off x="756820" y="4724400"/>
              <a:ext cx="576066" cy="649667"/>
              <a:chOff x="5897195" y="879427"/>
              <a:chExt cx="703482" cy="793365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95FA69FC-ABA1-46CD-A577-DB73BEC1F76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7C41EE2D-FB2D-44F7-B887-A89CF0101C28}"/>
                  </a:ext>
                </a:extLst>
              </p:cNvPr>
              <p:cNvSpPr txBox="1"/>
              <p:nvPr/>
            </p:nvSpPr>
            <p:spPr>
              <a:xfrm>
                <a:off x="6011294" y="879427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p</a:t>
                </a:r>
              </a:p>
            </p:txBody>
          </p:sp>
        </p:grpSp>
      </p:grpSp>
      <p:grpSp>
        <p:nvGrpSpPr>
          <p:cNvPr id="57" name="i">
            <a:extLst>
              <a:ext uri="{FF2B5EF4-FFF2-40B4-BE49-F238E27FC236}">
                <a16:creationId xmlns="" xmlns:a16="http://schemas.microsoft.com/office/drawing/2014/main" id="{42DFD62D-B8BD-4293-9087-C4B1EA1E2B06}"/>
              </a:ext>
            </a:extLst>
          </p:cNvPr>
          <p:cNvGrpSpPr/>
          <p:nvPr/>
        </p:nvGrpSpPr>
        <p:grpSpPr>
          <a:xfrm>
            <a:off x="3292411" y="4797152"/>
            <a:ext cx="1383148" cy="1512168"/>
            <a:chOff x="756823" y="4629205"/>
            <a:chExt cx="1518778" cy="1660449"/>
          </a:xfrm>
        </p:grpSpPr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2868C765-A889-4833-830C-E9F2A993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9" name="s3">
              <a:extLst>
                <a:ext uri="{FF2B5EF4-FFF2-40B4-BE49-F238E27FC236}">
                  <a16:creationId xmlns="" xmlns:a16="http://schemas.microsoft.com/office/drawing/2014/main" id="{5CDBCBDE-596F-4F00-9F65-EEAD0B85753D}"/>
                </a:ext>
              </a:extLst>
            </p:cNvPr>
            <p:cNvGrpSpPr/>
            <p:nvPr/>
          </p:nvGrpSpPr>
          <p:grpSpPr>
            <a:xfrm>
              <a:off x="756823" y="4789268"/>
              <a:ext cx="615013" cy="584799"/>
              <a:chOff x="5897195" y="958643"/>
              <a:chExt cx="751043" cy="714149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2FE10C7D-8219-425D-A6B0-5388BCD4C575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13E52928-C48E-4DC2-890E-6C5271ECD610}"/>
                  </a:ext>
                </a:extLst>
              </p:cNvPr>
              <p:cNvSpPr txBox="1"/>
              <p:nvPr/>
            </p:nvSpPr>
            <p:spPr>
              <a:xfrm>
                <a:off x="6058855" y="958643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err="1">
                    <a:latin typeface="Twinkl SemiBold" pitchFamily="2" charset="0"/>
                  </a:rPr>
                  <a:t>i</a:t>
                </a:r>
                <a:endParaRPr lang="en-GB" sz="3200" b="1" dirty="0">
                  <a:latin typeface="Twinkl SemiBold" pitchFamily="2" charset="0"/>
                </a:endParaRPr>
              </a:p>
            </p:txBody>
          </p:sp>
        </p:grpSp>
      </p:grpSp>
      <p:grpSp>
        <p:nvGrpSpPr>
          <p:cNvPr id="62" name="g">
            <a:extLst>
              <a:ext uri="{FF2B5EF4-FFF2-40B4-BE49-F238E27FC236}">
                <a16:creationId xmlns="" xmlns:a16="http://schemas.microsoft.com/office/drawing/2014/main" id="{97C0D333-5957-43DD-B003-09A9554A56DA}"/>
              </a:ext>
            </a:extLst>
          </p:cNvPr>
          <p:cNvGrpSpPr/>
          <p:nvPr/>
        </p:nvGrpSpPr>
        <p:grpSpPr>
          <a:xfrm>
            <a:off x="4162023" y="4797152"/>
            <a:ext cx="1383147" cy="1512168"/>
            <a:chOff x="756824" y="4629205"/>
            <a:chExt cx="1518777" cy="1660449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165BDBD6-97DA-49DE-90EC-07EB0CAF3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4" name="s3">
              <a:extLst>
                <a:ext uri="{FF2B5EF4-FFF2-40B4-BE49-F238E27FC236}">
                  <a16:creationId xmlns="" xmlns:a16="http://schemas.microsoft.com/office/drawing/2014/main" id="{65B7B84F-EB7A-4124-B78D-C5128F86BEC3}"/>
                </a:ext>
              </a:extLst>
            </p:cNvPr>
            <p:cNvGrpSpPr/>
            <p:nvPr/>
          </p:nvGrpSpPr>
          <p:grpSpPr>
            <a:xfrm>
              <a:off x="756824" y="4698825"/>
              <a:ext cx="574825" cy="675242"/>
              <a:chOff x="5897195" y="848195"/>
              <a:chExt cx="701966" cy="824597"/>
            </a:xfrm>
          </p:grpSpPr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A7F20699-A7DD-4ABD-A122-1B9D6987CB5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159D2E81-C7A3-4787-BBA2-B7880B27118A}"/>
                  </a:ext>
                </a:extLst>
              </p:cNvPr>
              <p:cNvSpPr txBox="1"/>
              <p:nvPr/>
            </p:nvSpPr>
            <p:spPr>
              <a:xfrm>
                <a:off x="6006582" y="848195"/>
                <a:ext cx="589383" cy="71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g</a:t>
                </a:r>
              </a:p>
            </p:txBody>
          </p:sp>
        </p:grpSp>
      </p:grpSp>
      <p:grpSp>
        <p:nvGrpSpPr>
          <p:cNvPr id="67" name="d">
            <a:extLst>
              <a:ext uri="{FF2B5EF4-FFF2-40B4-BE49-F238E27FC236}">
                <a16:creationId xmlns="" xmlns:a16="http://schemas.microsoft.com/office/drawing/2014/main" id="{BBC9100C-6C26-47C2-AC92-41094D312E50}"/>
              </a:ext>
            </a:extLst>
          </p:cNvPr>
          <p:cNvGrpSpPr/>
          <p:nvPr/>
        </p:nvGrpSpPr>
        <p:grpSpPr>
          <a:xfrm>
            <a:off x="5031634" y="4797152"/>
            <a:ext cx="1383147" cy="1512168"/>
            <a:chOff x="756824" y="4629205"/>
            <a:chExt cx="1518777" cy="1660449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D94B3905-0F67-44CE-A9E2-4E474BA42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9" name="s3">
              <a:extLst>
                <a:ext uri="{FF2B5EF4-FFF2-40B4-BE49-F238E27FC236}">
                  <a16:creationId xmlns="" xmlns:a16="http://schemas.microsoft.com/office/drawing/2014/main" id="{02106FD5-4FFF-4FF1-8FEB-5B3A4129101E}"/>
                </a:ext>
              </a:extLst>
            </p:cNvPr>
            <p:cNvGrpSpPr/>
            <p:nvPr/>
          </p:nvGrpSpPr>
          <p:grpSpPr>
            <a:xfrm>
              <a:off x="756824" y="4785277"/>
              <a:ext cx="574825" cy="588790"/>
              <a:chOff x="5897195" y="953769"/>
              <a:chExt cx="701966" cy="719023"/>
            </a:xfrm>
          </p:grpSpPr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B3E0C435-237D-44AF-99AA-DF3E4767EB74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9DDD792C-E858-4D50-A451-1F206503B505}"/>
                  </a:ext>
                </a:extLst>
              </p:cNvPr>
              <p:cNvSpPr txBox="1"/>
              <p:nvPr/>
            </p:nvSpPr>
            <p:spPr>
              <a:xfrm>
                <a:off x="5993267" y="953769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d</a:t>
                </a:r>
              </a:p>
            </p:txBody>
          </p:sp>
        </p:grpSp>
      </p:grpSp>
      <p:grpSp>
        <p:nvGrpSpPr>
          <p:cNvPr id="72" name="o">
            <a:extLst>
              <a:ext uri="{FF2B5EF4-FFF2-40B4-BE49-F238E27FC236}">
                <a16:creationId xmlns="" xmlns:a16="http://schemas.microsoft.com/office/drawing/2014/main" id="{311CF119-82E1-41C7-9129-068B02D0E3BA}"/>
              </a:ext>
            </a:extLst>
          </p:cNvPr>
          <p:cNvGrpSpPr/>
          <p:nvPr/>
        </p:nvGrpSpPr>
        <p:grpSpPr>
          <a:xfrm>
            <a:off x="5901245" y="4797152"/>
            <a:ext cx="1383147" cy="1512168"/>
            <a:chOff x="756824" y="4629205"/>
            <a:chExt cx="1518777" cy="1660449"/>
          </a:xfrm>
        </p:grpSpPr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FBEE2EFF-51E2-47BA-B1A7-067EF3B3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4" name="s3">
              <a:extLst>
                <a:ext uri="{FF2B5EF4-FFF2-40B4-BE49-F238E27FC236}">
                  <a16:creationId xmlns="" xmlns:a16="http://schemas.microsoft.com/office/drawing/2014/main" id="{F0229F66-2C60-4D5B-8D0B-4FB2775437A4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7F997064-302C-4EBE-9A0C-ACAC80D63766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51B1C43B-26F3-4908-A1BD-85980F58CB7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o</a:t>
                </a:r>
              </a:p>
            </p:txBody>
          </p:sp>
        </p:grpSp>
      </p:grpSp>
      <p:grpSp>
        <p:nvGrpSpPr>
          <p:cNvPr id="77" name="c">
            <a:extLst>
              <a:ext uri="{FF2B5EF4-FFF2-40B4-BE49-F238E27FC236}">
                <a16:creationId xmlns="" xmlns:a16="http://schemas.microsoft.com/office/drawing/2014/main" id="{34756216-17D8-4DF8-A14E-32A46F52684D}"/>
              </a:ext>
            </a:extLst>
          </p:cNvPr>
          <p:cNvGrpSpPr/>
          <p:nvPr/>
        </p:nvGrpSpPr>
        <p:grpSpPr>
          <a:xfrm>
            <a:off x="6770856" y="4797152"/>
            <a:ext cx="1383147" cy="1512168"/>
            <a:chOff x="756824" y="4629205"/>
            <a:chExt cx="1518777" cy="1660449"/>
          </a:xfrm>
        </p:grpSpPr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9C2BEEAD-AE3C-40D7-BE30-CBAB1BE4F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9" name="s3">
              <a:extLst>
                <a:ext uri="{FF2B5EF4-FFF2-40B4-BE49-F238E27FC236}">
                  <a16:creationId xmlns="" xmlns:a16="http://schemas.microsoft.com/office/drawing/2014/main" id="{ABEAF60C-41EF-4DC9-B9D2-CF5E8C513B91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26FB8805-8C7D-4329-84FE-2C6F6F6B3C70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41E416E6-567E-4C79-8A95-A30CB1556E27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c</a:t>
                </a:r>
              </a:p>
            </p:txBody>
          </p:sp>
        </p:grpSp>
      </p:grpSp>
      <p:grpSp>
        <p:nvGrpSpPr>
          <p:cNvPr id="82" name="k">
            <a:extLst>
              <a:ext uri="{FF2B5EF4-FFF2-40B4-BE49-F238E27FC236}">
                <a16:creationId xmlns="" xmlns:a16="http://schemas.microsoft.com/office/drawing/2014/main" id="{1B391C3A-170A-41D7-A290-D04629B99DF7}"/>
              </a:ext>
            </a:extLst>
          </p:cNvPr>
          <p:cNvGrpSpPr/>
          <p:nvPr/>
        </p:nvGrpSpPr>
        <p:grpSpPr>
          <a:xfrm>
            <a:off x="7640470" y="4797152"/>
            <a:ext cx="1383147" cy="1512168"/>
            <a:chOff x="756824" y="4629205"/>
            <a:chExt cx="1518777" cy="1660449"/>
          </a:xfrm>
        </p:grpSpPr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9729E8E1-CFB8-4FCB-B311-119E45EA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84" name="s3">
              <a:extLst>
                <a:ext uri="{FF2B5EF4-FFF2-40B4-BE49-F238E27FC236}">
                  <a16:creationId xmlns="" xmlns:a16="http://schemas.microsoft.com/office/drawing/2014/main" id="{EA94282B-3915-4EE1-B0D4-10DEA0E44C70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42117"/>
              <a:chOff x="5897195" y="915030"/>
              <a:chExt cx="701966" cy="784146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C240E4D6-8B34-4E41-BB9B-9821A365551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731C253-A3F6-4677-A865-DB925C212B4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8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k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119D390C-299F-4190-84D6-E9F7E3C7C95E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665E3E9F-F4D8-4937-A5A0-94E0391E82B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460C2DCA-8776-41AF-B0FE-0804CC4AC57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5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2.22222E-6 L -0.49375 -0.21528 " pathEditMode="relative" rAng="0" ptsTypes="AA" p14:bounceEnd="52000">
                                          <p:cBhvr>
                                            <p:cTn id="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88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2.22222E-6 L 0.11007 -0.21528 " pathEditMode="relative" rAng="0" ptsTypes="AA" p14:bounceEnd="48000">
                                          <p:cBhvr>
                                            <p:cTn id="1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03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0.43559 -0.21528 " pathEditMode="relative" rAng="0" ptsTypes="AA" p14:bounceEnd="53000">
                                          <p:cBhvr>
                                            <p:cTn id="2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1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2.22222E-6 L -0.49375 -0.21528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688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2.22222E-6 L 0.11007 -0.21528 " pathEditMode="relative" rAng="0" ptsTypes="AA">
                                          <p:cBhvr>
                                            <p:cTn id="1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03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0.43559 -0.21528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1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7D3AC25-CC50-4B5E-B19B-8EF688E5D77D}"/>
              </a:ext>
            </a:extLst>
          </p:cNvPr>
          <p:cNvSpPr/>
          <p:nvPr/>
        </p:nvSpPr>
        <p:spPr>
          <a:xfrm>
            <a:off x="539750" y="548680"/>
            <a:ext cx="8064500" cy="5760640"/>
          </a:xfrm>
          <a:prstGeom prst="roundRect">
            <a:avLst>
              <a:gd name="adj" fmla="val 2428"/>
            </a:avLst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a">
            <a:extLst>
              <a:ext uri="{FF2B5EF4-FFF2-40B4-BE49-F238E27FC236}">
                <a16:creationId xmlns="" xmlns:a16="http://schemas.microsoft.com/office/drawing/2014/main" id="{0ED7FC46-7681-4359-A3BA-40734CD24CC8}"/>
              </a:ext>
            </a:extLst>
          </p:cNvPr>
          <p:cNvGrpSpPr/>
          <p:nvPr/>
        </p:nvGrpSpPr>
        <p:grpSpPr>
          <a:xfrm>
            <a:off x="683568" y="4797152"/>
            <a:ext cx="1383155" cy="1512168"/>
            <a:chOff x="756816" y="4629205"/>
            <a:chExt cx="1518785" cy="1660449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4C97C0B2-BA10-423C-AEED-DEC1C3C7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13" name="s3">
              <a:extLst>
                <a:ext uri="{FF2B5EF4-FFF2-40B4-BE49-F238E27FC236}">
                  <a16:creationId xmlns="" xmlns:a16="http://schemas.microsoft.com/office/drawing/2014/main" id="{081D71D8-74CB-4FCC-8A8E-2CC9C495C07E}"/>
                </a:ext>
              </a:extLst>
            </p:cNvPr>
            <p:cNvGrpSpPr/>
            <p:nvPr/>
          </p:nvGrpSpPr>
          <p:grpSpPr>
            <a:xfrm>
              <a:off x="756816" y="4753555"/>
              <a:ext cx="574824" cy="620514"/>
              <a:chOff x="5897195" y="915029"/>
              <a:chExt cx="701966" cy="757763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1352F50C-22C1-4423-9059-A821191E89C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512DF47-78D6-4E48-8361-AAB44E8B8FEA}"/>
                  </a:ext>
                </a:extLst>
              </p:cNvPr>
              <p:cNvSpPr txBox="1"/>
              <p:nvPr/>
            </p:nvSpPr>
            <p:spPr>
              <a:xfrm>
                <a:off x="6009778" y="915029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a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C9EE0D7-9100-47A0-8A5A-8BDACECF964F}"/>
              </a:ext>
            </a:extLst>
          </p:cNvPr>
          <p:cNvGrpSpPr/>
          <p:nvPr/>
        </p:nvGrpSpPr>
        <p:grpSpPr>
          <a:xfrm>
            <a:off x="2422796" y="731453"/>
            <a:ext cx="4760648" cy="2491342"/>
            <a:chOff x="2915816" y="937668"/>
            <a:chExt cx="4878288" cy="2491332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61332CD0-A991-4102-8F71-417A606A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937668"/>
              <a:ext cx="4878288" cy="2491332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E8F536BA-B5A2-4BA6-8748-0C490E615B92}"/>
                </a:ext>
              </a:extLst>
            </p:cNvPr>
            <p:cNvSpPr/>
            <p:nvPr/>
          </p:nvSpPr>
          <p:spPr>
            <a:xfrm>
              <a:off x="3995936" y="1628800"/>
              <a:ext cx="2664296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C95AF3E-6107-44C1-96C6-AF4FBD73A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99" y="1057875"/>
            <a:ext cx="1977289" cy="1838498"/>
          </a:xfrm>
          <a:prstGeom prst="rect">
            <a:avLst/>
          </a:prstGeom>
        </p:spPr>
      </p:pic>
      <p:grpSp>
        <p:nvGrpSpPr>
          <p:cNvPr id="47" name="t">
            <a:extLst>
              <a:ext uri="{FF2B5EF4-FFF2-40B4-BE49-F238E27FC236}">
                <a16:creationId xmlns="" xmlns:a16="http://schemas.microsoft.com/office/drawing/2014/main" id="{E70A6D27-2925-4543-A819-F874ACA167A2}"/>
              </a:ext>
            </a:extLst>
          </p:cNvPr>
          <p:cNvGrpSpPr/>
          <p:nvPr/>
        </p:nvGrpSpPr>
        <p:grpSpPr>
          <a:xfrm>
            <a:off x="1553187" y="4797152"/>
            <a:ext cx="1383145" cy="1512168"/>
            <a:chOff x="756826" y="4629205"/>
            <a:chExt cx="1518775" cy="1660449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0B03B8C6-6B20-4230-930F-0A566B7F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49" name="s3">
              <a:extLst>
                <a:ext uri="{FF2B5EF4-FFF2-40B4-BE49-F238E27FC236}">
                  <a16:creationId xmlns="" xmlns:a16="http://schemas.microsoft.com/office/drawing/2014/main" id="{9A60967E-61CE-4332-B728-2304CD5A3BFB}"/>
                </a:ext>
              </a:extLst>
            </p:cNvPr>
            <p:cNvGrpSpPr/>
            <p:nvPr/>
          </p:nvGrpSpPr>
          <p:grpSpPr>
            <a:xfrm>
              <a:off x="756826" y="4789267"/>
              <a:ext cx="603382" cy="584800"/>
              <a:chOff x="5897195" y="958642"/>
              <a:chExt cx="736839" cy="714150"/>
            </a:xfrm>
          </p:grpSpPr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566931B4-43FE-4A43-BD14-61D844330A9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13A007EF-328B-4327-945C-317DDCD10638}"/>
                  </a:ext>
                </a:extLst>
              </p:cNvPr>
              <p:cNvSpPr txBox="1"/>
              <p:nvPr/>
            </p:nvSpPr>
            <p:spPr>
              <a:xfrm>
                <a:off x="6044651" y="958642"/>
                <a:ext cx="589383" cy="71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t</a:t>
                </a:r>
              </a:p>
            </p:txBody>
          </p:sp>
        </p:grpSp>
      </p:grpSp>
      <p:grpSp>
        <p:nvGrpSpPr>
          <p:cNvPr id="52" name="p">
            <a:extLst>
              <a:ext uri="{FF2B5EF4-FFF2-40B4-BE49-F238E27FC236}">
                <a16:creationId xmlns="" xmlns:a16="http://schemas.microsoft.com/office/drawing/2014/main" id="{2190110F-2E60-4011-8283-872FCF9488A5}"/>
              </a:ext>
            </a:extLst>
          </p:cNvPr>
          <p:cNvGrpSpPr/>
          <p:nvPr/>
        </p:nvGrpSpPr>
        <p:grpSpPr>
          <a:xfrm>
            <a:off x="2422796" y="4797152"/>
            <a:ext cx="1383151" cy="1512168"/>
            <a:chOff x="756820" y="4629205"/>
            <a:chExt cx="1518781" cy="1660449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D0CBBC52-1AA3-4305-B710-B78D65D61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4" name="s3">
              <a:extLst>
                <a:ext uri="{FF2B5EF4-FFF2-40B4-BE49-F238E27FC236}">
                  <a16:creationId xmlns="" xmlns:a16="http://schemas.microsoft.com/office/drawing/2014/main" id="{6C375D7D-D7C7-4F86-8EE2-A9FDA8B59C9C}"/>
                </a:ext>
              </a:extLst>
            </p:cNvPr>
            <p:cNvGrpSpPr/>
            <p:nvPr/>
          </p:nvGrpSpPr>
          <p:grpSpPr>
            <a:xfrm>
              <a:off x="756820" y="4724400"/>
              <a:ext cx="576066" cy="649667"/>
              <a:chOff x="5897195" y="879427"/>
              <a:chExt cx="703482" cy="793365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95FA69FC-ABA1-46CD-A577-DB73BEC1F767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7C41EE2D-FB2D-44F7-B887-A89CF0101C28}"/>
                  </a:ext>
                </a:extLst>
              </p:cNvPr>
              <p:cNvSpPr txBox="1"/>
              <p:nvPr/>
            </p:nvSpPr>
            <p:spPr>
              <a:xfrm>
                <a:off x="6011294" y="879427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p</a:t>
                </a:r>
              </a:p>
            </p:txBody>
          </p:sp>
        </p:grpSp>
      </p:grpSp>
      <p:grpSp>
        <p:nvGrpSpPr>
          <p:cNvPr id="57" name="i">
            <a:extLst>
              <a:ext uri="{FF2B5EF4-FFF2-40B4-BE49-F238E27FC236}">
                <a16:creationId xmlns="" xmlns:a16="http://schemas.microsoft.com/office/drawing/2014/main" id="{42DFD62D-B8BD-4293-9087-C4B1EA1E2B06}"/>
              </a:ext>
            </a:extLst>
          </p:cNvPr>
          <p:cNvGrpSpPr/>
          <p:nvPr/>
        </p:nvGrpSpPr>
        <p:grpSpPr>
          <a:xfrm>
            <a:off x="3292411" y="4797152"/>
            <a:ext cx="1383148" cy="1512168"/>
            <a:chOff x="756823" y="4629205"/>
            <a:chExt cx="1518778" cy="1660449"/>
          </a:xfrm>
        </p:grpSpPr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2868C765-A889-4833-830C-E9F2A993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59" name="s3">
              <a:extLst>
                <a:ext uri="{FF2B5EF4-FFF2-40B4-BE49-F238E27FC236}">
                  <a16:creationId xmlns="" xmlns:a16="http://schemas.microsoft.com/office/drawing/2014/main" id="{5CDBCBDE-596F-4F00-9F65-EEAD0B85753D}"/>
                </a:ext>
              </a:extLst>
            </p:cNvPr>
            <p:cNvGrpSpPr/>
            <p:nvPr/>
          </p:nvGrpSpPr>
          <p:grpSpPr>
            <a:xfrm>
              <a:off x="756823" y="4789268"/>
              <a:ext cx="615013" cy="584799"/>
              <a:chOff x="5897195" y="958643"/>
              <a:chExt cx="751043" cy="714149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2FE10C7D-8219-425D-A6B0-5388BCD4C575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13E52928-C48E-4DC2-890E-6C5271ECD610}"/>
                  </a:ext>
                </a:extLst>
              </p:cNvPr>
              <p:cNvSpPr txBox="1"/>
              <p:nvPr/>
            </p:nvSpPr>
            <p:spPr>
              <a:xfrm>
                <a:off x="6058855" y="958643"/>
                <a:ext cx="589383" cy="71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err="1">
                    <a:latin typeface="Twinkl SemiBold" pitchFamily="2" charset="0"/>
                  </a:rPr>
                  <a:t>i</a:t>
                </a:r>
                <a:endParaRPr lang="en-GB" sz="3200" b="1" dirty="0">
                  <a:latin typeface="Twinkl SemiBold" pitchFamily="2" charset="0"/>
                </a:endParaRPr>
              </a:p>
            </p:txBody>
          </p:sp>
        </p:grpSp>
      </p:grpSp>
      <p:grpSp>
        <p:nvGrpSpPr>
          <p:cNvPr id="62" name="g">
            <a:extLst>
              <a:ext uri="{FF2B5EF4-FFF2-40B4-BE49-F238E27FC236}">
                <a16:creationId xmlns="" xmlns:a16="http://schemas.microsoft.com/office/drawing/2014/main" id="{97C0D333-5957-43DD-B003-09A9554A56DA}"/>
              </a:ext>
            </a:extLst>
          </p:cNvPr>
          <p:cNvGrpSpPr/>
          <p:nvPr/>
        </p:nvGrpSpPr>
        <p:grpSpPr>
          <a:xfrm>
            <a:off x="4162023" y="4797152"/>
            <a:ext cx="1383147" cy="1512168"/>
            <a:chOff x="756824" y="4629205"/>
            <a:chExt cx="1518777" cy="1660449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165BDBD6-97DA-49DE-90EC-07EB0CAF3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4" name="s3">
              <a:extLst>
                <a:ext uri="{FF2B5EF4-FFF2-40B4-BE49-F238E27FC236}">
                  <a16:creationId xmlns="" xmlns:a16="http://schemas.microsoft.com/office/drawing/2014/main" id="{65B7B84F-EB7A-4124-B78D-C5128F86BEC3}"/>
                </a:ext>
              </a:extLst>
            </p:cNvPr>
            <p:cNvGrpSpPr/>
            <p:nvPr/>
          </p:nvGrpSpPr>
          <p:grpSpPr>
            <a:xfrm>
              <a:off x="756824" y="4698825"/>
              <a:ext cx="574825" cy="675242"/>
              <a:chOff x="5897195" y="848195"/>
              <a:chExt cx="701966" cy="824597"/>
            </a:xfrm>
          </p:grpSpPr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A7F20699-A7DD-4ABD-A122-1B9D6987CB5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159D2E81-C7A3-4787-BBA2-B7880B27118A}"/>
                  </a:ext>
                </a:extLst>
              </p:cNvPr>
              <p:cNvSpPr txBox="1"/>
              <p:nvPr/>
            </p:nvSpPr>
            <p:spPr>
              <a:xfrm>
                <a:off x="6006582" y="848195"/>
                <a:ext cx="589383" cy="71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g</a:t>
                </a:r>
              </a:p>
            </p:txBody>
          </p:sp>
        </p:grpSp>
      </p:grpSp>
      <p:grpSp>
        <p:nvGrpSpPr>
          <p:cNvPr id="67" name="d">
            <a:extLst>
              <a:ext uri="{FF2B5EF4-FFF2-40B4-BE49-F238E27FC236}">
                <a16:creationId xmlns="" xmlns:a16="http://schemas.microsoft.com/office/drawing/2014/main" id="{BBC9100C-6C26-47C2-AC92-41094D312E50}"/>
              </a:ext>
            </a:extLst>
          </p:cNvPr>
          <p:cNvGrpSpPr/>
          <p:nvPr/>
        </p:nvGrpSpPr>
        <p:grpSpPr>
          <a:xfrm>
            <a:off x="5031634" y="4797152"/>
            <a:ext cx="1383147" cy="1512168"/>
            <a:chOff x="756824" y="4629205"/>
            <a:chExt cx="1518777" cy="1660449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D94B3905-0F67-44CE-A9E2-4E474BA42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69" name="s3">
              <a:extLst>
                <a:ext uri="{FF2B5EF4-FFF2-40B4-BE49-F238E27FC236}">
                  <a16:creationId xmlns="" xmlns:a16="http://schemas.microsoft.com/office/drawing/2014/main" id="{02106FD5-4FFF-4FF1-8FEB-5B3A4129101E}"/>
                </a:ext>
              </a:extLst>
            </p:cNvPr>
            <p:cNvGrpSpPr/>
            <p:nvPr/>
          </p:nvGrpSpPr>
          <p:grpSpPr>
            <a:xfrm>
              <a:off x="756824" y="4785277"/>
              <a:ext cx="574825" cy="588790"/>
              <a:chOff x="5897195" y="953769"/>
              <a:chExt cx="701966" cy="719023"/>
            </a:xfrm>
          </p:grpSpPr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B3E0C435-237D-44AF-99AA-DF3E4767EB74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9DDD792C-E858-4D50-A451-1F206503B505}"/>
                  </a:ext>
                </a:extLst>
              </p:cNvPr>
              <p:cNvSpPr txBox="1"/>
              <p:nvPr/>
            </p:nvSpPr>
            <p:spPr>
              <a:xfrm>
                <a:off x="5993267" y="953769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d</a:t>
                </a:r>
              </a:p>
            </p:txBody>
          </p:sp>
        </p:grpSp>
      </p:grpSp>
      <p:grpSp>
        <p:nvGrpSpPr>
          <p:cNvPr id="72" name="o">
            <a:extLst>
              <a:ext uri="{FF2B5EF4-FFF2-40B4-BE49-F238E27FC236}">
                <a16:creationId xmlns="" xmlns:a16="http://schemas.microsoft.com/office/drawing/2014/main" id="{311CF119-82E1-41C7-9129-068B02D0E3BA}"/>
              </a:ext>
            </a:extLst>
          </p:cNvPr>
          <p:cNvGrpSpPr/>
          <p:nvPr/>
        </p:nvGrpSpPr>
        <p:grpSpPr>
          <a:xfrm>
            <a:off x="5901245" y="4797152"/>
            <a:ext cx="1383147" cy="1512168"/>
            <a:chOff x="756824" y="4629205"/>
            <a:chExt cx="1518777" cy="1660449"/>
          </a:xfrm>
        </p:grpSpPr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FBEE2EFF-51E2-47BA-B1A7-067EF3B3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4" name="s3">
              <a:extLst>
                <a:ext uri="{FF2B5EF4-FFF2-40B4-BE49-F238E27FC236}">
                  <a16:creationId xmlns="" xmlns:a16="http://schemas.microsoft.com/office/drawing/2014/main" id="{F0229F66-2C60-4D5B-8D0B-4FB2775437A4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7F997064-302C-4EBE-9A0C-ACAC80D63766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51B1C43B-26F3-4908-A1BD-85980F58CB7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o</a:t>
                </a:r>
              </a:p>
            </p:txBody>
          </p:sp>
        </p:grpSp>
      </p:grpSp>
      <p:grpSp>
        <p:nvGrpSpPr>
          <p:cNvPr id="77" name="c">
            <a:extLst>
              <a:ext uri="{FF2B5EF4-FFF2-40B4-BE49-F238E27FC236}">
                <a16:creationId xmlns="" xmlns:a16="http://schemas.microsoft.com/office/drawing/2014/main" id="{34756216-17D8-4DF8-A14E-32A46F52684D}"/>
              </a:ext>
            </a:extLst>
          </p:cNvPr>
          <p:cNvGrpSpPr/>
          <p:nvPr/>
        </p:nvGrpSpPr>
        <p:grpSpPr>
          <a:xfrm>
            <a:off x="6770856" y="4797152"/>
            <a:ext cx="1383147" cy="1512168"/>
            <a:chOff x="756824" y="4629205"/>
            <a:chExt cx="1518777" cy="1660449"/>
          </a:xfrm>
        </p:grpSpPr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9C2BEEAD-AE3C-40D7-BE30-CBAB1BE4F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79" name="s3">
              <a:extLst>
                <a:ext uri="{FF2B5EF4-FFF2-40B4-BE49-F238E27FC236}">
                  <a16:creationId xmlns="" xmlns:a16="http://schemas.microsoft.com/office/drawing/2014/main" id="{ABEAF60C-41EF-4DC9-B9D2-CF5E8C513B91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20512"/>
              <a:chOff x="5897195" y="915030"/>
              <a:chExt cx="701966" cy="757762"/>
            </a:xfrm>
          </p:grpSpPr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26FB8805-8C7D-4329-84FE-2C6F6F6B3C70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41E416E6-567E-4C79-8A95-A30CB1556E27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1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c</a:t>
                </a:r>
              </a:p>
            </p:txBody>
          </p:sp>
        </p:grpSp>
      </p:grpSp>
      <p:grpSp>
        <p:nvGrpSpPr>
          <p:cNvPr id="82" name="k">
            <a:extLst>
              <a:ext uri="{FF2B5EF4-FFF2-40B4-BE49-F238E27FC236}">
                <a16:creationId xmlns="" xmlns:a16="http://schemas.microsoft.com/office/drawing/2014/main" id="{1B391C3A-170A-41D7-A290-D04629B99DF7}"/>
              </a:ext>
            </a:extLst>
          </p:cNvPr>
          <p:cNvGrpSpPr/>
          <p:nvPr/>
        </p:nvGrpSpPr>
        <p:grpSpPr>
          <a:xfrm>
            <a:off x="7640470" y="4797152"/>
            <a:ext cx="1383147" cy="1512168"/>
            <a:chOff x="756824" y="4629205"/>
            <a:chExt cx="1518777" cy="1660449"/>
          </a:xfrm>
        </p:grpSpPr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9729E8E1-CFB8-4FCB-B311-119E45EA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209">
              <a:off x="780428" y="4629205"/>
              <a:ext cx="1495173" cy="1660449"/>
            </a:xfrm>
            <a:prstGeom prst="rect">
              <a:avLst/>
            </a:prstGeom>
          </p:spPr>
        </p:pic>
        <p:grpSp>
          <p:nvGrpSpPr>
            <p:cNvPr id="84" name="s3">
              <a:extLst>
                <a:ext uri="{FF2B5EF4-FFF2-40B4-BE49-F238E27FC236}">
                  <a16:creationId xmlns="" xmlns:a16="http://schemas.microsoft.com/office/drawing/2014/main" id="{EA94282B-3915-4EE1-B0D4-10DEA0E44C70}"/>
                </a:ext>
              </a:extLst>
            </p:cNvPr>
            <p:cNvGrpSpPr/>
            <p:nvPr/>
          </p:nvGrpSpPr>
          <p:grpSpPr>
            <a:xfrm>
              <a:off x="756824" y="4753554"/>
              <a:ext cx="574825" cy="642117"/>
              <a:chOff x="5897195" y="915030"/>
              <a:chExt cx="701966" cy="784146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C240E4D6-8B34-4E41-BB9B-9821A3655513}"/>
                  </a:ext>
                </a:extLst>
              </p:cNvPr>
              <p:cNvSpPr/>
              <p:nvPr/>
            </p:nvSpPr>
            <p:spPr>
              <a:xfrm>
                <a:off x="5897195" y="970826"/>
                <a:ext cx="701966" cy="70196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731C253-A3F6-4677-A865-DB925C212B4C}"/>
                  </a:ext>
                </a:extLst>
              </p:cNvPr>
              <p:cNvSpPr txBox="1"/>
              <p:nvPr/>
            </p:nvSpPr>
            <p:spPr>
              <a:xfrm>
                <a:off x="6009778" y="915030"/>
                <a:ext cx="589383" cy="78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latin typeface="Twinkl SemiBold" pitchFamily="2" charset="0"/>
                  </a:rPr>
                  <a:t>k</a:t>
                </a: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CF78AFB7-BB50-4BA3-ACC2-F1B543E93AF1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chemeClr val="accent2"/>
          </a:solidFill>
        </p:grpSpPr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E93DBBF3-0608-467F-A90B-BF78E6D460E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ED5C2F9E-7A30-40EA-8A86-CDDCBA4B9C0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7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0.43559 -0.21528 " pathEditMode="relative" rAng="0" ptsTypes="AA" p14:bounceEnd="53000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1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2.22222E-6 L 0.39531 -0.21528 " pathEditMode="relative" rAng="0" ptsTypes="AA" p14:bounceEnd="53000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757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50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L -0.39462 -0.21528 " pathEditMode="relative" rAng="0" ptsTypes="AA" p14:bounceEnd="52000">
                                          <p:cBhvr>
                                            <p:cTn id="6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0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2.22222E-6 L 0.43559 -0.21528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1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2.22222E-6 L 0.39531 -0.21528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757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-2.22222E-6 L -0.39462 -0.21528 " pathEditMode="relative" rAng="0" ptsTypes="AA">
                                          <p:cBhvr>
                                            <p:cTn id="6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0" y="-10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25AB2986-5574-45A2-BF7E-681B7DC8C31E}" vid="{9AE52945-30AF-4BF8-9DC2-03422E2D2711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1460</TotalTime>
  <Words>259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Twinkl</vt:lpstr>
      <vt:lpstr>Calibri</vt:lpstr>
      <vt:lpstr>Tuffy-TTF</vt:lpstr>
      <vt:lpstr>Comic Sans MS</vt:lpstr>
      <vt:lpstr>Twinkl SemiBold</vt:lpstr>
      <vt:lpstr>Office Theme</vt:lpstr>
      <vt:lpstr>1_Office Theme</vt:lpstr>
      <vt:lpstr>2_Office Theme</vt:lpstr>
      <vt:lpstr>PowerPoint Presentation</vt:lpstr>
      <vt:lpstr>Today, we are learning…</vt:lpstr>
      <vt:lpstr>Jolly Phonics Song and action </vt:lpstr>
      <vt:lpstr>Let’s watch Geraldine the Giraffe  tell us all about the sound k</vt:lpstr>
      <vt:lpstr>Can you think of anything that begins with the sound k?   </vt:lpstr>
      <vt:lpstr>Robot Talk Time</vt:lpstr>
      <vt:lpstr>Kites in the Sky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 Time</vt:lpstr>
      <vt:lpstr>PowerPoint Presentation</vt:lpstr>
      <vt:lpstr>Can you try to write the sound k?  </vt:lpstr>
      <vt:lpstr>Today, we have learnt…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Cris Lima</dc:creator>
  <cp:lastModifiedBy>teacher</cp:lastModifiedBy>
  <cp:revision>125</cp:revision>
  <dcterms:created xsi:type="dcterms:W3CDTF">2018-06-07T15:07:33Z</dcterms:created>
  <dcterms:modified xsi:type="dcterms:W3CDTF">2020-10-15T20:12:04Z</dcterms:modified>
</cp:coreProperties>
</file>