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6" r:id="rId2"/>
    <p:sldMasterId id="2147483702" r:id="rId3"/>
    <p:sldMasterId id="2147483719" r:id="rId4"/>
    <p:sldMasterId id="2147483725" r:id="rId5"/>
  </p:sldMasterIdLst>
  <p:notesMasterIdLst>
    <p:notesMasterId r:id="rId21"/>
  </p:notesMasterIdLst>
  <p:handoutMasterIdLst>
    <p:handoutMasterId r:id="rId22"/>
  </p:handoutMasterIdLst>
  <p:sldIdLst>
    <p:sldId id="294" r:id="rId6"/>
    <p:sldId id="332" r:id="rId7"/>
    <p:sldId id="334" r:id="rId8"/>
    <p:sldId id="335" r:id="rId9"/>
    <p:sldId id="336" r:id="rId10"/>
    <p:sldId id="338" r:id="rId11"/>
    <p:sldId id="339" r:id="rId12"/>
    <p:sldId id="323" r:id="rId13"/>
    <p:sldId id="324" r:id="rId14"/>
    <p:sldId id="325" r:id="rId15"/>
    <p:sldId id="326" r:id="rId16"/>
    <p:sldId id="327" r:id="rId17"/>
    <p:sldId id="328" r:id="rId18"/>
    <p:sldId id="337" r:id="rId19"/>
    <p:sldId id="331" r:id="rId20"/>
  </p:sldIdLst>
  <p:sldSz cx="9144000" cy="6858000" type="screen4x3"/>
  <p:notesSz cx="6858000" cy="9144000"/>
  <p:embeddedFontLst>
    <p:embeddedFont>
      <p:font typeface="Twinkl" panose="020B0604020202020204" charset="0"/>
      <p:regular r:id="rId23"/>
      <p:bold r:id="rId24"/>
    </p:embeddedFont>
    <p:embeddedFont>
      <p:font typeface="Tuffy-TTF" panose="020B0603060100000000" charset="0"/>
      <p:regular r:id="rId25"/>
      <p:bold r:id="rId26"/>
      <p:italic r:id="rId27"/>
      <p:boldItalic r:id="rId28"/>
    </p:embeddedFont>
    <p:embeddedFont>
      <p:font typeface="Twinkl SemiBold" charset="0"/>
      <p:bold r:id="rId29"/>
    </p:embeddedFont>
    <p:embeddedFont>
      <p:font typeface="Comic Sans MS" panose="030F0702030302020204" pitchFamily="66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A"/>
    <a:srgbClr val="DE1E5A"/>
    <a:srgbClr val="D82233"/>
    <a:srgbClr val="AEE9EC"/>
    <a:srgbClr val="D83A5E"/>
    <a:srgbClr val="2DB6BC"/>
    <a:srgbClr val="F5CFD8"/>
    <a:srgbClr val="FAB001"/>
    <a:srgbClr val="8D358B"/>
    <a:srgbClr val="F08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7" autoAdjust="0"/>
    <p:restoredTop sz="94660"/>
  </p:normalViewPr>
  <p:slideViewPr>
    <p:cSldViewPr showGuides="1">
      <p:cViewPr>
        <p:scale>
          <a:sx n="77" d="100"/>
          <a:sy n="77" d="100"/>
        </p:scale>
        <p:origin x="-1104" y="-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10/10/2020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10/10/2020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85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935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66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BBF760BE-E706-46FC-9B05-DE0FEC9D003C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C9E76435-56DA-466B-8B70-624F2DE0E4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5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C0DD2509-AFDD-4FD6-B45F-F2AFF511F9F7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30F40170-0C65-4D2A-A15D-53FE4A543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885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684007C7-E56E-42AF-8C25-2249D13F9269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5D65CE93-7F2B-41A5-A702-ADF8CD7C4A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67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A9E2C2BA-98EC-4AEC-B44D-9F0B6EEF1FDC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27977BF6-0B80-460C-B874-D73521E439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AE8B32CE-A608-4914-875B-1A1EF7A23449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C15648ED-741E-4CDC-AEAE-5E206CC862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86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A3304CB5-38F9-419C-BF00-0E88975E85ED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F95A9B6B-573B-4E44-8BAE-C8A650F156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881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115F28D-0C4A-4BC3-A2D7-A2623B4BE955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45EF54C-794E-4AFF-98FB-F01EB6E77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4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94400D1D-0D72-4010-B7CD-3436724B5540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AE2F571-B318-4BDB-B7E2-91DAE0785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B7F50480-D6BE-4C17-BF2C-83349B3D452A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852FBA64-4743-42FF-A454-C7A675808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07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CA56BE5-820D-49A7-A459-92A50BBB022A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AE221249-28E1-4883-A6D5-736E7E1D22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13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5AD29ACD-7360-4EC5-AA92-CC689CD8A82D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02479EC5-4BDD-4137-A5DD-E4BC425CC5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960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01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689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472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148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929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1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91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142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161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7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37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36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894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728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8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16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B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008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02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355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430BC65-E577-45B3-B8C3-F54A75F4CA51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CA385CF-05BF-4F8C-9340-24B7650DA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1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14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164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vimeo.com/106231366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28.png"/><Relationship Id="rId5" Type="http://schemas.microsoft.com/office/2007/relationships/media" Target="../media/media3.wav"/><Relationship Id="rId10" Type="http://schemas.openxmlformats.org/officeDocument/2006/relationships/image" Target="../media/image27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wav"/><Relationship Id="rId3" Type="http://schemas.microsoft.com/office/2007/relationships/media" Target="../media/media6.wav"/><Relationship Id="rId7" Type="http://schemas.microsoft.com/office/2007/relationships/media" Target="../media/media1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image" Target="../media/image28.png"/><Relationship Id="rId5" Type="http://schemas.microsoft.com/office/2007/relationships/media" Target="../media/media7.wav"/><Relationship Id="rId10" Type="http://schemas.openxmlformats.org/officeDocument/2006/relationships/image" Target="../media/image29.png"/><Relationship Id="rId4" Type="http://schemas.openxmlformats.org/officeDocument/2006/relationships/audio" Target="../media/media6.wav"/><Relationship Id="rId9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background">
            <a:extLst>
              <a:ext uri="{FF2B5EF4-FFF2-40B4-BE49-F238E27FC236}">
                <a16:creationId xmlns:a16="http://schemas.microsoft.com/office/drawing/2014/main" xmlns="" id="{0000AA8E-0BE9-4C26-AA9F-7D325B8D9C0F}"/>
              </a:ext>
            </a:extLst>
          </p:cNvPr>
          <p:cNvSpPr/>
          <p:nvPr/>
        </p:nvSpPr>
        <p:spPr>
          <a:xfrm>
            <a:off x="3614910" y="1948939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8" name="PLAY 1">
            <a:extLst>
              <a:ext uri="{FF2B5EF4-FFF2-40B4-BE49-F238E27FC236}">
                <a16:creationId xmlns:a16="http://schemas.microsoft.com/office/drawing/2014/main" xmlns="" id="{2F3E8DA5-D28C-42BA-A1A4-90411EA881B1}"/>
              </a:ext>
            </a:extLst>
          </p:cNvPr>
          <p:cNvGrpSpPr/>
          <p:nvPr/>
        </p:nvGrpSpPr>
        <p:grpSpPr>
          <a:xfrm>
            <a:off x="4359004" y="5142165"/>
            <a:ext cx="735369" cy="735369"/>
            <a:chOff x="6300192" y="2204864"/>
            <a:chExt cx="900100" cy="900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338862C-DFAE-4B41-8C82-D91CA2C67E9A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58619AE1-3F5E-43FE-B31E-A9B9BD7719C2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F08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S">
            <a:extLst>
              <a:ext uri="{FF2B5EF4-FFF2-40B4-BE49-F238E27FC236}">
                <a16:creationId xmlns:a16="http://schemas.microsoft.com/office/drawing/2014/main" xmlns="" id="{89AA3596-EA78-4B9A-AE7A-4EDF38EBCF52}"/>
              </a:ext>
            </a:extLst>
          </p:cNvPr>
          <p:cNvGrpSpPr/>
          <p:nvPr/>
        </p:nvGrpSpPr>
        <p:grpSpPr>
          <a:xfrm>
            <a:off x="3602086" y="1569566"/>
            <a:ext cx="2194700" cy="3394415"/>
            <a:chOff x="3020529" y="1845246"/>
            <a:chExt cx="2194700" cy="3394415"/>
          </a:xfrm>
        </p:grpSpPr>
        <p:pic>
          <p:nvPicPr>
            <p:cNvPr id="12" name="snake">
              <a:extLst>
                <a:ext uri="{FF2B5EF4-FFF2-40B4-BE49-F238E27FC236}">
                  <a16:creationId xmlns:a16="http://schemas.microsoft.com/office/drawing/2014/main" xmlns="" id="{D66688E4-BA1F-4198-8F33-538D00D75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86"/>
            <a:stretch/>
          </p:blipFill>
          <p:spPr>
            <a:xfrm>
              <a:off x="3020529" y="2923860"/>
              <a:ext cx="2194700" cy="2315801"/>
            </a:xfrm>
            <a:prstGeom prst="rect">
              <a:avLst/>
            </a:prstGeom>
          </p:spPr>
        </p:pic>
        <p:sp>
          <p:nvSpPr>
            <p:cNvPr id="13" name="s">
              <a:extLst>
                <a:ext uri="{FF2B5EF4-FFF2-40B4-BE49-F238E27FC236}">
                  <a16:creationId xmlns:a16="http://schemas.microsoft.com/office/drawing/2014/main" xmlns="" id="{02126BDE-39FF-4FCF-9A21-1702973833CF}"/>
                </a:ext>
              </a:extLst>
            </p:cNvPr>
            <p:cNvSpPr txBox="1"/>
            <p:nvPr/>
          </p:nvSpPr>
          <p:spPr>
            <a:xfrm>
              <a:off x="3635896" y="1845246"/>
              <a:ext cx="91403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s</a:t>
              </a:r>
            </a:p>
          </p:txBody>
        </p:sp>
      </p:grpSp>
      <p:grpSp>
        <p:nvGrpSpPr>
          <p:cNvPr id="14" name="A">
            <a:extLst>
              <a:ext uri="{FF2B5EF4-FFF2-40B4-BE49-F238E27FC236}">
                <a16:creationId xmlns:a16="http://schemas.microsoft.com/office/drawing/2014/main" xmlns="" id="{8DFCE749-666F-4449-9B23-5CFFC9565AB9}"/>
              </a:ext>
            </a:extLst>
          </p:cNvPr>
          <p:cNvGrpSpPr/>
          <p:nvPr/>
        </p:nvGrpSpPr>
        <p:grpSpPr>
          <a:xfrm>
            <a:off x="4168434" y="1569566"/>
            <a:ext cx="1172618" cy="3394415"/>
            <a:chOff x="3586877" y="1845246"/>
            <a:chExt cx="1172618" cy="3394415"/>
          </a:xfrm>
        </p:grpSpPr>
        <p:pic>
          <p:nvPicPr>
            <p:cNvPr id="15" name="apple">
              <a:extLst>
                <a:ext uri="{FF2B5EF4-FFF2-40B4-BE49-F238E27FC236}">
                  <a16:creationId xmlns:a16="http://schemas.microsoft.com/office/drawing/2014/main" xmlns="" id="{CFB29D56-B42C-4132-86A8-AA90AFD7D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16" y="4152486"/>
              <a:ext cx="1059079" cy="1087175"/>
            </a:xfrm>
            <a:prstGeom prst="rect">
              <a:avLst/>
            </a:prstGeom>
          </p:spPr>
        </p:pic>
        <p:sp>
          <p:nvSpPr>
            <p:cNvPr id="16" name="a">
              <a:extLst>
                <a:ext uri="{FF2B5EF4-FFF2-40B4-BE49-F238E27FC236}">
                  <a16:creationId xmlns:a16="http://schemas.microsoft.com/office/drawing/2014/main" xmlns="" id="{A52051BE-E19D-4F42-8174-93F104AD06A5}"/>
                </a:ext>
              </a:extLst>
            </p:cNvPr>
            <p:cNvSpPr txBox="1"/>
            <p:nvPr/>
          </p:nvSpPr>
          <p:spPr>
            <a:xfrm>
              <a:off x="3586877" y="1845246"/>
              <a:ext cx="115608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a</a:t>
              </a:r>
            </a:p>
          </p:txBody>
        </p:sp>
      </p:grpSp>
      <p:grpSp>
        <p:nvGrpSpPr>
          <p:cNvPr id="17" name="T">
            <a:extLst>
              <a:ext uri="{FF2B5EF4-FFF2-40B4-BE49-F238E27FC236}">
                <a16:creationId xmlns:a16="http://schemas.microsoft.com/office/drawing/2014/main" xmlns="" id="{D53B1B12-F3DE-4034-9E52-D809B6F8F7C5}"/>
              </a:ext>
            </a:extLst>
          </p:cNvPr>
          <p:cNvGrpSpPr/>
          <p:nvPr/>
        </p:nvGrpSpPr>
        <p:grpSpPr>
          <a:xfrm>
            <a:off x="3847076" y="1578111"/>
            <a:ext cx="1928872" cy="4127455"/>
            <a:chOff x="3265519" y="1853791"/>
            <a:chExt cx="1928872" cy="4127455"/>
          </a:xfrm>
        </p:grpSpPr>
        <p:sp>
          <p:nvSpPr>
            <p:cNvPr id="18" name="t">
              <a:extLst>
                <a:ext uri="{FF2B5EF4-FFF2-40B4-BE49-F238E27FC236}">
                  <a16:creationId xmlns:a16="http://schemas.microsoft.com/office/drawing/2014/main" xmlns="" id="{95ADE970-15C3-4DC0-A880-CF2243EDA4C9}"/>
                </a:ext>
              </a:extLst>
            </p:cNvPr>
            <p:cNvSpPr txBox="1"/>
            <p:nvPr/>
          </p:nvSpPr>
          <p:spPr>
            <a:xfrm>
              <a:off x="3764772" y="1853791"/>
              <a:ext cx="82426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7D570EF-3FE9-4EB3-8BF8-3B8BDC552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519" y="3253441"/>
              <a:ext cx="1928872" cy="2727805"/>
            </a:xfrm>
            <a:prstGeom prst="rect">
              <a:avLst/>
            </a:prstGeom>
          </p:spPr>
        </p:pic>
      </p:grpSp>
      <p:grpSp>
        <p:nvGrpSpPr>
          <p:cNvPr id="20" name="P">
            <a:extLst>
              <a:ext uri="{FF2B5EF4-FFF2-40B4-BE49-F238E27FC236}">
                <a16:creationId xmlns:a16="http://schemas.microsoft.com/office/drawing/2014/main" xmlns="" id="{4773EEF4-9272-4DD5-B6B5-9F7C73D59556}"/>
              </a:ext>
            </a:extLst>
          </p:cNvPr>
          <p:cNvGrpSpPr/>
          <p:nvPr/>
        </p:nvGrpSpPr>
        <p:grpSpPr>
          <a:xfrm>
            <a:off x="4090358" y="1428022"/>
            <a:ext cx="1701061" cy="3760457"/>
            <a:chOff x="3508801" y="1703702"/>
            <a:chExt cx="1701061" cy="3760457"/>
          </a:xfrm>
        </p:grpSpPr>
        <p:sp>
          <p:nvSpPr>
            <p:cNvPr id="21" name="p">
              <a:extLst>
                <a:ext uri="{FF2B5EF4-FFF2-40B4-BE49-F238E27FC236}">
                  <a16:creationId xmlns:a16="http://schemas.microsoft.com/office/drawing/2014/main" xmlns="" id="{7EFAFB5B-E303-447B-8195-0E9499CB2622}"/>
                </a:ext>
              </a:extLst>
            </p:cNvPr>
            <p:cNvSpPr txBox="1"/>
            <p:nvPr/>
          </p:nvSpPr>
          <p:spPr>
            <a:xfrm>
              <a:off x="3586877" y="1703702"/>
              <a:ext cx="113524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p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FAB12F2-32FB-461A-A659-064EA70B2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01" y="3058523"/>
              <a:ext cx="1701061" cy="2405636"/>
            </a:xfrm>
            <a:prstGeom prst="rect">
              <a:avLst/>
            </a:prstGeom>
          </p:spPr>
        </p:pic>
      </p:grpSp>
      <p:grpSp>
        <p:nvGrpSpPr>
          <p:cNvPr id="23" name="I">
            <a:extLst>
              <a:ext uri="{FF2B5EF4-FFF2-40B4-BE49-F238E27FC236}">
                <a16:creationId xmlns:a16="http://schemas.microsoft.com/office/drawing/2014/main" xmlns="" id="{2DEB3A2C-1509-4C78-838F-908B00DCB25C}"/>
              </a:ext>
            </a:extLst>
          </p:cNvPr>
          <p:cNvGrpSpPr/>
          <p:nvPr/>
        </p:nvGrpSpPr>
        <p:grpSpPr>
          <a:xfrm>
            <a:off x="3946683" y="1647902"/>
            <a:ext cx="1549650" cy="3950582"/>
            <a:chOff x="3365126" y="1923582"/>
            <a:chExt cx="1549650" cy="3950582"/>
          </a:xfrm>
        </p:grpSpPr>
        <p:sp>
          <p:nvSpPr>
            <p:cNvPr id="24" name="i">
              <a:extLst>
                <a:ext uri="{FF2B5EF4-FFF2-40B4-BE49-F238E27FC236}">
                  <a16:creationId xmlns:a16="http://schemas.microsoft.com/office/drawing/2014/main" xmlns="" id="{13D68676-E7A5-4237-B0EA-B4935BDFAEFD}"/>
                </a:ext>
              </a:extLst>
            </p:cNvPr>
            <p:cNvSpPr txBox="1"/>
            <p:nvPr/>
          </p:nvSpPr>
          <p:spPr>
            <a:xfrm>
              <a:off x="3800877" y="1923582"/>
              <a:ext cx="70724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 err="1"/>
                <a:t>i</a:t>
              </a:r>
              <a:endParaRPr lang="en-GB" sz="13800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10EAB614-9FF3-47C6-9801-E06D60A5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126" y="3682656"/>
              <a:ext cx="1549650" cy="2191508"/>
            </a:xfrm>
            <a:prstGeom prst="rect">
              <a:avLst/>
            </a:prstGeom>
          </p:spPr>
        </p:pic>
      </p:grpSp>
      <p:grpSp>
        <p:nvGrpSpPr>
          <p:cNvPr id="26" name="N">
            <a:extLst>
              <a:ext uri="{FF2B5EF4-FFF2-40B4-BE49-F238E27FC236}">
                <a16:creationId xmlns:a16="http://schemas.microsoft.com/office/drawing/2014/main" xmlns="" id="{5648E5E2-B3A2-4BC8-AEDC-7176401FFAFE}"/>
              </a:ext>
            </a:extLst>
          </p:cNvPr>
          <p:cNvGrpSpPr/>
          <p:nvPr/>
        </p:nvGrpSpPr>
        <p:grpSpPr>
          <a:xfrm>
            <a:off x="3851920" y="1589550"/>
            <a:ext cx="1949709" cy="3983083"/>
            <a:chOff x="3270363" y="1865230"/>
            <a:chExt cx="1949709" cy="3983083"/>
          </a:xfrm>
        </p:grpSpPr>
        <p:sp>
          <p:nvSpPr>
            <p:cNvPr id="27" name="n">
              <a:extLst>
                <a:ext uri="{FF2B5EF4-FFF2-40B4-BE49-F238E27FC236}">
                  <a16:creationId xmlns:a16="http://schemas.microsoft.com/office/drawing/2014/main" xmlns="" id="{029A5C19-8C39-4C9E-A92B-B6A4CB45B3D5}"/>
                </a:ext>
              </a:extLst>
            </p:cNvPr>
            <p:cNvSpPr txBox="1"/>
            <p:nvPr/>
          </p:nvSpPr>
          <p:spPr>
            <a:xfrm>
              <a:off x="3585451" y="1865230"/>
              <a:ext cx="120257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n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C0A61CB6-A6BE-4B0F-9B71-A75896B1E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63" y="3091040"/>
              <a:ext cx="1949709" cy="2757273"/>
            </a:xfrm>
            <a:prstGeom prst="rect">
              <a:avLst/>
            </a:prstGeom>
          </p:spPr>
        </p:pic>
      </p:grpSp>
      <p:grpSp>
        <p:nvGrpSpPr>
          <p:cNvPr id="29" name="M">
            <a:extLst>
              <a:ext uri="{FF2B5EF4-FFF2-40B4-BE49-F238E27FC236}">
                <a16:creationId xmlns:a16="http://schemas.microsoft.com/office/drawing/2014/main" xmlns="" id="{70E3E93F-7772-458D-ABC2-66F8476DDB01}"/>
              </a:ext>
            </a:extLst>
          </p:cNvPr>
          <p:cNvGrpSpPr/>
          <p:nvPr/>
        </p:nvGrpSpPr>
        <p:grpSpPr>
          <a:xfrm>
            <a:off x="3841710" y="1600989"/>
            <a:ext cx="1853880" cy="3928595"/>
            <a:chOff x="3260153" y="1876669"/>
            <a:chExt cx="1853880" cy="3928595"/>
          </a:xfrm>
        </p:grpSpPr>
        <p:sp>
          <p:nvSpPr>
            <p:cNvPr id="30" name="m">
              <a:extLst>
                <a:ext uri="{FF2B5EF4-FFF2-40B4-BE49-F238E27FC236}">
                  <a16:creationId xmlns:a16="http://schemas.microsoft.com/office/drawing/2014/main" xmlns="" id="{DF0A6EE3-924D-400C-8553-A6E072AFEF1F}"/>
                </a:ext>
              </a:extLst>
            </p:cNvPr>
            <p:cNvSpPr txBox="1"/>
            <p:nvPr/>
          </p:nvSpPr>
          <p:spPr>
            <a:xfrm>
              <a:off x="3331211" y="1876669"/>
              <a:ext cx="168828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m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0B05921A-F908-4AF2-81E7-E369B9431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153" y="3183510"/>
              <a:ext cx="1853880" cy="2621754"/>
            </a:xfrm>
            <a:prstGeom prst="rect">
              <a:avLst/>
            </a:prstGeom>
          </p:spPr>
        </p:pic>
      </p:grpSp>
      <p:sp>
        <p:nvSpPr>
          <p:cNvPr id="32" name="Speech Bubble">
            <a:extLst>
              <a:ext uri="{FF2B5EF4-FFF2-40B4-BE49-F238E27FC236}">
                <a16:creationId xmlns:a16="http://schemas.microsoft.com/office/drawing/2014/main" xmlns="" id="{656ACA77-DD06-4B76-A9F3-FA692455DBA6}"/>
              </a:ext>
            </a:extLst>
          </p:cNvPr>
          <p:cNvSpPr/>
          <p:nvPr/>
        </p:nvSpPr>
        <p:spPr>
          <a:xfrm>
            <a:off x="2015716" y="836219"/>
            <a:ext cx="5112568" cy="753331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Sam’s Sounds!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3089792-BBE2-4261-A08E-396FE6DC6F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0" y="1772816"/>
            <a:ext cx="1296144" cy="4034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7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7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509920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5" name="Teardrop 34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3768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6" name="Teardrop 25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0" name="Teardrop 19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66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3" name="Teardrop 22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570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9" name="Teardrop 28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93045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2" name="Teardrop 31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err="1">
                  <a:solidFill>
                    <a:schemeClr val="bg2"/>
                  </a:solidFill>
                  <a:latin typeface="Twinkl" pitchFamily="50" charset="0"/>
                </a:rPr>
                <a:t>i</a:t>
              </a:r>
              <a:endParaRPr lang="en-GB" sz="5400" dirty="0">
                <a:solidFill>
                  <a:schemeClr val="bg2"/>
                </a:solidFill>
                <a:latin typeface="Twinkl" pitchFamily="50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46024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8" name="Teardrop 37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m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2128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41" name="Teardrop 40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1" y="4149080"/>
            <a:ext cx="4360004" cy="18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42136 0.3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31892 0.357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37274 0.302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509920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5" name="Teardrop 34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3768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6" name="Teardrop 25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0" name="Teardrop 19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66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3" name="Teardrop 22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570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9" name="Teardrop 28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93045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2" name="Teardrop 31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err="1">
                  <a:solidFill>
                    <a:schemeClr val="bg2"/>
                  </a:solidFill>
                  <a:latin typeface="Twinkl" pitchFamily="50" charset="0"/>
                </a:rPr>
                <a:t>i</a:t>
              </a:r>
              <a:endParaRPr lang="en-GB" sz="5400" dirty="0">
                <a:solidFill>
                  <a:schemeClr val="bg2"/>
                </a:solidFill>
                <a:latin typeface="Twinkl" pitchFamily="50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46024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8" name="Teardrop 37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m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2128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41" name="Teardrop 40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d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2" y="5085184"/>
            <a:ext cx="2478309" cy="8727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26" y="3933056"/>
            <a:ext cx="1530403" cy="13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36615 0.424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9288 0.480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37778 0.424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509920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5" name="Teardrop 34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3768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6" name="Teardrop 25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0" name="Teardrop 19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66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3" name="Teardrop 22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570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9" name="Teardrop 28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93045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2" name="Teardrop 31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err="1">
                  <a:solidFill>
                    <a:schemeClr val="bg2"/>
                  </a:solidFill>
                  <a:latin typeface="Twinkl" pitchFamily="50" charset="0"/>
                </a:rPr>
                <a:t>i</a:t>
              </a:r>
              <a:endParaRPr lang="en-GB" sz="5400" dirty="0">
                <a:solidFill>
                  <a:schemeClr val="bg2"/>
                </a:solidFill>
                <a:latin typeface="Twinkl" pitchFamily="50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46024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8" name="Teardrop 37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m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2128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41" name="Teardrop 40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9" y="2633292"/>
            <a:ext cx="1856912" cy="357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03959 0.361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37413 0.417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31563 0.3615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509920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5" name="Teardrop 34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3768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6" name="Teardrop 25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0" name="Teardrop 19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66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3" name="Teardrop 22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570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9" name="Teardrop 28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93045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2" name="Teardrop 31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err="1">
                  <a:solidFill>
                    <a:schemeClr val="bg2"/>
                  </a:solidFill>
                  <a:latin typeface="Twinkl" pitchFamily="50" charset="0"/>
                </a:rPr>
                <a:t>i</a:t>
              </a:r>
              <a:endParaRPr lang="en-GB" sz="5400" dirty="0">
                <a:solidFill>
                  <a:schemeClr val="bg2"/>
                </a:solidFill>
                <a:latin typeface="Twinkl" pitchFamily="50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46024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8" name="Teardrop 37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m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2128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41" name="Teardrop 40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d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1701825" cy="234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8854 0.4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05226 0.382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538 0.43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8424863" cy="1728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Can you try to write the sound d?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50" name="Picture 2" descr="F:\Removable Disk\USB\Reception 2020\Phonics\Photos\P16002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t="6419" r="3015" b="4393"/>
          <a:stretch/>
        </p:blipFill>
        <p:spPr bwMode="auto">
          <a:xfrm rot="16200000">
            <a:off x="1923484" y="1901052"/>
            <a:ext cx="5311273" cy="4046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3015C4B-4D49-4CDB-BF1B-82022CB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387FAB-2940-4988-8E65-FF419658FDD6}"/>
              </a:ext>
            </a:extLst>
          </p:cNvPr>
          <p:cNvSpPr txBox="1"/>
          <p:nvPr/>
        </p:nvSpPr>
        <p:spPr>
          <a:xfrm>
            <a:off x="3641409" y="2060848"/>
            <a:ext cx="16300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n w="57150">
                  <a:noFill/>
                </a:ln>
                <a:latin typeface="Twinkl SemiBold" pitchFamily="2" charset="0"/>
              </a:rPr>
              <a:t>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F604EA4-63F8-4F5F-BE2F-AB78F63DD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35212"/>
            <a:ext cx="1866166" cy="47186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422C1E1-6000-401C-9572-E3D816A08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3200"/>
            <a:ext cx="1480325" cy="460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3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1 11"/>
          <p:cNvSpPr/>
          <p:nvPr/>
        </p:nvSpPr>
        <p:spPr>
          <a:xfrm>
            <a:off x="-2562225" y="706438"/>
            <a:ext cx="6624638" cy="6624637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325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73138"/>
            <a:ext cx="31480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Comic Sans MS" pitchFamily="66" charset="0"/>
              </a:rPr>
              <a:t>Today, we are learning…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32138" y="1270000"/>
            <a:ext cx="424021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0" b="1" dirty="0" smtClean="0">
                <a:latin typeface="Comic Sans MS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285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Jolly Phonics Song and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Website link for all the songs – a-z order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vimeo.com/106231366</a:t>
            </a:r>
            <a:endParaRPr lang="en-GB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Action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6" name="Picture 2" descr="F:\Removable Disk\USB\Reception 2020\Phonics\Photos\P16002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7939" r="18265" b="10980"/>
          <a:stretch/>
        </p:blipFill>
        <p:spPr bwMode="auto">
          <a:xfrm rot="16200000">
            <a:off x="460154" y="3852086"/>
            <a:ext cx="2468611" cy="230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Jolly phonics sounds and action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5040560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8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2087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Let’s watch Geraldine the Giraffe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tell us all about the sound 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063"/>
            <a:ext cx="8229600" cy="2087562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Copy and paste the link below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800" dirty="0">
                <a:latin typeface="Comic Sans MS" panose="030F0702030302020204" pitchFamily="66" charset="0"/>
              </a:rPr>
              <a:t>https://www.youtube.com/watch?v=65b3vEfskZ4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283968" cy="321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3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776288" y="333375"/>
            <a:ext cx="7972425" cy="424815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Can you think of anything that begins with the sound d?</a:t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63" y="2514605"/>
            <a:ext cx="5980262" cy="4066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48" y="536896"/>
            <a:ext cx="2147139" cy="275408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7412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5876" y="1143838"/>
            <a:ext cx="2147139" cy="282431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893968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600" dirty="0">
                <a:solidFill>
                  <a:srgbClr val="1C1C1C"/>
                </a:solidFill>
                <a:latin typeface="Twinkl SemiBold" pitchFamily="2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181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600" dirty="0">
                <a:solidFill>
                  <a:srgbClr val="1C1C1C"/>
                </a:solidFill>
                <a:latin typeface="Twinkl SemiBold" pitchFamily="2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3645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600" dirty="0">
                <a:solidFill>
                  <a:srgbClr val="1C1C1C"/>
                </a:solidFill>
                <a:latin typeface="Twinkl SemiBold" pitchFamily="2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3341717" y="3634297"/>
            <a:ext cx="2458528" cy="2458528"/>
          </a:xfrm>
          <a:prstGeom prst="ellipse">
            <a:avLst/>
          </a:prstGeom>
          <a:solidFill>
            <a:srgbClr val="26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85" y="3540846"/>
            <a:ext cx="2115443" cy="2782063"/>
          </a:xfrm>
          <a:prstGeom prst="rect">
            <a:avLst/>
          </a:prstGeom>
        </p:spPr>
      </p:pic>
      <p:pic>
        <p:nvPicPr>
          <p:cNvPr id="5" name="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52600" y="1946394"/>
            <a:ext cx="609600" cy="609600"/>
          </a:xfrm>
          <a:prstGeom prst="rect">
            <a:avLst/>
          </a:prstGeom>
        </p:spPr>
      </p:pic>
      <p:pic>
        <p:nvPicPr>
          <p:cNvPr id="11" name="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38068" y="1946394"/>
            <a:ext cx="609600" cy="609600"/>
          </a:xfrm>
          <a:prstGeom prst="rect">
            <a:avLst/>
          </a:prstGeom>
        </p:spPr>
      </p:pic>
      <p:pic>
        <p:nvPicPr>
          <p:cNvPr id="15" name="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62090" y="1946394"/>
            <a:ext cx="609600" cy="609600"/>
          </a:xfrm>
          <a:prstGeom prst="rect">
            <a:avLst/>
          </a:prstGeom>
        </p:spPr>
      </p:pic>
      <p:pic>
        <p:nvPicPr>
          <p:cNvPr id="18" name="do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38806" y="4322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6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48" y="1143838"/>
            <a:ext cx="2147139" cy="214714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7412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5876" y="765176"/>
            <a:ext cx="2147139" cy="252580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703193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600" dirty="0">
                <a:solidFill>
                  <a:srgbClr val="1C1C1C"/>
                </a:solidFill>
                <a:latin typeface="Twinkl SemiBold" pitchFamily="2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181" y="703193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600" dirty="0">
                <a:solidFill>
                  <a:srgbClr val="1C1C1C"/>
                </a:solidFill>
                <a:latin typeface="Twinkl SemiBold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3645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600" dirty="0">
                <a:solidFill>
                  <a:srgbClr val="1C1C1C"/>
                </a:solidFill>
                <a:latin typeface="Twinkl SemiBold" pitchFamily="2" charset="0"/>
              </a:rPr>
              <a:t>d</a:t>
            </a:r>
          </a:p>
        </p:txBody>
      </p:sp>
      <p:sp>
        <p:nvSpPr>
          <p:cNvPr id="14" name="Oval 13"/>
          <p:cNvSpPr/>
          <p:nvPr/>
        </p:nvSpPr>
        <p:spPr>
          <a:xfrm>
            <a:off x="3341717" y="3634297"/>
            <a:ext cx="2458528" cy="2458528"/>
          </a:xfrm>
          <a:prstGeom prst="ellipse">
            <a:avLst/>
          </a:prstGeom>
          <a:solidFill>
            <a:srgbClr val="26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215E20-E184-4085-8943-F3E051DB126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-3003" r="-5007" b="50001"/>
          <a:stretch/>
        </p:blipFill>
        <p:spPr>
          <a:xfrm>
            <a:off x="3341717" y="3634298"/>
            <a:ext cx="2458528" cy="2458527"/>
          </a:xfrm>
          <a:prstGeom prst="ellipse">
            <a:avLst/>
          </a:prstGeom>
        </p:spPr>
      </p:pic>
      <p:pic>
        <p:nvPicPr>
          <p:cNvPr id="11" name="sad">
            <a:hlinkClick r:id="" action="ppaction://media"/>
            <a:extLst>
              <a:ext uri="{FF2B5EF4-FFF2-40B4-BE49-F238E27FC236}">
                <a16:creationId xmlns="" xmlns:a16="http://schemas.microsoft.com/office/drawing/2014/main" id="{A40909AD-9C61-468C-A60A-12C11BDD9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79224" y="4620643"/>
            <a:ext cx="609600" cy="609600"/>
          </a:xfrm>
          <a:prstGeom prst="rect">
            <a:avLst/>
          </a:prstGeom>
        </p:spPr>
      </p:pic>
      <p:pic>
        <p:nvPicPr>
          <p:cNvPr id="15" name="S (SS)">
            <a:hlinkClick r:id="" action="ppaction://media"/>
            <a:extLst>
              <a:ext uri="{FF2B5EF4-FFF2-40B4-BE49-F238E27FC236}">
                <a16:creationId xmlns="" xmlns:a16="http://schemas.microsoft.com/office/drawing/2014/main" id="{39461BC1-98FB-4EBA-A9AF-34A215C84E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17717" y="2061556"/>
            <a:ext cx="609600" cy="609600"/>
          </a:xfrm>
          <a:prstGeom prst="rect">
            <a:avLst/>
          </a:prstGeom>
        </p:spPr>
      </p:pic>
      <p:pic>
        <p:nvPicPr>
          <p:cNvPr id="18" name="A">
            <a:hlinkClick r:id="" action="ppaction://media"/>
            <a:extLst>
              <a:ext uri="{FF2B5EF4-FFF2-40B4-BE49-F238E27FC236}">
                <a16:creationId xmlns="" xmlns:a16="http://schemas.microsoft.com/office/drawing/2014/main" id="{2E42D9E7-A2C3-4BD1-94AD-470664BB632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72951" y="2026632"/>
            <a:ext cx="609600" cy="609600"/>
          </a:xfrm>
          <a:prstGeom prst="rect">
            <a:avLst/>
          </a:prstGeom>
        </p:spPr>
      </p:pic>
      <p:pic>
        <p:nvPicPr>
          <p:cNvPr id="19" name="D">
            <a:hlinkClick r:id="" action="ppaction://media"/>
            <a:extLst>
              <a:ext uri="{FF2B5EF4-FFF2-40B4-BE49-F238E27FC236}">
                <a16:creationId xmlns="" xmlns:a16="http://schemas.microsoft.com/office/drawing/2014/main" id="{F33FA9C2-6C41-462A-8805-94F2BDCEB68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06870" y="202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4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4"/>
          <a:stretch/>
        </p:blipFill>
        <p:spPr>
          <a:xfrm>
            <a:off x="2708993" y="2492896"/>
            <a:ext cx="1753984" cy="3888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8"/>
          <a:stretch/>
        </p:blipFill>
        <p:spPr>
          <a:xfrm>
            <a:off x="5075684" y="2422996"/>
            <a:ext cx="1773861" cy="39583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1" name="Kit's teachings">
            <a:extLst>
              <a:ext uri="{FF2B5EF4-FFF2-40B4-BE49-F238E27FC236}">
                <a16:creationId xmlns:a16="http://schemas.microsoft.com/office/drawing/2014/main" xmlns="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xmlns="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F0821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821A"/>
              </a:solidFill>
            </a:ln>
          </p:spPr>
        </p:pic>
      </p:grpSp>
      <p:sp>
        <p:nvSpPr>
          <p:cNvPr id="14" name="Kit's teaching bubble">
            <a:extLst>
              <a:ext uri="{FF2B5EF4-FFF2-40B4-BE49-F238E27FC236}">
                <a16:creationId xmlns:a16="http://schemas.microsoft.com/office/drawing/2014/main" xmlns="" id="{4F70B4BA-A660-436F-BCC3-8151C9561A39}"/>
              </a:ext>
            </a:extLst>
          </p:cNvPr>
          <p:cNvSpPr/>
          <p:nvPr/>
        </p:nvSpPr>
        <p:spPr>
          <a:xfrm>
            <a:off x="1259632" y="4065488"/>
            <a:ext cx="3973488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You may wish to give phoneme fans to the children for this activity.</a:t>
            </a:r>
          </a:p>
        </p:txBody>
      </p:sp>
      <p:sp>
        <p:nvSpPr>
          <p:cNvPr id="15" name="Close bubble">
            <a:extLst>
              <a:ext uri="{FF2B5EF4-FFF2-40B4-BE49-F238E27FC236}">
                <a16:creationId xmlns:a16="http://schemas.microsoft.com/office/drawing/2014/main" xmlns="" id="{FD1045FB-80F3-4CA9-AD92-7BAF646FF417}"/>
              </a:ext>
            </a:extLst>
          </p:cNvPr>
          <p:cNvSpPr/>
          <p:nvPr/>
        </p:nvSpPr>
        <p:spPr>
          <a:xfrm>
            <a:off x="5075684" y="3981896"/>
            <a:ext cx="284162" cy="284163"/>
          </a:xfrm>
          <a:prstGeom prst="ellipse">
            <a:avLst/>
          </a:prstGeom>
          <a:solidFill>
            <a:srgbClr val="F08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xmlns="" id="{98180F46-9B8E-4B29-A297-FEBFA2547EA8}"/>
              </a:ext>
            </a:extLst>
          </p:cNvPr>
          <p:cNvSpPr/>
          <p:nvPr/>
        </p:nvSpPr>
        <p:spPr>
          <a:xfrm>
            <a:off x="809000" y="1473201"/>
            <a:ext cx="7516474" cy="87568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Look at the picture. Click on the phoneme fan to choose the right letters to make up the word.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79EB8714-B516-4FF3-8BCC-07BCF20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/>
            <a:r>
              <a:rPr lang="en-GB" dirty="0"/>
              <a:t>Music Fans</a:t>
            </a:r>
          </a:p>
        </p:txBody>
      </p:sp>
    </p:spTree>
    <p:extLst>
      <p:ext uri="{BB962C8B-B14F-4D97-AF65-F5344CB8AC3E}">
        <p14:creationId xmlns:p14="http://schemas.microsoft.com/office/powerpoint/2010/main" val="3284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509920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5" name="Teardrop 34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3768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6" name="Teardrop 25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0" name="Teardrop 19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66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3" name="Teardrop 22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570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9" name="Teardrop 28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93045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2" name="Teardrop 31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err="1">
                  <a:solidFill>
                    <a:schemeClr val="bg2"/>
                  </a:solidFill>
                  <a:latin typeface="Twinkl" pitchFamily="50" charset="0"/>
                </a:rPr>
                <a:t>i</a:t>
              </a:r>
              <a:endParaRPr lang="en-GB" sz="5400" dirty="0">
                <a:solidFill>
                  <a:schemeClr val="bg2"/>
                </a:solidFill>
                <a:latin typeface="Twinkl" pitchFamily="50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46024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8" name="Teardrop 37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m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2128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41" name="Teardrop 40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d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1" y="3429000"/>
            <a:ext cx="3026618" cy="23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36267 0.4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40556 0.361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08698 0.3615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25AB2986-5574-45A2-BF7E-681B7DC8C31E}" vid="{9AE52945-30AF-4BF8-9DC2-03422E2D2711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DCB5FAEE-CC91-4608-92BD-1007FC9F45E5}" vid="{49F44A1D-5DD0-448D-A9E8-9C9190F1A6E6}"/>
    </a:ext>
  </a:extLst>
</a:theme>
</file>

<file path=ppt/theme/theme5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DCB5FAEE-CC91-4608-92BD-1007FC9F45E5}" vid="{49F44A1D-5DD0-448D-A9E8-9C9190F1A6E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181</Words>
  <Application>Microsoft Office PowerPoint</Application>
  <PresentationFormat>On-screen Show (4:3)</PresentationFormat>
  <Paragraphs>82</Paragraphs>
  <Slides>15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Twinkl</vt:lpstr>
      <vt:lpstr>Tuffy-TTF</vt:lpstr>
      <vt:lpstr>Twinkl SemiBold</vt:lpstr>
      <vt:lpstr>Comic Sans MS</vt:lpstr>
      <vt:lpstr>Calibri</vt:lpstr>
      <vt:lpstr>Office Theme</vt:lpstr>
      <vt:lpstr>1_Office Theme</vt:lpstr>
      <vt:lpstr>3_Office Theme</vt:lpstr>
      <vt:lpstr>2_Office Theme</vt:lpstr>
      <vt:lpstr>4_Office Theme</vt:lpstr>
      <vt:lpstr>PowerPoint Presentation</vt:lpstr>
      <vt:lpstr>Today, we are learning…</vt:lpstr>
      <vt:lpstr>Jolly Phonics Song and action </vt:lpstr>
      <vt:lpstr>Let’s watch Geraldine the Giraffe  tell us all about the sound d</vt:lpstr>
      <vt:lpstr>Can you think of anything that begins with the sound d?   </vt:lpstr>
      <vt:lpstr>PowerPoint Presentation</vt:lpstr>
      <vt:lpstr>PowerPoint Presentation</vt:lpstr>
      <vt:lpstr>Music Fans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try to write the sound d?  </vt:lpstr>
      <vt:lpstr>Today, we have learnt…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Charlotte Walker</dc:creator>
  <cp:lastModifiedBy>teacher</cp:lastModifiedBy>
  <cp:revision>35</cp:revision>
  <dcterms:created xsi:type="dcterms:W3CDTF">2018-07-24T13:31:31Z</dcterms:created>
  <dcterms:modified xsi:type="dcterms:W3CDTF">2020-10-10T09:51:35Z</dcterms:modified>
</cp:coreProperties>
</file>