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9EB2-351D-4E0E-A82F-B547BD56B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1D3CDF-27F0-417F-9488-14CD8A3CB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84F89-240F-4597-AED5-6EC8537E0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6851C-4596-4F72-8CEB-00CEAA6E0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7AC56-0A26-4F93-A935-ACEF15125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8026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B326C-7091-4804-A667-9AB5FA11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484024-7BC1-46A5-B1BF-E3E1E5ACC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F4B17-E16F-4CB8-A933-4E937E738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3EF48-755D-4235-AD19-03E7E62F4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AAFF9-DBF1-4C81-B230-BB2B3829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3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F75ECF-FBBB-474C-B3EB-158C47018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B6E2A-88F8-4A5F-877B-D737CAC9B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D6467-FC2B-4774-AE11-B244D344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67310-D4CF-4EAD-AE2C-794FE578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005B9-0E00-408B-A6C1-3E1AECD3E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19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6C13D-D2E9-41B8-B734-34F1FB07F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57574-BF86-4DB7-AE21-6AF198B3A7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3C52B-2987-48CA-B260-9F61363E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9B52D-4FA2-4714-91FD-1E8E700F8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4B5B8-26B3-4E50-98FE-80CCF7E44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83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2BD72-56C1-4F29-B76E-7E1D9F2B1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32286-B00E-4964-9404-4F0692753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923D-1259-48DD-B32C-095B5CB3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CB5D36-897C-4006-8492-E842F11F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5DDA11-4875-4BB1-9BF6-FF9A112E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6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5755-3643-491E-8959-239FD0D17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1FD91-F790-4E09-8325-AED3235DD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0FA704-8B03-4489-AFE0-3BD90624D2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CF7D2-CC74-498E-BF11-A3C72EF44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E3AD32-8C49-41E0-9C0C-589D3C073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5357EB-8BB6-49E1-92B5-74713C698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664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1A95A-7805-43BE-AE14-3332812D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A16F0-1FB2-4324-A42B-ED312E5F5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23FD69-E820-4EB5-8D09-0DD3773F1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49A60-A047-427A-AD9D-39736E7C77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FC2380-6E67-49A4-AD6B-1C6552AE03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6979EF-2901-4DC3-9DF0-18FC5983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7525C3-168F-498D-A7DD-4E33A9BF8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02F8C5-1B3E-4AFB-85F0-32B1E2DB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948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ACBE-2537-4D24-8370-8BE2B3B5E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ABF108-7A65-49AD-A909-112834E0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6D478-6B12-402A-8438-996EFF619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6F2296-6A4D-4E0B-A895-3686AFBED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96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02D127-EA50-455C-93AD-3416F4398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8F01FE-C56F-4024-A6D7-784B9D5DC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4C7E25-C539-43DC-9168-0230ED1BB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45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89911-B868-4E2A-A2E8-329DEA3C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47919-1F7E-47AE-A11F-46F48ADB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71044-0E2F-479A-9BC3-6D0F2102E1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EF1677-3EF2-47FA-8274-83197EA8F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A85AEE-4001-416C-85EA-EE2EB7122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6B13F-010E-4271-B21B-9B820CF44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96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95DCB-2FA3-4DC8-88A9-BEF16094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EAA32B-AE36-4A33-9D9A-25100477D4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4C6F16-B374-4DE5-BEE4-96D32477D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477CA-E2F7-4673-A6AD-F5BE3480F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BA068-530A-4554-A903-B567E0F11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30E623-1999-421F-80B4-13D0129FB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87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125E8D-A7E8-4D44-8C9B-CB86D2053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E910E-7FC8-427F-9E18-8A8A4579B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85CB8-FC4B-429E-AACE-DE643DD539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3726B-DC96-455B-A1DD-F7B2532B8D6B}" type="datetimeFigureOut">
              <a:rPr lang="en-GB" smtClean="0"/>
              <a:t>11/07/2020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A4DD5-6C01-493C-9387-6F974211C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98659-8DDC-458E-9D10-C3C9449A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9351-785A-4E5F-ABDF-B908ED9619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595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playground.com/index_fractions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7/PuzzleQuestion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arnboroughprimary.co.uk/wp-content/uploads/2020/07/SelectedProblems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448983"/>
              </p:ext>
            </p:extLst>
          </p:nvPr>
        </p:nvGraphicFramePr>
        <p:xfrm>
          <a:off x="293915" y="719663"/>
          <a:ext cx="11609614" cy="47015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Singing / Games - ZOOM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753965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86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923803"/>
              </p:ext>
            </p:extLst>
          </p:nvPr>
        </p:nvGraphicFramePr>
        <p:xfrm>
          <a:off x="181762" y="0"/>
          <a:ext cx="11828476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Comic Sans MS" panose="030F0702030302020204" pitchFamily="66" charset="0"/>
                        </a:rPr>
                        <a:t>Maths Playground – Fractions Games</a:t>
                      </a:r>
                      <a:endParaRPr lang="en-GB" sz="3200" dirty="0">
                        <a:latin typeface="Comic Sans MS" panose="030F0702030302020204" pitchFamily="66" charset="0"/>
                      </a:endParaRPr>
                    </a:p>
                    <a:p>
                      <a:endParaRPr lang="en-US" sz="11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400" dirty="0">
                          <a:hlinkClick r:id="rId2"/>
                        </a:rPr>
                        <a:t>https://www.mathplayground.com/index_fractions.html</a:t>
                      </a:r>
                      <a:endParaRPr lang="en-GB" sz="2400" dirty="0"/>
                    </a:p>
                    <a:p>
                      <a:endParaRPr lang="en-US" sz="21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Challenges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40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A5394E2-9D55-4AB0-9F16-2C5369AAC0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7499E41-F8A1-4F29-A8C9-A853A9CD19FC}"/>
              </a:ext>
            </a:extLst>
          </p:cNvPr>
          <p:cNvSpPr txBox="1"/>
          <p:nvPr/>
        </p:nvSpPr>
        <p:spPr>
          <a:xfrm>
            <a:off x="107852" y="1702191"/>
            <a:ext cx="120841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I have set some challenges for you to try. </a:t>
            </a: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You do not need to complete them all.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lvl="0">
              <a:defRPr/>
            </a:pPr>
            <a:r>
              <a:rPr lang="en-GB" sz="2400" dirty="0">
                <a:hlinkClick r:id="rId3"/>
              </a:rPr>
              <a:t>http://farnboroughprimary.co.uk/wp-content/uploads/2020/07/PuzzleQuestion.pdf</a:t>
            </a:r>
            <a:endParaRPr lang="en-GB" sz="2400" dirty="0"/>
          </a:p>
          <a:p>
            <a:pPr lvl="0">
              <a:defRPr/>
            </a:pPr>
            <a:endParaRPr lang="en-GB" sz="2400" dirty="0"/>
          </a:p>
          <a:p>
            <a:pPr lvl="0">
              <a:defRPr/>
            </a:pPr>
            <a:r>
              <a:rPr lang="en-GB" sz="2400" dirty="0">
                <a:hlinkClick r:id="rId4"/>
              </a:rPr>
              <a:t>http://farnboroughprimary.co.uk/wp-content/uploads/2020/07/SelectedProblems.pdf</a:t>
            </a:r>
            <a:endParaRPr lang="en-GB" sz="2400" dirty="0"/>
          </a:p>
          <a:p>
            <a:pPr lvl="0">
              <a:defRPr/>
            </a:pPr>
            <a:endParaRPr lang="en-GB" sz="2400" dirty="0"/>
          </a:p>
          <a:p>
            <a:pPr lvl="0"/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066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65615" cy="102177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0" y="1069553"/>
            <a:ext cx="12192000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sng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Write yourself a letter/list of things to remember for secondary school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50000"/>
                  </a:srgbClr>
                </a:solidFill>
                <a:latin typeface="Comic Sans MS" panose="030F0702030302020204" pitchFamily="66" charset="0"/>
              </a:rPr>
              <a:t>Keep this list in a safe place where you can check it in case you think you have forgotten something.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Things to remember: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Uniform – school and PE kit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Stationery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School Bag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Do shoes fit?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What route(s) do you use?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Names of tutors, teachers, contacts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rPr>
              <a:t>What else do we need to remember?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4800" b="0" i="0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4E8C50-7015-4770-9390-B0926E06B554}"/>
              </a:ext>
            </a:extLst>
          </p:cNvPr>
          <p:cNvSpPr txBox="1"/>
          <p:nvPr/>
        </p:nvSpPr>
        <p:spPr>
          <a:xfrm>
            <a:off x="7482981" y="3531765"/>
            <a:ext cx="479850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Top Tips for making a good impression</a:t>
            </a: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Smile</a:t>
            </a: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Remember please and thank you</a:t>
            </a: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Look presentable</a:t>
            </a:r>
          </a:p>
          <a:p>
            <a:pPr marL="457200" indent="-457200">
              <a:buFontTx/>
              <a:buChar char="-"/>
            </a:pPr>
            <a:r>
              <a:rPr lang="en-GB" sz="28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Be punctual</a:t>
            </a:r>
          </a:p>
          <a:p>
            <a:pPr marL="457200" indent="-457200">
              <a:buFontTx/>
              <a:buChar char="-"/>
            </a:pPr>
            <a:endParaRPr lang="en-GB" sz="2800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2800" u="sng" dirty="0">
              <a:solidFill>
                <a:schemeClr val="accent6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701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king with Charities">
            <a:extLst>
              <a:ext uri="{FF2B5EF4-FFF2-40B4-BE49-F238E27FC236}">
                <a16:creationId xmlns:a16="http://schemas.microsoft.com/office/drawing/2014/main" id="{AFB78C63-BC73-47C5-A6AC-3F84DB6FE8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2995" y="0"/>
            <a:ext cx="4946009" cy="2596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9B4658E-07F3-4067-83D2-2F6DAEDA0729}"/>
              </a:ext>
            </a:extLst>
          </p:cNvPr>
          <p:cNvSpPr txBox="1"/>
          <p:nvPr/>
        </p:nvSpPr>
        <p:spPr>
          <a:xfrm>
            <a:off x="570451" y="3087149"/>
            <a:ext cx="111321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You chose a charity last week and designed a poster for them. Can you finish this poster?</a:t>
            </a:r>
          </a:p>
          <a:p>
            <a:pPr algn="ctr"/>
            <a:endParaRPr lang="en-GB" sz="28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Once finished, can you research and come up with some fund raising ideas?</a:t>
            </a:r>
          </a:p>
        </p:txBody>
      </p:sp>
    </p:spTree>
    <p:extLst>
      <p:ext uri="{BB962C8B-B14F-4D97-AF65-F5344CB8AC3E}">
        <p14:creationId xmlns:p14="http://schemas.microsoft.com/office/powerpoint/2010/main" val="261577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95F33A1-8405-4741-AC07-994C46EAD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3182" y="0"/>
            <a:ext cx="7282213" cy="6827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2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E1878F8-7527-4401-BFB0-B037C31DC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5066" y="0"/>
            <a:ext cx="56218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13580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342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Comic Sans MS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Atkinson</dc:creator>
  <cp:lastModifiedBy>James Atkinson</cp:lastModifiedBy>
  <cp:revision>6</cp:revision>
  <dcterms:created xsi:type="dcterms:W3CDTF">2020-07-11T08:40:57Z</dcterms:created>
  <dcterms:modified xsi:type="dcterms:W3CDTF">2020-07-11T09:58:13Z</dcterms:modified>
</cp:coreProperties>
</file>