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8" r:id="rId3"/>
    <p:sldId id="259" r:id="rId4"/>
    <p:sldId id="260" r:id="rId5"/>
    <p:sldId id="261"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F9EB2-351D-4E0E-A82F-B547BD56B7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1D3CDF-27F0-417F-9488-14CD8A3CB9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284F89-240F-4597-AED5-6EC8537E05E5}"/>
              </a:ext>
            </a:extLst>
          </p:cNvPr>
          <p:cNvSpPr>
            <a:spLocks noGrp="1"/>
          </p:cNvSpPr>
          <p:nvPr>
            <p:ph type="dt" sz="half" idx="10"/>
          </p:nvPr>
        </p:nvSpPr>
        <p:spPr/>
        <p:txBody>
          <a:bodyPr/>
          <a:lstStyle/>
          <a:p>
            <a:fld id="{5C23726B-DC96-455B-A1DD-F7B2532B8D6B}" type="datetimeFigureOut">
              <a:rPr lang="en-GB" smtClean="0"/>
              <a:t>11/07/2020</a:t>
            </a:fld>
            <a:endParaRPr lang="en-GB"/>
          </a:p>
        </p:txBody>
      </p:sp>
      <p:sp>
        <p:nvSpPr>
          <p:cNvPr id="5" name="Footer Placeholder 4">
            <a:extLst>
              <a:ext uri="{FF2B5EF4-FFF2-40B4-BE49-F238E27FC236}">
                <a16:creationId xmlns:a16="http://schemas.microsoft.com/office/drawing/2014/main" id="{2986851C-4596-4F72-8CEB-00CEAA6E0F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E7AC56-0A26-4F93-A935-ACEF15125CB7}"/>
              </a:ext>
            </a:extLst>
          </p:cNvPr>
          <p:cNvSpPr>
            <a:spLocks noGrp="1"/>
          </p:cNvSpPr>
          <p:nvPr>
            <p:ph type="sldNum" sz="quarter" idx="12"/>
          </p:nvPr>
        </p:nvSpPr>
        <p:spPr/>
        <p:txBody>
          <a:bodyPr/>
          <a:lstStyle/>
          <a:p>
            <a:fld id="{B27D9351-785A-4E5F-ABDF-B908ED9619DF}" type="slidenum">
              <a:rPr lang="en-GB" smtClean="0"/>
              <a:t>‹#›</a:t>
            </a:fld>
            <a:endParaRPr lang="en-GB"/>
          </a:p>
        </p:txBody>
      </p:sp>
    </p:spTree>
    <p:extLst>
      <p:ext uri="{BB962C8B-B14F-4D97-AF65-F5344CB8AC3E}">
        <p14:creationId xmlns:p14="http://schemas.microsoft.com/office/powerpoint/2010/main" val="61068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B326C-7091-4804-A667-9AB5FA11D15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484024-7BC1-46A5-B1BF-E3E1E5ACC4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BF4B17-E16F-4CB8-A933-4E937E738938}"/>
              </a:ext>
            </a:extLst>
          </p:cNvPr>
          <p:cNvSpPr>
            <a:spLocks noGrp="1"/>
          </p:cNvSpPr>
          <p:nvPr>
            <p:ph type="dt" sz="half" idx="10"/>
          </p:nvPr>
        </p:nvSpPr>
        <p:spPr/>
        <p:txBody>
          <a:bodyPr/>
          <a:lstStyle/>
          <a:p>
            <a:fld id="{5C23726B-DC96-455B-A1DD-F7B2532B8D6B}" type="datetimeFigureOut">
              <a:rPr lang="en-GB" smtClean="0"/>
              <a:t>11/07/2020</a:t>
            </a:fld>
            <a:endParaRPr lang="en-GB"/>
          </a:p>
        </p:txBody>
      </p:sp>
      <p:sp>
        <p:nvSpPr>
          <p:cNvPr id="5" name="Footer Placeholder 4">
            <a:extLst>
              <a:ext uri="{FF2B5EF4-FFF2-40B4-BE49-F238E27FC236}">
                <a16:creationId xmlns:a16="http://schemas.microsoft.com/office/drawing/2014/main" id="{0ED3EF48-755D-4235-AD19-03E7E62F49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FAAFF9-DBF1-4C81-B230-BB2B3829B421}"/>
              </a:ext>
            </a:extLst>
          </p:cNvPr>
          <p:cNvSpPr>
            <a:spLocks noGrp="1"/>
          </p:cNvSpPr>
          <p:nvPr>
            <p:ph type="sldNum" sz="quarter" idx="12"/>
          </p:nvPr>
        </p:nvSpPr>
        <p:spPr/>
        <p:txBody>
          <a:bodyPr/>
          <a:lstStyle/>
          <a:p>
            <a:fld id="{B27D9351-785A-4E5F-ABDF-B908ED9619DF}" type="slidenum">
              <a:rPr lang="en-GB" smtClean="0"/>
              <a:t>‹#›</a:t>
            </a:fld>
            <a:endParaRPr lang="en-GB"/>
          </a:p>
        </p:txBody>
      </p:sp>
    </p:spTree>
    <p:extLst>
      <p:ext uri="{BB962C8B-B14F-4D97-AF65-F5344CB8AC3E}">
        <p14:creationId xmlns:p14="http://schemas.microsoft.com/office/powerpoint/2010/main" val="3213935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F75ECF-FBBB-474C-B3EB-158C47018D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64B6E2A-88F8-4A5F-877B-D737CAC9B1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4D6467-FC2B-4774-AE11-B244D344C171}"/>
              </a:ext>
            </a:extLst>
          </p:cNvPr>
          <p:cNvSpPr>
            <a:spLocks noGrp="1"/>
          </p:cNvSpPr>
          <p:nvPr>
            <p:ph type="dt" sz="half" idx="10"/>
          </p:nvPr>
        </p:nvSpPr>
        <p:spPr/>
        <p:txBody>
          <a:bodyPr/>
          <a:lstStyle/>
          <a:p>
            <a:fld id="{5C23726B-DC96-455B-A1DD-F7B2532B8D6B}" type="datetimeFigureOut">
              <a:rPr lang="en-GB" smtClean="0"/>
              <a:t>11/07/2020</a:t>
            </a:fld>
            <a:endParaRPr lang="en-GB"/>
          </a:p>
        </p:txBody>
      </p:sp>
      <p:sp>
        <p:nvSpPr>
          <p:cNvPr id="5" name="Footer Placeholder 4">
            <a:extLst>
              <a:ext uri="{FF2B5EF4-FFF2-40B4-BE49-F238E27FC236}">
                <a16:creationId xmlns:a16="http://schemas.microsoft.com/office/drawing/2014/main" id="{98B67310-D4CF-4EAD-AE2C-794FE57897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2005B9-0E00-408B-A6C1-3E1AECD3E31B}"/>
              </a:ext>
            </a:extLst>
          </p:cNvPr>
          <p:cNvSpPr>
            <a:spLocks noGrp="1"/>
          </p:cNvSpPr>
          <p:nvPr>
            <p:ph type="sldNum" sz="quarter" idx="12"/>
          </p:nvPr>
        </p:nvSpPr>
        <p:spPr/>
        <p:txBody>
          <a:bodyPr/>
          <a:lstStyle/>
          <a:p>
            <a:fld id="{B27D9351-785A-4E5F-ABDF-B908ED9619DF}" type="slidenum">
              <a:rPr lang="en-GB" smtClean="0"/>
              <a:t>‹#›</a:t>
            </a:fld>
            <a:endParaRPr lang="en-GB"/>
          </a:p>
        </p:txBody>
      </p:sp>
    </p:spTree>
    <p:extLst>
      <p:ext uri="{BB962C8B-B14F-4D97-AF65-F5344CB8AC3E}">
        <p14:creationId xmlns:p14="http://schemas.microsoft.com/office/powerpoint/2010/main" val="3757516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6C13D-D2E9-41B8-B734-34F1FB07F8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357574-BF86-4DB7-AE21-6AF198B3A7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93C52B-2987-48CA-B260-9F61363E480C}"/>
              </a:ext>
            </a:extLst>
          </p:cNvPr>
          <p:cNvSpPr>
            <a:spLocks noGrp="1"/>
          </p:cNvSpPr>
          <p:nvPr>
            <p:ph type="dt" sz="half" idx="10"/>
          </p:nvPr>
        </p:nvSpPr>
        <p:spPr/>
        <p:txBody>
          <a:bodyPr/>
          <a:lstStyle/>
          <a:p>
            <a:fld id="{5C23726B-DC96-455B-A1DD-F7B2532B8D6B}" type="datetimeFigureOut">
              <a:rPr lang="en-GB" smtClean="0"/>
              <a:t>11/07/2020</a:t>
            </a:fld>
            <a:endParaRPr lang="en-GB"/>
          </a:p>
        </p:txBody>
      </p:sp>
      <p:sp>
        <p:nvSpPr>
          <p:cNvPr id="5" name="Footer Placeholder 4">
            <a:extLst>
              <a:ext uri="{FF2B5EF4-FFF2-40B4-BE49-F238E27FC236}">
                <a16:creationId xmlns:a16="http://schemas.microsoft.com/office/drawing/2014/main" id="{61D9B52D-4FA2-4714-91FD-1E8E700F82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54B5B8-26B3-4E50-98FE-80CCF7E44104}"/>
              </a:ext>
            </a:extLst>
          </p:cNvPr>
          <p:cNvSpPr>
            <a:spLocks noGrp="1"/>
          </p:cNvSpPr>
          <p:nvPr>
            <p:ph type="sldNum" sz="quarter" idx="12"/>
          </p:nvPr>
        </p:nvSpPr>
        <p:spPr/>
        <p:txBody>
          <a:bodyPr/>
          <a:lstStyle/>
          <a:p>
            <a:fld id="{B27D9351-785A-4E5F-ABDF-B908ED9619DF}" type="slidenum">
              <a:rPr lang="en-GB" smtClean="0"/>
              <a:t>‹#›</a:t>
            </a:fld>
            <a:endParaRPr lang="en-GB"/>
          </a:p>
        </p:txBody>
      </p:sp>
    </p:spTree>
    <p:extLst>
      <p:ext uri="{BB962C8B-B14F-4D97-AF65-F5344CB8AC3E}">
        <p14:creationId xmlns:p14="http://schemas.microsoft.com/office/powerpoint/2010/main" val="2942303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2BD72-56C1-4F29-B76E-7E1D9F2B1C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9132286-B00E-4964-9404-4F0692753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57923D-1259-48DD-B32C-095B5CB395FF}"/>
              </a:ext>
            </a:extLst>
          </p:cNvPr>
          <p:cNvSpPr>
            <a:spLocks noGrp="1"/>
          </p:cNvSpPr>
          <p:nvPr>
            <p:ph type="dt" sz="half" idx="10"/>
          </p:nvPr>
        </p:nvSpPr>
        <p:spPr/>
        <p:txBody>
          <a:bodyPr/>
          <a:lstStyle/>
          <a:p>
            <a:fld id="{5C23726B-DC96-455B-A1DD-F7B2532B8D6B}" type="datetimeFigureOut">
              <a:rPr lang="en-GB" smtClean="0"/>
              <a:t>11/07/2020</a:t>
            </a:fld>
            <a:endParaRPr lang="en-GB"/>
          </a:p>
        </p:txBody>
      </p:sp>
      <p:sp>
        <p:nvSpPr>
          <p:cNvPr id="5" name="Footer Placeholder 4">
            <a:extLst>
              <a:ext uri="{FF2B5EF4-FFF2-40B4-BE49-F238E27FC236}">
                <a16:creationId xmlns:a16="http://schemas.microsoft.com/office/drawing/2014/main" id="{EBCB5D36-897C-4006-8492-E842F11F6D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5DDA11-4875-4BB1-9BF6-FF9A112EF398}"/>
              </a:ext>
            </a:extLst>
          </p:cNvPr>
          <p:cNvSpPr>
            <a:spLocks noGrp="1"/>
          </p:cNvSpPr>
          <p:nvPr>
            <p:ph type="sldNum" sz="quarter" idx="12"/>
          </p:nvPr>
        </p:nvSpPr>
        <p:spPr/>
        <p:txBody>
          <a:bodyPr/>
          <a:lstStyle/>
          <a:p>
            <a:fld id="{B27D9351-785A-4E5F-ABDF-B908ED9619DF}" type="slidenum">
              <a:rPr lang="en-GB" smtClean="0"/>
              <a:t>‹#›</a:t>
            </a:fld>
            <a:endParaRPr lang="en-GB"/>
          </a:p>
        </p:txBody>
      </p:sp>
    </p:spTree>
    <p:extLst>
      <p:ext uri="{BB962C8B-B14F-4D97-AF65-F5344CB8AC3E}">
        <p14:creationId xmlns:p14="http://schemas.microsoft.com/office/powerpoint/2010/main" val="1188754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5755-3643-491E-8959-239FD0D177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C1FD91-F790-4E09-8325-AED3235DDA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0FA704-8B03-4489-AFE0-3BD90624D2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EECF7D2-CC74-498E-BF11-A3C72EF444B7}"/>
              </a:ext>
            </a:extLst>
          </p:cNvPr>
          <p:cNvSpPr>
            <a:spLocks noGrp="1"/>
          </p:cNvSpPr>
          <p:nvPr>
            <p:ph type="dt" sz="half" idx="10"/>
          </p:nvPr>
        </p:nvSpPr>
        <p:spPr/>
        <p:txBody>
          <a:bodyPr/>
          <a:lstStyle/>
          <a:p>
            <a:fld id="{5C23726B-DC96-455B-A1DD-F7B2532B8D6B}" type="datetimeFigureOut">
              <a:rPr lang="en-GB" smtClean="0"/>
              <a:t>11/07/2020</a:t>
            </a:fld>
            <a:endParaRPr lang="en-GB"/>
          </a:p>
        </p:txBody>
      </p:sp>
      <p:sp>
        <p:nvSpPr>
          <p:cNvPr id="6" name="Footer Placeholder 5">
            <a:extLst>
              <a:ext uri="{FF2B5EF4-FFF2-40B4-BE49-F238E27FC236}">
                <a16:creationId xmlns:a16="http://schemas.microsoft.com/office/drawing/2014/main" id="{4DE3AD32-8C49-41E0-9C0C-589D3C0735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5357EB-8BB6-49E1-92B5-74713C6983B0}"/>
              </a:ext>
            </a:extLst>
          </p:cNvPr>
          <p:cNvSpPr>
            <a:spLocks noGrp="1"/>
          </p:cNvSpPr>
          <p:nvPr>
            <p:ph type="sldNum" sz="quarter" idx="12"/>
          </p:nvPr>
        </p:nvSpPr>
        <p:spPr/>
        <p:txBody>
          <a:bodyPr/>
          <a:lstStyle/>
          <a:p>
            <a:fld id="{B27D9351-785A-4E5F-ABDF-B908ED9619DF}" type="slidenum">
              <a:rPr lang="en-GB" smtClean="0"/>
              <a:t>‹#›</a:t>
            </a:fld>
            <a:endParaRPr lang="en-GB"/>
          </a:p>
        </p:txBody>
      </p:sp>
    </p:spTree>
    <p:extLst>
      <p:ext uri="{BB962C8B-B14F-4D97-AF65-F5344CB8AC3E}">
        <p14:creationId xmlns:p14="http://schemas.microsoft.com/office/powerpoint/2010/main" val="3837528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A95A-7805-43BE-AE14-3332812D0B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FA16F0-1FB2-4324-A42B-ED312E5F5F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23FD69-E820-4EB5-8D09-0DD3773F14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949A60-A047-427A-AD9D-39736E7C77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FC2380-6E67-49A4-AD6B-1C6552AE03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6979EF-2901-4DC3-9DF0-18FC5983F52A}"/>
              </a:ext>
            </a:extLst>
          </p:cNvPr>
          <p:cNvSpPr>
            <a:spLocks noGrp="1"/>
          </p:cNvSpPr>
          <p:nvPr>
            <p:ph type="dt" sz="half" idx="10"/>
          </p:nvPr>
        </p:nvSpPr>
        <p:spPr/>
        <p:txBody>
          <a:bodyPr/>
          <a:lstStyle/>
          <a:p>
            <a:fld id="{5C23726B-DC96-455B-A1DD-F7B2532B8D6B}" type="datetimeFigureOut">
              <a:rPr lang="en-GB" smtClean="0"/>
              <a:t>11/07/2020</a:t>
            </a:fld>
            <a:endParaRPr lang="en-GB"/>
          </a:p>
        </p:txBody>
      </p:sp>
      <p:sp>
        <p:nvSpPr>
          <p:cNvPr id="8" name="Footer Placeholder 7">
            <a:extLst>
              <a:ext uri="{FF2B5EF4-FFF2-40B4-BE49-F238E27FC236}">
                <a16:creationId xmlns:a16="http://schemas.microsoft.com/office/drawing/2014/main" id="{CB7525C3-168F-498D-A7DD-4E33A9BF805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402F8C5-1B3E-4AFB-85F0-32B1E2DBE17A}"/>
              </a:ext>
            </a:extLst>
          </p:cNvPr>
          <p:cNvSpPr>
            <a:spLocks noGrp="1"/>
          </p:cNvSpPr>
          <p:nvPr>
            <p:ph type="sldNum" sz="quarter" idx="12"/>
          </p:nvPr>
        </p:nvSpPr>
        <p:spPr/>
        <p:txBody>
          <a:bodyPr/>
          <a:lstStyle/>
          <a:p>
            <a:fld id="{B27D9351-785A-4E5F-ABDF-B908ED9619DF}" type="slidenum">
              <a:rPr lang="en-GB" smtClean="0"/>
              <a:t>‹#›</a:t>
            </a:fld>
            <a:endParaRPr lang="en-GB"/>
          </a:p>
        </p:txBody>
      </p:sp>
    </p:spTree>
    <p:extLst>
      <p:ext uri="{BB962C8B-B14F-4D97-AF65-F5344CB8AC3E}">
        <p14:creationId xmlns:p14="http://schemas.microsoft.com/office/powerpoint/2010/main" val="12995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ACBE-2537-4D24-8370-8BE2B3B5E1D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ABF108-7A65-49AD-A909-112834E0067A}"/>
              </a:ext>
            </a:extLst>
          </p:cNvPr>
          <p:cNvSpPr>
            <a:spLocks noGrp="1"/>
          </p:cNvSpPr>
          <p:nvPr>
            <p:ph type="dt" sz="half" idx="10"/>
          </p:nvPr>
        </p:nvSpPr>
        <p:spPr/>
        <p:txBody>
          <a:bodyPr/>
          <a:lstStyle/>
          <a:p>
            <a:fld id="{5C23726B-DC96-455B-A1DD-F7B2532B8D6B}" type="datetimeFigureOut">
              <a:rPr lang="en-GB" smtClean="0"/>
              <a:t>11/07/2020</a:t>
            </a:fld>
            <a:endParaRPr lang="en-GB"/>
          </a:p>
        </p:txBody>
      </p:sp>
      <p:sp>
        <p:nvSpPr>
          <p:cNvPr id="4" name="Footer Placeholder 3">
            <a:extLst>
              <a:ext uri="{FF2B5EF4-FFF2-40B4-BE49-F238E27FC236}">
                <a16:creationId xmlns:a16="http://schemas.microsoft.com/office/drawing/2014/main" id="{F8E6D478-6B12-402A-8438-996EFF619DA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36F2296-6A4D-4E0B-A895-3686AFBED9A9}"/>
              </a:ext>
            </a:extLst>
          </p:cNvPr>
          <p:cNvSpPr>
            <a:spLocks noGrp="1"/>
          </p:cNvSpPr>
          <p:nvPr>
            <p:ph type="sldNum" sz="quarter" idx="12"/>
          </p:nvPr>
        </p:nvSpPr>
        <p:spPr/>
        <p:txBody>
          <a:bodyPr/>
          <a:lstStyle/>
          <a:p>
            <a:fld id="{B27D9351-785A-4E5F-ABDF-B908ED9619DF}" type="slidenum">
              <a:rPr lang="en-GB" smtClean="0"/>
              <a:t>‹#›</a:t>
            </a:fld>
            <a:endParaRPr lang="en-GB"/>
          </a:p>
        </p:txBody>
      </p:sp>
    </p:spTree>
    <p:extLst>
      <p:ext uri="{BB962C8B-B14F-4D97-AF65-F5344CB8AC3E}">
        <p14:creationId xmlns:p14="http://schemas.microsoft.com/office/powerpoint/2010/main" val="260700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02D127-EA50-455C-93AD-3416F43989D4}"/>
              </a:ext>
            </a:extLst>
          </p:cNvPr>
          <p:cNvSpPr>
            <a:spLocks noGrp="1"/>
          </p:cNvSpPr>
          <p:nvPr>
            <p:ph type="dt" sz="half" idx="10"/>
          </p:nvPr>
        </p:nvSpPr>
        <p:spPr/>
        <p:txBody>
          <a:bodyPr/>
          <a:lstStyle/>
          <a:p>
            <a:fld id="{5C23726B-DC96-455B-A1DD-F7B2532B8D6B}" type="datetimeFigureOut">
              <a:rPr lang="en-GB" smtClean="0"/>
              <a:t>11/07/2020</a:t>
            </a:fld>
            <a:endParaRPr lang="en-GB"/>
          </a:p>
        </p:txBody>
      </p:sp>
      <p:sp>
        <p:nvSpPr>
          <p:cNvPr id="3" name="Footer Placeholder 2">
            <a:extLst>
              <a:ext uri="{FF2B5EF4-FFF2-40B4-BE49-F238E27FC236}">
                <a16:creationId xmlns:a16="http://schemas.microsoft.com/office/drawing/2014/main" id="{3D8F01FE-C56F-4024-A6D7-784B9D5DC6B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D4C7E25-C539-43DC-9168-0230ED1BBAEA}"/>
              </a:ext>
            </a:extLst>
          </p:cNvPr>
          <p:cNvSpPr>
            <a:spLocks noGrp="1"/>
          </p:cNvSpPr>
          <p:nvPr>
            <p:ph type="sldNum" sz="quarter" idx="12"/>
          </p:nvPr>
        </p:nvSpPr>
        <p:spPr/>
        <p:txBody>
          <a:bodyPr/>
          <a:lstStyle/>
          <a:p>
            <a:fld id="{B27D9351-785A-4E5F-ABDF-B908ED9619DF}" type="slidenum">
              <a:rPr lang="en-GB" smtClean="0"/>
              <a:t>‹#›</a:t>
            </a:fld>
            <a:endParaRPr lang="en-GB"/>
          </a:p>
        </p:txBody>
      </p:sp>
    </p:spTree>
    <p:extLst>
      <p:ext uri="{BB962C8B-B14F-4D97-AF65-F5344CB8AC3E}">
        <p14:creationId xmlns:p14="http://schemas.microsoft.com/office/powerpoint/2010/main" val="2501123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89911-B868-4E2A-A2E8-329DEA3CFD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5247919-1F7E-47AE-A11F-46F48ADBE3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571044-0E2F-479A-9BC3-6D0F2102E1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EF1677-3EF2-47FA-8274-83197EA8FE83}"/>
              </a:ext>
            </a:extLst>
          </p:cNvPr>
          <p:cNvSpPr>
            <a:spLocks noGrp="1"/>
          </p:cNvSpPr>
          <p:nvPr>
            <p:ph type="dt" sz="half" idx="10"/>
          </p:nvPr>
        </p:nvSpPr>
        <p:spPr/>
        <p:txBody>
          <a:bodyPr/>
          <a:lstStyle/>
          <a:p>
            <a:fld id="{5C23726B-DC96-455B-A1DD-F7B2532B8D6B}" type="datetimeFigureOut">
              <a:rPr lang="en-GB" smtClean="0"/>
              <a:t>11/07/2020</a:t>
            </a:fld>
            <a:endParaRPr lang="en-GB"/>
          </a:p>
        </p:txBody>
      </p:sp>
      <p:sp>
        <p:nvSpPr>
          <p:cNvPr id="6" name="Footer Placeholder 5">
            <a:extLst>
              <a:ext uri="{FF2B5EF4-FFF2-40B4-BE49-F238E27FC236}">
                <a16:creationId xmlns:a16="http://schemas.microsoft.com/office/drawing/2014/main" id="{CAA85AEE-4001-416C-85EA-EE2EB71225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96B13F-010E-4271-B21B-9B820CF44355}"/>
              </a:ext>
            </a:extLst>
          </p:cNvPr>
          <p:cNvSpPr>
            <a:spLocks noGrp="1"/>
          </p:cNvSpPr>
          <p:nvPr>
            <p:ph type="sldNum" sz="quarter" idx="12"/>
          </p:nvPr>
        </p:nvSpPr>
        <p:spPr/>
        <p:txBody>
          <a:bodyPr/>
          <a:lstStyle/>
          <a:p>
            <a:fld id="{B27D9351-785A-4E5F-ABDF-B908ED9619DF}" type="slidenum">
              <a:rPr lang="en-GB" smtClean="0"/>
              <a:t>‹#›</a:t>
            </a:fld>
            <a:endParaRPr lang="en-GB"/>
          </a:p>
        </p:txBody>
      </p:sp>
    </p:spTree>
    <p:extLst>
      <p:ext uri="{BB962C8B-B14F-4D97-AF65-F5344CB8AC3E}">
        <p14:creationId xmlns:p14="http://schemas.microsoft.com/office/powerpoint/2010/main" val="2095206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95DCB-2FA3-4DC8-88A9-BEF16094CA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EAA32B-AE36-4A33-9D9A-25100477D4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4C6F16-B374-4DE5-BEE4-96D32477D8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2477CA-E2F7-4673-A6AD-F5BE3480F729}"/>
              </a:ext>
            </a:extLst>
          </p:cNvPr>
          <p:cNvSpPr>
            <a:spLocks noGrp="1"/>
          </p:cNvSpPr>
          <p:nvPr>
            <p:ph type="dt" sz="half" idx="10"/>
          </p:nvPr>
        </p:nvSpPr>
        <p:spPr/>
        <p:txBody>
          <a:bodyPr/>
          <a:lstStyle/>
          <a:p>
            <a:fld id="{5C23726B-DC96-455B-A1DD-F7B2532B8D6B}" type="datetimeFigureOut">
              <a:rPr lang="en-GB" smtClean="0"/>
              <a:t>11/07/2020</a:t>
            </a:fld>
            <a:endParaRPr lang="en-GB"/>
          </a:p>
        </p:txBody>
      </p:sp>
      <p:sp>
        <p:nvSpPr>
          <p:cNvPr id="6" name="Footer Placeholder 5">
            <a:extLst>
              <a:ext uri="{FF2B5EF4-FFF2-40B4-BE49-F238E27FC236}">
                <a16:creationId xmlns:a16="http://schemas.microsoft.com/office/drawing/2014/main" id="{320BA068-530A-4554-A903-B567E0F119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30E623-1999-421F-80B4-13D0129FB797}"/>
              </a:ext>
            </a:extLst>
          </p:cNvPr>
          <p:cNvSpPr>
            <a:spLocks noGrp="1"/>
          </p:cNvSpPr>
          <p:nvPr>
            <p:ph type="sldNum" sz="quarter" idx="12"/>
          </p:nvPr>
        </p:nvSpPr>
        <p:spPr/>
        <p:txBody>
          <a:bodyPr/>
          <a:lstStyle/>
          <a:p>
            <a:fld id="{B27D9351-785A-4E5F-ABDF-B908ED9619DF}" type="slidenum">
              <a:rPr lang="en-GB" smtClean="0"/>
              <a:t>‹#›</a:t>
            </a:fld>
            <a:endParaRPr lang="en-GB"/>
          </a:p>
        </p:txBody>
      </p:sp>
    </p:spTree>
    <p:extLst>
      <p:ext uri="{BB962C8B-B14F-4D97-AF65-F5344CB8AC3E}">
        <p14:creationId xmlns:p14="http://schemas.microsoft.com/office/powerpoint/2010/main" val="3979496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125E8D-A7E8-4D44-8C9B-CB86D20530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36E910E-7FC8-427F-9E18-8A8A4579BA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A85CB8-FC4B-429E-AACE-DE643DD539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3726B-DC96-455B-A1DD-F7B2532B8D6B}" type="datetimeFigureOut">
              <a:rPr lang="en-GB" smtClean="0"/>
              <a:t>11/07/2020</a:t>
            </a:fld>
            <a:endParaRPr lang="en-GB"/>
          </a:p>
        </p:txBody>
      </p:sp>
      <p:sp>
        <p:nvSpPr>
          <p:cNvPr id="5" name="Footer Placeholder 4">
            <a:extLst>
              <a:ext uri="{FF2B5EF4-FFF2-40B4-BE49-F238E27FC236}">
                <a16:creationId xmlns:a16="http://schemas.microsoft.com/office/drawing/2014/main" id="{B7CA4DD5-6C01-493C-9387-6F974211C1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798659-8DDC-458E-9D10-C3C9449A0F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D9351-785A-4E5F-ABDF-B908ED9619DF}" type="slidenum">
              <a:rPr lang="en-GB" smtClean="0"/>
              <a:t>‹#›</a:t>
            </a:fld>
            <a:endParaRPr lang="en-GB"/>
          </a:p>
        </p:txBody>
      </p:sp>
    </p:spTree>
    <p:extLst>
      <p:ext uri="{BB962C8B-B14F-4D97-AF65-F5344CB8AC3E}">
        <p14:creationId xmlns:p14="http://schemas.microsoft.com/office/powerpoint/2010/main" val="1735935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athplayground.com/index_fraction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rich.maths.org/content/00/12/game1/frogs/index.html#/student"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youtube.com/watch?time_continue=135&amp;v=igfrVVctrzA&amp;feature=emb_logo"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channel/UCAxW1XT0iEJo0TYlRfn6rYQ" TargetMode="External"/><Relationship Id="rId2" Type="http://schemas.openxmlformats.org/officeDocument/2006/relationships/hyperlink" Target="https://player.5-a-day.tv/" TargetMode="External"/><Relationship Id="rId1" Type="http://schemas.openxmlformats.org/officeDocument/2006/relationships/slideLayout" Target="../slideLayouts/slideLayout2.xml"/><Relationship Id="rId6" Type="http://schemas.openxmlformats.org/officeDocument/2006/relationships/hyperlink" Target="https://www.gonoodle.com/good-energy-at-home-kids-games-and-videos/" TargetMode="External"/><Relationship Id="rId5" Type="http://schemas.openxmlformats.org/officeDocument/2006/relationships/hyperlink" Target="https://pehubportal.co.uk/" TargetMode="External"/><Relationship Id="rId4" Type="http://schemas.openxmlformats.org/officeDocument/2006/relationships/hyperlink" Target="https://www.youtube.com/user/CosmicKidsYog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bbc.co.uk/bitesize/articles/zjyvtrd" TargetMode="External"/><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7704212"/>
              </p:ext>
            </p:extLst>
          </p:nvPr>
        </p:nvGraphicFramePr>
        <p:xfrm>
          <a:off x="293915" y="719663"/>
          <a:ext cx="11609614" cy="4701594"/>
        </p:xfrm>
        <a:graphic>
          <a:graphicData uri="http://schemas.openxmlformats.org/drawingml/2006/table">
            <a:tbl>
              <a:tblPr firstRow="1" bandRow="1">
                <a:tableStyleId>{5C22544A-7EE6-4342-B048-85BDC9FD1C3A}</a:tableStyleId>
              </a:tblPr>
              <a:tblGrid>
                <a:gridCol w="7670300">
                  <a:extLst>
                    <a:ext uri="{9D8B030D-6E8A-4147-A177-3AD203B41FA5}">
                      <a16:colId xmlns:a16="http://schemas.microsoft.com/office/drawing/2014/main" val="3710090033"/>
                    </a:ext>
                  </a:extLst>
                </a:gridCol>
                <a:gridCol w="3939314">
                  <a:extLst>
                    <a:ext uri="{9D8B030D-6E8A-4147-A177-3AD203B41FA5}">
                      <a16:colId xmlns:a16="http://schemas.microsoft.com/office/drawing/2014/main" val="2822766338"/>
                    </a:ext>
                  </a:extLst>
                </a:gridCol>
              </a:tblGrid>
              <a:tr h="783599">
                <a:tc>
                  <a:txBody>
                    <a:bodyPr/>
                    <a:lstStyle/>
                    <a:p>
                      <a:r>
                        <a:rPr lang="en-GB" sz="3600" dirty="0">
                          <a:latin typeface="Comic Sans MS" panose="030F0702030302020204" pitchFamily="66" charset="0"/>
                        </a:rPr>
                        <a:t>Subject / Lesson</a:t>
                      </a:r>
                    </a:p>
                  </a:txBody>
                  <a:tcPr/>
                </a:tc>
                <a:tc>
                  <a:txBody>
                    <a:bodyPr/>
                    <a:lstStyle/>
                    <a:p>
                      <a:r>
                        <a:rPr lang="en-GB" sz="3600" dirty="0">
                          <a:latin typeface="Comic Sans MS" panose="030F0702030302020204" pitchFamily="66" charset="0"/>
                        </a:rPr>
                        <a:t>Time</a:t>
                      </a:r>
                    </a:p>
                  </a:txBody>
                  <a:tcPr/>
                </a:tc>
                <a:extLst>
                  <a:ext uri="{0D108BD9-81ED-4DB2-BD59-A6C34878D82A}">
                    <a16:rowId xmlns:a16="http://schemas.microsoft.com/office/drawing/2014/main" val="2501870924"/>
                  </a:ext>
                </a:extLst>
              </a:tr>
              <a:tr h="783599">
                <a:tc>
                  <a:txBody>
                    <a:bodyPr/>
                    <a:lstStyle/>
                    <a:p>
                      <a:r>
                        <a:rPr lang="en-GB" sz="3600" dirty="0">
                          <a:latin typeface="Comic Sans MS" panose="030F0702030302020204" pitchFamily="66" charset="0"/>
                        </a:rPr>
                        <a:t>Maths</a:t>
                      </a:r>
                    </a:p>
                  </a:txBody>
                  <a:tcPr/>
                </a:tc>
                <a:tc>
                  <a:txBody>
                    <a:bodyPr/>
                    <a:lstStyle/>
                    <a:p>
                      <a:r>
                        <a:rPr lang="en-GB" sz="3200" dirty="0">
                          <a:latin typeface="Comic Sans MS" panose="030F0702030302020204" pitchFamily="66" charset="0"/>
                        </a:rPr>
                        <a:t>1 hour</a:t>
                      </a:r>
                    </a:p>
                  </a:txBody>
                  <a:tcPr/>
                </a:tc>
                <a:extLst>
                  <a:ext uri="{0D108BD9-81ED-4DB2-BD59-A6C34878D82A}">
                    <a16:rowId xmlns:a16="http://schemas.microsoft.com/office/drawing/2014/main" val="325628353"/>
                  </a:ext>
                </a:extLst>
              </a:tr>
              <a:tr h="783599">
                <a:tc>
                  <a:txBody>
                    <a:bodyPr/>
                    <a:lstStyle/>
                    <a:p>
                      <a:r>
                        <a:rPr lang="en-GB" sz="3600" dirty="0">
                          <a:latin typeface="Comic Sans MS" panose="030F0702030302020204" pitchFamily="66" charset="0"/>
                        </a:rPr>
                        <a:t>Singing / Games - ZOOM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dirty="0">
                          <a:latin typeface="Comic Sans MS" panose="030F0702030302020204" pitchFamily="66" charset="0"/>
                        </a:rPr>
                        <a:t>30 minutes</a:t>
                      </a:r>
                    </a:p>
                  </a:txBody>
                  <a:tcPr/>
                </a:tc>
                <a:extLst>
                  <a:ext uri="{0D108BD9-81ED-4DB2-BD59-A6C34878D82A}">
                    <a16:rowId xmlns:a16="http://schemas.microsoft.com/office/drawing/2014/main" val="2645753965"/>
                  </a:ext>
                </a:extLst>
              </a:tr>
              <a:tr h="783599">
                <a:tc>
                  <a:txBody>
                    <a:bodyPr/>
                    <a:lstStyle/>
                    <a:p>
                      <a:r>
                        <a:rPr lang="en-GB" sz="3600" dirty="0">
                          <a:latin typeface="Comic Sans MS" panose="030F0702030302020204" pitchFamily="66" charset="0"/>
                        </a:rPr>
                        <a:t>English – My Island</a:t>
                      </a:r>
                    </a:p>
                  </a:txBody>
                  <a:tcPr/>
                </a:tc>
                <a:tc>
                  <a:txBody>
                    <a:bodyPr/>
                    <a:lstStyle/>
                    <a:p>
                      <a:r>
                        <a:rPr lang="en-GB" sz="3200" dirty="0">
                          <a:latin typeface="Comic Sans MS" panose="030F0702030302020204" pitchFamily="66" charset="0"/>
                        </a:rPr>
                        <a:t>1 hour</a:t>
                      </a:r>
                    </a:p>
                  </a:txBody>
                  <a:tcPr/>
                </a:tc>
                <a:extLst>
                  <a:ext uri="{0D108BD9-81ED-4DB2-BD59-A6C34878D82A}">
                    <a16:rowId xmlns:a16="http://schemas.microsoft.com/office/drawing/2014/main" val="410806307"/>
                  </a:ext>
                </a:extLst>
              </a:tr>
              <a:tr h="783599">
                <a:tc>
                  <a:txBody>
                    <a:bodyPr/>
                    <a:lstStyle/>
                    <a:p>
                      <a:r>
                        <a:rPr lang="en-GB" sz="3600" dirty="0">
                          <a:latin typeface="Comic Sans MS" panose="030F0702030302020204" pitchFamily="66" charset="0"/>
                        </a:rPr>
                        <a:t>Physical Activity</a:t>
                      </a:r>
                    </a:p>
                  </a:txBody>
                  <a:tcPr/>
                </a:tc>
                <a:tc>
                  <a:txBody>
                    <a:bodyPr/>
                    <a:lstStyle/>
                    <a:p>
                      <a:r>
                        <a:rPr lang="en-GB" sz="3200" dirty="0">
                          <a:latin typeface="Comic Sans MS" panose="030F0702030302020204" pitchFamily="66" charset="0"/>
                        </a:rPr>
                        <a:t>30 minutes</a:t>
                      </a:r>
                    </a:p>
                  </a:txBody>
                  <a:tcPr/>
                </a:tc>
                <a:extLst>
                  <a:ext uri="{0D108BD9-81ED-4DB2-BD59-A6C34878D82A}">
                    <a16:rowId xmlns:a16="http://schemas.microsoft.com/office/drawing/2014/main" val="3335125883"/>
                  </a:ext>
                </a:extLst>
              </a:tr>
              <a:tr h="783599">
                <a:tc>
                  <a:txBody>
                    <a:bodyPr/>
                    <a:lstStyle/>
                    <a:p>
                      <a:r>
                        <a:rPr lang="en-GB" sz="3600" dirty="0">
                          <a:latin typeface="Comic Sans MS" panose="030F0702030302020204" pitchFamily="66" charset="0"/>
                        </a:rPr>
                        <a:t>Music</a:t>
                      </a:r>
                    </a:p>
                  </a:txBody>
                  <a:tcPr/>
                </a:tc>
                <a:tc>
                  <a:txBody>
                    <a:bodyPr/>
                    <a:lstStyle/>
                    <a:p>
                      <a:r>
                        <a:rPr lang="en-GB" sz="3200" dirty="0">
                          <a:latin typeface="Comic Sans MS" panose="030F0702030302020204" pitchFamily="66" charset="0"/>
                        </a:rPr>
                        <a:t>1 hour</a:t>
                      </a:r>
                    </a:p>
                  </a:txBody>
                  <a:tcPr/>
                </a:tc>
                <a:extLst>
                  <a:ext uri="{0D108BD9-81ED-4DB2-BD59-A6C34878D82A}">
                    <a16:rowId xmlns:a16="http://schemas.microsoft.com/office/drawing/2014/main" val="232290367"/>
                  </a:ext>
                </a:extLst>
              </a:tr>
            </a:tbl>
          </a:graphicData>
        </a:graphic>
      </p:graphicFrame>
    </p:spTree>
    <p:extLst>
      <p:ext uri="{BB962C8B-B14F-4D97-AF65-F5344CB8AC3E}">
        <p14:creationId xmlns:p14="http://schemas.microsoft.com/office/powerpoint/2010/main" val="888686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3FA5FFE-01CA-47AA-8C6D-42B2A3DF7758}"/>
              </a:ext>
            </a:extLst>
          </p:cNvPr>
          <p:cNvGraphicFramePr>
            <a:graphicFrameLocks noGrp="1"/>
          </p:cNvGraphicFramePr>
          <p:nvPr>
            <p:extLst>
              <p:ext uri="{D42A27DB-BD31-4B8C-83A1-F6EECF244321}">
                <p14:modId xmlns:p14="http://schemas.microsoft.com/office/powerpoint/2010/main" val="243545482"/>
              </p:ext>
            </p:extLst>
          </p:nvPr>
        </p:nvGraphicFramePr>
        <p:xfrm>
          <a:off x="181762" y="0"/>
          <a:ext cx="11828476" cy="4236720"/>
        </p:xfrm>
        <a:graphic>
          <a:graphicData uri="http://schemas.openxmlformats.org/drawingml/2006/table">
            <a:tbl>
              <a:tblPr firstRow="1" bandRow="1">
                <a:tableStyleId>{5C22544A-7EE6-4342-B048-85BDC9FD1C3A}</a:tableStyleId>
              </a:tblPr>
              <a:tblGrid>
                <a:gridCol w="9778164">
                  <a:extLst>
                    <a:ext uri="{9D8B030D-6E8A-4147-A177-3AD203B41FA5}">
                      <a16:colId xmlns:a16="http://schemas.microsoft.com/office/drawing/2014/main" val="2569435746"/>
                    </a:ext>
                  </a:extLst>
                </a:gridCol>
                <a:gridCol w="2050312">
                  <a:extLst>
                    <a:ext uri="{9D8B030D-6E8A-4147-A177-3AD203B41FA5}">
                      <a16:colId xmlns:a16="http://schemas.microsoft.com/office/drawing/2014/main" val="408886299"/>
                    </a:ext>
                  </a:extLst>
                </a:gridCol>
              </a:tblGrid>
              <a:tr h="633592">
                <a:tc>
                  <a:txBody>
                    <a:bodyPr/>
                    <a:lstStyle/>
                    <a:p>
                      <a:r>
                        <a:rPr lang="en-GB" sz="3600" dirty="0">
                          <a:latin typeface="Comic Sans MS" panose="030F0702030302020204" pitchFamily="66" charset="0"/>
                        </a:rPr>
                        <a:t>Maths Task</a:t>
                      </a:r>
                    </a:p>
                  </a:txBody>
                  <a:tcPr/>
                </a:tc>
                <a:tc>
                  <a:txBody>
                    <a:bodyPr/>
                    <a:lstStyle/>
                    <a:p>
                      <a:r>
                        <a:rPr lang="en-GB" sz="3600" dirty="0">
                          <a:latin typeface="Comic Sans MS" panose="030F0702030302020204" pitchFamily="66" charset="0"/>
                        </a:rPr>
                        <a:t>Time</a:t>
                      </a:r>
                    </a:p>
                  </a:txBody>
                  <a:tcPr/>
                </a:tc>
                <a:extLst>
                  <a:ext uri="{0D108BD9-81ED-4DB2-BD59-A6C34878D82A}">
                    <a16:rowId xmlns:a16="http://schemas.microsoft.com/office/drawing/2014/main" val="3630922847"/>
                  </a:ext>
                </a:extLst>
              </a:tr>
              <a:tr h="633592">
                <a:tc>
                  <a:txBody>
                    <a:bodyPr/>
                    <a:lstStyle/>
                    <a:p>
                      <a:r>
                        <a:rPr lang="en-GB" sz="4800" dirty="0">
                          <a:latin typeface="Comic Sans MS" panose="030F0702030302020204" pitchFamily="66" charset="0"/>
                        </a:rPr>
                        <a:t>Maths Playground – Fractions Games</a:t>
                      </a:r>
                      <a:endParaRPr lang="en-GB" sz="3200" dirty="0">
                        <a:latin typeface="Comic Sans MS" panose="030F0702030302020204" pitchFamily="66" charset="0"/>
                      </a:endParaRPr>
                    </a:p>
                    <a:p>
                      <a:endParaRPr lang="en-US" sz="1100" dirty="0">
                        <a:latin typeface="Comic Sans MS" panose="030F0702030302020204" pitchFamily="66" charset="0"/>
                      </a:endParaRPr>
                    </a:p>
                    <a:p>
                      <a:r>
                        <a:rPr lang="en-GB" sz="2400" dirty="0">
                          <a:hlinkClick r:id="rId2"/>
                        </a:rPr>
                        <a:t>https://www.mathplayground.com/index_fractions.html</a:t>
                      </a:r>
                      <a:endParaRPr lang="en-GB" sz="2400" dirty="0"/>
                    </a:p>
                    <a:p>
                      <a:endParaRPr lang="en-US" sz="2100" dirty="0">
                        <a:latin typeface="Comic Sans MS" panose="030F0702030302020204" pitchFamily="66" charset="0"/>
                      </a:endParaRPr>
                    </a:p>
                  </a:txBody>
                  <a:tcPr/>
                </a:tc>
                <a:tc>
                  <a:txBody>
                    <a:bodyPr/>
                    <a:lstStyle/>
                    <a:p>
                      <a:r>
                        <a:rPr lang="en-GB" sz="3600" dirty="0">
                          <a:latin typeface="Comic Sans MS" panose="030F0702030302020204" pitchFamily="66" charset="0"/>
                        </a:rPr>
                        <a:t>15 minutes</a:t>
                      </a:r>
                    </a:p>
                  </a:txBody>
                  <a:tcPr/>
                </a:tc>
                <a:extLst>
                  <a:ext uri="{0D108BD9-81ED-4DB2-BD59-A6C34878D82A}">
                    <a16:rowId xmlns:a16="http://schemas.microsoft.com/office/drawing/2014/main" val="2616726690"/>
                  </a:ext>
                </a:extLst>
              </a:tr>
              <a:tr h="633592">
                <a:tc>
                  <a:txBody>
                    <a:bodyPr/>
                    <a:lstStyle/>
                    <a:p>
                      <a:r>
                        <a:rPr lang="en-GB" sz="3600" dirty="0">
                          <a:latin typeface="Comic Sans MS" panose="030F0702030302020204" pitchFamily="66" charset="0"/>
                        </a:rPr>
                        <a:t>Maths Challenges</a:t>
                      </a:r>
                    </a:p>
                    <a:p>
                      <a:endParaRPr lang="en-GB" sz="3600" dirty="0">
                        <a:latin typeface="Comic Sans MS" panose="030F0702030302020204" pitchFamily="66" charset="0"/>
                      </a:endParaRPr>
                    </a:p>
                  </a:txBody>
                  <a:tcPr/>
                </a:tc>
                <a:tc>
                  <a:txBody>
                    <a:bodyPr/>
                    <a:lstStyle/>
                    <a:p>
                      <a:r>
                        <a:rPr lang="en-GB" sz="3600" dirty="0">
                          <a:latin typeface="Comic Sans MS" panose="030F0702030302020204" pitchFamily="66" charset="0"/>
                        </a:rPr>
                        <a:t>40 minutes</a:t>
                      </a:r>
                    </a:p>
                  </a:txBody>
                  <a:tcPr/>
                </a:tc>
                <a:extLst>
                  <a:ext uri="{0D108BD9-81ED-4DB2-BD59-A6C34878D82A}">
                    <a16:rowId xmlns:a16="http://schemas.microsoft.com/office/drawing/2014/main" val="3672577822"/>
                  </a:ext>
                </a:extLst>
              </a:tr>
            </a:tbl>
          </a:graphicData>
        </a:graphic>
      </p:graphicFrame>
    </p:spTree>
    <p:extLst>
      <p:ext uri="{BB962C8B-B14F-4D97-AF65-F5344CB8AC3E}">
        <p14:creationId xmlns:p14="http://schemas.microsoft.com/office/powerpoint/2010/main" val="1550331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5394E2-9D55-4AB0-9F16-2C5369AAC0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619048" cy="1600000"/>
          </a:xfrm>
          <a:prstGeom prst="rect">
            <a:avLst/>
          </a:prstGeom>
        </p:spPr>
      </p:pic>
      <p:sp>
        <p:nvSpPr>
          <p:cNvPr id="3" name="TextBox 2">
            <a:extLst>
              <a:ext uri="{FF2B5EF4-FFF2-40B4-BE49-F238E27FC236}">
                <a16:creationId xmlns:a16="http://schemas.microsoft.com/office/drawing/2014/main" id="{47499E41-F8A1-4F29-A8C9-A853A9CD19FC}"/>
              </a:ext>
            </a:extLst>
          </p:cNvPr>
          <p:cNvSpPr txBox="1"/>
          <p:nvPr/>
        </p:nvSpPr>
        <p:spPr>
          <a:xfrm>
            <a:off x="0" y="1710580"/>
            <a:ext cx="12084148"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panose="030F0702030302020204" pitchFamily="66" charset="0"/>
                <a:ea typeface="+mn-ea"/>
                <a:cs typeface="+mn-cs"/>
              </a:rPr>
              <a:t>I have 2 different challenges for you to try. The first is one you will recognise. Can you become King of the Frogs?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3200" dirty="0">
              <a:solidFill>
                <a:srgbClr val="002060"/>
              </a:solidFill>
              <a:latin typeface="Comic Sans MS" panose="030F0702030302020204" pitchFamily="66" charset="0"/>
            </a:endParaRPr>
          </a:p>
          <a:p>
            <a:pPr lvl="0">
              <a:defRPr/>
            </a:pPr>
            <a:r>
              <a:rPr lang="en-GB" sz="2800" dirty="0">
                <a:hlinkClick r:id="rId3"/>
              </a:rPr>
              <a:t>https://nrich.maths.org/content/00/12/game1/frogs/index.html#/student</a:t>
            </a:r>
            <a:endParaRPr lang="en-GB" sz="2800" dirty="0"/>
          </a:p>
          <a:p>
            <a:pPr lvl="0">
              <a:defRPr/>
            </a:pPr>
            <a:endParaRPr lang="en-GB" sz="2800" dirty="0"/>
          </a:p>
          <a:p>
            <a:pPr lvl="0">
              <a:defRPr/>
            </a:pPr>
            <a:r>
              <a:rPr lang="en-GB" sz="2800" dirty="0">
                <a:solidFill>
                  <a:srgbClr val="002060"/>
                </a:solidFill>
                <a:latin typeface="Comic Sans MS" panose="030F0702030302020204" pitchFamily="66" charset="0"/>
              </a:rPr>
              <a:t>The second challenge is called ‘</a:t>
            </a:r>
            <a:r>
              <a:rPr lang="en-GB" sz="2800" dirty="0" err="1">
                <a:solidFill>
                  <a:srgbClr val="002060"/>
                </a:solidFill>
                <a:latin typeface="Comic Sans MS" panose="030F0702030302020204" pitchFamily="66" charset="0"/>
              </a:rPr>
              <a:t>Noughty</a:t>
            </a:r>
            <a:r>
              <a:rPr lang="en-GB" sz="2800" dirty="0">
                <a:solidFill>
                  <a:srgbClr val="002060"/>
                </a:solidFill>
                <a:latin typeface="Comic Sans MS" panose="030F0702030302020204" pitchFamily="66" charset="0"/>
              </a:rPr>
              <a:t> Numbers’. I only found out about this last week but thought it looked cool. See what you think.</a:t>
            </a:r>
          </a:p>
          <a:p>
            <a:pPr lvl="0">
              <a:defRPr/>
            </a:pPr>
            <a:endParaRPr lang="en-GB" sz="2800" dirty="0">
              <a:solidFill>
                <a:srgbClr val="002060"/>
              </a:solidFill>
              <a:latin typeface="Comic Sans MS" panose="030F0702030302020204" pitchFamily="66" charset="0"/>
            </a:endParaRPr>
          </a:p>
          <a:p>
            <a:pPr lvl="0">
              <a:defRPr/>
            </a:pPr>
            <a:r>
              <a:rPr lang="en-GB" sz="2400" u="sng" dirty="0">
                <a:hlinkClick r:id="rId4"/>
              </a:rPr>
              <a:t>https://www.youtube.com/watch?time_continue=135&amp;v=igfrVVctrzA&amp;feature=emb_logo</a:t>
            </a:r>
            <a:endParaRPr lang="en-GB" sz="36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srgbClr val="002060"/>
              </a:solidFill>
              <a:effectLst/>
              <a:uLnTx/>
              <a:uFillTx/>
              <a:latin typeface="Comic Sans MS" panose="030F0702030302020204" pitchFamily="66" charset="0"/>
              <a:ea typeface="+mn-ea"/>
              <a:cs typeface="+mn-cs"/>
            </a:endParaRPr>
          </a:p>
        </p:txBody>
      </p:sp>
    </p:spTree>
    <p:extLst>
      <p:ext uri="{BB962C8B-B14F-4D97-AF65-F5344CB8AC3E}">
        <p14:creationId xmlns:p14="http://schemas.microsoft.com/office/powerpoint/2010/main" val="239506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CB3B81-30C9-4055-B8A7-DEB952278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619048" cy="1600000"/>
          </a:xfrm>
          <a:prstGeom prst="rect">
            <a:avLst/>
          </a:prstGeom>
        </p:spPr>
      </p:pic>
      <p:sp>
        <p:nvSpPr>
          <p:cNvPr id="3" name="TextBox 2">
            <a:extLst>
              <a:ext uri="{FF2B5EF4-FFF2-40B4-BE49-F238E27FC236}">
                <a16:creationId xmlns:a16="http://schemas.microsoft.com/office/drawing/2014/main" id="{A137CEA5-33FB-49AB-A11A-09CA308A2F16}"/>
              </a:ext>
            </a:extLst>
          </p:cNvPr>
          <p:cNvSpPr txBox="1"/>
          <p:nvPr/>
        </p:nvSpPr>
        <p:spPr>
          <a:xfrm>
            <a:off x="251791" y="1842418"/>
            <a:ext cx="11688418"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sng" strike="noStrike" kern="1200" cap="none" spc="0" normalizeH="0" baseline="0" noProof="0" dirty="0">
                <a:ln>
                  <a:noFill/>
                </a:ln>
                <a:solidFill>
                  <a:srgbClr val="5B9BD5">
                    <a:lumMod val="50000"/>
                  </a:srgbClr>
                </a:solidFill>
                <a:effectLst/>
                <a:uLnTx/>
                <a:uFillTx/>
                <a:latin typeface="Comic Sans MS" panose="030F0702030302020204" pitchFamily="66" charset="0"/>
                <a:ea typeface="+mn-ea"/>
                <a:cs typeface="+mn-cs"/>
              </a:rPr>
              <a:t>Our new English project – My Island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800" u="sng" dirty="0">
              <a:solidFill>
                <a:srgbClr val="7030A0"/>
              </a:solidFill>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800" u="sng" dirty="0">
                <a:solidFill>
                  <a:srgbClr val="7030A0"/>
                </a:solidFill>
                <a:latin typeface="Comic Sans MS" panose="030F0702030302020204" pitchFamily="66" charset="0"/>
              </a:rPr>
              <a:t>Task 6</a:t>
            </a:r>
          </a:p>
          <a:p>
            <a:pPr lvl="0">
              <a:defRPr/>
            </a:pPr>
            <a:r>
              <a:rPr lang="en-US" sz="2400" dirty="0">
                <a:solidFill>
                  <a:srgbClr val="C00000"/>
                </a:solidFill>
                <a:latin typeface="Comic Sans MS" panose="030F0702030302020204" pitchFamily="66" charset="0"/>
              </a:rPr>
              <a:t>You finally have to leave the island. Write the story of your last few days on the island. How do you feel? Are you sad or excited? What souvenirs would you take back with you? Explain why you are leaving, perhaps you have no choice!</a:t>
            </a:r>
            <a:endParaRPr kumimoji="0" lang="en-GB" sz="4000" b="0" i="0" strike="noStrike" kern="1200" cap="none" spc="0" normalizeH="0" baseline="0" noProof="0" dirty="0">
              <a:ln>
                <a:noFill/>
              </a:ln>
              <a:solidFill>
                <a:srgbClr val="C00000"/>
              </a:solidFill>
              <a:effectLst/>
              <a:uLnTx/>
              <a:uFillTx/>
              <a:latin typeface="Comic Sans MS" panose="030F0702030302020204" pitchFamily="66" charset="0"/>
            </a:endParaRPr>
          </a:p>
        </p:txBody>
      </p:sp>
      <p:pic>
        <p:nvPicPr>
          <p:cNvPr id="1026" name="Picture 2" descr="Sail Away - TryEngineering.org Powered by IEEE">
            <a:extLst>
              <a:ext uri="{FF2B5EF4-FFF2-40B4-BE49-F238E27FC236}">
                <a16:creationId xmlns:a16="http://schemas.microsoft.com/office/drawing/2014/main" id="{15262453-DBFF-4396-A8AB-BC3271FD06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2085" y="4464578"/>
            <a:ext cx="3904786" cy="232140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waving goodbye farm - Bing Images | Social media branding, Social ...">
            <a:extLst>
              <a:ext uri="{FF2B5EF4-FFF2-40B4-BE49-F238E27FC236}">
                <a16:creationId xmlns:a16="http://schemas.microsoft.com/office/drawing/2014/main" id="{C371A13E-9698-461E-8046-5CC5F5D491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5779" y="126978"/>
            <a:ext cx="3974430" cy="294604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Dust Storm Driving: Safety Tips for Arizona Drivers - Flagstaff ...">
            <a:extLst>
              <a:ext uri="{FF2B5EF4-FFF2-40B4-BE49-F238E27FC236}">
                <a16:creationId xmlns:a16="http://schemas.microsoft.com/office/drawing/2014/main" id="{280BA102-7616-4872-ACFE-E7506650D9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5131" y="4402971"/>
            <a:ext cx="4069890" cy="232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701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392EB44-7DF7-4694-8CD1-BA399DBAC1FB}"/>
              </a:ext>
            </a:extLst>
          </p:cNvPr>
          <p:cNvGraphicFramePr>
            <a:graphicFrameLocks noGrp="1"/>
          </p:cNvGraphicFramePr>
          <p:nvPr/>
        </p:nvGraphicFramePr>
        <p:xfrm>
          <a:off x="152400" y="262137"/>
          <a:ext cx="11887200" cy="6065520"/>
        </p:xfrm>
        <a:graphic>
          <a:graphicData uri="http://schemas.openxmlformats.org/drawingml/2006/table">
            <a:tbl>
              <a:tblPr firstRow="1" bandRow="1">
                <a:tableStyleId>{5C22544A-7EE6-4342-B048-85BDC9FD1C3A}</a:tableStyleId>
              </a:tblPr>
              <a:tblGrid>
                <a:gridCol w="5401112">
                  <a:extLst>
                    <a:ext uri="{9D8B030D-6E8A-4147-A177-3AD203B41FA5}">
                      <a16:colId xmlns:a16="http://schemas.microsoft.com/office/drawing/2014/main" val="2763341928"/>
                    </a:ext>
                  </a:extLst>
                </a:gridCol>
                <a:gridCol w="6486088">
                  <a:extLst>
                    <a:ext uri="{9D8B030D-6E8A-4147-A177-3AD203B41FA5}">
                      <a16:colId xmlns:a16="http://schemas.microsoft.com/office/drawing/2014/main" val="2768366347"/>
                    </a:ext>
                  </a:extLst>
                </a:gridCol>
              </a:tblGrid>
              <a:tr h="1052859">
                <a:tc>
                  <a:txBody>
                    <a:bodyPr/>
                    <a:lstStyle/>
                    <a:p>
                      <a:r>
                        <a:rPr lang="en-GB" sz="3600" dirty="0">
                          <a:latin typeface="Comic Sans MS" panose="030F0702030302020204" pitchFamily="66" charset="0"/>
                        </a:rPr>
                        <a:t>Physical activity – </a:t>
                      </a:r>
                      <a:r>
                        <a:rPr lang="en-GB" sz="2800" dirty="0">
                          <a:latin typeface="Comic Sans MS" panose="030F0702030302020204" pitchFamily="66" charset="0"/>
                        </a:rPr>
                        <a:t>minimum 30 minutes each day</a:t>
                      </a:r>
                      <a:endParaRPr lang="en-GB" sz="3600" dirty="0">
                        <a:latin typeface="Comic Sans MS" panose="030F0702030302020204" pitchFamily="66" charset="0"/>
                      </a:endParaRPr>
                    </a:p>
                  </a:txBody>
                  <a:tcPr/>
                </a:tc>
                <a:tc>
                  <a:txBody>
                    <a:bodyPr/>
                    <a:lstStyle/>
                    <a:p>
                      <a:r>
                        <a:rPr lang="en-GB" sz="3600" dirty="0">
                          <a:latin typeface="Comic Sans MS" panose="030F0702030302020204" pitchFamily="66" charset="0"/>
                        </a:rPr>
                        <a:t>Link to resource</a:t>
                      </a:r>
                    </a:p>
                  </a:txBody>
                  <a:tcPr/>
                </a:tc>
                <a:extLst>
                  <a:ext uri="{0D108BD9-81ED-4DB2-BD59-A6C34878D82A}">
                    <a16:rowId xmlns:a16="http://schemas.microsoft.com/office/drawing/2014/main" val="4272467597"/>
                  </a:ext>
                </a:extLst>
              </a:tr>
              <a:tr h="537476">
                <a:tc>
                  <a:txBody>
                    <a:bodyPr/>
                    <a:lstStyle/>
                    <a:p>
                      <a:r>
                        <a:rPr lang="en-GB" sz="3600" dirty="0">
                          <a:latin typeface="Comic Sans MS" panose="030F0702030302020204" pitchFamily="66" charset="0"/>
                        </a:rPr>
                        <a:t>5 a day</a:t>
                      </a:r>
                    </a:p>
                    <a:p>
                      <a:r>
                        <a:rPr lang="en-GB" sz="2000" kern="1200" dirty="0">
                          <a:solidFill>
                            <a:srgbClr val="FF0000"/>
                          </a:solidFill>
                          <a:effectLst/>
                          <a:latin typeface="Comic Sans MS" panose="030F0702030302020204" pitchFamily="66" charset="0"/>
                          <a:ea typeface="+mn-ea"/>
                          <a:cs typeface="+mn-cs"/>
                        </a:rPr>
                        <a:t>User Name: FPS53 / Password: JFz4XqG7</a:t>
                      </a:r>
                    </a:p>
                  </a:txBody>
                  <a:tcPr/>
                </a:tc>
                <a:tc>
                  <a:txBody>
                    <a:bodyPr/>
                    <a:lstStyle/>
                    <a:p>
                      <a:r>
                        <a:rPr lang="en-GB" sz="2400" dirty="0">
                          <a:latin typeface="Comic Sans MS" panose="030F0702030302020204" pitchFamily="66" charset="0"/>
                          <a:hlinkClick r:id="rId2"/>
                        </a:rPr>
                        <a:t>https://player.5-a-day.tv/</a:t>
                      </a:r>
                      <a:endParaRPr lang="en-GB" sz="2400" dirty="0">
                        <a:latin typeface="Comic Sans MS" panose="030F0702030302020204" pitchFamily="66" charset="0"/>
                      </a:endParaRPr>
                    </a:p>
                  </a:txBody>
                  <a:tcPr/>
                </a:tc>
                <a:extLst>
                  <a:ext uri="{0D108BD9-81ED-4DB2-BD59-A6C34878D82A}">
                    <a16:rowId xmlns:a16="http://schemas.microsoft.com/office/drawing/2014/main" val="4125621427"/>
                  </a:ext>
                </a:extLst>
              </a:tr>
              <a:tr h="537476">
                <a:tc>
                  <a:txBody>
                    <a:bodyPr/>
                    <a:lstStyle/>
                    <a:p>
                      <a:r>
                        <a:rPr lang="en-GB" sz="3600" dirty="0">
                          <a:latin typeface="Comic Sans MS" panose="030F0702030302020204" pitchFamily="66" charset="0"/>
                        </a:rPr>
                        <a:t>Joe Wicks – PE sessions</a:t>
                      </a:r>
                    </a:p>
                  </a:txBody>
                  <a:tcPr/>
                </a:tc>
                <a:tc>
                  <a:txBody>
                    <a:bodyPr/>
                    <a:lstStyle/>
                    <a:p>
                      <a:r>
                        <a:rPr lang="en-GB" sz="1500" dirty="0">
                          <a:solidFill>
                            <a:schemeClr val="accent2"/>
                          </a:solidFill>
                          <a:latin typeface="Comic Sans MS" panose="030F0702030302020204" pitchFamily="66" charset="0"/>
                          <a:hlinkClick r:id="rId3"/>
                        </a:rPr>
                        <a:t>https://www.youtube.com/channel/UCAxW1XT0iEJo0TYlRfn6rYQ</a:t>
                      </a:r>
                      <a:endParaRPr lang="en-GB" sz="1500" dirty="0">
                        <a:solidFill>
                          <a:schemeClr val="accent2"/>
                        </a:solidFill>
                        <a:latin typeface="Comic Sans MS" panose="030F0702030302020204" pitchFamily="66" charset="0"/>
                      </a:endParaRPr>
                    </a:p>
                  </a:txBody>
                  <a:tcPr/>
                </a:tc>
                <a:extLst>
                  <a:ext uri="{0D108BD9-81ED-4DB2-BD59-A6C34878D82A}">
                    <a16:rowId xmlns:a16="http://schemas.microsoft.com/office/drawing/2014/main" val="614107390"/>
                  </a:ext>
                </a:extLst>
              </a:tr>
              <a:tr h="537476">
                <a:tc>
                  <a:txBody>
                    <a:bodyPr/>
                    <a:lstStyle/>
                    <a:p>
                      <a:r>
                        <a:rPr lang="en-GB" sz="3600" dirty="0">
                          <a:latin typeface="Comic Sans MS" panose="030F0702030302020204" pitchFamily="66" charset="0"/>
                        </a:rPr>
                        <a:t>Cosmic Kids Yoga</a:t>
                      </a:r>
                    </a:p>
                  </a:txBody>
                  <a:tcPr/>
                </a:tc>
                <a:tc>
                  <a:txBody>
                    <a:bodyPr/>
                    <a:lstStyle/>
                    <a:p>
                      <a:r>
                        <a:rPr lang="en-GB" sz="1500" dirty="0">
                          <a:latin typeface="Comic Sans MS" panose="030F0702030302020204" pitchFamily="66" charset="0"/>
                          <a:hlinkClick r:id="rId4"/>
                        </a:rPr>
                        <a:t>https://www.youtube.com/user/CosmicKidsYoga</a:t>
                      </a:r>
                      <a:endParaRPr lang="en-GB" sz="1500" dirty="0">
                        <a:latin typeface="Comic Sans MS" panose="030F0702030302020204" pitchFamily="66" charset="0"/>
                      </a:endParaRPr>
                    </a:p>
                  </a:txBody>
                  <a:tcPr/>
                </a:tc>
                <a:extLst>
                  <a:ext uri="{0D108BD9-81ED-4DB2-BD59-A6C34878D82A}">
                    <a16:rowId xmlns:a16="http://schemas.microsoft.com/office/drawing/2014/main" val="3361532261"/>
                  </a:ext>
                </a:extLst>
              </a:tr>
              <a:tr h="537476">
                <a:tc>
                  <a:txBody>
                    <a:bodyPr/>
                    <a:lstStyle/>
                    <a:p>
                      <a:r>
                        <a:rPr lang="en-GB" sz="3600" dirty="0">
                          <a:latin typeface="Comic Sans MS" panose="030F0702030302020204" pitchFamily="66" charset="0"/>
                        </a:rPr>
                        <a:t>PE Hub Parents Portal</a:t>
                      </a:r>
                    </a:p>
                  </a:txBody>
                  <a:tcPr/>
                </a:tc>
                <a:tc>
                  <a:txBody>
                    <a:bodyPr/>
                    <a:lstStyle/>
                    <a:p>
                      <a:r>
                        <a:rPr lang="en-GB" sz="1500" dirty="0">
                          <a:solidFill>
                            <a:schemeClr val="accent2"/>
                          </a:solidFill>
                          <a:latin typeface="Comic Sans MS" panose="030F0702030302020204" pitchFamily="66" charset="0"/>
                          <a:hlinkClick r:id="rId5"/>
                        </a:rPr>
                        <a:t>https://pehubportal.co.uk/</a:t>
                      </a:r>
                      <a:endParaRPr lang="en-GB" sz="1500" dirty="0">
                        <a:solidFill>
                          <a:schemeClr val="accent2"/>
                        </a:solidFill>
                        <a:latin typeface="Comic Sans MS" panose="030F0702030302020204" pitchFamily="66" charset="0"/>
                      </a:endParaRPr>
                    </a:p>
                  </a:txBody>
                  <a:tcPr/>
                </a:tc>
                <a:extLst>
                  <a:ext uri="{0D108BD9-81ED-4DB2-BD59-A6C34878D82A}">
                    <a16:rowId xmlns:a16="http://schemas.microsoft.com/office/drawing/2014/main" val="433994062"/>
                  </a:ext>
                </a:extLst>
              </a:tr>
              <a:tr h="537476">
                <a:tc>
                  <a:txBody>
                    <a:bodyPr/>
                    <a:lstStyle/>
                    <a:p>
                      <a:r>
                        <a:rPr lang="en-GB" sz="3600" dirty="0">
                          <a:latin typeface="Comic Sans MS" panose="030F0702030302020204" pitchFamily="66" charset="0"/>
                        </a:rPr>
                        <a:t>Go Noodle</a:t>
                      </a:r>
                    </a:p>
                  </a:txBody>
                  <a:tcPr/>
                </a:tc>
                <a:tc>
                  <a:txBody>
                    <a:bodyPr/>
                    <a:lstStyle/>
                    <a:p>
                      <a:r>
                        <a:rPr lang="en-GB" sz="1400" dirty="0">
                          <a:latin typeface="Comic Sans MS" panose="030F0702030302020204" pitchFamily="66" charset="0"/>
                          <a:hlinkClick r:id="rId6"/>
                        </a:rPr>
                        <a:t>https://www.gonoodle.com/good-energy-at-home-kids-games-and-videos/</a:t>
                      </a:r>
                      <a:endParaRPr lang="en-GB" sz="1400" dirty="0">
                        <a:latin typeface="Comic Sans MS" panose="030F0702030302020204" pitchFamily="66" charset="0"/>
                      </a:endParaRPr>
                    </a:p>
                  </a:txBody>
                  <a:tcPr/>
                </a:tc>
                <a:extLst>
                  <a:ext uri="{0D108BD9-81ED-4DB2-BD59-A6C34878D82A}">
                    <a16:rowId xmlns:a16="http://schemas.microsoft.com/office/drawing/2014/main" val="102852599"/>
                  </a:ext>
                </a:extLst>
              </a:tr>
              <a:tr h="537476">
                <a:tc gridSpan="2">
                  <a:txBody>
                    <a:bodyPr/>
                    <a:lstStyle/>
                    <a:p>
                      <a:r>
                        <a:rPr lang="en-GB" sz="3600" dirty="0">
                          <a:latin typeface="Comic Sans MS" panose="030F0702030302020204" pitchFamily="66" charset="0"/>
                        </a:rPr>
                        <a:t>Go for a walk/run. </a:t>
                      </a:r>
                    </a:p>
                    <a:p>
                      <a:r>
                        <a:rPr lang="en-GB" sz="2800" dirty="0">
                          <a:latin typeface="Comic Sans MS" panose="030F0702030302020204" pitchFamily="66" charset="0"/>
                        </a:rPr>
                        <a:t>You must go with an adult from your home and make sure you stay 2 metres away from other people. </a:t>
                      </a:r>
                    </a:p>
                  </a:txBody>
                  <a:tcPr/>
                </a:tc>
                <a:tc hMerge="1">
                  <a:txBody>
                    <a:bodyPr/>
                    <a:lstStyle/>
                    <a:p>
                      <a:endParaRPr lang="en-GB" sz="3600" dirty="0">
                        <a:latin typeface="Comic Sans MS" panose="030F0702030302020204" pitchFamily="66" charset="0"/>
                      </a:endParaRPr>
                    </a:p>
                  </a:txBody>
                  <a:tcPr/>
                </a:tc>
                <a:extLst>
                  <a:ext uri="{0D108BD9-81ED-4DB2-BD59-A6C34878D82A}">
                    <a16:rowId xmlns:a16="http://schemas.microsoft.com/office/drawing/2014/main" val="1950637452"/>
                  </a:ext>
                </a:extLst>
              </a:tr>
            </a:tbl>
          </a:graphicData>
        </a:graphic>
      </p:graphicFrame>
    </p:spTree>
    <p:extLst>
      <p:ext uri="{BB962C8B-B14F-4D97-AF65-F5344CB8AC3E}">
        <p14:creationId xmlns:p14="http://schemas.microsoft.com/office/powerpoint/2010/main" val="2516660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usic banner sign marquee light bulb vintage - Download Free ...">
            <a:extLst>
              <a:ext uri="{FF2B5EF4-FFF2-40B4-BE49-F238E27FC236}">
                <a16:creationId xmlns:a16="http://schemas.microsoft.com/office/drawing/2014/main" id="{979DE660-B60D-4480-AB91-A99AEA8CDFC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1"/>
            <a:ext cx="4983061" cy="19681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C3D414F-1977-4D24-82C8-37D9692730DF}"/>
              </a:ext>
            </a:extLst>
          </p:cNvPr>
          <p:cNvSpPr txBox="1"/>
          <p:nvPr/>
        </p:nvSpPr>
        <p:spPr>
          <a:xfrm>
            <a:off x="0" y="2519695"/>
            <a:ext cx="12192000" cy="3139321"/>
          </a:xfrm>
          <a:prstGeom prst="rect">
            <a:avLst/>
          </a:prstGeom>
          <a:noFill/>
        </p:spPr>
        <p:txBody>
          <a:bodyPr wrap="square" rtlCol="0">
            <a:spAutoFit/>
          </a:bodyPr>
          <a:lstStyle/>
          <a:p>
            <a:r>
              <a:rPr lang="en-GB" sz="2800" dirty="0">
                <a:solidFill>
                  <a:srgbClr val="002060"/>
                </a:solidFill>
                <a:latin typeface="Comic Sans MS" panose="030F0702030302020204" pitchFamily="66" charset="0"/>
              </a:rPr>
              <a:t>Why does music make us feel good? Let the experts show you:</a:t>
            </a:r>
          </a:p>
          <a:p>
            <a:endParaRPr lang="en-GB" sz="2800" dirty="0">
              <a:solidFill>
                <a:srgbClr val="002060"/>
              </a:solidFill>
              <a:latin typeface="Comic Sans MS" panose="030F0702030302020204" pitchFamily="66" charset="0"/>
            </a:endParaRPr>
          </a:p>
          <a:p>
            <a:r>
              <a:rPr lang="en-GB" sz="2800" dirty="0">
                <a:hlinkClick r:id="rId3"/>
              </a:rPr>
              <a:t>https://www.bbc.co.uk/bitesize/articles/zjyvtrd</a:t>
            </a:r>
            <a:endParaRPr lang="en-GB" sz="2800" dirty="0"/>
          </a:p>
          <a:p>
            <a:endParaRPr lang="en-GB" sz="2800" dirty="0">
              <a:solidFill>
                <a:srgbClr val="002060"/>
              </a:solidFill>
              <a:latin typeface="Comic Sans MS" panose="030F0702030302020204" pitchFamily="66" charset="0"/>
            </a:endParaRPr>
          </a:p>
          <a:p>
            <a:endParaRPr lang="en-GB" sz="2800" dirty="0">
              <a:solidFill>
                <a:srgbClr val="002060"/>
              </a:solidFill>
              <a:latin typeface="Comic Sans MS" panose="030F0702030302020204" pitchFamily="66" charset="0"/>
            </a:endParaRPr>
          </a:p>
          <a:p>
            <a:endParaRPr lang="en-GB" sz="2800" u="sng" dirty="0">
              <a:solidFill>
                <a:srgbClr val="002060"/>
              </a:solidFill>
              <a:latin typeface="Comic Sans MS" panose="030F0702030302020204" pitchFamily="66" charset="0"/>
            </a:endParaRPr>
          </a:p>
          <a:p>
            <a:endParaRPr lang="en-GB" sz="1500" dirty="0">
              <a:solidFill>
                <a:srgbClr val="002060"/>
              </a:solidFill>
              <a:latin typeface="Comic Sans MS" panose="030F0702030302020204" pitchFamily="66" charset="0"/>
            </a:endParaRPr>
          </a:p>
          <a:p>
            <a:endParaRPr lang="en-GB" sz="1500"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124226184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356</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Atkinson</dc:creator>
  <cp:lastModifiedBy>James Atkinson</cp:lastModifiedBy>
  <cp:revision>3</cp:revision>
  <dcterms:created xsi:type="dcterms:W3CDTF">2020-07-11T08:40:56Z</dcterms:created>
  <dcterms:modified xsi:type="dcterms:W3CDTF">2020-07-11T09:24:28Z</dcterms:modified>
</cp:coreProperties>
</file>