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2" r:id="rId7"/>
    <p:sldId id="261" r:id="rId8"/>
    <p:sldId id="260" r:id="rId9"/>
    <p:sldId id="263" r:id="rId10"/>
    <p:sldId id="264" r:id="rId11"/>
    <p:sldId id="265" r:id="rId12"/>
    <p:sldId id="266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9EB2-351D-4E0E-A82F-B547BD56B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1D3CDF-27F0-417F-9488-14CD8A3CB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84F89-240F-4597-AED5-6EC8537E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6851C-4596-4F72-8CEB-00CEAA6E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AC56-0A26-4F93-A935-ACEF1512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47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326C-7091-4804-A667-9AB5FA11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84024-7BC1-46A5-B1BF-E3E1E5ACC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4B17-E16F-4CB8-A933-4E937E73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3EF48-755D-4235-AD19-03E7E62F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AAFF9-DBF1-4C81-B230-BB2B3829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40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75ECF-FBBB-474C-B3EB-158C47018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B6E2A-88F8-4A5F-877B-D737CAC9B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D6467-FC2B-4774-AE11-B244D34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7310-D4CF-4EAD-AE2C-794FE578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005B9-0E00-408B-A6C1-3E1AECD3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61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8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81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58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56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15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2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04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4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C13D-D2E9-41B8-B734-34F1FB07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57574-BF86-4DB7-AE21-6AF198B3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3C52B-2987-48CA-B260-9F61363E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9B52D-4FA2-4714-91FD-1E8E700F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4B5B8-26B3-4E50-98FE-80CCF7E4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178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6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69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07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369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25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037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8691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23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829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27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BD72-56C1-4F29-B76E-7E1D9F2B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32286-B00E-4964-9404-4F069275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7923D-1259-48DD-B32C-095B5CB3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B5D36-897C-4006-8492-E842F11F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DDA11-4875-4BB1-9BF6-FF9A112E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914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376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115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813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51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5755-3643-491E-8959-239FD0D1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1FD91-F790-4E09-8325-AED3235DD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A704-8B03-4489-AFE0-3BD90624D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CF7D2-CC74-498E-BF11-A3C72EF4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3AD32-8C49-41E0-9C0C-589D3C07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357EB-8BB6-49E1-92B5-74713C69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48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1A95A-7805-43BE-AE14-3332812D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16F0-1FB2-4324-A42B-ED312E5F5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3FD69-E820-4EB5-8D09-0DD3773F1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49A60-A047-427A-AD9D-39736E7C7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C2380-6E67-49A4-AD6B-1C6552AE0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979EF-2901-4DC3-9DF0-18FC5983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525C3-168F-498D-A7DD-4E33A9BF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02F8C5-1B3E-4AFB-85F0-32B1E2DB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34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CACBE-2537-4D24-8370-8BE2B3B5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BF108-7A65-49AD-A909-112834E0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6D478-6B12-402A-8438-996EFF61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F2296-6A4D-4E0B-A895-3686AFBE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8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02D127-EA50-455C-93AD-3416F439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F01FE-C56F-4024-A6D7-784B9D5D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C7E25-C539-43DC-9168-0230ED1B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65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9911-B868-4E2A-A2E8-329DEA3C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7919-1F7E-47AE-A11F-46F48ADBE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71044-0E2F-479A-9BC3-6D0F2102E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F1677-3EF2-47FA-8274-83197EA8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85AEE-4001-416C-85EA-EE2EB712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6B13F-010E-4271-B21B-9B820CF4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19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5DCB-2FA3-4DC8-88A9-BEF16094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EAA32B-AE36-4A33-9D9A-25100477D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C6F16-B374-4DE5-BEE4-96D32477D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477CA-E2F7-4673-A6AD-F5BE3480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BA068-530A-4554-A903-B567E0F1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0E623-1999-421F-80B4-13D0129F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2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125E8D-A7E8-4D44-8C9B-CB86D205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E910E-7FC8-427F-9E18-8A8A4579B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85CB8-FC4B-429E-AACE-DE643DD5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3726B-DC96-455B-A1DD-F7B2532B8D6B}" type="datetimeFigureOut">
              <a:rPr lang="en-GB" smtClean="0"/>
              <a:t>11/07/2020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A4DD5-6C01-493C-9387-6F974211C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98659-8DDC-458E-9D10-C3C9449A0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D9351-785A-4E5F-ABDF-B908ED961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13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4AD1C-3137-41B1-88F8-BFA6D816AA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4F63-3F50-4BB5-A702-B5E03020C7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8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FBD0F-F86D-4840-A849-DBE4874DF3A9}" type="datetimeFigureOut">
              <a:rPr lang="en-GB" smtClean="0"/>
              <a:t>11/07/2020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4A4A1-C8D8-4EC7-9945-57385C736A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62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afaithfulattempt.blogspot.com/2019/05/antler-animals-in-silhouette.html" TargetMode="External"/><Relationship Id="rId7" Type="http://schemas.openxmlformats.org/officeDocument/2006/relationships/hyperlink" Target="https://afaithfulattempt.blogspot.com/2011/05/glue-resist-african-animals-watercolour.html" TargetMode="External"/><Relationship Id="rId12" Type="http://schemas.openxmlformats.org/officeDocument/2006/relationships/hyperlink" Target="https://afaithfulattempt.blogspot.com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hyperlink" Target="https://afaithfulattempt.blogspot.com/2015/05/plasticine-pictures.html" TargetMode="External"/><Relationship Id="rId5" Type="http://schemas.openxmlformats.org/officeDocument/2006/relationships/hyperlink" Target="https://afaithfulattempt.blogspot.com/search?q=food+chain+collage+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hyperlink" Target="https://afaithfulattempt.blogspot.com/2019/11/korhogo-cloth-paintings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://arteascuola.com/2019/06/cute-or-scary-monster/" TargetMode="External"/><Relationship Id="rId3" Type="http://schemas.openxmlformats.org/officeDocument/2006/relationships/hyperlink" Target="http://arteascuola.com/2015/03/animals-decorated-with-mosaics-inspired-by-gaudi/" TargetMode="External"/><Relationship Id="rId7" Type="http://schemas.openxmlformats.org/officeDocument/2006/relationships/hyperlink" Target="http://arteascuola.com/2020/05/monsters-in-complementary-colors/" TargetMode="External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eg"/><Relationship Id="rId11" Type="http://schemas.openxmlformats.org/officeDocument/2006/relationships/hyperlink" Target="http://arteascuola.com/2014/02/starfish-in-warm-and-cool-colors/" TargetMode="External"/><Relationship Id="rId5" Type="http://schemas.openxmlformats.org/officeDocument/2006/relationships/hyperlink" Target="http://arteascuola.com/2016/01/so-many-goldfish-prints-with-styrofoam/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hyperlink" Target="http://arteascuola.com/it/2014/04/silhouette-in-gradazioni-cromatiche/" TargetMode="External"/><Relationship Id="rId14" Type="http://schemas.openxmlformats.org/officeDocument/2006/relationships/hyperlink" Target="arteascuola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playground.com/index_fraction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arnboroughprimary.co.uk/wp-content/uploads/2020/07/ShapeProblemSolving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AxW1XT0iEJo0TYlRfn6rYQ" TargetMode="External"/><Relationship Id="rId2" Type="http://schemas.openxmlformats.org/officeDocument/2006/relationships/hyperlink" Target="https://player.5-a-day.t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noodle.com/good-energy-at-home-kids-games-and-videos/" TargetMode="External"/><Relationship Id="rId5" Type="http://schemas.openxmlformats.org/officeDocument/2006/relationships/hyperlink" Target="https://pehubportal.co.uk/" TargetMode="External"/><Relationship Id="rId4" Type="http://schemas.openxmlformats.org/officeDocument/2006/relationships/hyperlink" Target="https://www.youtube.com/user/CosmicKidsYog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ngschoolart.blogspot.com/2020/05/online-art-lessons-week-9.html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youngschoolart.blogspot.com/2020/06/" TargetMode="External"/><Relationship Id="rId5" Type="http://schemas.openxmlformats.org/officeDocument/2006/relationships/hyperlink" Target="https://youngschoolart.blogspot.com/2020/05/online-art-lessons-week-10.html" TargetMode="External"/><Relationship Id="rId10" Type="http://schemas.openxmlformats.org/officeDocument/2006/relationships/hyperlink" Target="https://youngschoolart.blogspot.com/" TargetMode="External"/><Relationship Id="rId4" Type="http://schemas.openxmlformats.org/officeDocument/2006/relationships/image" Target="../media/image32.jpeg"/><Relationship Id="rId9" Type="http://schemas.openxmlformats.org/officeDocument/2006/relationships/hyperlink" Target="https://youngschoolart.blogspot.com/2020/05/online-art-lessons-week-7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artprojectsforkids.org/how-to-draw-a-toucan/" TargetMode="External"/><Relationship Id="rId7" Type="http://schemas.openxmlformats.org/officeDocument/2006/relationships/hyperlink" Target="https://artprojectsforkids.org/how-to-draw-a-horse-head/" TargetMode="External"/><Relationship Id="rId12" Type="http://schemas.openxmlformats.org/officeDocument/2006/relationships/hyperlink" Target="https://artprojectsforkids.org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hyperlink" Target="https://artprojectsforkids.org/how-to-draw-a-dolphin/" TargetMode="External"/><Relationship Id="rId5" Type="http://schemas.openxmlformats.org/officeDocument/2006/relationships/hyperlink" Target="https://artprojectsforkids.org/draw-grumpy-cat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hyperlink" Target="https://artprojectsforkids.org/how-to-draw-a-parasaur-dinosau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71646"/>
              </p:ext>
            </p:extLst>
          </p:nvPr>
        </p:nvGraphicFramePr>
        <p:xfrm>
          <a:off x="293915" y="719663"/>
          <a:ext cx="11609614" cy="470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0300">
                  <a:extLst>
                    <a:ext uri="{9D8B030D-6E8A-4147-A177-3AD203B41FA5}">
                      <a16:colId xmlns:a16="http://schemas.microsoft.com/office/drawing/2014/main" val="3710090033"/>
                    </a:ext>
                  </a:extLst>
                </a:gridCol>
                <a:gridCol w="3939314">
                  <a:extLst>
                    <a:ext uri="{9D8B030D-6E8A-4147-A177-3AD203B41FA5}">
                      <a16:colId xmlns:a16="http://schemas.microsoft.com/office/drawing/2014/main" val="2822766338"/>
                    </a:ext>
                  </a:extLst>
                </a:gridCol>
              </a:tblGrid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Subject /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70924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2835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Singing / Games - ZOOM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753965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English – My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06307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2588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01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35" y="924022"/>
            <a:ext cx="2831976" cy="208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5560" y="3012604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3"/>
              </a:rPr>
              <a:t>https://afaithfulattempt.blogspot.com/2019/05/antler-animals-in-silhouette.html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71" y="924023"/>
            <a:ext cx="1486047" cy="207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1944" y="3012604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5"/>
              </a:rPr>
              <a:t>https://afaithfulattempt.blogspot.com/search?q=food+chain+collage+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97" y="924023"/>
            <a:ext cx="1669301" cy="22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8208" y="3149757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7"/>
              </a:rPr>
              <a:t>https://afaithfulattempt.blogspot.com/2011/05/glue-resist-african-animals-watercolour.html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935935"/>
            <a:ext cx="3048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0436" y="5945709"/>
            <a:ext cx="301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9"/>
              </a:rPr>
              <a:t>https://afaithfulattempt.blogspot.com/2019/11/korhogo-cloth-paintings.html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4628026"/>
            <a:ext cx="1774263" cy="177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24192" y="5373217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11"/>
              </a:rPr>
              <a:t>https://afaithfulattempt.blogspot.com/2015/05/plasticine-pictures.html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hlinkClick r:id="rId12"/>
          </p:cNvPr>
          <p:cNvSpPr txBox="1"/>
          <p:nvPr/>
        </p:nvSpPr>
        <p:spPr>
          <a:xfrm>
            <a:off x="1524000" y="18864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F497D"/>
                </a:solidFill>
                <a:latin typeface="Calibri"/>
              </a:rPr>
              <a:t>For more arty animal ideas  check out this website:</a:t>
            </a:r>
          </a:p>
          <a:p>
            <a:r>
              <a:rPr lang="en-GB" sz="2200" dirty="0">
                <a:solidFill>
                  <a:prstClr val="black"/>
                </a:solidFill>
                <a:latin typeface="Calibri"/>
                <a:hlinkClick r:id="rId12"/>
              </a:rPr>
              <a:t>https://afaithfulattempt.blogspot.com/ </a:t>
            </a:r>
            <a:endParaRPr lang="en-GB" sz="2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52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67" y="1139678"/>
            <a:ext cx="2553819" cy="12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7" y="2352742"/>
            <a:ext cx="2985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  <a:latin typeface="Calibri"/>
                <a:hlinkClick r:id="rId3"/>
              </a:rPr>
              <a:t>http://arteascuola.com/2015/03/animals-decorated-with-mosaics-inspired-by-gaudi/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81" y="1077355"/>
            <a:ext cx="1771243" cy="1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9221" y="2433663"/>
            <a:ext cx="2454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  <a:latin typeface="Calibri"/>
                <a:hlinkClick r:id="rId5"/>
              </a:rPr>
              <a:t>http://arteascuola.com/2016/01/so-many-goldfish-prints-with-styrofoam/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44" y="3356992"/>
            <a:ext cx="3150976" cy="189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08244" y="5247578"/>
            <a:ext cx="3150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  <a:latin typeface="Calibri"/>
                <a:hlinkClick r:id="rId7"/>
              </a:rPr>
              <a:t>http://arteascuola.com/2020/05/monsters-in-complementary-colors/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69" y="3633992"/>
            <a:ext cx="2227530" cy="18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1581" y="5541660"/>
            <a:ext cx="2232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  <a:latin typeface="Calibri"/>
                <a:hlinkClick r:id="rId9"/>
              </a:rPr>
              <a:t>http://arteascuola.com/it/2014/04/silhouette-in-gradazioni-cromatiche/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28" y="980393"/>
            <a:ext cx="1943976" cy="12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40216" y="2235416"/>
            <a:ext cx="21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  <a:latin typeface="Calibri"/>
                <a:hlinkClick r:id="rId11"/>
              </a:rPr>
              <a:t>http://arteascuola.com/2014/02/starfish-in-warm-and-cool-colors/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3762272"/>
            <a:ext cx="2263999" cy="15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40217" y="5490266"/>
            <a:ext cx="226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13"/>
              </a:rPr>
              <a:t>http://arteascuola.com/2019/06/cute-or-scary-monster/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2" y="188641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white"/>
                </a:solidFill>
                <a:latin typeface="Calibri"/>
                <a:hlinkClick r:id="rId14" action="ppaction://hlinkfile"/>
              </a:rPr>
              <a:t> </a:t>
            </a:r>
            <a:r>
              <a:rPr lang="en-GB" sz="2800" b="1" dirty="0">
                <a:solidFill>
                  <a:srgbClr val="1F497D"/>
                </a:solidFill>
                <a:latin typeface="Calibri"/>
              </a:rPr>
              <a:t>Check out </a:t>
            </a:r>
            <a:r>
              <a:rPr lang="en-GB" sz="2800" b="1" dirty="0">
                <a:solidFill>
                  <a:srgbClr val="1F497D"/>
                </a:solidFill>
                <a:latin typeface="Calibri"/>
                <a:hlinkClick r:id="rId14" action="ppaction://hlinkfile"/>
              </a:rPr>
              <a:t>arteascuola.com/</a:t>
            </a:r>
            <a:r>
              <a:rPr lang="en-GB" sz="2800" b="1" dirty="0">
                <a:solidFill>
                  <a:srgbClr val="1F497D"/>
                </a:solidFill>
                <a:latin typeface="Calibri"/>
              </a:rPr>
              <a:t> for art lessons that are perfecto! These are aimed at older artists.</a:t>
            </a:r>
          </a:p>
          <a:p>
            <a:endParaRPr lang="en-GB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1" y="6170908"/>
            <a:ext cx="428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white"/>
                </a:solidFill>
                <a:latin typeface="Calibri"/>
              </a:rPr>
              <a:t>Remember you have the animal outlines on your home learning pages.</a:t>
            </a:r>
          </a:p>
        </p:txBody>
      </p:sp>
    </p:spTree>
    <p:extLst>
      <p:ext uri="{BB962C8B-B14F-4D97-AF65-F5344CB8AC3E}">
        <p14:creationId xmlns:p14="http://schemas.microsoft.com/office/powerpoint/2010/main" val="429489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FA5FFE-01CA-47AA-8C6D-42B2A3DF7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861168"/>
              </p:ext>
            </p:extLst>
          </p:nvPr>
        </p:nvGraphicFramePr>
        <p:xfrm>
          <a:off x="181762" y="0"/>
          <a:ext cx="11828476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8164">
                  <a:extLst>
                    <a:ext uri="{9D8B030D-6E8A-4147-A177-3AD203B41FA5}">
                      <a16:colId xmlns:a16="http://schemas.microsoft.com/office/drawing/2014/main" val="2569435746"/>
                    </a:ext>
                  </a:extLst>
                </a:gridCol>
                <a:gridCol w="2050312">
                  <a:extLst>
                    <a:ext uri="{9D8B030D-6E8A-4147-A177-3AD203B41FA5}">
                      <a16:colId xmlns:a16="http://schemas.microsoft.com/office/drawing/2014/main" val="408886299"/>
                    </a:ext>
                  </a:extLst>
                </a:gridCol>
              </a:tblGrid>
              <a:tr h="633592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22847"/>
                  </a:ext>
                </a:extLst>
              </a:tr>
              <a:tr h="633592">
                <a:tc>
                  <a:txBody>
                    <a:bodyPr/>
                    <a:lstStyle/>
                    <a:p>
                      <a:r>
                        <a:rPr lang="en-GB" sz="4800" dirty="0">
                          <a:latin typeface="Comic Sans MS" panose="030F0702030302020204" pitchFamily="66" charset="0"/>
                        </a:rPr>
                        <a:t>Maths Playground – Fractions Games</a:t>
                      </a:r>
                      <a:endParaRPr lang="en-GB" sz="3200" dirty="0">
                        <a:latin typeface="Comic Sans MS" panose="030F0702030302020204" pitchFamily="66" charset="0"/>
                      </a:endParaRPr>
                    </a:p>
                    <a:p>
                      <a:endParaRPr lang="en-US" sz="11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400" dirty="0">
                          <a:hlinkClick r:id="rId2"/>
                        </a:rPr>
                        <a:t>https://www.mathplayground.com/index_fractions.html</a:t>
                      </a:r>
                      <a:endParaRPr lang="en-GB" sz="2400" dirty="0"/>
                    </a:p>
                    <a:p>
                      <a:endParaRPr lang="en-US" sz="2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15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726690"/>
                  </a:ext>
                </a:extLst>
              </a:tr>
              <a:tr h="633592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 Challenges</a:t>
                      </a:r>
                    </a:p>
                    <a:p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40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577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33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394E2-9D55-4AB0-9F16-2C5369AAC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9048" cy="16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9162C-E341-4FB3-95A0-065CE37727C9}"/>
              </a:ext>
            </a:extLst>
          </p:cNvPr>
          <p:cNvSpPr txBox="1"/>
          <p:nvPr/>
        </p:nvSpPr>
        <p:spPr>
          <a:xfrm>
            <a:off x="151002" y="1719743"/>
            <a:ext cx="1118252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Try out these maths challenges:</a:t>
            </a:r>
          </a:p>
          <a:p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omic Sans MS" panose="030F0702030302020204" pitchFamily="66" charset="0"/>
                <a:hlinkClick r:id="rId3"/>
              </a:rPr>
              <a:t>http://farnboroughprimary.co.uk/wp-content/uploads/2020/07/ShapeProblemSolving.pdf</a:t>
            </a:r>
            <a:endParaRPr lang="en-GB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The questions get harder as you progress. See how far you can get.</a:t>
            </a:r>
          </a:p>
          <a:p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You may find it helpful to draw a picture of the problem!</a:t>
            </a:r>
          </a:p>
        </p:txBody>
      </p:sp>
    </p:spTree>
    <p:extLst>
      <p:ext uri="{BB962C8B-B14F-4D97-AF65-F5344CB8AC3E}">
        <p14:creationId xmlns:p14="http://schemas.microsoft.com/office/powerpoint/2010/main" val="239506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B3B81-30C9-4055-B8A7-DEB952278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9048" cy="16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7CEA5-33FB-49AB-A11A-09CA308A2F16}"/>
              </a:ext>
            </a:extLst>
          </p:cNvPr>
          <p:cNvSpPr txBox="1"/>
          <p:nvPr/>
        </p:nvSpPr>
        <p:spPr>
          <a:xfrm>
            <a:off x="251791" y="1842418"/>
            <a:ext cx="116884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English project – My Island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u="sng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Task 5</a:t>
            </a:r>
          </a:p>
          <a:p>
            <a:pPr lvl="0">
              <a:defRPr/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The noise and smell of food at the party attract some unwanted visitors. Write a description of the party explaining the events and the results. Use plenty of detail to give a really vivid description.</a:t>
            </a:r>
            <a:endParaRPr kumimoji="0" lang="en-GB" sz="4800" b="0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84028-99A5-4A50-B582-7DB7E0321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22" y="192030"/>
            <a:ext cx="3312297" cy="2508750"/>
          </a:xfrm>
          <a:prstGeom prst="rect">
            <a:avLst/>
          </a:prstGeom>
        </p:spPr>
      </p:pic>
      <p:pic>
        <p:nvPicPr>
          <p:cNvPr id="1030" name="Picture 6" descr="Angry villagers on the march - Buy this stock vector and explore ...">
            <a:extLst>
              <a:ext uri="{FF2B5EF4-FFF2-40B4-BE49-F238E27FC236}">
                <a16:creationId xmlns:a16="http://schemas.microsoft.com/office/drawing/2014/main" id="{B15677DA-84A8-4EC4-A88C-F8B1D903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25" y="4214653"/>
            <a:ext cx="2837172" cy="24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yena 'royalty' need alliances to stay on top - Futurity">
            <a:extLst>
              <a:ext uri="{FF2B5EF4-FFF2-40B4-BE49-F238E27FC236}">
                <a16:creationId xmlns:a16="http://schemas.microsoft.com/office/drawing/2014/main" id="{6A0A3772-D761-4022-9A80-D75F2940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68" y="4511510"/>
            <a:ext cx="3767312" cy="21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7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392EB44-7DF7-4694-8CD1-BA399DBAC1FB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62137"/>
          <a:ext cx="11887200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1112">
                  <a:extLst>
                    <a:ext uri="{9D8B030D-6E8A-4147-A177-3AD203B41FA5}">
                      <a16:colId xmlns:a16="http://schemas.microsoft.com/office/drawing/2014/main" val="2763341928"/>
                    </a:ext>
                  </a:extLst>
                </a:gridCol>
                <a:gridCol w="6486088">
                  <a:extLst>
                    <a:ext uri="{9D8B030D-6E8A-4147-A177-3AD203B41FA5}">
                      <a16:colId xmlns:a16="http://schemas.microsoft.com/office/drawing/2014/main" val="2768366347"/>
                    </a:ext>
                  </a:extLst>
                </a:gridCol>
              </a:tblGrid>
              <a:tr h="105285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 – </a:t>
                      </a:r>
                      <a:r>
                        <a:rPr lang="en-GB" sz="2800" dirty="0">
                          <a:latin typeface="Comic Sans MS" panose="030F0702030302020204" pitchFamily="66" charset="0"/>
                        </a:rPr>
                        <a:t>minimum 30 minutes each day</a:t>
                      </a:r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Link to resource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46759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5 a day</a:t>
                      </a:r>
                    </a:p>
                    <a:p>
                      <a:r>
                        <a:rPr lang="en-GB" sz="200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User Name: FPS53 / Password: JFz4XqG7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omic Sans MS" panose="030F0702030302020204" pitchFamily="66" charset="0"/>
                          <a:hlinkClick r:id="rId2"/>
                        </a:rPr>
                        <a:t>https://player.5-a-day.tv/</a:t>
                      </a:r>
                      <a:endParaRPr lang="en-GB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62142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Joe Wicks – PE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3"/>
                        </a:rPr>
                        <a:t>https://www.youtube.com/channel/UCAxW1XT0iEJo0TYlRfn6rYQ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07390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Cosmic Kids Yoga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omic Sans MS" panose="030F0702030302020204" pitchFamily="66" charset="0"/>
                          <a:hlinkClick r:id="rId4"/>
                        </a:rPr>
                        <a:t>https://www.youtube.com/user/CosmicKidsYoga</a:t>
                      </a:r>
                      <a:endParaRPr lang="en-GB" sz="15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532261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PE Hub Parents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5"/>
                        </a:rPr>
                        <a:t>https://pehubportal.co.uk/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994062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Noodle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mic Sans MS" panose="030F0702030302020204" pitchFamily="66" charset="0"/>
                          <a:hlinkClick r:id="rId6"/>
                        </a:rPr>
                        <a:t>https://www.gonoodle.com/good-energy-at-home-kids-games-and-videos/</a:t>
                      </a:r>
                      <a:endParaRPr lang="en-GB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2599"/>
                  </a:ext>
                </a:extLst>
              </a:tr>
              <a:tr h="537476">
                <a:tc gridSpan="2"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for a walk/run. </a:t>
                      </a:r>
                    </a:p>
                    <a:p>
                      <a:r>
                        <a:rPr lang="en-GB" sz="2800" dirty="0">
                          <a:latin typeface="Comic Sans MS" panose="030F0702030302020204" pitchFamily="66" charset="0"/>
                        </a:rPr>
                        <a:t>You must go with an adult from your home and make sure you stay 2 metres away from other people.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37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66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3208" y="116632"/>
            <a:ext cx="8229600" cy="576064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Carnival of the Animals </a:t>
            </a:r>
            <a:r>
              <a:rPr lang="en-GB" sz="2800" i="1" dirty="0">
                <a:solidFill>
                  <a:schemeClr val="tx2"/>
                </a:solidFill>
              </a:rPr>
              <a:t>- An Art festival 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03512" y="1124744"/>
            <a:ext cx="4629648" cy="4781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Hello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Over the last 6 weeks you been creating some great art on the theme of “Carnival of the Animals.”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We hope you have enjoyed the lessons and we have really enjoyed looking at your work. It’s been lovely to hear that family members have also joined in!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This week I am giving you a choice from my favourite websites….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There are so many nice ideas on these websites I found it difficult to choose, so take a look  and decide yourself!</a:t>
            </a:r>
          </a:p>
          <a:p>
            <a:pPr marL="0" indent="0">
              <a:buNone/>
            </a:pPr>
            <a:endParaRPr lang="en-GB" sz="1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Enjoy ,relax, be creative this week and 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over the summer.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We would love to see your artwork  in September!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Take care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Miss Pattison</a:t>
            </a:r>
          </a:p>
        </p:txBody>
      </p:sp>
      <p:sp>
        <p:nvSpPr>
          <p:cNvPr id="2" name="Oval 1"/>
          <p:cNvSpPr/>
          <p:nvPr/>
        </p:nvSpPr>
        <p:spPr>
          <a:xfrm>
            <a:off x="6299090" y="1888341"/>
            <a:ext cx="3055453" cy="193925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6675" y="21654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prstClr val="white"/>
                </a:solidFill>
                <a:latin typeface="Calibri"/>
              </a:rPr>
              <a:t>Thank you for sending in  your fabulous artwork! Remember it’s not too late to send your art  to your home learning page. </a:t>
            </a:r>
            <a:r>
              <a:rPr lang="en-GB" sz="1400" b="1" i="1" u="sng" dirty="0">
                <a:solidFill>
                  <a:prstClr val="white"/>
                </a:solidFill>
                <a:latin typeface="Calibri"/>
              </a:rPr>
              <a:t>We put up everything that is sent in on the website.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5511752"/>
            <a:ext cx="1712763" cy="128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992013"/>
            <a:ext cx="1413729" cy="18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99" y="3799449"/>
            <a:ext cx="154134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80" y="4149080"/>
            <a:ext cx="1842524" cy="11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368" y="56274"/>
            <a:ext cx="1169562" cy="171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55" y="2065808"/>
            <a:ext cx="1071687" cy="143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5344280"/>
            <a:ext cx="1952456" cy="13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6" y="5511752"/>
            <a:ext cx="1454969" cy="109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5645753"/>
            <a:ext cx="1314458" cy="101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23" y="685841"/>
            <a:ext cx="961705" cy="120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85840"/>
            <a:ext cx="856381" cy="11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47" y="57606"/>
            <a:ext cx="903120" cy="119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91" y="3851482"/>
            <a:ext cx="1420490" cy="9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48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829438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7888" y="1196753"/>
            <a:ext cx="5328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prstClr val="white"/>
                </a:solidFill>
                <a:latin typeface="Calibri"/>
              </a:rPr>
              <a:t>Dear Key Stage  2  children</a:t>
            </a:r>
          </a:p>
          <a:p>
            <a:endParaRPr lang="en-GB" sz="2000" b="1" i="1" dirty="0">
              <a:solidFill>
                <a:prstClr val="white"/>
              </a:solidFill>
              <a:latin typeface="Calibri"/>
            </a:endParaRPr>
          </a:p>
          <a:p>
            <a:r>
              <a:rPr lang="en-GB" sz="2000" b="1" i="1" dirty="0">
                <a:solidFill>
                  <a:prstClr val="white"/>
                </a:solidFill>
                <a:latin typeface="Calibri"/>
              </a:rPr>
              <a:t>You are all invited to  Zoom on Tuesday 14</a:t>
            </a:r>
            <a:r>
              <a:rPr lang="en-GB" sz="2000" b="1" i="1" baseline="30000" dirty="0">
                <a:solidFill>
                  <a:prstClr val="white"/>
                </a:solidFill>
                <a:latin typeface="Calibri"/>
              </a:rPr>
              <a:t>th</a:t>
            </a:r>
            <a:r>
              <a:rPr lang="en-GB" sz="2000" b="1" i="1" dirty="0">
                <a:solidFill>
                  <a:prstClr val="white"/>
                </a:solidFill>
                <a:latin typeface="Calibri"/>
              </a:rPr>
              <a:t> July at 1.35 pm. We would really like  you to  share your artwork from the past few weeks as  if we are walking around our  Farnborough Art Gallery! </a:t>
            </a:r>
          </a:p>
          <a:p>
            <a:r>
              <a:rPr lang="en-GB" sz="2000" b="1" i="1" dirty="0">
                <a:solidFill>
                  <a:prstClr val="white"/>
                </a:solidFill>
                <a:latin typeface="Calibri"/>
              </a:rPr>
              <a:t>You are also welcome to attend if you are happy just to watch and see your friends showing their artwork! </a:t>
            </a:r>
          </a:p>
          <a:p>
            <a:r>
              <a:rPr lang="en-GB" sz="2000" b="1" i="1" dirty="0">
                <a:solidFill>
                  <a:prstClr val="white"/>
                </a:solidFill>
                <a:latin typeface="Calibri"/>
              </a:rPr>
              <a:t>The meeting ID and password will be sent out on Friday as usual. </a:t>
            </a:r>
          </a:p>
          <a:p>
            <a:r>
              <a:rPr lang="en-GB" sz="2000" b="1" i="1" dirty="0">
                <a:solidFill>
                  <a:prstClr val="white"/>
                </a:solidFill>
                <a:latin typeface="Calibri"/>
              </a:rPr>
              <a:t>See you Tuesday! </a:t>
            </a:r>
          </a:p>
          <a:p>
            <a:r>
              <a:rPr lang="en-GB" sz="2000" b="1" i="1" dirty="0">
                <a:solidFill>
                  <a:prstClr val="white"/>
                </a:solidFill>
                <a:latin typeface="Calibri"/>
              </a:rPr>
              <a:t>Miss Pattison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88640"/>
            <a:ext cx="1152128" cy="153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218300"/>
            <a:ext cx="1106103" cy="147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188641"/>
            <a:ext cx="14208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997088"/>
            <a:ext cx="1225432" cy="152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40" y="4997089"/>
            <a:ext cx="13176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10" y="130696"/>
            <a:ext cx="14509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9" y="4738326"/>
            <a:ext cx="116998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753754"/>
            <a:ext cx="1281192" cy="170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2" y="5597956"/>
            <a:ext cx="15430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78" y="146068"/>
            <a:ext cx="18415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65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72" y="1124745"/>
            <a:ext cx="1758230" cy="171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111243"/>
            <a:ext cx="2073324" cy="199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37" y="3818741"/>
            <a:ext cx="2506661" cy="185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1504" y="5674581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5"/>
              </a:rPr>
              <a:t>https://youngschoolart.blogspot.com/2020/05/online-art-lessons-week-10.html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7569" y="2858895"/>
            <a:ext cx="266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6"/>
              </a:rPr>
              <a:t>https://youngschoolart.blogspot.com/2020/06/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05" y="3606279"/>
            <a:ext cx="2415252" cy="20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65206" y="5674581"/>
            <a:ext cx="396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8"/>
              </a:rPr>
              <a:t>https://youngschoolart.blogspot.com/2020/05/online-art-lessons-week-9.html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8208" y="1124744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9"/>
              </a:rPr>
              <a:t>https://youngschoolart.blogspot.com/2020/05/online-art-lessons-week-7.html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3512" y="116633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F497D"/>
                </a:solidFill>
                <a:latin typeface="Calibri"/>
              </a:rPr>
              <a:t>Young artists will enjoy this website</a:t>
            </a:r>
          </a:p>
          <a:p>
            <a:r>
              <a:rPr lang="en-GB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2400" b="1" dirty="0">
                <a:solidFill>
                  <a:srgbClr val="1F497D"/>
                </a:solidFill>
                <a:latin typeface="Calibri"/>
                <a:hlinkClick r:id="rId10"/>
              </a:rPr>
              <a:t>https://youngschoolart.blogspot.com/</a:t>
            </a:r>
            <a:r>
              <a:rPr lang="en-GB" sz="2400" b="1" dirty="0">
                <a:solidFill>
                  <a:srgbClr val="1F497D"/>
                </a:solidFill>
                <a:latin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4429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80" y="1321178"/>
            <a:ext cx="1794494" cy="138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2708920"/>
            <a:ext cx="2364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3"/>
              </a:rPr>
              <a:t>https://artprojectsforkids.org/how-to-draw-a-toucan/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32" y="1316961"/>
            <a:ext cx="1684460" cy="217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87888" y="3524558"/>
            <a:ext cx="2021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5"/>
              </a:rPr>
              <a:t>https://artprojectsforkids.org/draw-grumpy-cat/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83" y="1316960"/>
            <a:ext cx="1649710" cy="210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96200" y="3393904"/>
            <a:ext cx="222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7"/>
              </a:rPr>
              <a:t>https://artprojectsforkids.org/how-to-draw-a-horse-head/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632250"/>
            <a:ext cx="1728192" cy="223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9536" y="586835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9"/>
              </a:rPr>
              <a:t>https://artprojectsforkids.org/how-to-draw-a-parasaur-dinosaur/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92" y="4569409"/>
            <a:ext cx="2551832" cy="197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6424" y="5463247"/>
            <a:ext cx="2498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hlinkClick r:id="rId11"/>
              </a:rPr>
              <a:t>https://artprojectsforkids.org/how-to-draw-a-dolphin/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3512" y="116633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  <a:hlinkClick r:id="rId12"/>
              </a:rPr>
              <a:t>https://artprojectsforkids.org/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GB" sz="2400" dirty="0">
                <a:solidFill>
                  <a:srgbClr val="1F497D"/>
                </a:solidFill>
                <a:latin typeface="Calibri"/>
              </a:rPr>
              <a:t>Know what you want to draw? This website gives you easy  step by step instructions for virtually every animal. A few suggestions.....</a:t>
            </a:r>
          </a:p>
        </p:txBody>
      </p:sp>
    </p:spTree>
    <p:extLst>
      <p:ext uri="{BB962C8B-B14F-4D97-AF65-F5344CB8AC3E}">
        <p14:creationId xmlns:p14="http://schemas.microsoft.com/office/powerpoint/2010/main" val="5795790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825</Words>
  <Application>Microsoft Office PowerPoint</Application>
  <PresentationFormat>Widescreen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Carnival of the Animals - An Art festival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Atkinson</dc:creator>
  <cp:lastModifiedBy>James Atkinson</cp:lastModifiedBy>
  <cp:revision>7</cp:revision>
  <dcterms:created xsi:type="dcterms:W3CDTF">2020-07-11T08:40:56Z</dcterms:created>
  <dcterms:modified xsi:type="dcterms:W3CDTF">2020-07-11T09:17:23Z</dcterms:modified>
</cp:coreProperties>
</file>