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9EB2-351D-4E0E-A82F-B547BD56B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D3CDF-27F0-417F-9488-14CD8A3CB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84F89-240F-4597-AED5-6EC8537E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6851C-4596-4F72-8CEB-00CEAA6E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7AC56-0A26-4F93-A935-ACEF1512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3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326C-7091-4804-A667-9AB5FA11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84024-7BC1-46A5-B1BF-E3E1E5ACC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4B17-E16F-4CB8-A933-4E937E73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3EF48-755D-4235-AD19-03E7E62F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AFF9-DBF1-4C81-B230-BB2B3829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F75ECF-FBBB-474C-B3EB-158C47018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B6E2A-88F8-4A5F-877B-D737CAC9B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D6467-FC2B-4774-AE11-B244D344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67310-D4CF-4EAD-AE2C-794FE578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05B9-0E00-408B-A6C1-3E1AECD3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2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C13D-D2E9-41B8-B734-34F1FB07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57574-BF86-4DB7-AE21-6AF198B3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3C52B-2987-48CA-B260-9F61363E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B52D-4FA2-4714-91FD-1E8E700F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4B5B8-26B3-4E50-98FE-80CCF7E4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7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BD72-56C1-4F29-B76E-7E1D9F2B1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32286-B00E-4964-9404-4F0692753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7923D-1259-48DD-B32C-095B5CB3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5D36-897C-4006-8492-E842F11F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DDA11-4875-4BB1-9BF6-FF9A112E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7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5755-3643-491E-8959-239FD0D17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1FD91-F790-4E09-8325-AED3235DD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FA704-8B03-4489-AFE0-3BD90624D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F7D2-CC74-498E-BF11-A3C72EF4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3AD32-8C49-41E0-9C0C-589D3C07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357EB-8BB6-49E1-92B5-74713C69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12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A95A-7805-43BE-AE14-3332812D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A16F0-1FB2-4324-A42B-ED312E5F5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3FD69-E820-4EB5-8D09-0DD3773F1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49A60-A047-427A-AD9D-39736E7C7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C2380-6E67-49A4-AD6B-1C6552AE0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6979EF-2901-4DC3-9DF0-18FC5983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7525C3-168F-498D-A7DD-4E33A9BF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02F8C5-1B3E-4AFB-85F0-32B1E2DB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767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ACBE-2537-4D24-8370-8BE2B3B5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ABF108-7A65-49AD-A909-112834E0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6D478-6B12-402A-8438-996EFF61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F2296-6A4D-4E0B-A895-3686AFBE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0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2D127-EA50-455C-93AD-3416F439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F01FE-C56F-4024-A6D7-784B9D5D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C7E25-C539-43DC-9168-0230ED1B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26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89911-B868-4E2A-A2E8-329DEA3C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47919-1F7E-47AE-A11F-46F48ADB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71044-0E2F-479A-9BC3-6D0F2102E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F1677-3EF2-47FA-8274-83197EA8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85AEE-4001-416C-85EA-EE2EB712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6B13F-010E-4271-B21B-9B820CF4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50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95DCB-2FA3-4DC8-88A9-BEF16094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AA32B-AE36-4A33-9D9A-25100477D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C6F16-B374-4DE5-BEE4-96D32477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477CA-E2F7-4673-A6AD-F5BE3480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BA068-530A-4554-A903-B567E0F1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0E623-1999-421F-80B4-13D0129F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0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125E8D-A7E8-4D44-8C9B-CB86D2053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E910E-7FC8-427F-9E18-8A8A4579B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5CB8-FC4B-429E-AACE-DE643DD53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A4DD5-6C01-493C-9387-6F974211C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98659-8DDC-458E-9D10-C3C9449A0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83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sframe.co.uk/en/resources/resource/366/interactive-maths-qui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articles/zsffxb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7/Leavers-Lyrics-1.docx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arnboroughprimary.co.uk/wp-content/uploads/2020/07/Rembrandts-Ill-be-there-for-you.mp4" TargetMode="External"/><Relationship Id="rId4" Type="http://schemas.openxmlformats.org/officeDocument/2006/relationships/hyperlink" Target="http://farnboroughprimary.co.uk/wp-content/uploads/2020/07/Bruno-Mars-Count-on-me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33953"/>
              </p:ext>
            </p:extLst>
          </p:nvPr>
        </p:nvGraphicFramePr>
        <p:xfrm>
          <a:off x="293915" y="719663"/>
          <a:ext cx="11609614" cy="4323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My Island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Music – Practise songs for Leavers’ Assembly - Zoom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271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72509"/>
              </p:ext>
            </p:extLst>
          </p:nvPr>
        </p:nvGraphicFramePr>
        <p:xfrm>
          <a:off x="181762" y="0"/>
          <a:ext cx="1182847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Comic Sans MS" panose="030F0702030302020204" pitchFamily="66" charset="0"/>
                        </a:rPr>
                        <a:t>Maths Frame – Interactive Quiz</a:t>
                      </a:r>
                    </a:p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Username: Farnborough / Password: Farnborough</a:t>
                      </a:r>
                    </a:p>
                    <a:p>
                      <a:endParaRPr lang="en-US" sz="11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400" dirty="0">
                          <a:hlinkClick r:id="rId2"/>
                        </a:rPr>
                        <a:t>https://mathsframe.co.uk/en/resources/resource/366/interactive-maths-quiz</a:t>
                      </a:r>
                      <a:endParaRPr lang="en-GB" sz="2400" dirty="0"/>
                    </a:p>
                    <a:p>
                      <a:endParaRPr lang="en-US" sz="2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BBC Bitesize – Nets of 3D Shapes</a:t>
                      </a:r>
                    </a:p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Due to Meet the Teacher meetings happening during the morning, I will not see you for Maths and English. However, I will see you this afternoon.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BBC Bitesize Link</a:t>
            </a:r>
          </a:p>
          <a:p>
            <a:pPr lvl="0">
              <a:defRPr/>
            </a:pPr>
            <a:r>
              <a:rPr lang="en-GB" sz="2400" dirty="0">
                <a:hlinkClick r:id="rId3"/>
              </a:rPr>
              <a:t>https://www.bbc.co.uk/bitesize/articles/zsffxbk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lvl="0"/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06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CB3B81-30C9-4055-B8A7-DEB952278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7CEA5-33FB-49AB-A11A-09CA308A2F16}"/>
              </a:ext>
            </a:extLst>
          </p:cNvPr>
          <p:cNvSpPr txBox="1"/>
          <p:nvPr/>
        </p:nvSpPr>
        <p:spPr>
          <a:xfrm>
            <a:off x="251791" y="1842418"/>
            <a:ext cx="1168841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English project – My Island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u="sng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Task 4</a:t>
            </a:r>
          </a:p>
          <a:p>
            <a:pPr lvl="0">
              <a:defRPr/>
            </a:pP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You have made some friends on the island and decide to have a party. Design some invitations, explaining the reason for the party and giving details about what will happen. Write a letter to the local musicians to persuade them to provide the music. </a:t>
            </a:r>
            <a:endParaRPr kumimoji="0" lang="en-GB" sz="4800" b="0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4" name="Picture 2" descr="Bouncy Castle Hire in Barton-upon-Humber &amp; Linconshire - Its Party ...">
            <a:extLst>
              <a:ext uri="{FF2B5EF4-FFF2-40B4-BE49-F238E27FC236}">
                <a16:creationId xmlns:a16="http://schemas.microsoft.com/office/drawing/2014/main" id="{506138F1-1AF0-4D0F-B8B4-B4E3A732F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1809" y="0"/>
            <a:ext cx="3795057" cy="309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Birthday Party Invitation | Rooftop Post Printables">
            <a:extLst>
              <a:ext uri="{FF2B5EF4-FFF2-40B4-BE49-F238E27FC236}">
                <a16:creationId xmlns:a16="http://schemas.microsoft.com/office/drawing/2014/main" id="{40BFEE3B-CC77-442F-B992-7B7281336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496" y="4821111"/>
            <a:ext cx="2497647" cy="178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w To Write A Party Invitation Sample">
            <a:extLst>
              <a:ext uri="{FF2B5EF4-FFF2-40B4-BE49-F238E27FC236}">
                <a16:creationId xmlns:a16="http://schemas.microsoft.com/office/drawing/2014/main" id="{F8C7EF44-B771-4D50-8235-6ACE7F8C3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1" y="4918590"/>
            <a:ext cx="2430710" cy="182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hy are persuasive techniques used in the English language? - Quora">
            <a:extLst>
              <a:ext uri="{FF2B5EF4-FFF2-40B4-BE49-F238E27FC236}">
                <a16:creationId xmlns:a16="http://schemas.microsoft.com/office/drawing/2014/main" id="{6442BABB-D224-4970-85D9-643E60EC0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481" y="4474673"/>
            <a:ext cx="320992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70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usic banner sign marquee light bulb vintage - Download Free ...">
            <a:extLst>
              <a:ext uri="{FF2B5EF4-FFF2-40B4-BE49-F238E27FC236}">
                <a16:creationId xmlns:a16="http://schemas.microsoft.com/office/drawing/2014/main" id="{979DE660-B60D-4480-AB91-A99AEA8CD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983061" cy="196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3D414F-1977-4D24-82C8-37D9692730DF}"/>
              </a:ext>
            </a:extLst>
          </p:cNvPr>
          <p:cNvSpPr txBox="1"/>
          <p:nvPr/>
        </p:nvSpPr>
        <p:spPr>
          <a:xfrm>
            <a:off x="0" y="2519695"/>
            <a:ext cx="12192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Practise Leavers’ Assembly songs</a:t>
            </a:r>
          </a:p>
          <a:p>
            <a:endParaRPr lang="en-GB" sz="2800" u="sng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Lyrics - </a:t>
            </a:r>
            <a:r>
              <a:rPr lang="en-GB" sz="20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http://farnboroughprimary.co.uk/wp-content/uploads/2020/07/Leavers-Lyrics-1.docx</a:t>
            </a:r>
            <a:endParaRPr lang="en-GB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20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000" dirty="0">
                <a:solidFill>
                  <a:srgbClr val="002060"/>
                </a:solidFill>
                <a:latin typeface="Comic Sans MS" panose="030F0702030302020204" pitchFamily="66" charset="0"/>
              </a:rPr>
              <a:t>Count on me - </a:t>
            </a:r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  <a:hlinkClick r:id="rId4"/>
              </a:rPr>
              <a:t>http://farnboroughprimary.co.uk/wp-content/uploads/2020/07/Bruno-Mars-Count-on-me.mp4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omic Sans MS" panose="030F0702030302020204" pitchFamily="66" charset="0"/>
              </a:rPr>
              <a:t>I’ll be there for you - </a:t>
            </a:r>
            <a:r>
              <a:rPr lang="en-GB" sz="1500" dirty="0">
                <a:solidFill>
                  <a:srgbClr val="002060"/>
                </a:solidFill>
                <a:latin typeface="Comic Sans MS" panose="030F0702030302020204" pitchFamily="66" charset="0"/>
                <a:hlinkClick r:id="rId5"/>
              </a:rPr>
              <a:t>http://farnboroughprimary.co.uk/wp-content/uploads/2020/07/Rembrandts-Ill-be-there-for-you.mp4</a:t>
            </a:r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15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618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355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Atkinson</dc:creator>
  <cp:lastModifiedBy>James Atkinson</cp:lastModifiedBy>
  <cp:revision>3</cp:revision>
  <dcterms:created xsi:type="dcterms:W3CDTF">2020-07-11T08:37:20Z</dcterms:created>
  <dcterms:modified xsi:type="dcterms:W3CDTF">2020-07-11T09:00:06Z</dcterms:modified>
</cp:coreProperties>
</file>