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844" r:id="rId3"/>
    <p:sldMasterId id="2147483856" r:id="rId4"/>
    <p:sldMasterId id="2147483870" r:id="rId5"/>
    <p:sldMasterId id="2147483932" r:id="rId6"/>
  </p:sldMasterIdLst>
  <p:notesMasterIdLst>
    <p:notesMasterId r:id="rId26"/>
  </p:notesMasterIdLst>
  <p:sldIdLst>
    <p:sldId id="258" r:id="rId7"/>
    <p:sldId id="414" r:id="rId8"/>
    <p:sldId id="410" r:id="rId9"/>
    <p:sldId id="417" r:id="rId10"/>
    <p:sldId id="418" r:id="rId11"/>
    <p:sldId id="419" r:id="rId12"/>
    <p:sldId id="423" r:id="rId13"/>
    <p:sldId id="420" r:id="rId14"/>
    <p:sldId id="421" r:id="rId15"/>
    <p:sldId id="422" r:id="rId16"/>
    <p:sldId id="427" r:id="rId17"/>
    <p:sldId id="424" r:id="rId18"/>
    <p:sldId id="425" r:id="rId19"/>
    <p:sldId id="426" r:id="rId20"/>
    <p:sldId id="428" r:id="rId21"/>
    <p:sldId id="362" r:id="rId22"/>
    <p:sldId id="416" r:id="rId23"/>
    <p:sldId id="262" r:id="rId24"/>
    <p:sldId id="36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CC66FF"/>
    <a:srgbClr val="66FF99"/>
    <a:srgbClr val="D1B2E8"/>
    <a:srgbClr val="FF3B3B"/>
    <a:srgbClr val="ED4D6F"/>
    <a:srgbClr val="C13F52"/>
    <a:srgbClr val="D4F5F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20428-203A-48BE-98E0-C35C304D78D4}" type="datetimeFigureOut">
              <a:rPr lang="en-GB" smtClean="0"/>
              <a:t>11/07/2020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E9BFD-D38D-4382-BEA6-64FB7448B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53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8E3D2-F4AA-42DD-9C18-604EF121128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380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8E3D2-F4AA-42DD-9C18-604EF121128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260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8E3D2-F4AA-42DD-9C18-604EF121128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907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ducatcarhou"/>
          <p:cNvPicPr>
            <a:picLocks noChangeAspect="1" noChangeArrowheads="1"/>
          </p:cNvPicPr>
          <p:nvPr/>
        </p:nvPicPr>
        <p:blipFill>
          <a:blip r:embed="rId2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noProof="0" smtClean="0"/>
              <a:t>Click to edit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7772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57F0C508-270D-4A5F-8E31-2A03C2DB9B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89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AC2B-9F19-4AD1-B937-70E933FAFE3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3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151E5-CE44-4EF8-A27B-DD2C7488CFD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33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9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06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43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5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96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93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0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7FF34-A333-4B04-8F2A-F21487C4E17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95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20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21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25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61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9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669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17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11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662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72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C50BC-EC6A-4370-BD04-A7A6A857CBA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78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9623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26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378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446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blackWhite">
          <a:xfrm>
            <a:off x="20638" y="12728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34D4A5-761B-4C0E-825F-6DFAA45691F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grpSp>
        <p:nvGrpSpPr>
          <p:cNvPr id="5128" name="Group 8" descr="crayon"/>
          <p:cNvGrpSpPr>
            <a:grpSpLocks/>
          </p:cNvGrpSpPr>
          <p:nvPr/>
        </p:nvGrpSpPr>
        <p:grpSpPr bwMode="auto">
          <a:xfrm>
            <a:off x="195277" y="234950"/>
            <a:ext cx="3787775" cy="1778000"/>
            <a:chOff x="123" y="148"/>
            <a:chExt cx="2386" cy="1120"/>
          </a:xfrm>
        </p:grpSpPr>
        <p:sp>
          <p:nvSpPr>
            <p:cNvPr id="512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513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3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138" name="Group 18" descr="crayon"/>
          <p:cNvGrpSpPr>
            <a:grpSpLocks/>
          </p:cNvGrpSpPr>
          <p:nvPr/>
        </p:nvGrpSpPr>
        <p:grpSpPr bwMode="auto">
          <a:xfrm>
            <a:off x="7915275" y="4368828"/>
            <a:ext cx="742950" cy="1058863"/>
            <a:chOff x="4986" y="2752"/>
            <a:chExt cx="468" cy="667"/>
          </a:xfrm>
        </p:grpSpPr>
        <p:sp>
          <p:nvSpPr>
            <p:cNvPr id="513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514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14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148" name="Freeform 28"/>
          <p:cNvSpPr>
            <a:spLocks/>
          </p:cNvSpPr>
          <p:nvPr/>
        </p:nvSpPr>
        <p:spPr bwMode="auto">
          <a:xfrm>
            <a:off x="901702" y="5054628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82195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84B73-7D14-48BF-9BD0-90F111DEFE2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56931"/>
      </p:ext>
    </p:extLst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834CB-A74C-4CB6-A612-9066FA73151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02777"/>
      </p:ext>
    </p:extLst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A46F2-FE5C-4DA0-BB15-6715C0905DD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50652"/>
      </p:ext>
    </p:extLst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F4443-98A8-44CE-B812-25EAC1EDA1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77258"/>
      </p:ext>
    </p:extLst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626A0-D4CD-43D8-9E77-E23C4BCF865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61925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97729-4FB8-456C-921A-C076D72215E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76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49F80-D041-4EEB-A507-3E1A2C2257A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97459"/>
      </p:ext>
    </p:extLst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E8A70-18B6-469A-B08B-17D4847D479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47988"/>
      </p:ext>
    </p:extLst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FBB15-7F2B-40DC-BCF6-1907D3D2500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97331"/>
      </p:ext>
    </p:extLst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3AF33-89CE-40CE-B59A-3768158F623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14403"/>
      </p:ext>
    </p:extLst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83883-7D90-4926-965C-DC21EDB7C50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508019"/>
      </p:ext>
    </p:extLst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A7D1DE4-1348-4C27-9264-32833C9349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81983"/>
      </p:ext>
    </p:extLst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CA9AAD-68C5-4DC8-9139-E9A60990FD3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78048"/>
      </p:ext>
    </p:extLst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blackWhite">
          <a:xfrm>
            <a:off x="20638" y="12714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34D4A5-761B-4C0E-825F-6DFAA45691F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grpSp>
        <p:nvGrpSpPr>
          <p:cNvPr id="5128" name="Group 8" descr="crayon"/>
          <p:cNvGrpSpPr>
            <a:grpSpLocks/>
          </p:cNvGrpSpPr>
          <p:nvPr/>
        </p:nvGrpSpPr>
        <p:grpSpPr bwMode="auto">
          <a:xfrm>
            <a:off x="195270" y="234950"/>
            <a:ext cx="3787775" cy="1778000"/>
            <a:chOff x="123" y="148"/>
            <a:chExt cx="2386" cy="1120"/>
          </a:xfrm>
        </p:grpSpPr>
        <p:sp>
          <p:nvSpPr>
            <p:cNvPr id="512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513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3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138" name="Group 18" descr="crayon"/>
          <p:cNvGrpSpPr>
            <a:grpSpLocks/>
          </p:cNvGrpSpPr>
          <p:nvPr/>
        </p:nvGrpSpPr>
        <p:grpSpPr bwMode="auto">
          <a:xfrm>
            <a:off x="7915275" y="4368814"/>
            <a:ext cx="742950" cy="1058863"/>
            <a:chOff x="4986" y="2752"/>
            <a:chExt cx="468" cy="667"/>
          </a:xfrm>
        </p:grpSpPr>
        <p:sp>
          <p:nvSpPr>
            <p:cNvPr id="513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514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14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148" name="Freeform 28"/>
          <p:cNvSpPr>
            <a:spLocks/>
          </p:cNvSpPr>
          <p:nvPr/>
        </p:nvSpPr>
        <p:spPr bwMode="auto">
          <a:xfrm>
            <a:off x="901702" y="5054614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87504"/>
      </p:ext>
    </p:extLst>
  </p:cSld>
  <p:clrMapOvr>
    <a:masterClrMapping/>
  </p:clrMapOvr>
  <p:transition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84B73-7D14-48BF-9BD0-90F111DEFE2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67374"/>
      </p:ext>
    </p:extLst>
  </p:cSld>
  <p:clrMapOvr>
    <a:masterClrMapping/>
  </p:clrMapOvr>
  <p:transition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834CB-A74C-4CB6-A612-9066FA73151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52959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C435B-813E-4924-958A-33CD5DDFFF5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268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A46F2-FE5C-4DA0-BB15-6715C0905DD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13853"/>
      </p:ext>
    </p:extLst>
  </p:cSld>
  <p:clrMapOvr>
    <a:masterClrMapping/>
  </p:clrMapOvr>
  <p:transition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F4443-98A8-44CE-B812-25EAC1EDA1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530313"/>
      </p:ext>
    </p:extLst>
  </p:cSld>
  <p:clrMapOvr>
    <a:masterClrMapping/>
  </p:clrMapOvr>
  <p:transition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626A0-D4CD-43D8-9E77-E23C4BCF865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176401"/>
      </p:ext>
    </p:extLst>
  </p:cSld>
  <p:clrMapOvr>
    <a:masterClrMapping/>
  </p:clrMapOvr>
  <p:transition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49F80-D041-4EEB-A507-3E1A2C2257A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53216"/>
      </p:ext>
    </p:extLst>
  </p:cSld>
  <p:clrMapOvr>
    <a:masterClrMapping/>
  </p:clrMapOvr>
  <p:transition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E8A70-18B6-469A-B08B-17D4847D479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11760"/>
      </p:ext>
    </p:extLst>
  </p:cSld>
  <p:clrMapOvr>
    <a:masterClrMapping/>
  </p:clrMapOvr>
  <p:transition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FBB15-7F2B-40DC-BCF6-1907D3D2500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85980"/>
      </p:ext>
    </p:extLst>
  </p:cSld>
  <p:clrMapOvr>
    <a:masterClrMapping/>
  </p:clrMapOvr>
  <p:transition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3AF33-89CE-40CE-B59A-3768158F623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88649"/>
      </p:ext>
    </p:extLst>
  </p:cSld>
  <p:clrMapOvr>
    <a:masterClrMapping/>
  </p:clrMapOvr>
  <p:transition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83883-7D90-4926-965C-DC21EDB7C50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30680"/>
      </p:ext>
    </p:extLst>
  </p:cSld>
  <p:clrMapOvr>
    <a:masterClrMapping/>
  </p:clrMapOvr>
  <p:transition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A7D1DE4-1348-4C27-9264-32833C9349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39366"/>
      </p:ext>
    </p:extLst>
  </p:cSld>
  <p:clrMapOvr>
    <a:masterClrMapping/>
  </p:clrMapOvr>
  <p:transition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CA9AAD-68C5-4DC8-9139-E9A60990FD3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07638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51D52-C0AF-47AE-9D81-03F9D8C54B0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46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501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13951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1298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5" name="Rectangle 4">
            <a:extLst/>
          </p:cNvPr>
          <p:cNvSpPr/>
          <p:nvPr userDrawn="1"/>
        </p:nvSpPr>
        <p:spPr>
          <a:xfrm>
            <a:off x="755652" y="1514475"/>
            <a:ext cx="7632700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4002088" y="1722444"/>
            <a:ext cx="4189412" cy="4162425"/>
            <a:chOff x="4002736" y="1701428"/>
            <a:chExt cx="4189074" cy="4163173"/>
          </a:xfrm>
        </p:grpSpPr>
        <p:sp>
          <p:nvSpPr>
            <p:cNvPr id="7" name="Oval 6">
              <a:extLst/>
            </p:cNvPr>
            <p:cNvSpPr/>
            <p:nvPr userDrawn="1"/>
          </p:nvSpPr>
          <p:spPr bwMode="auto">
            <a:xfrm>
              <a:off x="4002736" y="1734771"/>
              <a:ext cx="1998501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1C1C1C"/>
                  </a:solidFill>
                  <a:latin typeface="Twinkl Light" pitchFamily="2" charset="0"/>
                </a:rPr>
                <a:t>Insert text or illustrations here.</a:t>
              </a:r>
            </a:p>
          </p:txBody>
        </p:sp>
        <p:sp>
          <p:nvSpPr>
            <p:cNvPr id="9" name="Oval 8">
              <a:extLst/>
            </p:cNvPr>
            <p:cNvSpPr/>
            <p:nvPr userDrawn="1"/>
          </p:nvSpPr>
          <p:spPr bwMode="auto">
            <a:xfrm>
              <a:off x="6193309" y="1701428"/>
              <a:ext cx="1998501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1C1C1C"/>
                  </a:solidFill>
                  <a:latin typeface="Twinkl Light" pitchFamily="2" charset="0"/>
                </a:rPr>
                <a:t>Insert text or illustrations here.</a:t>
              </a:r>
            </a:p>
          </p:txBody>
        </p:sp>
        <p:sp>
          <p:nvSpPr>
            <p:cNvPr id="10" name="Oval 9">
              <a:extLst/>
            </p:cNvPr>
            <p:cNvSpPr/>
            <p:nvPr userDrawn="1"/>
          </p:nvSpPr>
          <p:spPr bwMode="auto">
            <a:xfrm>
              <a:off x="6193309" y="3860816"/>
              <a:ext cx="1996914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1C1C1C"/>
                  </a:solidFill>
                  <a:latin typeface="Twinkl Light" pitchFamily="2" charset="0"/>
                </a:rPr>
                <a:t>Insert text or illustrations here.</a:t>
              </a:r>
            </a:p>
          </p:txBody>
        </p:sp>
        <p:sp>
          <p:nvSpPr>
            <p:cNvPr id="11" name="Oval 10">
              <a:extLst/>
            </p:cNvPr>
            <p:cNvSpPr/>
            <p:nvPr userDrawn="1"/>
          </p:nvSpPr>
          <p:spPr bwMode="auto">
            <a:xfrm>
              <a:off x="4002736" y="3865579"/>
              <a:ext cx="1998501" cy="199902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1C1C1C"/>
                  </a:solidFill>
                  <a:latin typeface="Twinkl Light" pitchFamily="2" charset="0"/>
                </a:rPr>
                <a:t>Insert text or illustrations here.</a:t>
              </a:r>
            </a:p>
          </p:txBody>
        </p:sp>
      </p:grp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55652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776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4" name="Rectangle 3">
            <a:extLst/>
          </p:cNvPr>
          <p:cNvSpPr/>
          <p:nvPr userDrawn="1"/>
        </p:nvSpPr>
        <p:spPr>
          <a:xfrm>
            <a:off x="4660900" y="1514475"/>
            <a:ext cx="3690938" cy="457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5" name="Rectangle 4">
            <a:extLst/>
          </p:cNvPr>
          <p:cNvSpPr/>
          <p:nvPr userDrawn="1"/>
        </p:nvSpPr>
        <p:spPr bwMode="auto">
          <a:xfrm>
            <a:off x="750888" y="15144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6" name="Rectangle 5">
            <a:extLst/>
          </p:cNvPr>
          <p:cNvSpPr/>
          <p:nvPr userDrawn="1"/>
        </p:nvSpPr>
        <p:spPr bwMode="auto">
          <a:xfrm>
            <a:off x="750888" y="2678113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7" name="Rectangle 6">
            <a:extLst/>
          </p:cNvPr>
          <p:cNvSpPr/>
          <p:nvPr userDrawn="1"/>
        </p:nvSpPr>
        <p:spPr bwMode="auto">
          <a:xfrm>
            <a:off x="750888" y="3841750"/>
            <a:ext cx="3821112" cy="1087438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9" name="Rectangle 8">
            <a:extLst/>
          </p:cNvPr>
          <p:cNvSpPr/>
          <p:nvPr userDrawn="1"/>
        </p:nvSpPr>
        <p:spPr bwMode="auto">
          <a:xfrm>
            <a:off x="750888" y="50069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44446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4" name="Rectangle 3">
            <a:extLst/>
          </p:cNvPr>
          <p:cNvSpPr/>
          <p:nvPr userDrawn="1"/>
        </p:nvSpPr>
        <p:spPr>
          <a:xfrm>
            <a:off x="2895601" y="1514475"/>
            <a:ext cx="5492750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5" name="Rectangle 4">
            <a:extLst/>
          </p:cNvPr>
          <p:cNvSpPr/>
          <p:nvPr userDrawn="1"/>
        </p:nvSpPr>
        <p:spPr>
          <a:xfrm>
            <a:off x="755652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6" name="Rectangle 5">
            <a:extLst/>
          </p:cNvPr>
          <p:cNvSpPr/>
          <p:nvPr userDrawn="1"/>
        </p:nvSpPr>
        <p:spPr>
          <a:xfrm>
            <a:off x="755651" y="1514475"/>
            <a:ext cx="2036763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9778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4" name="Rectangle 3">
            <a:extLst/>
          </p:cNvPr>
          <p:cNvSpPr/>
          <p:nvPr userDrawn="1"/>
        </p:nvSpPr>
        <p:spPr>
          <a:xfrm>
            <a:off x="755650" y="1514475"/>
            <a:ext cx="2852738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5" name="Rectangle 4">
            <a:extLst/>
          </p:cNvPr>
          <p:cNvSpPr/>
          <p:nvPr userDrawn="1"/>
        </p:nvSpPr>
        <p:spPr>
          <a:xfrm>
            <a:off x="3683000" y="4614863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6" name="Rectangle 5">
            <a:extLst/>
          </p:cNvPr>
          <p:cNvSpPr/>
          <p:nvPr userDrawn="1"/>
        </p:nvSpPr>
        <p:spPr>
          <a:xfrm>
            <a:off x="3683000" y="1519238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7" name="Rectangle 6">
            <a:extLst/>
          </p:cNvPr>
          <p:cNvSpPr/>
          <p:nvPr userDrawn="1"/>
        </p:nvSpPr>
        <p:spPr>
          <a:xfrm>
            <a:off x="3683000" y="3067056"/>
            <a:ext cx="4705350" cy="1477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4816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4" name="Rectangle 3">
            <a:extLst/>
          </p:cNvPr>
          <p:cNvSpPr/>
          <p:nvPr userDrawn="1"/>
        </p:nvSpPr>
        <p:spPr>
          <a:xfrm>
            <a:off x="4611690" y="1514475"/>
            <a:ext cx="3776662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5" name="Rectangle 4">
            <a:extLst/>
          </p:cNvPr>
          <p:cNvSpPr/>
          <p:nvPr userDrawn="1"/>
        </p:nvSpPr>
        <p:spPr>
          <a:xfrm>
            <a:off x="755652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6" name="Rectangle 5">
            <a:extLst/>
          </p:cNvPr>
          <p:cNvSpPr/>
          <p:nvPr userDrawn="1"/>
        </p:nvSpPr>
        <p:spPr>
          <a:xfrm>
            <a:off x="755650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7" name="Rectangle 6">
            <a:extLst/>
          </p:cNvPr>
          <p:cNvSpPr/>
          <p:nvPr userDrawn="1"/>
        </p:nvSpPr>
        <p:spPr>
          <a:xfrm>
            <a:off x="2684464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3424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6" name="Rectangle 5">
            <a:extLst/>
          </p:cNvPr>
          <p:cNvSpPr/>
          <p:nvPr userDrawn="1"/>
        </p:nvSpPr>
        <p:spPr>
          <a:xfrm>
            <a:off x="503241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1963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45685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5" name="Rounded Rectangle 4">
            <a:extLst/>
          </p:cNvPr>
          <p:cNvSpPr/>
          <p:nvPr userDrawn="1"/>
        </p:nvSpPr>
        <p:spPr>
          <a:xfrm>
            <a:off x="760413" y="4340225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6" name="Rounded Rectangle 5">
            <a:extLst/>
          </p:cNvPr>
          <p:cNvSpPr/>
          <p:nvPr userDrawn="1"/>
        </p:nvSpPr>
        <p:spPr>
          <a:xfrm>
            <a:off x="3336927" y="4340225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7" name="Rounded Rectangle 6">
            <a:extLst/>
          </p:cNvPr>
          <p:cNvSpPr/>
          <p:nvPr userDrawn="1"/>
        </p:nvSpPr>
        <p:spPr>
          <a:xfrm>
            <a:off x="5915028" y="4340225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9" name="Rounded Rectangle 8">
            <a:extLst/>
          </p:cNvPr>
          <p:cNvSpPr/>
          <p:nvPr userDrawn="1"/>
        </p:nvSpPr>
        <p:spPr>
          <a:xfrm>
            <a:off x="755653" y="2493963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10" name="Rounded Rectangle 9">
            <a:extLst/>
          </p:cNvPr>
          <p:cNvSpPr/>
          <p:nvPr userDrawn="1"/>
        </p:nvSpPr>
        <p:spPr>
          <a:xfrm>
            <a:off x="3332163" y="2493963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11" name="Rounded Rectangle 10">
            <a:extLst/>
          </p:cNvPr>
          <p:cNvSpPr/>
          <p:nvPr userDrawn="1"/>
        </p:nvSpPr>
        <p:spPr>
          <a:xfrm>
            <a:off x="5910263" y="2493963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199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41585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5" name="Rectangle 4">
            <a:extLst/>
          </p:cNvPr>
          <p:cNvSpPr/>
          <p:nvPr userDrawn="1"/>
        </p:nvSpPr>
        <p:spPr>
          <a:xfrm>
            <a:off x="3752850" y="4616450"/>
            <a:ext cx="2274888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6" name="Rectangle 5">
            <a:extLst/>
          </p:cNvPr>
          <p:cNvSpPr/>
          <p:nvPr userDrawn="1"/>
        </p:nvSpPr>
        <p:spPr>
          <a:xfrm>
            <a:off x="3752850" y="3067050"/>
            <a:ext cx="2274888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7" name="Rectangle 6">
            <a:extLst/>
          </p:cNvPr>
          <p:cNvSpPr/>
          <p:nvPr userDrawn="1"/>
        </p:nvSpPr>
        <p:spPr>
          <a:xfrm>
            <a:off x="3752850" y="1514481"/>
            <a:ext cx="2274888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9" name="Rectangle 8">
            <a:extLst/>
          </p:cNvPr>
          <p:cNvSpPr/>
          <p:nvPr userDrawn="1"/>
        </p:nvSpPr>
        <p:spPr>
          <a:xfrm>
            <a:off x="6119816" y="4616450"/>
            <a:ext cx="2274887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10" name="Rectangle 9">
            <a:extLst/>
          </p:cNvPr>
          <p:cNvSpPr/>
          <p:nvPr userDrawn="1"/>
        </p:nvSpPr>
        <p:spPr>
          <a:xfrm>
            <a:off x="6119816" y="3067050"/>
            <a:ext cx="2274887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11" name="Rectangle 10">
            <a:extLst/>
          </p:cNvPr>
          <p:cNvSpPr/>
          <p:nvPr userDrawn="1"/>
        </p:nvSpPr>
        <p:spPr>
          <a:xfrm>
            <a:off x="6119816" y="1514481"/>
            <a:ext cx="2274887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66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C1970-28DD-421A-B132-AB29783799F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770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/>
          </p:cNvPr>
          <p:cNvSpPr/>
          <p:nvPr userDrawn="1"/>
        </p:nvSpPr>
        <p:spPr bwMode="auto">
          <a:xfrm>
            <a:off x="503241" y="2930531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4" name="Rounded Rectangle 3">
            <a:extLst/>
          </p:cNvPr>
          <p:cNvSpPr/>
          <p:nvPr userDrawn="1"/>
        </p:nvSpPr>
        <p:spPr bwMode="auto">
          <a:xfrm>
            <a:off x="503241" y="512769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5" name="Title 1">
            <a:extLst/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2" charset="0"/>
              </a:rPr>
              <a:t>Success Criteria</a:t>
            </a:r>
          </a:p>
        </p:txBody>
      </p:sp>
      <p:sp>
        <p:nvSpPr>
          <p:cNvPr id="6" name="Title 1">
            <a:extLst/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2" charset="0"/>
              </a:rPr>
              <a:t>Aim</a:t>
            </a:r>
          </a:p>
        </p:txBody>
      </p:sp>
      <p:sp>
        <p:nvSpPr>
          <p:cNvPr id="7" name="Content Placeholder 15">
            <a:extLst/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 Light" pitchFamily="2" charset="0"/>
              </a:rPr>
              <a:t>Statement 1 Lorem ipsum </a:t>
            </a:r>
            <a:r>
              <a:rPr lang="en-GB" dirty="0" err="1">
                <a:latin typeface="Twinkl Light" pitchFamily="2" charset="0"/>
              </a:rPr>
              <a:t>dolor</a:t>
            </a:r>
            <a:r>
              <a:rPr lang="en-GB" dirty="0">
                <a:latin typeface="Twinkl Light" pitchFamily="2" charset="0"/>
              </a:rPr>
              <a:t> sit </a:t>
            </a:r>
            <a:r>
              <a:rPr lang="en-GB" dirty="0" err="1">
                <a:latin typeface="Twinkl Light" pitchFamily="2" charset="0"/>
              </a:rPr>
              <a:t>amet</a:t>
            </a:r>
            <a:r>
              <a:rPr lang="en-GB" dirty="0">
                <a:latin typeface="Twinkl Light" pitchFamily="2" charset="0"/>
              </a:rPr>
              <a:t>, </a:t>
            </a:r>
            <a:r>
              <a:rPr lang="en-GB" dirty="0" err="1">
                <a:latin typeface="Twinkl Light" pitchFamily="2" charset="0"/>
              </a:rPr>
              <a:t>consectetur</a:t>
            </a:r>
            <a:r>
              <a:rPr lang="en-GB" dirty="0">
                <a:latin typeface="Twinkl Light" pitchFamily="2" charset="0"/>
              </a:rPr>
              <a:t> </a:t>
            </a:r>
            <a:r>
              <a:rPr lang="en-GB" dirty="0" err="1">
                <a:latin typeface="Twinkl Light" pitchFamily="2" charset="0"/>
              </a:rPr>
              <a:t>adipiscing</a:t>
            </a:r>
            <a:r>
              <a:rPr lang="en-GB" dirty="0">
                <a:latin typeface="Twinkl Light" pitchFamily="2" charset="0"/>
              </a:rPr>
              <a:t> </a:t>
            </a:r>
            <a:r>
              <a:rPr lang="en-GB" dirty="0" err="1">
                <a:latin typeface="Twinkl Light" pitchFamily="2" charset="0"/>
              </a:rPr>
              <a:t>elit</a:t>
            </a:r>
            <a:r>
              <a:rPr lang="en-GB" dirty="0">
                <a:latin typeface="Twinkl Light" pitchFamily="2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 Light" pitchFamily="2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 Light" pitchFamily="2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/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38701186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/>
          </p:cNvPr>
          <p:cNvSpPr txBox="1">
            <a:spLocks noChangeArrowheads="1"/>
          </p:cNvSpPr>
          <p:nvPr userDrawn="1"/>
        </p:nvSpPr>
        <p:spPr bwMode="auto">
          <a:xfrm>
            <a:off x="1533527" y="2078038"/>
            <a:ext cx="60674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>
                <a:solidFill>
                  <a:srgbClr val="1C1C1C"/>
                </a:solidFill>
                <a:latin typeface="BPreplay" panose="02000503000000020004" pitchFamily="50" charset="0"/>
              </a:rPr>
              <a:t>Please create your title slide, main slides and end slide backgrounds in </a:t>
            </a:r>
            <a:r>
              <a:rPr lang="en-GB" altLang="en-US" sz="2400" b="1">
                <a:solidFill>
                  <a:srgbClr val="1C1C1C"/>
                </a:solidFill>
                <a:latin typeface="BPreplay" panose="02000503000000020004" pitchFamily="50" charset="0"/>
              </a:rPr>
              <a:t>Photoshop</a:t>
            </a:r>
            <a:r>
              <a:rPr lang="en-GB" altLang="en-US" sz="2400">
                <a:solidFill>
                  <a:srgbClr val="1C1C1C"/>
                </a:solidFill>
                <a:latin typeface="BPreplay" panose="02000503000000020004" pitchFamily="50" charset="0"/>
              </a:rPr>
              <a:t> using the </a:t>
            </a:r>
            <a:r>
              <a:rPr lang="en-GB" altLang="en-US" sz="2400" b="1">
                <a:solidFill>
                  <a:srgbClr val="1C1C1C"/>
                </a:solidFill>
                <a:latin typeface="BPreplay" panose="02000503000000020004" pitchFamily="50" charset="0"/>
              </a:rPr>
              <a:t>PowerPoint Actions</a:t>
            </a:r>
            <a:r>
              <a:rPr lang="en-GB" altLang="en-US" sz="2400">
                <a:solidFill>
                  <a:srgbClr val="1C1C1C"/>
                </a:solidFill>
                <a:latin typeface="BPreplay" panose="02000503000000020004" pitchFamily="50" charset="0"/>
              </a:rPr>
              <a:t> (Z:\#Action Templates\#Actions\PowerPoint)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2400">
              <a:solidFill>
                <a:srgbClr val="1C1C1C"/>
              </a:solidFill>
              <a:latin typeface="BPreplay" panose="02000503000000020004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>
                <a:solidFill>
                  <a:srgbClr val="1C1C1C"/>
                </a:solidFill>
                <a:latin typeface="BPreplay" panose="02000503000000020004" pitchFamily="50" charset="0"/>
              </a:rPr>
              <a:t>Add your backgrounds to the appropriate </a:t>
            </a:r>
            <a:r>
              <a:rPr lang="en-GB" altLang="en-US" sz="2400" b="1">
                <a:solidFill>
                  <a:srgbClr val="1C1C1C"/>
                </a:solidFill>
                <a:latin typeface="BPreplay" panose="02000503000000020004" pitchFamily="50" charset="0"/>
              </a:rPr>
              <a:t>Master Slides</a:t>
            </a:r>
            <a:r>
              <a:rPr lang="en-GB" altLang="en-US" sz="2400">
                <a:solidFill>
                  <a:srgbClr val="1C1C1C"/>
                </a:solidFill>
                <a:latin typeface="BPreplay" panose="02000503000000020004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3750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05F10-989B-4DC7-B7EB-0655DEA489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5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BFD85-B56E-4619-B1E8-11B3227937B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0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educatcarhou"/>
          <p:cNvPicPr>
            <a:picLocks noChangeAspect="1" noChangeArrowheads="1"/>
          </p:cNvPicPr>
          <p:nvPr/>
        </p:nvPicPr>
        <p:blipFill>
          <a:blip r:embed="rId13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81000"/>
            <a:ext cx="640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CE45789-5AE5-4156-AA33-0E56C3422975}" type="slidenum">
              <a:rPr lang="en-GB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338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8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5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6C9FE5-248A-49CD-8A09-F9A5970C70F8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83" y="24621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5" name="Freeform 9" descr="crayon"/>
          <p:cNvSpPr>
            <a:spLocks/>
          </p:cNvSpPr>
          <p:nvPr/>
        </p:nvSpPr>
        <p:spPr bwMode="auto">
          <a:xfrm rot="-3172564">
            <a:off x="7831152" y="192089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4106" name="Group 10" descr="crayons"/>
          <p:cNvGrpSpPr>
            <a:grpSpLocks/>
          </p:cNvGrpSpPr>
          <p:nvPr/>
        </p:nvGrpSpPr>
        <p:grpSpPr bwMode="auto">
          <a:xfrm>
            <a:off x="7938" y="5867428"/>
            <a:ext cx="1287462" cy="919163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411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1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2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8680464" y="2116166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3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258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6C9FE5-248A-49CD-8A09-F9A5970C70F8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76" y="24614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5" name="Freeform 9" descr="crayon"/>
          <p:cNvSpPr>
            <a:spLocks/>
          </p:cNvSpPr>
          <p:nvPr/>
        </p:nvSpPr>
        <p:spPr bwMode="auto">
          <a:xfrm rot="-3172564">
            <a:off x="7831145" y="192089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4106" name="Group 10" descr="crayons"/>
          <p:cNvGrpSpPr>
            <a:grpSpLocks/>
          </p:cNvGrpSpPr>
          <p:nvPr/>
        </p:nvGrpSpPr>
        <p:grpSpPr bwMode="auto">
          <a:xfrm>
            <a:off x="7938" y="5867414"/>
            <a:ext cx="1287462" cy="919163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411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1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2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8680457" y="2116152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3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908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565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kern="1200">
          <a:solidFill>
            <a:srgbClr val="1C1C1C"/>
          </a:solidFill>
          <a:latin typeface="Twinkl Light" pitchFamily="2" charset="0"/>
          <a:ea typeface="Sassoon Infant Rg" panose="02000503030000020003" pitchFamily="50" charset="0"/>
          <a:cs typeface="Sassoon Infant Rg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1C1C1C"/>
          </a:solidFill>
          <a:latin typeface="Twinkl Light" pitchFamily="2" charset="0"/>
          <a:ea typeface="Sassoon Infant Rg" panose="02000503030000020003" pitchFamily="50" charset="0"/>
          <a:cs typeface="Sassoon Infant Rg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 Light" pitchFamily="2" charset="0"/>
          <a:ea typeface="Sassoon Infant Rg" panose="02000503030000020003" pitchFamily="50" charset="0"/>
          <a:cs typeface="Sassoon Infant Rg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 Light" pitchFamily="2" charset="0"/>
          <a:ea typeface="Sassoon Infant Rg" panose="02000503030000020003" pitchFamily="50" charset="0"/>
          <a:cs typeface="Sassoon Infant Rg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 Light" pitchFamily="2" charset="0"/>
          <a:ea typeface="Sassoon Infant Rg" panose="02000503030000020003" pitchFamily="50" charset="0"/>
          <a:cs typeface="Sassoon Infant Rg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arnboroughprimary.co.uk/active-challenge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intl/en_uk/earth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www.oddizzi.com/schools/login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google.co.uk/url?sa=i&amp;url=https://en.wikipedia.org/wiki/File:Piratey,_vector_version.svg&amp;psig=AOvVaw27mS14Ftp5HiARiJzt9rkp&amp;ust=1593197113461000&amp;source=images&amp;cd=vfe&amp;ved=0CAIQjRxqFwoTCJjL6vLPneoCFQAAAAAdAAAAABAD" TargetMode="Externa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sz="5400" dirty="0" smtClean="0">
                <a:latin typeface="Comic Sans MS" panose="030F0702030302020204" pitchFamily="66" charset="0"/>
              </a:rPr>
              <a:t>Good morning Unicorns!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124200"/>
            <a:ext cx="7772400" cy="1752600"/>
          </a:xfrm>
        </p:spPr>
        <p:txBody>
          <a:bodyPr/>
          <a:lstStyle/>
          <a:p>
            <a:pPr>
              <a:defRPr/>
            </a:pPr>
            <a:r>
              <a:rPr lang="en-GB" sz="4400" dirty="0" smtClean="0">
                <a:latin typeface="Comic Sans MS" panose="030F0702030302020204" pitchFamily="66" charset="0"/>
              </a:rPr>
              <a:t>Here’s your work for today</a:t>
            </a:r>
            <a:r>
              <a:rPr lang="en-GB" sz="4400" smtClean="0">
                <a:latin typeface="Comic Sans MS" panose="030F0702030302020204" pitchFamily="66" charset="0"/>
              </a:rPr>
              <a:t>: Wednesday 15</a:t>
            </a:r>
            <a:r>
              <a:rPr lang="en-GB" sz="4400" baseline="30000" smtClean="0">
                <a:latin typeface="Comic Sans MS" panose="030F0702030302020204" pitchFamily="66" charset="0"/>
              </a:rPr>
              <a:t>th</a:t>
            </a:r>
            <a:r>
              <a:rPr lang="en-GB" sz="4400" smtClean="0">
                <a:latin typeface="Comic Sans MS" panose="030F0702030302020204" pitchFamily="66" charset="0"/>
              </a:rPr>
              <a:t> July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10426" y="685800"/>
            <a:ext cx="3733801" cy="76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Challenge </a:t>
            </a:r>
            <a:r>
              <a:rPr lang="en-GB" sz="28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3: 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498" y="1524000"/>
            <a:ext cx="4235655" cy="496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20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8691" y="316739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29718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  <a:p>
            <a:pPr>
              <a:defRPr/>
            </a:pP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676400"/>
            <a:ext cx="3686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US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US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275" y="372966"/>
            <a:ext cx="2174341" cy="191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9491" y="2667000"/>
            <a:ext cx="8458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Yesterday was the beginning of a new week for Race around the World.</a:t>
            </a:r>
          </a:p>
          <a:p>
            <a:pPr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Our final destination is Turkey.</a:t>
            </a:r>
          </a:p>
          <a:p>
            <a:pPr>
              <a:defRPr/>
            </a:pP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You can see the previous week’s total by clicking on this link:</a:t>
            </a:r>
          </a:p>
          <a:p>
            <a:pPr>
              <a:defRPr/>
            </a:pPr>
            <a:endParaRPr lang="en-GB" sz="2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  <a:hlinkClick r:id="rId3"/>
              </a:rPr>
              <a:t>http://farnboroughprimary.co.uk/active-challenge/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2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82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67705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5800"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4"/>
                          </a:solidFill>
                          <a:latin typeface="Comic Sans MS" panose="030F0702030302020204" pitchFamily="66" charset="0"/>
                        </a:rPr>
                        <a:t>Farnborough</a:t>
                      </a:r>
                      <a:r>
                        <a:rPr lang="en-GB" baseline="0" dirty="0" smtClean="0">
                          <a:solidFill>
                            <a:schemeClr val="accent4"/>
                          </a:solidFill>
                          <a:latin typeface="Comic Sans MS" panose="030F0702030302020204" pitchFamily="66" charset="0"/>
                        </a:rPr>
                        <a:t>’s Race across the World </a:t>
                      </a:r>
                    </a:p>
                    <a:p>
                      <a:pPr algn="ctr"/>
                      <a:r>
                        <a:rPr lang="en-GB" baseline="0" dirty="0" smtClean="0">
                          <a:solidFill>
                            <a:schemeClr val="accent4"/>
                          </a:solidFill>
                          <a:latin typeface="Comic Sans MS" panose="030F0702030302020204" pitchFamily="66" charset="0"/>
                        </a:rPr>
                        <a:t>Results up to Monday 6</a:t>
                      </a:r>
                      <a:r>
                        <a:rPr lang="en-GB" baseline="30000" dirty="0" smtClean="0">
                          <a:solidFill>
                            <a:schemeClr val="accent4"/>
                          </a:solidFill>
                          <a:latin typeface="Comic Sans MS" panose="030F0702030302020204" pitchFamily="66" charset="0"/>
                        </a:rPr>
                        <a:t>th</a:t>
                      </a:r>
                      <a:r>
                        <a:rPr lang="en-GB" baseline="0" dirty="0" smtClean="0">
                          <a:solidFill>
                            <a:schemeClr val="accent4"/>
                          </a:solidFill>
                          <a:latin typeface="Comic Sans MS" panose="030F0702030302020204" pitchFamily="66" charset="0"/>
                        </a:rPr>
                        <a:t> July                                                                   </a:t>
                      </a:r>
                      <a:endParaRPr lang="en-GB" dirty="0">
                        <a:solidFill>
                          <a:schemeClr val="accent4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738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Class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Number of kilometres </a:t>
                      </a:r>
                    </a:p>
                    <a:p>
                      <a:pPr algn="ctr"/>
                      <a:r>
                        <a:rPr lang="en-GB" sz="2000" baseline="0" dirty="0" smtClean="0">
                          <a:latin typeface="Comic Sans MS" panose="030F0702030302020204" pitchFamily="66" charset="0"/>
                        </a:rPr>
                        <a:t> covered 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*Which country did your class reach?</a:t>
                      </a:r>
                    </a:p>
                    <a:p>
                      <a:pPr algn="ctr"/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From Farnborough School to …..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Pixies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0" dirty="0" smtClean="0">
                          <a:latin typeface="Comic Sans MS" panose="030F0702030302020204" pitchFamily="66" charset="0"/>
                        </a:rPr>
                        <a:t>2909 </a:t>
                      </a:r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km 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   Russia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Elves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2459 km 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>
                          <a:latin typeface="Comic Sans MS" panose="030F0702030302020204" pitchFamily="66" charset="0"/>
                        </a:rPr>
                        <a:t>     </a:t>
                      </a: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Greece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Unicorns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0" dirty="0" smtClean="0">
                          <a:latin typeface="Comic Sans MS" panose="030F0702030302020204" pitchFamily="66" charset="0"/>
                        </a:rPr>
                        <a:t>2576 </a:t>
                      </a:r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km 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   Turkey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8117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Phoenix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i="0" baseline="0" dirty="0" smtClean="0">
                          <a:latin typeface="Comic Sans MS" panose="030F0702030302020204" pitchFamily="66" charset="0"/>
                        </a:rPr>
                        <a:t>1690 km </a:t>
                      </a:r>
                      <a:endParaRPr lang="en-GB" sz="2000" i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    Algeria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Pegasus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i="0" dirty="0" smtClean="0">
                          <a:latin typeface="Comic Sans MS" panose="030F0702030302020204" pitchFamily="66" charset="0"/>
                        </a:rPr>
                        <a:t>   5702 km </a:t>
                      </a:r>
                      <a:endParaRPr lang="en-GB" sz="2000" i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    America 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Giants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0" dirty="0" smtClean="0">
                          <a:latin typeface="Comic Sans MS" panose="030F0702030302020204" pitchFamily="66" charset="0"/>
                        </a:rPr>
                        <a:t>3121 </a:t>
                      </a:r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km 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  Russia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Griffins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0" dirty="0" smtClean="0">
                          <a:latin typeface="Comic Sans MS" panose="030F0702030302020204" pitchFamily="66" charset="0"/>
                        </a:rPr>
                        <a:t>3036km 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   Russia  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Centaurs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4106 km </a:t>
                      </a: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 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Russia 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Dragons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  1831</a:t>
                      </a:r>
                      <a:r>
                        <a:rPr lang="en-GB" sz="2000" baseline="0" dirty="0" smtClean="0">
                          <a:latin typeface="Comic Sans MS" panose="030F0702030302020204" pitchFamily="66" charset="0"/>
                        </a:rPr>
                        <a:t> km  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  Algeria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6750"/>
            <a:ext cx="914400" cy="5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936951" cy="59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6172200" y="57150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172200" y="1582615"/>
            <a:ext cx="304800" cy="304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6172200" y="2133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6178062" y="2766646"/>
            <a:ext cx="304800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6132592" y="3411415"/>
            <a:ext cx="344408" cy="304800"/>
          </a:xfrm>
          <a:prstGeom prst="ellipse">
            <a:avLst/>
          </a:prstGeom>
          <a:solidFill>
            <a:srgbClr val="F878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6132592" y="3898910"/>
            <a:ext cx="304800" cy="304800"/>
          </a:xfrm>
          <a:prstGeom prst="ellipse">
            <a:avLst/>
          </a:prstGeom>
          <a:solidFill>
            <a:srgbClr val="DB41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196004" y="4495800"/>
            <a:ext cx="304800" cy="304800"/>
          </a:xfrm>
          <a:prstGeom prst="ellipse">
            <a:avLst/>
          </a:prstGeom>
          <a:solidFill>
            <a:srgbClr val="2DEF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178062" y="5105400"/>
            <a:ext cx="304800" cy="304800"/>
          </a:xfrm>
          <a:prstGeom prst="ellipse">
            <a:avLst/>
          </a:prstGeom>
          <a:solidFill>
            <a:srgbClr val="49EC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172200" y="6248400"/>
            <a:ext cx="304800" cy="3048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029200" y="1143000"/>
            <a:ext cx="304800" cy="30480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03" y="4995419"/>
            <a:ext cx="609600" cy="52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03" y="5599979"/>
            <a:ext cx="533400" cy="53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3890962"/>
            <a:ext cx="490537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97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6400" y="228600"/>
            <a:ext cx="5867400" cy="5334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09" y="0"/>
            <a:ext cx="8763000" cy="67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849" y="85056"/>
            <a:ext cx="8229600" cy="773723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Which country did your class reach?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498300" y="2209800"/>
            <a:ext cx="281354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7" name="Oval 16"/>
          <p:cNvSpPr/>
          <p:nvPr/>
        </p:nvSpPr>
        <p:spPr>
          <a:xfrm>
            <a:off x="3657600" y="6196922"/>
            <a:ext cx="304800" cy="3048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8175950" y="2667000"/>
            <a:ext cx="304800" cy="304800"/>
          </a:xfrm>
          <a:prstGeom prst="ellipse">
            <a:avLst/>
          </a:prstGeom>
          <a:solidFill>
            <a:srgbClr val="49EC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7959083" y="2590800"/>
            <a:ext cx="304800" cy="304800"/>
          </a:xfrm>
          <a:prstGeom prst="ellipse">
            <a:avLst/>
          </a:prstGeom>
          <a:solidFill>
            <a:srgbClr val="2DEF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295400" y="6594764"/>
            <a:ext cx="304800" cy="304800"/>
          </a:xfrm>
          <a:prstGeom prst="ellipse">
            <a:avLst/>
          </a:prstGeom>
          <a:solidFill>
            <a:srgbClr val="DB41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345343" y="6197996"/>
            <a:ext cx="304800" cy="304800"/>
          </a:xfrm>
          <a:prstGeom prst="ellipse">
            <a:avLst/>
          </a:prstGeom>
          <a:solidFill>
            <a:srgbClr val="F878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8152902" y="5315481"/>
            <a:ext cx="304800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6877821" y="5492022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4" name="Oval 23"/>
          <p:cNvSpPr/>
          <p:nvPr/>
        </p:nvSpPr>
        <p:spPr>
          <a:xfrm>
            <a:off x="8140238" y="2514600"/>
            <a:ext cx="304800" cy="304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752600" y="243253"/>
            <a:ext cx="5486400" cy="89254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820006" y="304800"/>
            <a:ext cx="5495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Map of Europe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Which country did your class reach?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8416"/>
            <a:ext cx="990600" cy="64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See the sourc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59157"/>
            <a:ext cx="1013151" cy="63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See the source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323" y="6569036"/>
            <a:ext cx="504091" cy="28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val 28"/>
          <p:cNvSpPr/>
          <p:nvPr/>
        </p:nvSpPr>
        <p:spPr>
          <a:xfrm>
            <a:off x="3040543" y="3627770"/>
            <a:ext cx="304800" cy="30480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73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4876800" y="28630"/>
            <a:ext cx="3048000" cy="6096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075" y="-73968"/>
            <a:ext cx="9278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8229600" cy="773723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82411" y="6174432"/>
            <a:ext cx="5486400" cy="6096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861895" y="6248400"/>
            <a:ext cx="549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Which country did your class reach?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61094"/>
            <a:ext cx="990600" cy="64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See the sourc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849" y="0"/>
            <a:ext cx="1013151" cy="63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See the source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60576"/>
            <a:ext cx="114300" cy="13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5143500" y="46950"/>
            <a:ext cx="2514600" cy="6096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205045" y="152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Map of the World   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267200" y="2209800"/>
            <a:ext cx="76200" cy="762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5410200" y="2133600"/>
            <a:ext cx="76200" cy="76200"/>
          </a:xfrm>
          <a:prstGeom prst="ellipse">
            <a:avLst/>
          </a:prstGeom>
          <a:solidFill>
            <a:srgbClr val="7030A0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4724400" y="2743200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5149970" y="2739219"/>
            <a:ext cx="76200" cy="76200"/>
          </a:xfrm>
          <a:prstGeom prst="ellipse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4419600" y="2971800"/>
            <a:ext cx="76200" cy="76200"/>
          </a:xfrm>
          <a:prstGeom prst="ellipse">
            <a:avLst/>
          </a:prstGeom>
          <a:solidFill>
            <a:srgbClr val="F878EF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2362200" y="2815419"/>
            <a:ext cx="76200" cy="76200"/>
          </a:xfrm>
          <a:prstGeom prst="ellipse">
            <a:avLst/>
          </a:prstGeom>
          <a:solidFill>
            <a:srgbClr val="DB4162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5529697" y="2055243"/>
            <a:ext cx="76200" cy="76200"/>
          </a:xfrm>
          <a:prstGeom prst="ellipse">
            <a:avLst/>
          </a:prstGeom>
          <a:solidFill>
            <a:srgbClr val="2DEF2D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5410200" y="1981200"/>
            <a:ext cx="76200" cy="76200"/>
          </a:xfrm>
          <a:prstGeom prst="ellipse">
            <a:avLst/>
          </a:prstGeom>
          <a:solidFill>
            <a:srgbClr val="49ECFD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6705600" y="1600200"/>
            <a:ext cx="76200" cy="762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4267200" y="2895600"/>
            <a:ext cx="76200" cy="76200"/>
          </a:xfrm>
          <a:prstGeom prst="ellipse">
            <a:avLst/>
          </a:prstGeom>
          <a:solidFill>
            <a:srgbClr val="FFCCCC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2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8691" y="316739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utoShape 4" descr="Image result for geography clip art"/>
          <p:cNvSpPr>
            <a:spLocks noChangeAspect="1" noChangeArrowheads="1"/>
          </p:cNvSpPr>
          <p:nvPr/>
        </p:nvSpPr>
        <p:spPr bwMode="auto">
          <a:xfrm>
            <a:off x="63500" y="-136525"/>
            <a:ext cx="14954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utoShape 6" descr="Image result for geography clip art"/>
          <p:cNvSpPr>
            <a:spLocks noChangeAspect="1" noChangeArrowheads="1"/>
          </p:cNvSpPr>
          <p:nvPr/>
        </p:nvSpPr>
        <p:spPr bwMode="auto">
          <a:xfrm>
            <a:off x="215900" y="15875"/>
            <a:ext cx="14954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329" y="100974"/>
            <a:ext cx="1821146" cy="149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4967" y="121611"/>
            <a:ext cx="893036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this link and find Turkey on Google Earth: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hlinkClick r:id="rId3"/>
              </a:rPr>
              <a:t>Google Earth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Login to: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hlinkClick r:id="rId4"/>
              </a:rPr>
              <a:t>https://www.oddizzi.com/schools/login/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Username: Unicorns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Password: Unicorns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Go to: Explore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 World      Places       Europe  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Turkey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Turkey Key Facts</a:t>
            </a:r>
          </a:p>
          <a:p>
            <a:pPr lvl="0"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lvl="0"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Practise saying some of the handy phrases</a:t>
            </a: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and decide whether you would like to try any of the popular food mentioned.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958690" y="3937296"/>
            <a:ext cx="184731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333604" y="3937296"/>
            <a:ext cx="184731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991928" y="3971931"/>
            <a:ext cx="184731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23534" y="4276731"/>
            <a:ext cx="184731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00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F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7455" y="2362200"/>
            <a:ext cx="42707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u="sng" dirty="0" smtClean="0">
                <a:solidFill>
                  <a:srgbClr val="000000"/>
                </a:solidFill>
              </a:rPr>
              <a:t>Outdoor Activity</a:t>
            </a:r>
            <a:endParaRPr lang="en-GB" sz="40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3383817"/>
            <a:ext cx="7620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7030A0"/>
                </a:solidFill>
              </a:rPr>
              <a:t>Every day I am going to give you an activity that can be carried out either outdoors, (if the sun is shining) or indoors (if we’re not as lucky as the weather!). </a:t>
            </a:r>
            <a:endParaRPr lang="en-GB" sz="2800" dirty="0">
              <a:solidFill>
                <a:srgbClr val="7030A0"/>
              </a:solidFill>
            </a:endParaRPr>
          </a:p>
        </p:txBody>
      </p:sp>
      <p:pic>
        <p:nvPicPr>
          <p:cNvPr id="6146" name="Picture 2" descr="EPS Illustration - Outdoor activities. Vector Clipart gg74597934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"/>
            <a:ext cx="1800192" cy="181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82412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228600" y="609600"/>
            <a:ext cx="8458200" cy="5638801"/>
          </a:xfrm>
          <a:prstGeom prst="round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Activity 1:</a:t>
            </a:r>
          </a:p>
          <a:p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Design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your own pirate flag.  You could use patterns or pictures to decorate it.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You could make it using natural resources you find outdoors or you could make it using craft resources that you have.</a:t>
            </a:r>
          </a:p>
          <a:p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en-GB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Activity 2:</a:t>
            </a:r>
          </a:p>
          <a:p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Walk the plank! Can you walk the plank</a:t>
            </a:r>
          </a:p>
          <a:p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without falling off? Create your own</a:t>
            </a:r>
          </a:p>
          <a:p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plank and see how many people in</a:t>
            </a:r>
          </a:p>
          <a:p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y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our house can walk it successfully. 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838200"/>
            <a:ext cx="79248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400" b="1" u="sng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3600" dirty="0" smtClean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File:Piratey, vector version.svg - Wikipedi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901" y="2121074"/>
            <a:ext cx="2462928" cy="412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4233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Reading online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71800"/>
            <a:ext cx="8001000" cy="2286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Please log on to Bug Club and read for at least 15 minutes</a:t>
            </a:r>
            <a:endParaRPr lang="en-GB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Make sure you answer your bug questions!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reading clip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152" y="424751"/>
            <a:ext cx="190500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977" y="5020541"/>
            <a:ext cx="1657350" cy="150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1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 rot="10800000" flipV="1">
            <a:off x="1524000" y="3810000"/>
            <a:ext cx="7162800" cy="457200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sz="3200" u="sng" dirty="0" smtClean="0">
                <a:latin typeface="Comic Sans MS" panose="030F0702030302020204" pitchFamily="66" charset="0"/>
              </a:rPr>
              <a:t/>
            </a:r>
            <a:br>
              <a:rPr lang="en-GB" sz="3200" u="sng" dirty="0" smtClean="0">
                <a:latin typeface="Comic Sans MS" panose="030F0702030302020204" pitchFamily="66" charset="0"/>
              </a:rPr>
            </a:br>
            <a:r>
              <a:rPr lang="en-GB" sz="3200" u="sng" dirty="0">
                <a:latin typeface="Comic Sans MS" panose="030F0702030302020204" pitchFamily="66" charset="0"/>
              </a:rPr>
              <a:t/>
            </a:r>
            <a:br>
              <a:rPr lang="en-GB" sz="3200" u="sng" dirty="0">
                <a:latin typeface="Comic Sans MS" panose="030F0702030302020204" pitchFamily="66" charset="0"/>
              </a:rPr>
            </a:br>
            <a:r>
              <a:rPr lang="en-GB" sz="3200" u="sng" dirty="0" smtClean="0">
                <a:latin typeface="Comic Sans MS" panose="030F0702030302020204" pitchFamily="66" charset="0"/>
              </a:rPr>
              <a:t/>
            </a:r>
            <a:br>
              <a:rPr lang="en-GB" sz="3200" u="sng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Enjoy, Unicorns!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sz="3200" dirty="0" smtClean="0">
                <a:latin typeface="Comic Sans MS" panose="030F0702030302020204" pitchFamily="66" charset="0"/>
              </a:rPr>
              <a:t/>
            </a:r>
            <a:br>
              <a:rPr lang="en-GB" sz="3200" dirty="0" smtClean="0">
                <a:latin typeface="Comic Sans MS" panose="030F0702030302020204" pitchFamily="66" charset="0"/>
              </a:rPr>
            </a:b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760246" y="457200"/>
            <a:ext cx="4786312" cy="1655762"/>
          </a:xfrm>
        </p:spPr>
        <p:txBody>
          <a:bodyPr>
            <a:normAutofit/>
          </a:bodyPr>
          <a:lstStyle/>
          <a:p>
            <a:pPr algn="l"/>
            <a:endParaRPr lang="en-GB" sz="3600" u="sng" dirty="0" smtClean="0">
              <a:latin typeface="Comic Sans MS" panose="030F0702030302020204" pitchFamily="66" charset="0"/>
            </a:endParaRPr>
          </a:p>
          <a:p>
            <a:pPr algn="l"/>
            <a:endParaRPr lang="en-GB" sz="3600" u="sng" dirty="0" smtClean="0">
              <a:latin typeface="Comic Sans MS" panose="030F0702030302020204" pitchFamily="66" charset="0"/>
            </a:endParaRPr>
          </a:p>
          <a:p>
            <a:pPr algn="l"/>
            <a:endParaRPr lang="en-GB" sz="3600" u="sng" dirty="0">
              <a:latin typeface="Comic Sans MS" panose="030F0702030302020204" pitchFamily="66" charset="0"/>
            </a:endParaRPr>
          </a:p>
          <a:p>
            <a:pPr algn="l"/>
            <a:endParaRPr lang="en-GB" sz="3600" u="sng" dirty="0"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 rot="10800000" flipV="1">
            <a:off x="2751366" y="9033544"/>
            <a:ext cx="1087726" cy="20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§"/>
            </a:pPr>
            <a:endParaRPr lang="en-GB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829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2" descr="Reception: ICT Lesson! | rainbow-montessori-school.co.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5918200"/>
            <a:ext cx="3644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788"/>
            <a:ext cx="3646488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3200400"/>
            <a:ext cx="2469094" cy="14326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9100" y="3195240"/>
            <a:ext cx="1822450" cy="18524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66413" y="1278285"/>
            <a:ext cx="59677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I’m looking forward to seeing lots of you at our Celebration of Year Two Zoom session at 9.15 this morning. Have your favourite memory to share. </a:t>
            </a:r>
          </a:p>
        </p:txBody>
      </p:sp>
    </p:spTree>
    <p:extLst>
      <p:ext uri="{BB962C8B-B14F-4D97-AF65-F5344CB8AC3E}">
        <p14:creationId xmlns:p14="http://schemas.microsoft.com/office/powerpoint/2010/main" val="101274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4651" y="2236900"/>
            <a:ext cx="7632845" cy="43163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rgbClr val="FF66CC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723" y="0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u="sng" dirty="0" smtClean="0">
                <a:latin typeface="Comic Sans MS" panose="030F0702030302020204" pitchFamily="66" charset="0"/>
              </a:rPr>
              <a:t>Let’s start the day by being…</a:t>
            </a:r>
            <a:br>
              <a:rPr lang="en-GB" sz="3600" u="sng" dirty="0" smtClean="0">
                <a:latin typeface="Comic Sans MS" panose="030F0702030302020204" pitchFamily="66" charset="0"/>
              </a:rPr>
            </a:br>
            <a:endParaRPr lang="en-GB" sz="3600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432" y="4724400"/>
            <a:ext cx="7886700" cy="1828800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b="1" dirty="0" smtClean="0">
                <a:solidFill>
                  <a:srgbClr val="000000"/>
                </a:solidFill>
                <a:latin typeface="Comic Sans MS"/>
              </a:rPr>
              <a:t> </a:t>
            </a:r>
            <a:endParaRPr lang="en-GB" sz="19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active learning clip ar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046" y="734291"/>
            <a:ext cx="1838554" cy="1378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47150"/>
            <a:ext cx="8610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57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930271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Maths answers from Monday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52" y="1990867"/>
            <a:ext cx="4335048" cy="443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438400" y="1066800"/>
            <a:ext cx="3733801" cy="76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Challenge 1: </a:t>
            </a:r>
            <a:endParaRPr lang="en-GB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26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159327"/>
            <a:ext cx="3733801" cy="76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Challenge </a:t>
            </a:r>
            <a:r>
              <a:rPr lang="en-GB" sz="28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2: 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381" y="1219200"/>
            <a:ext cx="4471987" cy="548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98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23259" y="152400"/>
            <a:ext cx="3733801" cy="76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Challenge </a:t>
            </a:r>
            <a:r>
              <a:rPr lang="en-GB" sz="28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3: 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334" y="1143000"/>
            <a:ext cx="4057650" cy="533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53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52082"/>
            <a:ext cx="6858000" cy="2387600"/>
          </a:xfrm>
        </p:spPr>
        <p:txBody>
          <a:bodyPr>
            <a:normAutofit/>
          </a:bodyPr>
          <a:lstStyle/>
          <a:p>
            <a:r>
              <a:rPr lang="en-GB" sz="4000" u="sng" dirty="0" smtClean="0">
                <a:latin typeface="Comic Sans MS" panose="030F0702030302020204" pitchFamily="66" charset="0"/>
              </a:rPr>
              <a:t>Maths</a:t>
            </a:r>
            <a:br>
              <a:rPr lang="en-GB" sz="4000" u="sng" dirty="0" smtClean="0">
                <a:latin typeface="Comic Sans MS" panose="030F0702030302020204" pitchFamily="66" charset="0"/>
              </a:rPr>
            </a:br>
            <a:endParaRPr lang="en-GB" sz="4000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228600"/>
            <a:ext cx="1274618" cy="10463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66800" y="24384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339" y="2047257"/>
            <a:ext cx="3789282" cy="2076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4250459"/>
            <a:ext cx="6526579" cy="1771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pirate family needs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your help please, Unicorns!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Can you help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them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 solve the problems on the next slides?</a:t>
            </a:r>
          </a:p>
        </p:txBody>
      </p:sp>
    </p:spTree>
    <p:extLst>
      <p:ext uri="{BB962C8B-B14F-4D97-AF65-F5344CB8AC3E}">
        <p14:creationId xmlns:p14="http://schemas.microsoft.com/office/powerpoint/2010/main" val="358310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410216" y="625258"/>
            <a:ext cx="3733801" cy="76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Challenge 1: 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267" y="1695189"/>
            <a:ext cx="4509697" cy="378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3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438400" y="762000"/>
            <a:ext cx="3733801" cy="76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Challenge </a:t>
            </a:r>
            <a:r>
              <a:rPr lang="en-GB" sz="28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2: 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199"/>
            <a:ext cx="4679515" cy="396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1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s drawings on blue design template">
  <a:themeElements>
    <a:clrScheme name="Childrens drawings on blue design template 1">
      <a:dk1>
        <a:srgbClr val="000066"/>
      </a:dk1>
      <a:lt1>
        <a:srgbClr val="FFFFFF"/>
      </a:lt1>
      <a:dk2>
        <a:srgbClr val="4A8AC4"/>
      </a:dk2>
      <a:lt2>
        <a:srgbClr val="F7CC17"/>
      </a:lt2>
      <a:accent1>
        <a:srgbClr val="CDCD1F"/>
      </a:accent1>
      <a:accent2>
        <a:srgbClr val="368D2D"/>
      </a:accent2>
      <a:accent3>
        <a:srgbClr val="B1C4DE"/>
      </a:accent3>
      <a:accent4>
        <a:srgbClr val="DADADA"/>
      </a:accent4>
      <a:accent5>
        <a:srgbClr val="E3E3AB"/>
      </a:accent5>
      <a:accent6>
        <a:srgbClr val="307F28"/>
      </a:accent6>
      <a:hlink>
        <a:srgbClr val="0066FF"/>
      </a:hlink>
      <a:folHlink>
        <a:srgbClr val="FF9900"/>
      </a:folHlink>
    </a:clrScheme>
    <a:fontScheme name="Childrens drawings on blue design templat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Childrens drawings on blue design template 1">
        <a:dk1>
          <a:srgbClr val="000066"/>
        </a:dk1>
        <a:lt1>
          <a:srgbClr val="FFFFFF"/>
        </a:lt1>
        <a:dk2>
          <a:srgbClr val="4A8AC4"/>
        </a:dk2>
        <a:lt2>
          <a:srgbClr val="F7CC17"/>
        </a:lt2>
        <a:accent1>
          <a:srgbClr val="CDCD1F"/>
        </a:accent1>
        <a:accent2>
          <a:srgbClr val="368D2D"/>
        </a:accent2>
        <a:accent3>
          <a:srgbClr val="B1C4DE"/>
        </a:accent3>
        <a:accent4>
          <a:srgbClr val="DADADA"/>
        </a:accent4>
        <a:accent5>
          <a:srgbClr val="E3E3AB"/>
        </a:accent5>
        <a:accent6>
          <a:srgbClr val="307F28"/>
        </a:accent6>
        <a:hlink>
          <a:srgbClr val="0066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lementary_classroom_rules_presentation">
  <a:themeElements>
    <a:clrScheme name="Class Rules for Third Grade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lass Rules for Third Grad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lass Rules for Third Grade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Elementary_classroom_rules_presentation">
  <a:themeElements>
    <a:clrScheme name="Class Rules for Third Grade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lass Rules for Third Grad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lass Rules for Third Grade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10077</TotalTime>
  <Words>439</Words>
  <Application>Microsoft Office PowerPoint</Application>
  <PresentationFormat>On-screen Show (4:3)</PresentationFormat>
  <Paragraphs>104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Childrens drawings on blue design template</vt:lpstr>
      <vt:lpstr>1_Office Theme</vt:lpstr>
      <vt:lpstr>5_Office Theme</vt:lpstr>
      <vt:lpstr>Elementary_classroom_rules_presentation</vt:lpstr>
      <vt:lpstr>2_Elementary_classroom_rules_presentation</vt:lpstr>
      <vt:lpstr>2_Office Theme</vt:lpstr>
      <vt:lpstr>Good morning Unicorns!</vt:lpstr>
      <vt:lpstr>PowerPoint Presentation</vt:lpstr>
      <vt:lpstr>Let’s start the day by being… </vt:lpstr>
      <vt:lpstr>Maths answers from Monday</vt:lpstr>
      <vt:lpstr>PowerPoint Presentation</vt:lpstr>
      <vt:lpstr>PowerPoint Presentation</vt:lpstr>
      <vt:lpstr>Maths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country did your class reach?</vt:lpstr>
      <vt:lpstr>    </vt:lpstr>
      <vt:lpstr>PowerPoint Presentation</vt:lpstr>
      <vt:lpstr>PowerPoint Presentation</vt:lpstr>
      <vt:lpstr>PowerPoint Presentation</vt:lpstr>
      <vt:lpstr>        Reading online </vt:lpstr>
      <vt:lpstr>                  Enjoy, Unicorns!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 Unicorns!</dc:title>
  <dc:creator>user</dc:creator>
  <cp:lastModifiedBy>user</cp:lastModifiedBy>
  <cp:revision>206</cp:revision>
  <cp:lastPrinted>2020-06-17T10:44:05Z</cp:lastPrinted>
  <dcterms:created xsi:type="dcterms:W3CDTF">2020-03-17T20:05:19Z</dcterms:created>
  <dcterms:modified xsi:type="dcterms:W3CDTF">2020-07-11T15:10:39Z</dcterms:modified>
</cp:coreProperties>
</file>