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300" r:id="rId5"/>
    <p:sldId id="351" r:id="rId6"/>
    <p:sldId id="312" r:id="rId7"/>
    <p:sldId id="361" r:id="rId8"/>
    <p:sldId id="323" r:id="rId9"/>
    <p:sldId id="316" r:id="rId10"/>
    <p:sldId id="357" r:id="rId11"/>
    <p:sldId id="375" r:id="rId12"/>
    <p:sldId id="371" r:id="rId13"/>
    <p:sldId id="373" r:id="rId14"/>
    <p:sldId id="374" r:id="rId15"/>
    <p:sldId id="262" r:id="rId16"/>
    <p:sldId id="370" r:id="rId17"/>
    <p:sldId id="360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DD7F3"/>
    <a:srgbClr val="D1B2E8"/>
    <a:srgbClr val="FF66CC"/>
    <a:srgbClr val="FFFFCC"/>
    <a:srgbClr val="CCFFFF"/>
    <a:srgbClr val="A9EDD6"/>
    <a:srgbClr val="FFFF99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600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490-2962-4A3D-8059-CE37BB2E419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11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36B6-3CB5-4F44-A344-92BCD45B5D3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7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13DD-6DCA-4C21-A5D2-F85016825A7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84B4-CB89-4269-8E7D-5C9B97A6B4A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483B-C975-437A-BB47-DE1155CE821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6EA9-4AE1-46FD-9F48-346179D2823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1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7A48-61C4-4F13-A884-A8EA5F877A0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94F3-E68A-4158-A48F-CC5EBBA5683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5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7BFE-336A-4148-BF2E-90E6DA0BA57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9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9BC-C93B-49EB-B03D-6B4FCB74CB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96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F1D4-6806-4192-A706-C33D5A78774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7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9228" y="1128485"/>
            <a:ext cx="459377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9228" y="3608160"/>
            <a:ext cx="459377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9D7B35-95B5-484E-A304-7C2596A3B211}"/>
              </a:ext>
            </a:extLst>
          </p:cNvPr>
          <p:cNvSpPr/>
          <p:nvPr userDrawn="1"/>
        </p:nvSpPr>
        <p:spPr>
          <a:xfrm>
            <a:off x="3668486" y="1308100"/>
            <a:ext cx="76200" cy="424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25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7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07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861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825625"/>
            <a:ext cx="30861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08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0861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5942" y="1681163"/>
            <a:ext cx="308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5942" y="2505075"/>
            <a:ext cx="30861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6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1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5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prezentr.com/?utm_source=templates&amp;utm_medium=presentation&amp;utm_campaign=free_downloads_2020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007A-8677-41B4-BD75-B6EB431A34B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789611"/>
            <a:ext cx="6719207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>
                <a:solidFill>
                  <a:prstClr val="white"/>
                </a:solidFill>
              </a:rPr>
              <a:pPr/>
              <a:t>7/5/2020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1183822" cy="315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9926" y="4955531"/>
            <a:ext cx="896556" cy="24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071410" y="2546066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Find more PowerPoint templates on </a:t>
            </a:r>
            <a:r>
              <a:rPr lang="bs-Latn-BA" sz="1200" b="1" dirty="0">
                <a:solidFill>
                  <a:prstClr val="black">
                    <a:lumMod val="50000"/>
                    <a:lumOff val="50000"/>
                  </a:prstClr>
                </a:solidFill>
                <a:hlinkClick r:id="rId13"/>
              </a:rPr>
              <a:t>prezentr.com</a:t>
            </a:r>
            <a:r>
              <a:rPr lang="bs-Latn-BA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!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89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6tEvWno8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Welcome back Elves!</a:t>
            </a:r>
            <a:b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endParaRPr lang="en-GB" sz="5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en-GB" sz="4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Let’s get busy Elves.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313849" cy="601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7693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481" y="8586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Create a pirate flag to add to the ship you built! </a:t>
            </a:r>
            <a:r>
              <a:rPr lang="en-GB" sz="2800" dirty="0" smtClean="0">
                <a:latin typeface="Comic Sans MS" panose="030F0702030302020204" pitchFamily="66" charset="0"/>
              </a:rPr>
              <a:t>  What </a:t>
            </a:r>
            <a:r>
              <a:rPr lang="en-GB" sz="2800" dirty="0" smtClean="0">
                <a:latin typeface="Comic Sans MS" panose="030F0702030302020204" pitchFamily="66" charset="0"/>
              </a:rPr>
              <a:t>could you add to make it your flag?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21" y="152400"/>
            <a:ext cx="12319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8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8967"/>
            <a:ext cx="7886700" cy="1325563"/>
          </a:xfrm>
        </p:spPr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Zoom on Friday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601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 It’s Eco Day tomorrow. </a:t>
            </a:r>
            <a:r>
              <a:rPr lang="en-US" sz="2400" dirty="0" smtClean="0">
                <a:latin typeface="Comic Sans MS" panose="030F0702030302020204" pitchFamily="66" charset="0"/>
              </a:rPr>
              <a:t>Can you dress up or wear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an accessory to be an Eco Warrior tomorrow?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We </a:t>
            </a:r>
            <a:r>
              <a:rPr lang="en-US" sz="2400" dirty="0" smtClean="0">
                <a:latin typeface="Comic Sans MS" panose="030F0702030302020204" pitchFamily="66" charset="0"/>
              </a:rPr>
              <a:t>are going to go on a Word Scavenger Hunt. So be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ready to search for things around your house!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I look forward to seeing you tomorrow!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Have a lovely weekend and enjoy Eco Day!</a:t>
            </a:r>
            <a:b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Don’t forget to send me photos of your work or activities!</a:t>
            </a:r>
            <a:b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5400" dirty="0">
                <a:solidFill>
                  <a:srgbClr val="FF66CC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Thank you.</a:t>
            </a:r>
            <a:endParaRPr lang="en-GB" sz="5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Green group</a:t>
            </a:r>
          </a:p>
          <a:p>
            <a:r>
              <a:rPr lang="en-GB" dirty="0" smtClean="0"/>
              <a:t>Wednesday’s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598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848" y="152359"/>
            <a:ext cx="4648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20p, 20p, 5p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 20p, 20p, 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20p, 10p, 10p, 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10p, 10p, 10p, 10p, 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20p, 10p, 5p, 5p, 5p,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10p, 10p, 10p, 5p,5p,5p,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20p, 5p, 5p, 5p, 5p, 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10p, 5p, 5p, 5p, 5p, 5p, 5p,5p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5p, 5p, 5p, 5p,5p,5p, 5p, 5p, 5p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10p, 10p, 5p,5p,5p,5p,5p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3. 50p  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20p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, 20p,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 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20p, 10p, 10p,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10p, 10p, 10p, 10p,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20p, 10p, 5p, 5p, 5p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10p, 10p, 10p,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5p,5p,5p,5p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20p, 5p, 5p, 5p, 5p,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 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10p, 5p, 5p, 5p, 5p, 5p,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5p,5p, 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5p, 5p, 5p, 5p,5p,5p, 5p, 5p,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   10p, 10p,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5p,5p,5p,5p,5p,5p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It’s Thursday!</a:t>
            </a:r>
            <a:b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endParaRPr lang="en-GB" sz="5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124075"/>
            <a:ext cx="9067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Thursday 9</a:t>
            </a:r>
            <a:r>
              <a:rPr kumimoji="1" lang="en-GB" sz="4400" kern="0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July 2020</a:t>
            </a:r>
            <a:endParaRPr kumimoji="1" lang="en-GB" sz="4400" kern="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Good Morning!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z="1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68375"/>
            <a:ext cx="8609013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75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32" y="2427744"/>
            <a:ext cx="9099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lvl="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Let’s listen to the Pirates Next Door by Jonny 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Duddle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The Pirates Next Door by Jonny 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Duddle</a:t>
            </a: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800" dirty="0">
                <a:solidFill>
                  <a:srgbClr val="FF3B3B"/>
                </a:solidFill>
                <a:latin typeface="Comic Sans MS" panose="030F0702030302020204" pitchFamily="66" charset="0"/>
              </a:rPr>
              <a:t>https://www.youtube.com/watch?v=ZA6tEvWno8c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343"/>
            <a:ext cx="2667000" cy="222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130" y="1436844"/>
            <a:ext cx="24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82925" y="1836954"/>
            <a:ext cx="5546475" cy="1668246"/>
          </a:xfrm>
          <a:prstGeom prst="wedgeRoundRectCallout">
            <a:avLst>
              <a:gd name="adj1" fmla="val 21850"/>
              <a:gd name="adj2" fmla="val 84584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36188" y="2362200"/>
            <a:ext cx="703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are learning to understand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Texts.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45013"/>
            <a:ext cx="26701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1" y="841420"/>
            <a:ext cx="5524316" cy="554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40" y="93663"/>
            <a:ext cx="1533160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3663"/>
            <a:ext cx="1533160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79" y="93663"/>
            <a:ext cx="4759682" cy="605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752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Write out your sentences in your books.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8649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9231"/>
            <a:ext cx="1533160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oom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6" id="{4C616217-E183-134E-A8FC-F4B3916EFF6E}" vid="{F30FFA8A-4E99-3D45-892D-20BB4DC77DF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460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Childrens drawings on blue design template</vt:lpstr>
      <vt:lpstr>1_Office Theme</vt:lpstr>
      <vt:lpstr>Diseño predeterminado</vt:lpstr>
      <vt:lpstr>Zoom-PowerPoint-Template</vt:lpstr>
      <vt:lpstr>   Welcome back Elves! </vt:lpstr>
      <vt:lpstr>PowerPoint Presentation</vt:lpstr>
      <vt:lpstr>  It’s Thursday! </vt:lpstr>
      <vt:lpstr>PowerPoint Presentation</vt:lpstr>
      <vt:lpstr>English</vt:lpstr>
      <vt:lpstr>English</vt:lpstr>
      <vt:lpstr>English</vt:lpstr>
      <vt:lpstr>PowerPoint Presentation</vt:lpstr>
      <vt:lpstr>PowerPoint Presentation</vt:lpstr>
      <vt:lpstr>PowerPoint Presentation</vt:lpstr>
      <vt:lpstr>PowerPoint Presentation</vt:lpstr>
      <vt:lpstr>        Reading online </vt:lpstr>
      <vt:lpstr>Zoom on Friday</vt:lpstr>
      <vt:lpstr>       Have a lovely weekend and enjoy Eco Day! Don’t forget to send me photos of your work or activities!  Thank you.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585</cp:revision>
  <cp:lastPrinted>2020-07-02T07:11:56Z</cp:lastPrinted>
  <dcterms:created xsi:type="dcterms:W3CDTF">2020-03-17T20:05:19Z</dcterms:created>
  <dcterms:modified xsi:type="dcterms:W3CDTF">2020-07-05T11:15:53Z</dcterms:modified>
</cp:coreProperties>
</file>