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44" r:id="rId3"/>
    <p:sldMasterId id="2147483856" r:id="rId4"/>
    <p:sldMasterId id="2147483870" r:id="rId5"/>
    <p:sldMasterId id="2147483920" r:id="rId6"/>
    <p:sldMasterId id="2147483932" r:id="rId7"/>
  </p:sldMasterIdLst>
  <p:notesMasterIdLst>
    <p:notesMasterId r:id="rId27"/>
  </p:notesMasterIdLst>
  <p:sldIdLst>
    <p:sldId id="370" r:id="rId8"/>
    <p:sldId id="258" r:id="rId9"/>
    <p:sldId id="414" r:id="rId10"/>
    <p:sldId id="410" r:id="rId11"/>
    <p:sldId id="424" r:id="rId12"/>
    <p:sldId id="420" r:id="rId13"/>
    <p:sldId id="421" r:id="rId14"/>
    <p:sldId id="423" r:id="rId15"/>
    <p:sldId id="347" r:id="rId16"/>
    <p:sldId id="348" r:id="rId17"/>
    <p:sldId id="412" r:id="rId18"/>
    <p:sldId id="413" r:id="rId19"/>
    <p:sldId id="360" r:id="rId20"/>
    <p:sldId id="361" r:id="rId21"/>
    <p:sldId id="419" r:id="rId22"/>
    <p:sldId id="362" r:id="rId23"/>
    <p:sldId id="416" r:id="rId24"/>
    <p:sldId id="262" r:id="rId25"/>
    <p:sldId id="3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D6F"/>
    <a:srgbClr val="66FF99"/>
    <a:srgbClr val="D1B2E8"/>
    <a:srgbClr val="FF3B3B"/>
    <a:srgbClr val="C13F52"/>
    <a:srgbClr val="D4F5F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0428-203A-48BE-98E0-C35C304D78D4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9BFD-D38D-4382-BEA6-64FB7448B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6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9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69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17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11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66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2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62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26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78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44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28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77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28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28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82195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56931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02777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50652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77258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61925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97459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47988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97331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14403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08019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81983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78048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14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70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14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14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87504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7374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295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13853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30313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76401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53216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11760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5980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88649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30680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39366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763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167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9729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5749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708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4281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149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087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8980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26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7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2969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501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51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129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4002088" y="1722444"/>
            <a:ext cx="4189412" cy="4162425"/>
            <a:chOff x="4002736" y="1701428"/>
            <a:chExt cx="4189074" cy="4163173"/>
          </a:xfrm>
        </p:grpSpPr>
        <p:sp>
          <p:nvSpPr>
            <p:cNvPr id="7" name="Oval 6">
              <a:extLst/>
            </p:cNvPr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9" name="Oval 8">
              <a:extLst/>
            </p:cNvPr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0" name="Oval 9">
              <a:extLst/>
            </p:cNvPr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1" name="Oval 10">
              <a:extLst/>
            </p:cNvPr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2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77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ectangle 8">
            <a:extLst/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4446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2895601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755651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9778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3683000" y="3067056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4816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4611690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2684464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3424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503241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3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5685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ounded Rectangle 4">
            <a:extLst/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ounded Rectangle 5">
            <a:extLst/>
          </p:cNvPr>
          <p:cNvSpPr/>
          <p:nvPr userDrawn="1"/>
        </p:nvSpPr>
        <p:spPr>
          <a:xfrm>
            <a:off x="3336927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ounded Rectangle 6">
            <a:extLst/>
          </p:cNvPr>
          <p:cNvSpPr/>
          <p:nvPr userDrawn="1"/>
        </p:nvSpPr>
        <p:spPr>
          <a:xfrm>
            <a:off x="5915028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ounded Rectangle 8">
            <a:extLst/>
          </p:cNvPr>
          <p:cNvSpPr/>
          <p:nvPr userDrawn="1"/>
        </p:nvSpPr>
        <p:spPr>
          <a:xfrm>
            <a:off x="755653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0" name="Rounded Rectangle 9">
            <a:extLst/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1" name="Rounded Rectangle 10">
            <a:extLst/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9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15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3752850" y="1514481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9" name="Rectangle 8">
            <a:extLst/>
          </p:cNvPr>
          <p:cNvSpPr/>
          <p:nvPr userDrawn="1"/>
        </p:nvSpPr>
        <p:spPr>
          <a:xfrm>
            <a:off x="6119816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0" name="Rectangle 9">
            <a:extLst/>
          </p:cNvPr>
          <p:cNvSpPr/>
          <p:nvPr userDrawn="1"/>
        </p:nvSpPr>
        <p:spPr>
          <a:xfrm>
            <a:off x="6119816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1" name="Rectangle 10">
            <a:extLst/>
          </p:cNvPr>
          <p:cNvSpPr/>
          <p:nvPr userDrawn="1"/>
        </p:nvSpPr>
        <p:spPr>
          <a:xfrm>
            <a:off x="6119816" y="1514481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6677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503241" y="2930531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503241" y="512769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Title 1">
            <a:extLst/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6" name="Title 1">
            <a:extLst/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7" name="Content Placeholder 15">
            <a:extLst/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 Light" pitchFamily="2" charset="0"/>
              </a:rPr>
              <a:t>Statement 1 Lorem ipsum </a:t>
            </a:r>
            <a:r>
              <a:rPr lang="en-GB" dirty="0" err="1">
                <a:latin typeface="Twinkl Light" pitchFamily="2" charset="0"/>
              </a:rPr>
              <a:t>dolor</a:t>
            </a:r>
            <a:r>
              <a:rPr lang="en-GB" dirty="0">
                <a:latin typeface="Twinkl Light" pitchFamily="2" charset="0"/>
              </a:rPr>
              <a:t> sit </a:t>
            </a:r>
            <a:r>
              <a:rPr lang="en-GB" dirty="0" err="1">
                <a:latin typeface="Twinkl Light" pitchFamily="2" charset="0"/>
              </a:rPr>
              <a:t>amet</a:t>
            </a:r>
            <a:r>
              <a:rPr lang="en-GB" dirty="0">
                <a:latin typeface="Twinkl Light" pitchFamily="2" charset="0"/>
              </a:rPr>
              <a:t>, </a:t>
            </a:r>
            <a:r>
              <a:rPr lang="en-GB" dirty="0" err="1">
                <a:latin typeface="Twinkl Light" pitchFamily="2" charset="0"/>
              </a:rPr>
              <a:t>consectetur</a:t>
            </a:r>
            <a:r>
              <a:rPr lang="en-GB" dirty="0">
                <a:latin typeface="Twinkl Light" pitchFamily="2" charset="0"/>
              </a:rPr>
              <a:t> </a:t>
            </a:r>
            <a:r>
              <a:rPr lang="en-GB" dirty="0" err="1">
                <a:latin typeface="Twinkl Light" pitchFamily="2" charset="0"/>
              </a:rPr>
              <a:t>adipiscing</a:t>
            </a:r>
            <a:r>
              <a:rPr lang="en-GB" dirty="0">
                <a:latin typeface="Twinkl Light" pitchFamily="2" charset="0"/>
              </a:rPr>
              <a:t> </a:t>
            </a:r>
            <a:r>
              <a:rPr lang="en-GB" dirty="0" err="1">
                <a:latin typeface="Twinkl Light" pitchFamily="2" charset="0"/>
              </a:rPr>
              <a:t>elit</a:t>
            </a:r>
            <a:r>
              <a:rPr lang="en-GB" dirty="0">
                <a:latin typeface="Twinkl Light" pitchFamily="2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 Light" pitchFamily="2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 Light" pitchFamily="2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/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8701186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/>
          </p:cNvPr>
          <p:cNvSpPr txBox="1">
            <a:spLocks noChangeArrowheads="1"/>
          </p:cNvSpPr>
          <p:nvPr userDrawn="1"/>
        </p:nvSpPr>
        <p:spPr bwMode="auto">
          <a:xfrm>
            <a:off x="1533527" y="2078038"/>
            <a:ext cx="6067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Photoshop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 using the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PowerPoint Actions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 (Z:\#Action Templates\#Actions\PowerPoint)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>
              <a:solidFill>
                <a:srgbClr val="1C1C1C"/>
              </a:solidFill>
              <a:latin typeface="BPreplay" panose="02000503000000020004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Add your backgrounds to the appropriate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Master Slides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75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5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83" y="24621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52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28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64" y="2116166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58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76" y="24614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5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14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7" y="2116152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08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3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6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ZA6tEvWno8c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5172" cy="61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23259" y="152400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1: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581525" cy="476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2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7400" y="159327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2: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33" y="1066800"/>
            <a:ext cx="4465814" cy="52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7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23259" y="152400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3: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15" y="1143000"/>
            <a:ext cx="4341885" cy="513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0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32448" y="1143000"/>
            <a:ext cx="7391400" cy="1620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325" y="762000"/>
            <a:ext cx="7912123" cy="180257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You can write your answers in your exercise books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328873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Challenge 1.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Challenge 2.</a:t>
            </a:r>
            <a:endParaRPr lang="en-GB" sz="9600" dirty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</a:t>
            </a:r>
            <a:r>
              <a:rPr lang="en-GB" sz="9600" dirty="0">
                <a:latin typeface="Comic Sans MS" panose="030F0702030302020204" pitchFamily="66" charset="0"/>
              </a:rPr>
              <a:t>Challenge </a:t>
            </a:r>
            <a:r>
              <a:rPr lang="en-GB" sz="9600" dirty="0" smtClean="0">
                <a:latin typeface="Comic Sans MS" panose="030F0702030302020204" pitchFamily="66" charset="0"/>
              </a:rPr>
              <a:t>3.</a:t>
            </a:r>
            <a:endParaRPr lang="en-GB" sz="9600" dirty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4" y="3264407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541609" y="4328520"/>
            <a:ext cx="636617" cy="616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0" y="5638824"/>
            <a:ext cx="751154" cy="55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8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Music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600" u="sng" dirty="0">
                <a:latin typeface="Comic Sans MS" panose="030F0702030302020204" pitchFamily="66" charset="0"/>
              </a:rPr>
              <a:t/>
            </a:r>
            <a:br>
              <a:rPr lang="en-GB" sz="3600" u="sng" dirty="0">
                <a:latin typeface="Comic Sans MS" panose="030F0702030302020204" pitchFamily="66" charset="0"/>
              </a:rPr>
            </a:br>
            <a:r>
              <a:rPr lang="en-GB" sz="3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Music</a:t>
            </a:r>
            <a:br>
              <a:rPr lang="en-GB" sz="3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I </a:t>
            </a:r>
            <a:r>
              <a:rPr lang="en-GB" sz="4000" dirty="0">
                <a:latin typeface="Comic Sans MS" panose="030F0702030302020204" pitchFamily="66" charset="0"/>
              </a:rPr>
              <a:t>would like you to compose your own pirate song!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This pirate song can be about how the pirates celebrate when they win the treasure and the golden pants. 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Have a go at performing your song using </a:t>
            </a:r>
            <a:r>
              <a:rPr lang="en-GB" sz="4000" dirty="0" smtClean="0">
                <a:latin typeface="Comic Sans MS" panose="030F0702030302020204" pitchFamily="66" charset="0"/>
              </a:rPr>
              <a:t>your best </a:t>
            </a:r>
            <a:r>
              <a:rPr lang="en-GB" sz="4000" dirty="0">
                <a:latin typeface="Comic Sans MS" panose="030F0702030302020204" pitchFamily="66" charset="0"/>
              </a:rPr>
              <a:t>pirate voice!</a:t>
            </a:r>
          </a:p>
        </p:txBody>
      </p:sp>
      <p:pic>
        <p:nvPicPr>
          <p:cNvPr id="4" name="Picture 2" descr="Image result for musi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9" y="990600"/>
            <a:ext cx="1333501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0" y="1447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u="sng" dirty="0">
                <a:latin typeface="Comic Sans MS" panose="030F0702030302020204" pitchFamily="66" charset="0"/>
              </a:rPr>
              <a:t>The Big Ship Sails On The Alley-Alley-O</a:t>
            </a:r>
          </a:p>
          <a:p>
            <a:r>
              <a:rPr lang="en-GB" sz="1600" b="1" i="1" dirty="0">
                <a:latin typeface="Comic Sans MS" panose="030F0702030302020204" pitchFamily="66" charset="0"/>
              </a:rPr>
              <a:t>The big ship sails on the alley-alley-o 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i="1" dirty="0">
                <a:latin typeface="Comic Sans MS" panose="030F0702030302020204" pitchFamily="66" charset="0"/>
              </a:rPr>
              <a:t>The alley-alley-o, the alley-alley-o,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i="1" dirty="0">
                <a:latin typeface="Comic Sans MS" panose="030F0702030302020204" pitchFamily="66" charset="0"/>
              </a:rPr>
              <a:t>The big ship sails on the alley-alley-o 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i="1" dirty="0">
                <a:latin typeface="Comic Sans MS" panose="030F0702030302020204" pitchFamily="66" charset="0"/>
              </a:rPr>
              <a:t>On the last day of September.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i="1" dirty="0">
                <a:latin typeface="Comic Sans MS" panose="030F0702030302020204" pitchFamily="66" charset="0"/>
              </a:rPr>
              <a:t>The captain says that’ll never never do,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i="1" dirty="0">
                <a:latin typeface="Comic Sans MS" panose="030F0702030302020204" pitchFamily="66" charset="0"/>
              </a:rPr>
              <a:t>Never never do, never never do.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i="1" dirty="0">
                <a:latin typeface="Comic Sans MS" panose="030F0702030302020204" pitchFamily="66" charset="0"/>
              </a:rPr>
              <a:t>The captain says that’ll never never do,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i="1" dirty="0">
                <a:latin typeface="Comic Sans MS" panose="030F0702030302020204" pitchFamily="66" charset="0"/>
              </a:rPr>
              <a:t>On the last day of September.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i="1" dirty="0">
                <a:latin typeface="Comic Sans MS" panose="030F0702030302020204" pitchFamily="66" charset="0"/>
              </a:rPr>
              <a:t>The big ship sank to the bottom of the sea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i="1" dirty="0">
                <a:latin typeface="Comic Sans MS" panose="030F0702030302020204" pitchFamily="66" charset="0"/>
              </a:rPr>
              <a:t>The bottom of the sea, the bottom of the sea,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i="1" dirty="0">
                <a:latin typeface="Comic Sans MS" panose="030F0702030302020204" pitchFamily="66" charset="0"/>
              </a:rPr>
              <a:t>The big ship sank to the bottom of the sea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i="1" dirty="0">
                <a:latin typeface="Comic Sans MS" panose="030F0702030302020204" pitchFamily="66" charset="0"/>
              </a:rPr>
              <a:t>On the last day of September.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i="1" dirty="0">
                <a:latin typeface="Comic Sans MS" panose="030F0702030302020204" pitchFamily="66" charset="0"/>
              </a:rPr>
              <a:t>We all dip our heads in the deep blue sea,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i="1" dirty="0">
                <a:latin typeface="Comic Sans MS" panose="030F0702030302020204" pitchFamily="66" charset="0"/>
              </a:rPr>
              <a:t>The deep, blue sea, the deep, blue sea,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i="1" dirty="0">
                <a:latin typeface="Comic Sans MS" panose="030F0702030302020204" pitchFamily="66" charset="0"/>
              </a:rPr>
              <a:t>We all dip our heads in the deep, blue sea,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i="1" dirty="0">
                <a:latin typeface="Comic Sans MS" panose="030F0702030302020204" pitchFamily="66" charset="0"/>
              </a:rPr>
              <a:t>On the last day of September.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57200"/>
            <a:ext cx="7877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Here is an example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pirate song:</a:t>
            </a:r>
          </a:p>
        </p:txBody>
      </p:sp>
      <p:pic>
        <p:nvPicPr>
          <p:cNvPr id="1026" name="Picture 2" descr="If You Want To Be A Pirate Song | Kids Music | Nursery Rhyme | Th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4025"/>
            <a:ext cx="3403368" cy="191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7455" y="2362200"/>
            <a:ext cx="4270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u="sng" dirty="0" smtClean="0">
                <a:solidFill>
                  <a:srgbClr val="000000"/>
                </a:solidFill>
              </a:rPr>
              <a:t>Outdoor Activity</a:t>
            </a:r>
            <a:endParaRPr lang="en-GB" sz="4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383817"/>
            <a:ext cx="76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Every day I am going to give you an activity that can be carried out either outdoors, (if the sun is shining) or indoors (if we’re not as lucky as the weather!). 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Today it’s building a boat for a pirate…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EPS Illustration - Outdoor activities. Vector Clipart gg74597934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1800192" cy="18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241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28600" y="609600"/>
            <a:ext cx="8458200" cy="5638801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</a:p>
          <a:p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38200"/>
            <a:ext cx="7924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400" b="1" u="sng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9314" t="19769" r="10850" b="12208"/>
          <a:stretch/>
        </p:blipFill>
        <p:spPr bwMode="auto">
          <a:xfrm>
            <a:off x="609600" y="685799"/>
            <a:ext cx="7924800" cy="5486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34233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8001000" cy="2286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log on to Bug Club and read for at least 15 minutes</a:t>
            </a: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Make sure you answer your bug questions!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52" y="424751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7" y="502054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1524000" y="3810000"/>
            <a:ext cx="7162800" cy="4572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>
                <a:latin typeface="Comic Sans MS" panose="030F0702030302020204" pitchFamily="66" charset="0"/>
              </a:rPr>
              <a:t/>
            </a:r>
            <a:br>
              <a:rPr lang="en-GB" sz="3200" u="sng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Enjoy, Unicorns!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6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829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Unicorns!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today: </a:t>
            </a:r>
            <a:r>
              <a:rPr lang="en-GB" sz="4400" smtClean="0">
                <a:latin typeface="Comic Sans MS" panose="030F0702030302020204" pitchFamily="66" charset="0"/>
              </a:rPr>
              <a:t>Monday 13</a:t>
            </a:r>
            <a:r>
              <a:rPr lang="en-GB" sz="4400" baseline="30000" smtClean="0">
                <a:latin typeface="Comic Sans MS" panose="030F0702030302020204" pitchFamily="66" charset="0"/>
              </a:rPr>
              <a:t>th</a:t>
            </a:r>
            <a:r>
              <a:rPr lang="en-GB" sz="4400" smtClean="0">
                <a:latin typeface="Comic Sans MS" panose="030F0702030302020204" pitchFamily="66" charset="0"/>
              </a:rPr>
              <a:t> July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2" descr="Reception: ICT Lesson! | rainbow-montessori-school.co.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918200"/>
            <a:ext cx="3644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8"/>
            <a:ext cx="3646488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4150" y="1330288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Mrs Roberts is looking forward </a:t>
            </a:r>
            <a:r>
              <a:rPr lang="en-GB" altLang="en-US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to seeing lots of you at </a:t>
            </a:r>
            <a:r>
              <a:rPr lang="en-GB" altLang="en-US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her ‘Meet the Teacher’ Zoom </a:t>
            </a:r>
            <a:r>
              <a:rPr lang="en-GB" altLang="en-US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session at </a:t>
            </a:r>
            <a:r>
              <a:rPr lang="en-GB" altLang="en-US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11.30 </a:t>
            </a:r>
            <a:r>
              <a:rPr lang="en-GB" altLang="en-US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this </a:t>
            </a:r>
            <a:r>
              <a:rPr lang="en-GB" altLang="en-US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morning!</a:t>
            </a:r>
            <a:endParaRPr lang="en-GB" altLang="en-US" sz="2400" b="1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276600"/>
            <a:ext cx="2469094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651" y="2236900"/>
            <a:ext cx="7632845" cy="43163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723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u="sng" dirty="0" smtClean="0">
                <a:latin typeface="Comic Sans MS" panose="030F0702030302020204" pitchFamily="66" charset="0"/>
              </a:rPr>
              <a:t>Let’s start the day by being…</a:t>
            </a:r>
            <a:br>
              <a:rPr lang="en-GB" sz="3600" u="sng" dirty="0" smtClean="0">
                <a:latin typeface="Comic Sans MS" panose="030F0702030302020204" pitchFamily="66" charset="0"/>
              </a:rPr>
            </a:br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32" y="4724400"/>
            <a:ext cx="7886700" cy="1828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en-GB" sz="19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46" y="734291"/>
            <a:ext cx="1838554" cy="137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7150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4D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67200"/>
            <a:ext cx="7848600" cy="243840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This week we are continuing with our pirate theme and our book this week is ‘The Pirates Next Door’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Have a listen to this fantastic story:</a:t>
            </a:r>
          </a:p>
          <a:p>
            <a:r>
              <a:rPr lang="en-GB" sz="2800" dirty="0" smtClean="0">
                <a:latin typeface="Comic Sans MS" panose="030F0702030302020204" pitchFamily="66" charset="0"/>
                <a:hlinkClick r:id="rId2"/>
              </a:rPr>
              <a:t>https://www.youtube.com/watch?v=ZA6tEvWno8c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04800"/>
            <a:ext cx="406635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914400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1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52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 from last Wednesday.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" y="2176211"/>
            <a:ext cx="8991600" cy="361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3657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400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4648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600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3657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800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4648200"/>
            <a:ext cx="115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1000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23259" y="152400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2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727510" cy="288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3159" y="3886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800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384862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300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76769" y="159327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3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582341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Can you solve my clues?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 am thinking of a number that is 100 more than 56. What is my number</a:t>
            </a:r>
            <a:r>
              <a:rPr lang="en-GB" dirty="0" smtClean="0">
                <a:latin typeface="Comic Sans MS" panose="030F0702030302020204" pitchFamily="66" charset="0"/>
              </a:rPr>
              <a:t>?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156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 am thinking of a number that is 100 less than 678. What is my number</a:t>
            </a:r>
            <a:r>
              <a:rPr lang="en-GB" dirty="0" smtClean="0">
                <a:latin typeface="Comic Sans MS" panose="030F0702030302020204" pitchFamily="66" charset="0"/>
              </a:rPr>
              <a:t>?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578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 am thinking of a number that is 100 more than 876. What is my number</a:t>
            </a:r>
            <a:r>
              <a:rPr lang="en-GB" dirty="0" smtClean="0">
                <a:latin typeface="Comic Sans MS" panose="030F0702030302020204" pitchFamily="66" charset="0"/>
              </a:rPr>
              <a:t>?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979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 am thinking of a number that is 100 less than 1200. What is my number?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1100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52082"/>
            <a:ext cx="6858000" cy="2387600"/>
          </a:xfrm>
        </p:spPr>
        <p:txBody>
          <a:bodyPr>
            <a:normAutofit/>
          </a:bodyPr>
          <a:lstStyle/>
          <a:p>
            <a:r>
              <a:rPr lang="en-GB" sz="4000" u="sng" dirty="0" smtClean="0">
                <a:latin typeface="Comic Sans MS" panose="030F0702030302020204" pitchFamily="66" charset="0"/>
              </a:rPr>
              <a:t>Maths</a:t>
            </a:r>
            <a:br>
              <a:rPr lang="en-GB" sz="4000" u="sng" dirty="0" smtClean="0">
                <a:latin typeface="Comic Sans MS" panose="030F0702030302020204" pitchFamily="66" charset="0"/>
              </a:rPr>
            </a:br>
            <a:endParaRPr lang="en-GB" sz="4000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28600"/>
            <a:ext cx="1274618" cy="10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6800" y="2438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339" y="2047257"/>
            <a:ext cx="3789282" cy="2076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4250459"/>
            <a:ext cx="6526579" cy="177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The 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pirate family needs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your help please, Unicorns!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Can you help 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them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to solve the problems on the next slides?</a:t>
            </a:r>
          </a:p>
        </p:txBody>
      </p:sp>
    </p:spTree>
    <p:extLst>
      <p:ext uri="{BB962C8B-B14F-4D97-AF65-F5344CB8AC3E}">
        <p14:creationId xmlns:p14="http://schemas.microsoft.com/office/powerpoint/2010/main" val="10432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10111</TotalTime>
  <Words>481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Childrens drawings on blue design template</vt:lpstr>
      <vt:lpstr>1_Office Theme</vt:lpstr>
      <vt:lpstr>5_Office Theme</vt:lpstr>
      <vt:lpstr>Elementary_classroom_rules_presentation</vt:lpstr>
      <vt:lpstr>2_Elementary_classroom_rules_presentation</vt:lpstr>
      <vt:lpstr>6_Office Theme</vt:lpstr>
      <vt:lpstr>2_Office Theme</vt:lpstr>
      <vt:lpstr>         </vt:lpstr>
      <vt:lpstr>Good morning Unicorns!</vt:lpstr>
      <vt:lpstr>PowerPoint Presentation</vt:lpstr>
      <vt:lpstr>Let’s start the day by being… </vt:lpstr>
      <vt:lpstr>PowerPoint Presentation</vt:lpstr>
      <vt:lpstr>PowerPoint Presentation</vt:lpstr>
      <vt:lpstr>PowerPoint Presentation</vt:lpstr>
      <vt:lpstr>PowerPoint Presentation</vt:lpstr>
      <vt:lpstr>Maths </vt:lpstr>
      <vt:lpstr>PowerPoint Presentation</vt:lpstr>
      <vt:lpstr>PowerPoint Presentation</vt:lpstr>
      <vt:lpstr>PowerPoint Presentation</vt:lpstr>
      <vt:lpstr> You can write your answers in your exercise books.</vt:lpstr>
      <vt:lpstr>      Music  Music   I would like you to compose your own pirate song! This pirate song can be about how the pirates celebrate when they win the treasure and the golden pants.  Have a go at performing your song using your best pirate voice!</vt:lpstr>
      <vt:lpstr>PowerPoint Presentation</vt:lpstr>
      <vt:lpstr>PowerPoint Presentation</vt:lpstr>
      <vt:lpstr>PowerPoint Presentation</vt:lpstr>
      <vt:lpstr>        Reading online </vt:lpstr>
      <vt:lpstr>                  Enjoy, Unicorns!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user</cp:lastModifiedBy>
  <cp:revision>207</cp:revision>
  <cp:lastPrinted>2020-06-17T10:44:05Z</cp:lastPrinted>
  <dcterms:created xsi:type="dcterms:W3CDTF">2020-03-17T20:05:19Z</dcterms:created>
  <dcterms:modified xsi:type="dcterms:W3CDTF">2020-07-11T15:11:14Z</dcterms:modified>
</cp:coreProperties>
</file>