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61" r:id="rId5"/>
    <p:sldId id="262" r:id="rId6"/>
    <p:sldId id="270" r:id="rId7"/>
    <p:sldId id="268" r:id="rId8"/>
    <p:sldId id="271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94D4-E604-4A8D-BFE3-BD42352B8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8909F-A6FC-40D9-9070-9706B45EF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8041-FB8D-4149-A4BB-106088C2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451C-CAF1-45E3-9782-65DBE0CD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13F00-189D-4784-BE0F-073F35B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C6C-DC59-4ECD-BE14-B911DF27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027F6-6CBF-4B6A-A71E-6B9DC5B02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E6675-1B2B-4E6F-B385-E3660840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96E2-BFF4-4C54-ABAC-D295A285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A1AA-8121-4959-BCE1-74C69B4C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0003E-FFD2-4757-8362-13393BD0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A358-37A2-4A63-85EE-053704C19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FB74-1C3A-4AA6-927B-A6E40FD3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7A75-C052-4BC7-B34E-D14871D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8FAA3-A0DF-40BA-8AF3-7369C3C8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0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4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5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81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2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64E8-06E3-4002-AB84-0FA00949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593-4118-44D1-8A66-9BBB1F9E6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AFDE-7125-4E05-B5A7-8C9A367A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294E-E8A3-4EB6-9853-E666DCF7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E9EE-66BC-4A8F-B34F-93C48E8A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4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2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3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8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03-542A-4AF9-9CE8-DC76FE1A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BBD97-F5D5-4C2D-875A-F6D6FB05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330C-2A6F-4EA7-B8C4-C05C4CD4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C917A-107A-402F-9850-DF08D0C6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119F-5773-4B89-8EF3-B44E4536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4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DAFD-121B-4DE4-B663-9F88894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F2F3-B8CC-4890-BE52-CE1296E8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608CE-46C8-4660-92E2-F3154AA5F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495C-09A4-49F1-8895-2D3D723E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BD8BD-FE36-4E19-8DF1-BADC08E4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C880-8EB3-4E12-B580-5A8FA1DC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FDA4-E3D5-41EA-97BE-D2159FCD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3F7B-6B80-4A4C-9179-217B1FD6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9E196-B7E8-46CE-8C38-0C5366FE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3353-4479-46F1-ABE4-40EC9AED1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C6A8-5B4D-4729-B9E2-2F24DD9AD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B0C9B-2320-48EE-83A8-9FB1C8C0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8061D-8550-4F93-B1B3-337B8CEE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A9C19-A790-4769-A5FE-F8B9F713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7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2D06-5671-4197-A873-E2814949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D1D35-DD92-43BB-9D71-A3595780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6C28-93D9-4A84-9742-C89A1DA5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05013-B8F2-415A-B708-9E79EFD6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97956-2F17-45F7-BBED-FE2F2C13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FF5C1-B5A9-4F58-8574-4E93A394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26CC2-1016-4271-B56F-697757A1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0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3050-006B-4C68-870C-C7B2DA57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95CA-3897-4922-8416-9CC6F3C2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863FE-23C9-470C-9649-EC4AC48BE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7D4D3-186F-4394-8F64-A1BA08AA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63DCF-1478-4C23-9A73-5E2D77DD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9692-2599-4748-AC87-48DB16A0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C0CD-9204-4454-942C-BB8330FF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0D356-90D2-4CC3-949A-C76EE65AC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AC386-369A-40A2-A673-7D45790B8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2A4A4-F69E-414C-8A12-45A1FDF9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C2917-5720-44CD-95FE-6D74CA73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BB7C-AD86-49E0-8AEE-337AF03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0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0D374-093E-4DB1-99B3-1E3F0E4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EE253-84B2-41CF-8E5A-7B05841F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28FF-2686-44AD-A464-61F8B2DD9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29C59-F424-41BA-8A27-D424BAF56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53C3-80AC-4F0E-B2F7-CFE093BF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EC84-7431-499D-91E6-1C455E99A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7B7E-510B-41D0-AD49-A5166C2B4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3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findout.com/uk/history/world-war-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booksfortopics.com/ww1" TargetMode="External"/><Relationship Id="rId4" Type="http://schemas.openxmlformats.org/officeDocument/2006/relationships/hyperlink" Target="https://www.natgeokids.com/uk/discover/history/general-history/first-world-wa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9319" y="264225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Kristen ITC" panose="03050502040202030202" pitchFamily="66" charset="0"/>
              </a:rPr>
              <a:t>Welcome to Dragons</a:t>
            </a:r>
          </a:p>
        </p:txBody>
      </p:sp>
      <p:pic>
        <p:nvPicPr>
          <p:cNvPr id="4" name="Picture 2" descr="Dragon | Monster Wiki | Fandom">
            <a:extLst>
              <a:ext uri="{FF2B5EF4-FFF2-40B4-BE49-F238E27FC236}">
                <a16:creationId xmlns:a16="http://schemas.microsoft.com/office/drawing/2014/main" id="{903385F4-5AF3-4FC9-A0D4-CAD9DE68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07" y="1310950"/>
            <a:ext cx="6448186" cy="42361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1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rnboroughprimary.co.uk/wp-content/uploads/2018/01/Jane-Pattison-Art-Specialist-Teacher-Coordinator-and-PPA-cover-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92" y="447156"/>
            <a:ext cx="2392871" cy="35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rnboroughprimary.co.uk/wp-content/uploads/2018/01/James-Atkinson-Year-4-teacher-and-PE-Coordin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9" y="454127"/>
            <a:ext cx="2379415" cy="356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arnboroughprimary.co.uk/wp-content/uploads/2018/01/Hilary-Osman-Year-3-Teaching-Assist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80" y="454127"/>
            <a:ext cx="2368323" cy="35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786" y="4172475"/>
            <a:ext cx="23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Mr Atkinson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8292" y="4182390"/>
            <a:ext cx="23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Miss Pattison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9280" y="4172474"/>
            <a:ext cx="23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Miss Osman</a:t>
            </a:r>
          </a:p>
        </p:txBody>
      </p:sp>
      <p:pic>
        <p:nvPicPr>
          <p:cNvPr id="3" name="Picture 2" descr="http://farnboroughprimary.co.uk/wp-content/uploads/2018/01/Karen-Macdonald-Class-Teacher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67" y="454127"/>
            <a:ext cx="2528250" cy="34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67660" y="4182390"/>
            <a:ext cx="23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Mrs Delaney</a:t>
            </a:r>
          </a:p>
        </p:txBody>
      </p:sp>
    </p:spTree>
    <p:extLst>
      <p:ext uri="{BB962C8B-B14F-4D97-AF65-F5344CB8AC3E}">
        <p14:creationId xmlns:p14="http://schemas.microsoft.com/office/powerpoint/2010/main" val="261952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79" y="2953987"/>
            <a:ext cx="4746171" cy="35596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9" y="304696"/>
            <a:ext cx="4803732" cy="3602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68" y="304696"/>
            <a:ext cx="4575959" cy="34319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464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74" y="1118427"/>
            <a:ext cx="1196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99"/>
                </a:solidFill>
                <a:latin typeface="Kristen ITC" panose="03050502040202030202" pitchFamily="66" charset="0"/>
              </a:rPr>
              <a:t>Our first topic next year is a history topic all about World War One.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4315C-2EA8-4F43-A735-78A44E05ACF3}"/>
              </a:ext>
            </a:extLst>
          </p:cNvPr>
          <p:cNvSpPr txBox="1"/>
          <p:nvPr/>
        </p:nvSpPr>
        <p:spPr>
          <a:xfrm>
            <a:off x="0" y="-12612"/>
            <a:ext cx="1222276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Learning: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7ADCD-FDED-4506-9107-3DF5D8FA48D3}"/>
              </a:ext>
            </a:extLst>
          </p:cNvPr>
          <p:cNvSpPr txBox="1"/>
          <p:nvPr/>
        </p:nvSpPr>
        <p:spPr>
          <a:xfrm>
            <a:off x="2814452" y="5484712"/>
            <a:ext cx="937754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dirty="0">
                <a:latin typeface="Kristen ITC" panose="03050502040202030202" pitchFamily="66" charset="0"/>
              </a:rPr>
              <a:t>You can find out more about WW1 at: </a:t>
            </a:r>
            <a:r>
              <a:rPr lang="en-GB" sz="1900" dirty="0">
                <a:latin typeface="Kristen ITC" panose="03050502040202030202" pitchFamily="66" charset="0"/>
                <a:hlinkClick r:id="rId3"/>
              </a:rPr>
              <a:t>DK Find Out </a:t>
            </a:r>
            <a:r>
              <a:rPr lang="en-GB" sz="1900" dirty="0">
                <a:latin typeface="Kristen ITC" panose="03050502040202030202" pitchFamily="66" charset="0"/>
              </a:rPr>
              <a:t> or </a:t>
            </a:r>
            <a:r>
              <a:rPr lang="en-GB" sz="1900" dirty="0">
                <a:latin typeface="Kristen ITC" panose="03050502040202030202" pitchFamily="66" charset="0"/>
                <a:hlinkClick r:id="rId4"/>
              </a:rPr>
              <a:t>National Geographic</a:t>
            </a:r>
            <a:endParaRPr lang="en-GB" sz="1900" dirty="0">
              <a:latin typeface="Kristen ITC" panose="03050502040202030202" pitchFamily="66" charset="0"/>
            </a:endParaRPr>
          </a:p>
          <a:p>
            <a:endParaRPr lang="en-GB" sz="1900" dirty="0">
              <a:latin typeface="Kristen ITC" panose="03050502040202030202" pitchFamily="66" charset="0"/>
            </a:endParaRPr>
          </a:p>
          <a:p>
            <a:r>
              <a:rPr lang="en-GB" sz="1900" dirty="0">
                <a:latin typeface="Kristen ITC" panose="03050502040202030202" pitchFamily="66" charset="0"/>
                <a:hlinkClick r:id="rId5"/>
              </a:rPr>
              <a:t>Click here for some reading suggestions about World War One</a:t>
            </a:r>
            <a:r>
              <a:rPr lang="en-GB" sz="1900" dirty="0">
                <a:latin typeface="Kristen ITC" panose="03050502040202030202" pitchFamily="66" charset="0"/>
              </a:rPr>
              <a:t>.</a:t>
            </a:r>
          </a:p>
        </p:txBody>
      </p:sp>
      <p:pic>
        <p:nvPicPr>
          <p:cNvPr id="2" name="Picture 2" descr="World War 1 facts for kids | National Geographic Kids">
            <a:extLst>
              <a:ext uri="{FF2B5EF4-FFF2-40B4-BE49-F238E27FC236}">
                <a16:creationId xmlns:a16="http://schemas.microsoft.com/office/drawing/2014/main" id="{1CA93ED9-2BD0-4CF0-B9B2-338BED59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18" y="2318756"/>
            <a:ext cx="4444723" cy="28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1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74" y="1395264"/>
            <a:ext cx="12114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0099"/>
                </a:solidFill>
                <a:latin typeface="Kristen ITC" panose="03050502040202030202" pitchFamily="66" charset="0"/>
              </a:rPr>
              <a:t>In Science, we will be looking at Animals including humans, focusing on the Human Body.</a:t>
            </a:r>
          </a:p>
          <a:p>
            <a:endParaRPr lang="en-GB" sz="36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Kristen ITC" panose="03050502040202030202" pitchFamily="66" charset="0"/>
              </a:rPr>
              <a:t>Using the science investigations and research, we will be trying to answer the question:</a:t>
            </a:r>
          </a:p>
          <a:p>
            <a:pPr marL="0" indent="0">
              <a:buNone/>
            </a:pPr>
            <a:endParaRPr lang="en-GB" sz="36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7030A0"/>
                </a:solidFill>
                <a:latin typeface="Kristen ITC" panose="03050502040202030202" pitchFamily="66" charset="0"/>
              </a:rPr>
              <a:t>How can we maintain a healthy lifestyle?</a:t>
            </a:r>
          </a:p>
          <a:p>
            <a:endParaRPr lang="en-GB" sz="3600" dirty="0">
              <a:solidFill>
                <a:srgbClr val="000099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4315C-2EA8-4F43-A735-78A44E05ACF3}"/>
              </a:ext>
            </a:extLst>
          </p:cNvPr>
          <p:cNvSpPr txBox="1"/>
          <p:nvPr/>
        </p:nvSpPr>
        <p:spPr>
          <a:xfrm>
            <a:off x="0" y="264225"/>
            <a:ext cx="1222276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Learning: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ealthy Lifestyle Diet and Fitness Heart sign Vector Image">
            <a:extLst>
              <a:ext uri="{FF2B5EF4-FFF2-40B4-BE49-F238E27FC236}">
                <a16:creationId xmlns:a16="http://schemas.microsoft.com/office/drawing/2014/main" id="{8F06BBAB-7DEE-4AD1-8BA2-1990ED64A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4709" y="3641559"/>
            <a:ext cx="3770436" cy="31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1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8532" y="25592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9900CC"/>
                </a:solidFill>
                <a:latin typeface="Kristen ITC" panose="03050502040202030202" pitchFamily="66" charset="0"/>
              </a:rPr>
              <a:t>What is a VIP?</a:t>
            </a:r>
          </a:p>
        </p:txBody>
      </p:sp>
      <p:pic>
        <p:nvPicPr>
          <p:cNvPr id="6" name="Picture 2" descr="http://brandeducationservices.com/wp/wp-content/uploads/2012/12/Walk.Dont_.Run_.Be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2" y="4588133"/>
            <a:ext cx="23717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laurawall.com/wp-content/uploads/2012/06/Friends-make-the-world...-690x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74" y="4144963"/>
            <a:ext cx="27082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harondrewmorgen.com/wp-content/uploads/2013/07/listening-e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7" y="1404937"/>
            <a:ext cx="31178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scpc.org.au/wp-content/uploads/2011/05/hands_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42" y="1293684"/>
            <a:ext cx="2916238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heartlands.haringey.sch.uk/_files/images/challenge_yoursel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60" y="1293684"/>
            <a:ext cx="2668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25.media.tumblr.com/tumblr_m94cpyl0N41r1gyudo1_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2" y="1368296"/>
            <a:ext cx="1728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http://school.discoveryeducation.com/clipart/images/quie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4252912"/>
            <a:ext cx="17716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s://encrypted-tbn2.gstatic.com/images?q=tbn:ANd9GcQRUpPnnTJv9DoMJX0jr7JyYa9OdK_yRD2jljE0dKqOjAqQ1nnI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66" y="4396764"/>
            <a:ext cx="2511425" cy="20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29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8527"/>
            <a:ext cx="1219200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Mr Atkinson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47624-361B-4288-AFC6-DF7E45242804}"/>
              </a:ext>
            </a:extLst>
          </p:cNvPr>
          <p:cNvSpPr txBox="1"/>
          <p:nvPr/>
        </p:nvSpPr>
        <p:spPr>
          <a:xfrm>
            <a:off x="108074" y="1437350"/>
            <a:ext cx="77974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99"/>
                </a:solidFill>
                <a:latin typeface="Kristen ITC" panose="03050502040202030202" pitchFamily="66" charset="0"/>
              </a:rPr>
              <a:t>My three main goals for us in Year 6 are: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dirty="0">
                <a:solidFill>
                  <a:srgbClr val="000099"/>
                </a:solidFill>
                <a:latin typeface="Kristen ITC" panose="03050502040202030202" pitchFamily="66" charset="0"/>
              </a:rPr>
              <a:t>to always be willing to try something new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dirty="0">
                <a:solidFill>
                  <a:srgbClr val="000099"/>
                </a:solidFill>
                <a:latin typeface="Kristen ITC" panose="03050502040202030202" pitchFamily="66" charset="0"/>
              </a:rPr>
              <a:t>be brave with our learning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dirty="0">
                <a:solidFill>
                  <a:srgbClr val="000099"/>
                </a:solidFill>
                <a:latin typeface="Kristen ITC" panose="03050502040202030202" pitchFamily="66" charset="0"/>
              </a:rPr>
              <a:t>have confidence in our own abilities</a:t>
            </a:r>
            <a:endParaRPr lang="en-GB" sz="2800" dirty="0">
              <a:solidFill>
                <a:srgbClr val="000099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GB" sz="2800" dirty="0">
              <a:solidFill>
                <a:srgbClr val="000099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70220-7BAD-4789-A2BC-941BB50C5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93" y="4548307"/>
            <a:ext cx="2319366" cy="2181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4B913-C40F-4FB4-88A0-177392384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80" y="984954"/>
            <a:ext cx="3833517" cy="57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4225"/>
            <a:ext cx="1219200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Things I have learnt about you.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42867-22F3-4DC8-B668-7E68632D9518}"/>
              </a:ext>
            </a:extLst>
          </p:cNvPr>
          <p:cNvSpPr txBox="1"/>
          <p:nvPr/>
        </p:nvSpPr>
        <p:spPr>
          <a:xfrm>
            <a:off x="289366" y="1669408"/>
            <a:ext cx="382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Kristen ITC" panose="03050502040202030202" pitchFamily="66" charset="0"/>
              </a:rPr>
              <a:t>We have talented chefs.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73EB6-A7EF-4B66-88D1-D2A2EA4595B6}"/>
              </a:ext>
            </a:extLst>
          </p:cNvPr>
          <p:cNvSpPr txBox="1"/>
          <p:nvPr/>
        </p:nvSpPr>
        <p:spPr>
          <a:xfrm>
            <a:off x="8321878" y="1996580"/>
            <a:ext cx="3870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Kristen ITC" panose="03050502040202030202" pitchFamily="66" charset="0"/>
              </a:rPr>
              <a:t>We support the following teams: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  <a:latin typeface="Kristen ITC" panose="03050502040202030202" pitchFamily="66" charset="0"/>
              </a:rPr>
              <a:t>Crystal Palace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  <a:latin typeface="Kristen ITC" panose="03050502040202030202" pitchFamily="66" charset="0"/>
              </a:rPr>
              <a:t>Manchester United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  <a:latin typeface="Kristen ITC" panose="03050502040202030202" pitchFamily="66" charset="0"/>
              </a:rPr>
              <a:t>Chelsea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  <a:latin typeface="Kristen ITC" panose="03050502040202030202" pitchFamily="66" charset="0"/>
              </a:rPr>
              <a:t>Arsenal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2E2D7-3C77-4240-B001-6D7E3E3C1218}"/>
              </a:ext>
            </a:extLst>
          </p:cNvPr>
          <p:cNvSpPr txBox="1"/>
          <p:nvPr/>
        </p:nvSpPr>
        <p:spPr>
          <a:xfrm>
            <a:off x="289366" y="3234660"/>
            <a:ext cx="41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  <a:latin typeface="Kristen ITC" panose="03050502040202030202" pitchFamily="66" charset="0"/>
              </a:rPr>
              <a:t>We are animal lovers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7A6B5-717F-4CD0-A769-7CABE6DF3E77}"/>
              </a:ext>
            </a:extLst>
          </p:cNvPr>
          <p:cNvSpPr txBox="1"/>
          <p:nvPr/>
        </p:nvSpPr>
        <p:spPr>
          <a:xfrm>
            <a:off x="6870584" y="5702156"/>
            <a:ext cx="510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We are multi-lingual.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F4FBC-ED99-474F-8BE2-E462BD521AE3}"/>
              </a:ext>
            </a:extLst>
          </p:cNvPr>
          <p:cNvSpPr txBox="1"/>
          <p:nvPr/>
        </p:nvSpPr>
        <p:spPr>
          <a:xfrm>
            <a:off x="2571224" y="4747542"/>
            <a:ext cx="567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Kristen ITC" panose="03050502040202030202" pitchFamily="66" charset="0"/>
              </a:rPr>
              <a:t>We are amazing artists.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AD41B-71B0-4C61-B718-D4C01BE9B0D3}"/>
              </a:ext>
            </a:extLst>
          </p:cNvPr>
          <p:cNvSpPr txBox="1"/>
          <p:nvPr/>
        </p:nvSpPr>
        <p:spPr>
          <a:xfrm>
            <a:off x="1266737" y="2524312"/>
            <a:ext cx="724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Kristen ITC" panose="03050502040202030202" pitchFamily="66" charset="0"/>
              </a:rPr>
              <a:t>We enjoy computer games like Minecraft and Fortnite.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08A54-4C9B-4BD3-BD0F-068441454B57}"/>
              </a:ext>
            </a:extLst>
          </p:cNvPr>
          <p:cNvSpPr txBox="1"/>
          <p:nvPr/>
        </p:nvSpPr>
        <p:spPr>
          <a:xfrm>
            <a:off x="6206454" y="3633287"/>
            <a:ext cx="598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Kristen ITC" panose="03050502040202030202" pitchFamily="66" charset="0"/>
              </a:rPr>
              <a:t>We love to act, dance and sing.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8735C-BE73-4148-B1D2-BD524D768408}"/>
              </a:ext>
            </a:extLst>
          </p:cNvPr>
          <p:cNvSpPr txBox="1"/>
          <p:nvPr/>
        </p:nvSpPr>
        <p:spPr>
          <a:xfrm>
            <a:off x="1627409" y="4077545"/>
            <a:ext cx="567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We are talented musicians.</a:t>
            </a:r>
          </a:p>
        </p:txBody>
      </p:sp>
      <p:pic>
        <p:nvPicPr>
          <p:cNvPr id="1030" name="Picture 6" descr="Free Chef Hat Cliparts, Download Free Clip Art, Free Clip Art on ...">
            <a:extLst>
              <a:ext uri="{FF2B5EF4-FFF2-40B4-BE49-F238E27FC236}">
                <a16:creationId xmlns:a16="http://schemas.microsoft.com/office/drawing/2014/main" id="{1D11D9B6-EDA1-4524-94E8-8F7125B1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09" y="1276169"/>
            <a:ext cx="1440181" cy="12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Drum Set Images, Download Free Clip Art, Free Clip Art on ...">
            <a:extLst>
              <a:ext uri="{FF2B5EF4-FFF2-40B4-BE49-F238E27FC236}">
                <a16:creationId xmlns:a16="http://schemas.microsoft.com/office/drawing/2014/main" id="{732FA23B-DB6A-4A6E-B94C-DCB8AE1D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30" y="5461233"/>
            <a:ext cx="1662858" cy="12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ecraft Feedback">
            <a:extLst>
              <a:ext uri="{FF2B5EF4-FFF2-40B4-BE49-F238E27FC236}">
                <a16:creationId xmlns:a16="http://schemas.microsoft.com/office/drawing/2014/main" id="{E373D624-8C8F-4D6D-9E86-4A3CDB39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939" y="4169219"/>
            <a:ext cx="1390617" cy="15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rystal Palace F.C. - Wikipedia">
            <a:extLst>
              <a:ext uri="{FF2B5EF4-FFF2-40B4-BE49-F238E27FC236}">
                <a16:creationId xmlns:a16="http://schemas.microsoft.com/office/drawing/2014/main" id="{961F16E6-1344-4132-BF4F-04A40042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9" y="3757880"/>
            <a:ext cx="1033910" cy="12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Kills a Honey Badger? – orobora = content marketing">
            <a:extLst>
              <a:ext uri="{FF2B5EF4-FFF2-40B4-BE49-F238E27FC236}">
                <a16:creationId xmlns:a16="http://schemas.microsoft.com/office/drawing/2014/main" id="{F84F8B2B-7AAB-41A3-AC94-AF9F108F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0" y="3009119"/>
            <a:ext cx="1595484" cy="10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5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ven Strategies for Handling Difficult Questions - What to Sa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443" y="162599"/>
            <a:ext cx="7540830" cy="53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14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Kristen ITC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James Atkinson</cp:lastModifiedBy>
  <cp:revision>22</cp:revision>
  <dcterms:created xsi:type="dcterms:W3CDTF">2020-07-01T16:50:09Z</dcterms:created>
  <dcterms:modified xsi:type="dcterms:W3CDTF">2020-07-17T09:02:09Z</dcterms:modified>
</cp:coreProperties>
</file>