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394D4-E604-4A8D-BFE3-BD42352B8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F8909F-A6FC-40D9-9070-9706B45EF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68041-FB8D-4149-A4BB-106088C2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3451C-CAF1-45E3-9782-65DBE0CD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13F00-189D-4784-BE0F-073F35B3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5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7C6C-DC59-4ECD-BE14-B911DF27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027F6-6CBF-4B6A-A71E-6B9DC5B02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E6675-1B2B-4E6F-B385-E3660840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96E2-BFF4-4C54-ABAC-D295A2852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BA1AA-8121-4959-BCE1-74C69B4C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84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20003E-FFD2-4757-8362-13393BD09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3A358-37A2-4A63-85EE-053704C19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FB74-1C3A-4AA6-927B-A6E40FD3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67A75-C052-4BC7-B34E-D14871D2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8FAA3-A0DF-40BA-8AF3-7369C3C8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8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A64E8-06E3-4002-AB84-0FA00949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593-4118-44D1-8A66-9BBB1F9E6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DAFDE-7125-4E05-B5A7-8C9A367A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2294E-E8A3-4EB6-9853-E666DCF7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1E9EE-66BC-4A8F-B34F-93C48E8A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4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03-542A-4AF9-9CE8-DC76FE1A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BBD97-F5D5-4C2D-875A-F6D6FB058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0330C-2A6F-4EA7-B8C4-C05C4CD4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C917A-107A-402F-9850-DF08D0C6C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1119F-5773-4B89-8EF3-B44E4536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4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DAFD-121B-4DE4-B663-9F88894D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2F2F3-B8CC-4890-BE52-CE1296E8F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608CE-46C8-4660-92E2-F3154AA5F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0495C-09A4-49F1-8895-2D3D723E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BD8BD-FE36-4E19-8DF1-BADC08E4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8C880-8EB3-4E12-B580-5A8FA1DC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82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FDA4-E3D5-41EA-97BE-D2159FCD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83F7B-6B80-4A4C-9179-217B1FD62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9E196-B7E8-46CE-8C38-0C5366FE5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E3353-4479-46F1-ABE4-40EC9AED1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5C6A8-5B4D-4729-B9E2-2F24DD9AD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3B0C9B-2320-48EE-83A8-9FB1C8C0F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B8061D-8550-4F93-B1B3-337B8CEE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A9C19-A790-4769-A5FE-F8B9F713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7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2D06-5671-4197-A873-E2814949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AD1D35-DD92-43BB-9D71-A3595780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C6C28-93D9-4A84-9742-C89A1DA55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05013-B8F2-415A-B708-9E79EFD6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50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C97956-2F17-45F7-BBED-FE2F2C13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FF5C1-B5A9-4F58-8574-4E93A3947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26CC2-1016-4271-B56F-697757A1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00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23050-006B-4C68-870C-C7B2DA57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595CA-3897-4922-8416-9CC6F3C2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863FE-23C9-470C-9649-EC4AC48BE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7D4D3-186F-4394-8F64-A1BA08AA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63DCF-1478-4C23-9A73-5E2D77DD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9692-2599-4748-AC87-48DB16A08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67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C0CD-9204-4454-942C-BB8330FF6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0D356-90D2-4CC3-949A-C76EE65AC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AC386-369A-40A2-A673-7D45790B8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2A4A4-F69E-414C-8A12-45A1FDF9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C2917-5720-44CD-95FE-6D74CA73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BB7C-AD86-49E0-8AEE-337AF031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20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70D374-093E-4DB1-99B3-1E3F0E4A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EE253-84B2-41CF-8E5A-7B05841F1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628FF-2686-44AD-A464-61F8B2DD9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5724A-466B-4D34-8E2E-E1940AC28C6F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29C59-F424-41BA-8A27-D424BAF56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C53C3-80AC-4F0E-B2F7-CFE093BFC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25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inforest-alliance.org/kids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bc.co.uk/bitesize/topics/zx882hv/articles/zxdsvcw" TargetMode="External"/><Relationship Id="rId5" Type="http://schemas.openxmlformats.org/officeDocument/2006/relationships/hyperlink" Target="https://www.natgeokids.com/uk/discover/geography/physical-geography/15-cool-things-about-rainforests/" TargetMode="External"/><Relationship Id="rId4" Type="http://schemas.openxmlformats.org/officeDocument/2006/relationships/hyperlink" Target="https://www.theschoolrun.com/homework-help/rainforest-habitat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9319" y="264225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Kristen ITC" panose="03050502040202030202" pitchFamily="66" charset="0"/>
              </a:rPr>
              <a:t>Welcome to </a:t>
            </a:r>
            <a:r>
              <a:rPr lang="en-US" sz="5400" b="1" dirty="0" smtClean="0">
                <a:solidFill>
                  <a:srgbClr val="0000FF"/>
                </a:solidFill>
                <a:latin typeface="Kristen ITC" panose="03050502040202030202" pitchFamily="66" charset="0"/>
              </a:rPr>
              <a:t>Griffins</a:t>
            </a:r>
            <a:endParaRPr lang="en-US" sz="5400" b="1" dirty="0">
              <a:solidFill>
                <a:srgbClr val="0000FF"/>
              </a:solidFill>
              <a:latin typeface="Kristen ITC" panose="03050502040202030202" pitchFamily="66" charset="0"/>
            </a:endParaRPr>
          </a:p>
        </p:txBody>
      </p:sp>
      <p:pic>
        <p:nvPicPr>
          <p:cNvPr id="2050" name="Picture 2" descr="C:\Users\teacher\AppData\Local\Microsoft\Windows\INetCache\IE\ALCXJVRG\Gryph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3" y="132484"/>
            <a:ext cx="1905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eacher\AppData\Local\Microsoft\Windows\INetCache\IE\ALCXJVRG\Gryph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026" y="132484"/>
            <a:ext cx="1905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acher\AppData\Local\Microsoft\Windows\INetCache\IE\X28RYFJ5\Griffin-PNG-Imag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21" y="3808186"/>
            <a:ext cx="3635736" cy="291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acher\AppData\Local\Microsoft\Windows\INetCache\IE\3KXO87MV\Griffin_(Mount)_Patch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169" y="3940735"/>
            <a:ext cx="2781555" cy="278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eacher\AppData\Local\Microsoft\Windows\INetCache\IE\4YU4HP7J\tumblr_inline_mld5hroZx51r5bsdr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40" y="1187555"/>
            <a:ext cx="2782757" cy="264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eacher\AppData\Local\Microsoft\Windows\INetCache\IE\ALCXJVRG\Gryph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026" y="4950640"/>
            <a:ext cx="1905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eacher\AppData\Local\Microsoft\Windows\INetCache\IE\ALCXJVRG\Gryph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3" y="4950640"/>
            <a:ext cx="1905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1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ven Strategies for Handling Difficult Questions - What to Say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r="5480"/>
          <a:stretch/>
        </p:blipFill>
        <p:spPr bwMode="auto">
          <a:xfrm>
            <a:off x="2434443" y="162599"/>
            <a:ext cx="7540830" cy="53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71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64225"/>
            <a:ext cx="12192000" cy="705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Where is Griffins class?</a:t>
            </a:r>
            <a:endParaRPr lang="en-GB" sz="36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31" y="1163578"/>
            <a:ext cx="3877219" cy="51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52" y="1163578"/>
            <a:ext cx="4215740" cy="51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073" y="1191287"/>
            <a:ext cx="2480747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will need to walk passed Mrs Roberts’ Classroom, passed the Art Gallery and turn right towards the photocopier. Griffins class is 2</a:t>
            </a:r>
            <a:r>
              <a:rPr lang="en-GB" sz="2000" baseline="300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GB" sz="20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door on the left.</a:t>
            </a:r>
            <a:endParaRPr lang="en-GB" sz="20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0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92273"/>
            <a:ext cx="12192000" cy="295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54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Our Classroom Bubble this year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54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will have: Mr </a:t>
            </a:r>
            <a:r>
              <a:rPr lang="en-GB" sz="5400" dirty="0" err="1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Vallois</a:t>
            </a:r>
            <a:r>
              <a:rPr lang="en-GB" sz="54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Mrs Dar and Mrs Ward.</a:t>
            </a:r>
            <a:endParaRPr lang="en-GB" sz="5400" dirty="0">
              <a:solidFill>
                <a:srgbClr val="000099"/>
              </a:solidFill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2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114" y="1172415"/>
            <a:ext cx="7271245" cy="543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64225"/>
            <a:ext cx="12192000" cy="705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Our Classroom!</a:t>
            </a:r>
            <a:endParaRPr lang="en-GB" sz="36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73" y="1191287"/>
            <a:ext cx="383613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Our Classroom might look slightly different currently due to social distancing but we are all hoping we can make the classroom look as bright and amazing as possible come September</a:t>
            </a:r>
            <a:endParaRPr lang="en-GB" sz="20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4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63865"/>
            <a:ext cx="12192000" cy="579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54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Our topic for Autumn Term will be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54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‘Swinging in the Rainforest!’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en-GB" sz="5400" dirty="0">
              <a:solidFill>
                <a:srgbClr val="000099"/>
              </a:solidFill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32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will be looking at what and who lives in the Rainforest?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32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makes a Rainforest?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32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Climate?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32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Deforestation?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en-GB" sz="32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teacher\AppData\Local\Microsoft\Windows\INetCache\IE\3KXO87MV\Ulva_Island_rainfores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41" y="4490112"/>
            <a:ext cx="3179286" cy="211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91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Useful website </a:t>
            </a:r>
            <a:r>
              <a:rPr lang="en-GB" sz="36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links if you want to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 some extra research before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September!</a:t>
            </a:r>
            <a:endParaRPr lang="en-GB" sz="5400" dirty="0" smtClean="0">
              <a:solidFill>
                <a:srgbClr val="000099"/>
              </a:solidFill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3200" dirty="0">
                <a:hlinkClick r:id="rId3"/>
              </a:rPr>
              <a:t>https://</a:t>
            </a:r>
            <a:r>
              <a:rPr lang="en-GB" sz="3200" dirty="0" smtClean="0">
                <a:hlinkClick r:id="rId3"/>
              </a:rPr>
              <a:t>www.rainforest-alliance.org/kids</a:t>
            </a:r>
            <a:endParaRPr lang="en-GB" sz="3200" dirty="0" smtClean="0"/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3200" dirty="0">
                <a:hlinkClick r:id="rId4"/>
              </a:rPr>
              <a:t>https://</a:t>
            </a:r>
            <a:r>
              <a:rPr lang="en-GB" sz="3200" dirty="0" smtClean="0">
                <a:hlinkClick r:id="rId4"/>
              </a:rPr>
              <a:t>www.theschoolrun.com/homework-help/rainforest-habitats</a:t>
            </a:r>
            <a:endParaRPr lang="en-GB" sz="3200" dirty="0" smtClean="0"/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3200" dirty="0">
                <a:hlinkClick r:id="rId5"/>
              </a:rPr>
              <a:t>https://www.natgeokids.com/uk/discover/geography/physical-geography/15-cool-things-about-rainforests</a:t>
            </a:r>
            <a:r>
              <a:rPr lang="en-GB" sz="3200" dirty="0" smtClean="0">
                <a:hlinkClick r:id="rId5"/>
              </a:rPr>
              <a:t>/</a:t>
            </a:r>
            <a:endParaRPr lang="en-GB" sz="3200" dirty="0" smtClean="0"/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3200" dirty="0">
                <a:hlinkClick r:id="rId6"/>
              </a:rPr>
              <a:t>https://</a:t>
            </a:r>
            <a:r>
              <a:rPr lang="en-GB" sz="3200" dirty="0" smtClean="0">
                <a:hlinkClick r:id="rId6"/>
              </a:rPr>
              <a:t>www.bbc.co.uk/bitesize/topics/zx882hv/articles/zxdsvcw</a:t>
            </a:r>
            <a:endParaRPr lang="en-GB" sz="3200" dirty="0" smtClean="0"/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en-GB" sz="32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teacher\AppData\Local\Microsoft\Windows\INetCache\IE\4YU4HP7J\peru_16654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590" y="4932139"/>
            <a:ext cx="2696001" cy="179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7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-16244"/>
            <a:ext cx="5131558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54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Makes us Great?</a:t>
            </a:r>
            <a:endParaRPr lang="en-GB" sz="44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0558" y="709368"/>
            <a:ext cx="6199097" cy="639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800" dirty="0" smtClean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 – Great, Grateful, Giving, Generous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800" dirty="0" smtClean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 – Responsible, Respectful, Reliable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800" dirty="0" smtClean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–Inventive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800" dirty="0" smtClean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 – Friendly, Fantastic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800" dirty="0" smtClean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 – Forgivable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800" dirty="0" smtClean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– Inclusive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800" dirty="0" smtClean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 – Nice, Never give-up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800" dirty="0" smtClean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 – Silent, Super, Spectacular, Smile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en-GB" sz="2400" dirty="0" smtClean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en-GB" sz="24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C:\Users\teacher\AppData\Local\Microsoft\Windows\INetCache\IE\4YU4HP7J\tumblr_inline_mld5hroZx51r5bsd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73" y="2183842"/>
            <a:ext cx="2782757" cy="264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5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8565"/>
            <a:ext cx="12192000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54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My Expectations from you: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54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36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give 100% effort</a:t>
            </a:r>
          </a:p>
          <a:p>
            <a:pPr marL="685800" lvl="0" indent="-685800" algn="ct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GB" sz="36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allow yourself to make mistakes so you can learn from them.</a:t>
            </a:r>
          </a:p>
          <a:p>
            <a:pPr marL="685800" lvl="0" indent="-685800" algn="ct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GB" sz="36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follow instructions</a:t>
            </a:r>
          </a:p>
          <a:p>
            <a:pPr marL="685800" lvl="0" indent="-685800" algn="ct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GB" sz="36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push yourself to be the best version of you!</a:t>
            </a:r>
          </a:p>
          <a:p>
            <a:pPr marL="571500" lvl="0" indent="-571500" algn="ct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GB" sz="36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But most importantly, you have fun!!!</a:t>
            </a:r>
            <a:endParaRPr lang="en-GB" sz="36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4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5861"/>
            <a:ext cx="12192000" cy="5720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54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 have learnt from all of your amazing posters/letters?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en-GB" sz="5400" dirty="0">
              <a:solidFill>
                <a:srgbClr val="000099"/>
              </a:solidFill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ct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GB" sz="26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have a lot of children who love Sport!</a:t>
            </a:r>
          </a:p>
          <a:p>
            <a:pPr marL="457200" lvl="0" indent="-457200" algn="ct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GB" sz="26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have many Charlton Athletic supporters!</a:t>
            </a:r>
          </a:p>
          <a:p>
            <a:pPr marL="457200" lvl="0" indent="-457200" algn="ct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GB" sz="26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love reading!</a:t>
            </a:r>
          </a:p>
          <a:p>
            <a:pPr marL="457200" lvl="0" indent="-457200" algn="ct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GB" sz="26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love animals (so many pets!!)</a:t>
            </a:r>
          </a:p>
          <a:p>
            <a:pPr marL="457200" lvl="0" indent="-457200" algn="ct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GB" sz="2600" dirty="0" smtClean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love spending time outside (going on walks, horse riding, sports!)</a:t>
            </a:r>
          </a:p>
          <a:p>
            <a:pPr marL="457200" lvl="0" indent="-457200" algn="ct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en-GB" sz="26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58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304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Kristen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Akkermans</dc:creator>
  <cp:lastModifiedBy>James Atkinson</cp:lastModifiedBy>
  <cp:revision>17</cp:revision>
  <dcterms:created xsi:type="dcterms:W3CDTF">2020-07-01T16:50:09Z</dcterms:created>
  <dcterms:modified xsi:type="dcterms:W3CDTF">2020-07-17T08:59:26Z</dcterms:modified>
</cp:coreProperties>
</file>