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32"/>
  </p:notesMasterIdLst>
  <p:sldIdLst>
    <p:sldId id="256" r:id="rId5"/>
    <p:sldId id="322" r:id="rId6"/>
    <p:sldId id="289" r:id="rId7"/>
    <p:sldId id="307" r:id="rId8"/>
    <p:sldId id="265" r:id="rId9"/>
    <p:sldId id="318" r:id="rId10"/>
    <p:sldId id="321" r:id="rId11"/>
    <p:sldId id="273" r:id="rId12"/>
    <p:sldId id="304" r:id="rId13"/>
    <p:sldId id="315" r:id="rId14"/>
    <p:sldId id="292" r:id="rId15"/>
    <p:sldId id="308" r:id="rId16"/>
    <p:sldId id="324" r:id="rId17"/>
    <p:sldId id="339" r:id="rId18"/>
    <p:sldId id="340" r:id="rId19"/>
    <p:sldId id="341" r:id="rId20"/>
    <p:sldId id="342" r:id="rId21"/>
    <p:sldId id="343" r:id="rId22"/>
    <p:sldId id="344" r:id="rId23"/>
    <p:sldId id="274" r:id="rId24"/>
    <p:sldId id="346" r:id="rId25"/>
    <p:sldId id="348" r:id="rId26"/>
    <p:sldId id="350" r:id="rId27"/>
    <p:sldId id="347" r:id="rId28"/>
    <p:sldId id="349" r:id="rId29"/>
    <p:sldId id="351" r:id="rId30"/>
    <p:sldId id="35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92" autoAdjust="0"/>
    <p:restoredTop sz="94660"/>
  </p:normalViewPr>
  <p:slideViewPr>
    <p:cSldViewPr snapToGrid="0">
      <p:cViewPr varScale="1">
        <p:scale>
          <a:sx n="74" d="100"/>
          <a:sy n="74" d="100"/>
        </p:scale>
        <p:origin x="-53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F5F8A-2C37-42CA-9EE1-B54B3A4BDD6E}" type="datetimeFigureOut">
              <a:rPr lang="en-GB" smtClean="0"/>
              <a:t>05/07/2020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0BB726-A537-4C36-8C0A-6DF99693AAAF}" type="slidenum">
              <a:rPr lang="en-GB" smtClean="0"/>
              <a:t>‹#›</a:t>
            </a:fld>
            <a:endParaRPr lang="en-GB"/>
          </a:p>
        </p:txBody>
      </p:sp>
    </p:spTree>
    <p:extLst>
      <p:ext uri="{BB962C8B-B14F-4D97-AF65-F5344CB8AC3E}">
        <p14:creationId xmlns:p14="http://schemas.microsoft.com/office/powerpoint/2010/main" val="1397681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recyclenow.com/recycling-knowledge/packaging-symbols-explained"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526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8038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Delivery notes</a:t>
            </a:r>
          </a:p>
          <a:p>
            <a:endParaRPr lang="en-GB" b="1" dirty="0"/>
          </a:p>
          <a:p>
            <a:r>
              <a:rPr lang="en-GB" b="1" u="sng" dirty="0"/>
              <a:t>Create your character (3 minutes)</a:t>
            </a:r>
          </a:p>
          <a:p>
            <a:endParaRPr lang="en-GB" b="1" dirty="0"/>
          </a:p>
          <a:p>
            <a:r>
              <a:rPr lang="en-GB" b="0" dirty="0"/>
              <a:t>Run through the information on the slide. </a:t>
            </a:r>
          </a:p>
          <a:p>
            <a:endParaRPr lang="en-GB" b="0" dirty="0"/>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Please note: We suggest pupils’ characters should be an animal to reinforce the impact recycling can have on the natural world. However, we do encourage creativity, so entries that are mystical creatures/original creations are also allowed as long as they inspire others to recycle more and better! </a:t>
            </a:r>
          </a:p>
          <a:p>
            <a:endParaRPr lang="en-GB" b="0" dirty="0"/>
          </a:p>
          <a:p>
            <a:r>
              <a:rPr lang="en-GB" b="1" i="0" u="sng" dirty="0"/>
              <a:t>Optional extension (10-20 minutes)</a:t>
            </a:r>
          </a:p>
          <a:p>
            <a:endParaRPr lang="en-GB" b="1" dirty="0"/>
          </a:p>
          <a:p>
            <a:r>
              <a:rPr lang="en-GB" dirty="0"/>
              <a:t>Ask pupils (working independently or with a partner) to use the </a:t>
            </a:r>
            <a:r>
              <a:rPr lang="en-GB" b="1" dirty="0"/>
              <a:t>My Action Pack Character activity sheet (slide 12) </a:t>
            </a:r>
            <a:r>
              <a:rPr lang="en-GB" dirty="0"/>
              <a:t>to think about their character’s traits. </a:t>
            </a:r>
          </a:p>
          <a:p>
            <a:endParaRPr lang="en-GB" dirty="0"/>
          </a:p>
          <a:p>
            <a:r>
              <a:rPr lang="en-GB" dirty="0"/>
              <a:t>Once pupils have had time to complete their activity sheet/discuss their characters select a couple of pupils to present their ideas.</a:t>
            </a:r>
          </a:p>
          <a:p>
            <a:pPr marL="171450" indent="-171450">
              <a:buFont typeface="Arial" panose="020B0604020202020204" pitchFamily="34" charset="0"/>
              <a:buChar char="•"/>
            </a:pPr>
            <a:r>
              <a:rPr lang="en-GB" b="1" dirty="0"/>
              <a:t>Why have you chosen that animal? </a:t>
            </a:r>
          </a:p>
          <a:p>
            <a:pPr marL="171450" indent="-171450">
              <a:buFont typeface="Arial" panose="020B0604020202020204" pitchFamily="34" charset="0"/>
              <a:buChar char="•"/>
            </a:pPr>
            <a:r>
              <a:rPr lang="en-GB" b="1" dirty="0"/>
              <a:t>What is your character’s most important character trait?</a:t>
            </a:r>
          </a:p>
          <a:p>
            <a:pPr marL="171450" indent="-171450">
              <a:buFont typeface="Arial" panose="020B0604020202020204" pitchFamily="34" charset="0"/>
              <a:buChar char="•"/>
            </a:pPr>
            <a:r>
              <a:rPr lang="en-GB" b="1" dirty="0"/>
              <a:t>Why does your character want more people to recycle?</a:t>
            </a:r>
          </a:p>
          <a:p>
            <a:pPr marL="0" indent="0">
              <a:buFont typeface="Arial" panose="020B0604020202020204" pitchFamily="34" charset="0"/>
              <a:buNone/>
            </a:pPr>
            <a:endParaRPr lang="en-GB" dirty="0"/>
          </a:p>
          <a:p>
            <a:pPr marL="0" indent="0">
              <a:buFont typeface="Arial" panose="020B0604020202020204" pitchFamily="34" charset="0"/>
              <a:buNone/>
            </a:pPr>
            <a:r>
              <a:rPr lang="en-GB" b="1" dirty="0"/>
              <a:t>Support: </a:t>
            </a:r>
            <a:r>
              <a:rPr lang="en-GB" dirty="0"/>
              <a:t>highlight the </a:t>
            </a:r>
            <a:r>
              <a:rPr lang="en-GB" b="1" dirty="0"/>
              <a:t>My character activity sheet </a:t>
            </a:r>
            <a:r>
              <a:rPr lang="en-GB" dirty="0"/>
              <a:t>word bank to help pupils design their character.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Challenge:</a:t>
            </a:r>
            <a:r>
              <a:rPr lang="en-US" b="0" dirty="0"/>
              <a:t> </a:t>
            </a:r>
            <a:r>
              <a:rPr lang="en-GB" b="0" dirty="0"/>
              <a:t>when selecting key words to describe their characters, ask pupils to consider w</a:t>
            </a:r>
            <a:r>
              <a:rPr lang="en-US" b="0" dirty="0"/>
              <a:t>hat characteristics they think are important for </a:t>
            </a:r>
            <a:r>
              <a:rPr lang="en-GB" b="0" dirty="0"/>
              <a:t>a character who wants to persuade others to recycle? </a:t>
            </a:r>
            <a:r>
              <a:rPr lang="en-US" b="0" dirty="0"/>
              <a:t>(E.g. brave and outspoken to spread the word, helpful to inform and support others, or friendly and happy to help persuade?)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Use the example animals on the </a:t>
            </a:r>
            <a:r>
              <a:rPr lang="en-US" b="1" dirty="0"/>
              <a:t>Personification activity sheet (Slide 13) </a:t>
            </a:r>
            <a:r>
              <a:rPr lang="en-US" dirty="0"/>
              <a:t>to start pupils thinking about the animal they could create and </a:t>
            </a:r>
            <a:r>
              <a:rPr lang="en-US" b="1" dirty="0"/>
              <a:t>personify</a:t>
            </a:r>
            <a:r>
              <a:rPr lang="en-US" dirty="0"/>
              <a:t> to be their character. </a:t>
            </a:r>
            <a:r>
              <a:rPr lang="en-US" b="0" dirty="0"/>
              <a:t>Discuss with the class:</a:t>
            </a:r>
          </a:p>
          <a:p>
            <a:pPr marL="171450" indent="-171450">
              <a:buFont typeface="Arial" panose="020B0604020202020204" pitchFamily="34" charset="0"/>
              <a:buChar char="•"/>
            </a:pPr>
            <a:r>
              <a:rPr lang="en-US" dirty="0"/>
              <a:t>Why have you chosen that animal/creature? (e.g. a whale lives in the sea, which is where a lot of rubbish goes if we don’t recycle!) </a:t>
            </a:r>
          </a:p>
          <a:p>
            <a:pPr marL="171450" indent="-171450">
              <a:buFont typeface="Arial" panose="020B0604020202020204" pitchFamily="34" charset="0"/>
              <a:buChar char="•"/>
            </a:pPr>
            <a:r>
              <a:rPr lang="en-US" dirty="0"/>
              <a:t>What characteristics do you think that animal might have? (Make clear there are no right or wrong answers!)</a:t>
            </a:r>
          </a:p>
          <a:p>
            <a:pPr marL="0" indent="0">
              <a:buFont typeface="Arial" panose="020B0604020202020204" pitchFamily="34" charset="0"/>
              <a:buNone/>
            </a:pPr>
            <a:endParaRPr lang="en-US" dirty="0"/>
          </a:p>
          <a:p>
            <a:pPr marL="0" indent="0">
              <a:buFont typeface="Arial" panose="020B0604020202020204" pitchFamily="34" charset="0"/>
              <a:buNone/>
            </a:pPr>
            <a:r>
              <a:rPr lang="en-US" b="0" dirty="0"/>
              <a:t>Ask pupils to think of further animals they could create – e.g. what animals do they think would be most affected if people don’t recycle? </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8E0B39-1F67-4288-B220-B5B235CDD28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406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8E0B39-1F67-4288-B220-B5B235CDD28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08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846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28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358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899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08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Delivery notes:</a:t>
            </a:r>
          </a:p>
          <a:p>
            <a:endParaRPr lang="en-US" b="1" dirty="0"/>
          </a:p>
          <a:p>
            <a:r>
              <a:rPr lang="en-US" b="1" u="sng" dirty="0"/>
              <a:t>Join the Action Pack film (5 minutes)</a:t>
            </a:r>
          </a:p>
          <a:p>
            <a:endParaRPr lang="en-US" b="1" dirty="0"/>
          </a:p>
          <a:p>
            <a:r>
              <a:rPr lang="en-US" dirty="0"/>
              <a:t>After playing the film to the class, discuss these questions in pairs or as a class:</a:t>
            </a:r>
          </a:p>
          <a:p>
            <a:pPr marL="171450" indent="-171450">
              <a:buFont typeface="Arial" panose="020B0604020202020204" pitchFamily="34" charset="0"/>
              <a:buChar char="•"/>
            </a:pPr>
            <a:r>
              <a:rPr lang="en-US" b="1" dirty="0"/>
              <a:t>How did this film make you feel?</a:t>
            </a:r>
          </a:p>
          <a:p>
            <a:pPr marL="171450" indent="-171450">
              <a:buFont typeface="Arial" panose="020B0604020202020204" pitchFamily="34" charset="0"/>
              <a:buChar char="•"/>
            </a:pPr>
            <a:r>
              <a:rPr lang="en-US" b="1" dirty="0"/>
              <a:t>What do you think is the message of this film? Does it have more than one message?</a:t>
            </a:r>
          </a:p>
          <a:p>
            <a:pPr marL="171450" indent="-171450">
              <a:buFont typeface="Arial" panose="020B0604020202020204" pitchFamily="34" charset="0"/>
              <a:buChar char="•"/>
            </a:pPr>
            <a:r>
              <a:rPr lang="en-US" b="1" dirty="0"/>
              <a:t>Does this film make you want to take action? Why?</a:t>
            </a:r>
          </a:p>
          <a:p>
            <a:pPr marL="171450" indent="-171450">
              <a:buFont typeface="Arial" panose="020B0604020202020204" pitchFamily="34" charset="0"/>
              <a:buChar char="•"/>
            </a:pPr>
            <a:r>
              <a:rPr lang="en-US" b="1" dirty="0"/>
              <a:t>Did this film teach you anything?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758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789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527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370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459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908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Delivery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indent="0">
              <a:buNone/>
            </a:pPr>
            <a:r>
              <a:rPr lang="en-GB" b="1" u="sng" dirty="0"/>
              <a:t>Symbol identification activity: How do you know if something can be recycled? (5 minutes)</a:t>
            </a:r>
          </a:p>
          <a:p>
            <a:pPr marL="0" indent="0">
              <a:buNone/>
            </a:pPr>
            <a:endParaRPr lang="en-GB" dirty="0"/>
          </a:p>
          <a:p>
            <a:pPr marL="0" indent="0">
              <a:buNone/>
            </a:pPr>
            <a:r>
              <a:rPr lang="en-GB" dirty="0"/>
              <a:t>Reinforce that not all materials, or types of a material (e.g. types of plastic) can be recycled. Ask pupils:</a:t>
            </a:r>
          </a:p>
          <a:p>
            <a:pPr marL="0" indent="0">
              <a:buNone/>
            </a:pPr>
            <a:endParaRPr lang="en-GB" dirty="0"/>
          </a:p>
          <a:p>
            <a:pPr marL="171450" indent="-171450">
              <a:buFont typeface="Arial" panose="020B0604020202020204" pitchFamily="34" charset="0"/>
              <a:buChar char="•"/>
            </a:pPr>
            <a:r>
              <a:rPr lang="en-GB" b="1" dirty="0"/>
              <a:t>How do you know if something can be recycled? </a:t>
            </a:r>
            <a:r>
              <a:rPr lang="en-GB" b="0" dirty="0"/>
              <a:t>Explain that many materials have symbols to give you information about recycling.</a:t>
            </a:r>
          </a:p>
          <a:p>
            <a:pPr marL="0" indent="0">
              <a:buNone/>
            </a:pPr>
            <a:endParaRPr lang="en-GB" dirty="0"/>
          </a:p>
          <a:p>
            <a:pPr marL="0" indent="0">
              <a:buNone/>
            </a:pPr>
            <a:r>
              <a:rPr lang="en-GB" dirty="0"/>
              <a:t>On screen are a number of recycling-related symbols. Ask pupils:</a:t>
            </a:r>
          </a:p>
          <a:p>
            <a:pPr marL="0" indent="0">
              <a:buNone/>
            </a:pPr>
            <a:endParaRPr lang="en-GB" dirty="0"/>
          </a:p>
          <a:p>
            <a:pPr marL="171450" indent="-171450">
              <a:buFont typeface="Arial" panose="020B0604020202020204" pitchFamily="34" charset="0"/>
              <a:buChar char="•"/>
            </a:pPr>
            <a:r>
              <a:rPr lang="en-GB" b="1" dirty="0"/>
              <a:t>Do they recognise any of the symbols? What do they mean?</a:t>
            </a:r>
          </a:p>
          <a:p>
            <a:pPr marL="0" indent="0">
              <a:buNone/>
            </a:pPr>
            <a:endParaRPr lang="en-GB" dirty="0"/>
          </a:p>
          <a:p>
            <a:pPr marL="0" indent="0">
              <a:buNone/>
            </a:pPr>
            <a:r>
              <a:rPr lang="en-GB" dirty="0"/>
              <a:t>Explain that many people don’t know what these symbols actually mean. To check what the symbols on the screen mean, click to reveal their definitions. Ask students to suggest what each symbol might mean before revealing them.</a:t>
            </a:r>
          </a:p>
          <a:p>
            <a:pPr marL="0" indent="0">
              <a:buNone/>
            </a:pPr>
            <a:endParaRPr lang="en-GB" dirty="0"/>
          </a:p>
          <a:p>
            <a:pPr marL="0" indent="0">
              <a:buNone/>
            </a:pPr>
            <a:r>
              <a:rPr lang="en-US" dirty="0"/>
              <a:t>Check out Recycle Now’s comprehensive guide to recycling symbols here: </a:t>
            </a:r>
            <a:r>
              <a:rPr lang="en-GB" dirty="0">
                <a:hlinkClick r:id="rId3"/>
              </a:rPr>
              <a:t>www.recyclenow.com/recycling-knowledge/packaging-symbols-explained</a:t>
            </a:r>
            <a:endParaRPr lang="en-US" dirty="0"/>
          </a:p>
          <a:p>
            <a:pPr marL="0" inden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533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20FBC3-690A-41C3-B30E-6C3979E5C9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CC3F708A-8AD3-48AB-AA02-B82C03B985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44716648-A4F8-464C-B913-18DB2F9FA236}"/>
              </a:ext>
            </a:extLst>
          </p:cNvPr>
          <p:cNvSpPr>
            <a:spLocks noGrp="1"/>
          </p:cNvSpPr>
          <p:nvPr>
            <p:ph type="dt" sz="half" idx="10"/>
          </p:nvPr>
        </p:nvSpPr>
        <p:spPr/>
        <p:txBody>
          <a:bodyPr/>
          <a:lstStyle/>
          <a:p>
            <a:fld id="{738DD8CC-535A-4242-BBDD-273B8D1375ED}" type="datetimeFigureOut">
              <a:rPr lang="en-GB" smtClean="0"/>
              <a:t>05/07/2020</a:t>
            </a:fld>
            <a:endParaRPr lang="en-GB"/>
          </a:p>
        </p:txBody>
      </p:sp>
      <p:sp>
        <p:nvSpPr>
          <p:cNvPr id="5" name="Footer Placeholder 4">
            <a:extLst>
              <a:ext uri="{FF2B5EF4-FFF2-40B4-BE49-F238E27FC236}">
                <a16:creationId xmlns="" xmlns:a16="http://schemas.microsoft.com/office/drawing/2014/main" id="{468AD9A9-C2D1-4235-AFD4-F0CE06C6FA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66E332BB-A5F8-4BDF-851F-BA80D7574160}"/>
              </a:ext>
            </a:extLst>
          </p:cNvPr>
          <p:cNvSpPr>
            <a:spLocks noGrp="1"/>
          </p:cNvSpPr>
          <p:nvPr>
            <p:ph type="sldNum" sz="quarter" idx="12"/>
          </p:nvPr>
        </p:nvSpPr>
        <p:spPr/>
        <p:txBody>
          <a:bodyPr/>
          <a:lstStyle/>
          <a:p>
            <a:fld id="{A7895623-8E4E-4FFA-8F88-B8B852E37C6D}" type="slidenum">
              <a:rPr lang="en-GB" smtClean="0"/>
              <a:t>‹#›</a:t>
            </a:fld>
            <a:endParaRPr lang="en-GB"/>
          </a:p>
        </p:txBody>
      </p:sp>
    </p:spTree>
    <p:extLst>
      <p:ext uri="{BB962C8B-B14F-4D97-AF65-F5344CB8AC3E}">
        <p14:creationId xmlns:p14="http://schemas.microsoft.com/office/powerpoint/2010/main" val="646939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0FCC0F-AFD6-4B28-BD19-EC43EFCAAC0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14C5E495-0BB2-4E23-B9BD-52F0AE6C58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A17C6A91-C70E-4771-A4E1-5012DC7DF25A}"/>
              </a:ext>
            </a:extLst>
          </p:cNvPr>
          <p:cNvSpPr>
            <a:spLocks noGrp="1"/>
          </p:cNvSpPr>
          <p:nvPr>
            <p:ph type="dt" sz="half" idx="10"/>
          </p:nvPr>
        </p:nvSpPr>
        <p:spPr/>
        <p:txBody>
          <a:bodyPr/>
          <a:lstStyle/>
          <a:p>
            <a:fld id="{738DD8CC-535A-4242-BBDD-273B8D1375ED}" type="datetimeFigureOut">
              <a:rPr lang="en-GB" smtClean="0"/>
              <a:t>05/07/2020</a:t>
            </a:fld>
            <a:endParaRPr lang="en-GB"/>
          </a:p>
        </p:txBody>
      </p:sp>
      <p:sp>
        <p:nvSpPr>
          <p:cNvPr id="5" name="Footer Placeholder 4">
            <a:extLst>
              <a:ext uri="{FF2B5EF4-FFF2-40B4-BE49-F238E27FC236}">
                <a16:creationId xmlns="" xmlns:a16="http://schemas.microsoft.com/office/drawing/2014/main" id="{B5B4B649-5695-4C1C-A2B3-63503A0840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E305A00F-CC53-4BBE-83BD-21059D1886DC}"/>
              </a:ext>
            </a:extLst>
          </p:cNvPr>
          <p:cNvSpPr>
            <a:spLocks noGrp="1"/>
          </p:cNvSpPr>
          <p:nvPr>
            <p:ph type="sldNum" sz="quarter" idx="12"/>
          </p:nvPr>
        </p:nvSpPr>
        <p:spPr/>
        <p:txBody>
          <a:bodyPr/>
          <a:lstStyle/>
          <a:p>
            <a:fld id="{A7895623-8E4E-4FFA-8F88-B8B852E37C6D}" type="slidenum">
              <a:rPr lang="en-GB" smtClean="0"/>
              <a:t>‹#›</a:t>
            </a:fld>
            <a:endParaRPr lang="en-GB"/>
          </a:p>
        </p:txBody>
      </p:sp>
    </p:spTree>
    <p:extLst>
      <p:ext uri="{BB962C8B-B14F-4D97-AF65-F5344CB8AC3E}">
        <p14:creationId xmlns:p14="http://schemas.microsoft.com/office/powerpoint/2010/main" val="3790307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A9D13AF-A7E8-4231-91DA-69C580FFC84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38F19D7D-AB81-4B60-919D-AA609407D6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156907ED-301B-41A1-914F-8B9B218518BB}"/>
              </a:ext>
            </a:extLst>
          </p:cNvPr>
          <p:cNvSpPr>
            <a:spLocks noGrp="1"/>
          </p:cNvSpPr>
          <p:nvPr>
            <p:ph type="dt" sz="half" idx="10"/>
          </p:nvPr>
        </p:nvSpPr>
        <p:spPr/>
        <p:txBody>
          <a:bodyPr/>
          <a:lstStyle/>
          <a:p>
            <a:fld id="{738DD8CC-535A-4242-BBDD-273B8D1375ED}" type="datetimeFigureOut">
              <a:rPr lang="en-GB" smtClean="0"/>
              <a:t>05/07/2020</a:t>
            </a:fld>
            <a:endParaRPr lang="en-GB"/>
          </a:p>
        </p:txBody>
      </p:sp>
      <p:sp>
        <p:nvSpPr>
          <p:cNvPr id="5" name="Footer Placeholder 4">
            <a:extLst>
              <a:ext uri="{FF2B5EF4-FFF2-40B4-BE49-F238E27FC236}">
                <a16:creationId xmlns="" xmlns:a16="http://schemas.microsoft.com/office/drawing/2014/main" id="{F87B9D9E-CF16-41CE-9219-F77A3C2E2D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094D87D6-E601-4116-BFE0-469DAAC311A8}"/>
              </a:ext>
            </a:extLst>
          </p:cNvPr>
          <p:cNvSpPr>
            <a:spLocks noGrp="1"/>
          </p:cNvSpPr>
          <p:nvPr>
            <p:ph type="sldNum" sz="quarter" idx="12"/>
          </p:nvPr>
        </p:nvSpPr>
        <p:spPr/>
        <p:txBody>
          <a:bodyPr/>
          <a:lstStyle/>
          <a:p>
            <a:fld id="{A7895623-8E4E-4FFA-8F88-B8B852E37C6D}" type="slidenum">
              <a:rPr lang="en-GB" smtClean="0"/>
              <a:t>‹#›</a:t>
            </a:fld>
            <a:endParaRPr lang="en-GB"/>
          </a:p>
        </p:txBody>
      </p:sp>
    </p:spTree>
    <p:extLst>
      <p:ext uri="{BB962C8B-B14F-4D97-AF65-F5344CB8AC3E}">
        <p14:creationId xmlns:p14="http://schemas.microsoft.com/office/powerpoint/2010/main" val="1243752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F31942-67E4-43E6-9098-E70B1E3FD0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EEE38C4F-DA51-4C48-89B1-A2ED45B000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70F6A8F2-675B-4C4D-A6F3-5EBAC193B2BA}"/>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5" name="Footer Placeholder 4">
            <a:extLst>
              <a:ext uri="{FF2B5EF4-FFF2-40B4-BE49-F238E27FC236}">
                <a16:creationId xmlns="" xmlns:a16="http://schemas.microsoft.com/office/drawing/2014/main" id="{B239BA93-8C7A-4186-A0B4-1EAAB02492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88DABC0A-85AA-4C7B-AA09-7067FB36AACF}"/>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366754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42DE27-4A6E-4554-88AB-CE06B5C4A9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8DD3C08E-9078-4F03-BD5E-74EE731430F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ADA1A04B-94D4-4496-A96C-0900DDC17D41}"/>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5" name="Footer Placeholder 4">
            <a:extLst>
              <a:ext uri="{FF2B5EF4-FFF2-40B4-BE49-F238E27FC236}">
                <a16:creationId xmlns="" xmlns:a16="http://schemas.microsoft.com/office/drawing/2014/main" id="{3A95C987-202B-4697-8BAE-9ABF3AFEAF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7AD68173-9D23-45E4-A446-7015ED8FC3D6}"/>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950900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2F859A-A07B-49D0-9C88-3651A6E4D3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45976ECD-3F8F-48A0-BE96-66F4F947E2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4BB5F4EA-6E5D-4339-AEC7-520A505CCE08}"/>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5" name="Footer Placeholder 4">
            <a:extLst>
              <a:ext uri="{FF2B5EF4-FFF2-40B4-BE49-F238E27FC236}">
                <a16:creationId xmlns="" xmlns:a16="http://schemas.microsoft.com/office/drawing/2014/main" id="{BECFE2F0-8E05-4DDF-9423-D00FC286A6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7DF56EBC-1D5D-4075-A89F-603DBB460C35}"/>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76847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2ABF7B-1FEF-4497-8115-EB4743B233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583B444B-9935-47E5-949F-98E58359356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03382E2D-D08A-40CF-9784-1B69BC2DC31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6C72C21F-7904-4BFC-9011-4A8352A285A9}"/>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6" name="Footer Placeholder 5">
            <a:extLst>
              <a:ext uri="{FF2B5EF4-FFF2-40B4-BE49-F238E27FC236}">
                <a16:creationId xmlns="" xmlns:a16="http://schemas.microsoft.com/office/drawing/2014/main" id="{4DC8FD80-9C4D-412E-8B89-74A9506D9A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C99C91E5-BE47-4D6D-9880-FB07AB96659C}"/>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069197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9A769D-E8BB-45F9-A0F1-09C838D9A3F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D7D8BE40-0A2A-447D-AE6B-4B3FB7A4C5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FA9746FA-0B5B-4759-909C-7614C834268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2E2E3792-40EE-4553-810E-C27FD060E1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2E67DE41-83E6-46B7-807D-3144E2B941B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FDBFAB2F-906D-4377-9903-1BF9D342BB7A}"/>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8" name="Footer Placeholder 7">
            <a:extLst>
              <a:ext uri="{FF2B5EF4-FFF2-40B4-BE49-F238E27FC236}">
                <a16:creationId xmlns="" xmlns:a16="http://schemas.microsoft.com/office/drawing/2014/main" id="{E7B3B218-BC84-4371-9215-C71039BE711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 xmlns:a16="http://schemas.microsoft.com/office/drawing/2014/main" id="{3A647B8A-A78C-426C-A64A-51748696BC4A}"/>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462988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09A14D-D6A0-4526-B96A-AA120B877C1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784BD19A-CABC-44BE-AB20-2338D493D7BF}"/>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4" name="Footer Placeholder 3">
            <a:extLst>
              <a:ext uri="{FF2B5EF4-FFF2-40B4-BE49-F238E27FC236}">
                <a16:creationId xmlns="" xmlns:a16="http://schemas.microsoft.com/office/drawing/2014/main" id="{25B3A870-738C-4BE3-B15D-42B7F265F4C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 xmlns:a16="http://schemas.microsoft.com/office/drawing/2014/main" id="{A755B312-7B75-44D4-B66C-4E95E47C4C2A}"/>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730986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3B1984E-59E0-4FAA-AC3C-F00CB618687B}"/>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3" name="Footer Placeholder 2">
            <a:extLst>
              <a:ext uri="{FF2B5EF4-FFF2-40B4-BE49-F238E27FC236}">
                <a16:creationId xmlns="" xmlns:a16="http://schemas.microsoft.com/office/drawing/2014/main" id="{36CA03C1-91C8-4D12-B922-8FD31B1B28E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 xmlns:a16="http://schemas.microsoft.com/office/drawing/2014/main" id="{2E364152-F05C-482F-BC6B-5603036119AB}"/>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3731645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C1C01E-460F-4C36-835D-77D157A3D0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BDA08D75-7722-4AAF-867B-B2F333E453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6F9354A3-B242-4D61-876F-BDF8A4544D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49B84639-43AD-45AC-8DD5-70043970E5BF}"/>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6" name="Footer Placeholder 5">
            <a:extLst>
              <a:ext uri="{FF2B5EF4-FFF2-40B4-BE49-F238E27FC236}">
                <a16:creationId xmlns="" xmlns:a16="http://schemas.microsoft.com/office/drawing/2014/main" id="{71A66868-6687-41E8-9798-B40789958F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57096861-1005-437F-ADF7-C5D6FE0F6730}"/>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3590813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86F0F0-14C3-4923-8A86-6920813A2C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5F5F7BF0-47C2-497C-95D1-17D80CDEC5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CD8B3388-4E53-4F85-A398-BDDA6D609158}"/>
              </a:ext>
            </a:extLst>
          </p:cNvPr>
          <p:cNvSpPr>
            <a:spLocks noGrp="1"/>
          </p:cNvSpPr>
          <p:nvPr>
            <p:ph type="dt" sz="half" idx="10"/>
          </p:nvPr>
        </p:nvSpPr>
        <p:spPr/>
        <p:txBody>
          <a:bodyPr/>
          <a:lstStyle/>
          <a:p>
            <a:fld id="{738DD8CC-535A-4242-BBDD-273B8D1375ED}" type="datetimeFigureOut">
              <a:rPr lang="en-GB" smtClean="0"/>
              <a:t>05/07/2020</a:t>
            </a:fld>
            <a:endParaRPr lang="en-GB"/>
          </a:p>
        </p:txBody>
      </p:sp>
      <p:sp>
        <p:nvSpPr>
          <p:cNvPr id="5" name="Footer Placeholder 4">
            <a:extLst>
              <a:ext uri="{FF2B5EF4-FFF2-40B4-BE49-F238E27FC236}">
                <a16:creationId xmlns="" xmlns:a16="http://schemas.microsoft.com/office/drawing/2014/main" id="{777A7F1F-9DDF-4D68-BDC3-B67B1124E9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9A6C5C07-6D40-4B40-A61C-644DABFC74F3}"/>
              </a:ext>
            </a:extLst>
          </p:cNvPr>
          <p:cNvSpPr>
            <a:spLocks noGrp="1"/>
          </p:cNvSpPr>
          <p:nvPr>
            <p:ph type="sldNum" sz="quarter" idx="12"/>
          </p:nvPr>
        </p:nvSpPr>
        <p:spPr/>
        <p:txBody>
          <a:bodyPr/>
          <a:lstStyle/>
          <a:p>
            <a:fld id="{A7895623-8E4E-4FFA-8F88-B8B852E37C6D}" type="slidenum">
              <a:rPr lang="en-GB" smtClean="0"/>
              <a:t>‹#›</a:t>
            </a:fld>
            <a:endParaRPr lang="en-GB"/>
          </a:p>
        </p:txBody>
      </p:sp>
    </p:spTree>
    <p:extLst>
      <p:ext uri="{BB962C8B-B14F-4D97-AF65-F5344CB8AC3E}">
        <p14:creationId xmlns:p14="http://schemas.microsoft.com/office/powerpoint/2010/main" val="1058760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D423D8-12CB-4EC9-93EF-2CB7DF2095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3F4210AC-236C-4BCE-B10D-61B0E94DFA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FD816785-C0CD-4738-8D8D-2953F199B0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926C12CA-B51B-4311-8BA9-2138FF04C4AF}"/>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6" name="Footer Placeholder 5">
            <a:extLst>
              <a:ext uri="{FF2B5EF4-FFF2-40B4-BE49-F238E27FC236}">
                <a16:creationId xmlns="" xmlns:a16="http://schemas.microsoft.com/office/drawing/2014/main" id="{5FADD0A6-7A1E-44EC-BC8F-63B91F61AB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839035F6-7DAF-4BD4-8477-0F27244248BC}"/>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332277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1A23A2-C82F-4E94-9778-D334738AD1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9C70C0B6-F32F-4E86-991B-52534833148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38552F44-8B56-42DA-A91A-227CC64FCCF4}"/>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5" name="Footer Placeholder 4">
            <a:extLst>
              <a:ext uri="{FF2B5EF4-FFF2-40B4-BE49-F238E27FC236}">
                <a16:creationId xmlns="" xmlns:a16="http://schemas.microsoft.com/office/drawing/2014/main" id="{FD4FA8E8-5B13-40B0-AEDB-33AD11BB29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589521B0-7506-4D7F-BDFC-C454907BE214}"/>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3826291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6BD84B2-86CB-405E-8413-454B17F355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C902456A-60C4-4946-AE06-A3670D4E7E1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23A3E426-5BD0-4329-A8BF-CDAF290521E5}"/>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5" name="Footer Placeholder 4">
            <a:extLst>
              <a:ext uri="{FF2B5EF4-FFF2-40B4-BE49-F238E27FC236}">
                <a16:creationId xmlns="" xmlns:a16="http://schemas.microsoft.com/office/drawing/2014/main" id="{5B75BB37-FCAB-4267-A37D-BFF5A53A4F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15A58256-4874-4213-A9AC-E64CCEF9A48D}"/>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155182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F31942-67E4-43E6-9098-E70B1E3FD0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EEE38C4F-DA51-4C48-89B1-A2ED45B000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70F6A8F2-675B-4C4D-A6F3-5EBAC193B2BA}"/>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5" name="Footer Placeholder 4">
            <a:extLst>
              <a:ext uri="{FF2B5EF4-FFF2-40B4-BE49-F238E27FC236}">
                <a16:creationId xmlns="" xmlns:a16="http://schemas.microsoft.com/office/drawing/2014/main" id="{B239BA93-8C7A-4186-A0B4-1EAAB02492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88DABC0A-85AA-4C7B-AA09-7067FB36AACF}"/>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4671965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42DE27-4A6E-4554-88AB-CE06B5C4A9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8DD3C08E-9078-4F03-BD5E-74EE731430F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ADA1A04B-94D4-4496-A96C-0900DDC17D41}"/>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5" name="Footer Placeholder 4">
            <a:extLst>
              <a:ext uri="{FF2B5EF4-FFF2-40B4-BE49-F238E27FC236}">
                <a16:creationId xmlns="" xmlns:a16="http://schemas.microsoft.com/office/drawing/2014/main" id="{3A95C987-202B-4697-8BAE-9ABF3AFEAF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7AD68173-9D23-45E4-A446-7015ED8FC3D6}"/>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7136460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2F859A-A07B-49D0-9C88-3651A6E4D3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45976ECD-3F8F-48A0-BE96-66F4F947E2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4BB5F4EA-6E5D-4339-AEC7-520A505CCE08}"/>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5" name="Footer Placeholder 4">
            <a:extLst>
              <a:ext uri="{FF2B5EF4-FFF2-40B4-BE49-F238E27FC236}">
                <a16:creationId xmlns="" xmlns:a16="http://schemas.microsoft.com/office/drawing/2014/main" id="{BECFE2F0-8E05-4DDF-9423-D00FC286A6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7DF56EBC-1D5D-4075-A89F-603DBB460C35}"/>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0431114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2ABF7B-1FEF-4497-8115-EB4743B233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583B444B-9935-47E5-949F-98E58359356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03382E2D-D08A-40CF-9784-1B69BC2DC31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6C72C21F-7904-4BFC-9011-4A8352A285A9}"/>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6" name="Footer Placeholder 5">
            <a:extLst>
              <a:ext uri="{FF2B5EF4-FFF2-40B4-BE49-F238E27FC236}">
                <a16:creationId xmlns="" xmlns:a16="http://schemas.microsoft.com/office/drawing/2014/main" id="{4DC8FD80-9C4D-412E-8B89-74A9506D9A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C99C91E5-BE47-4D6D-9880-FB07AB96659C}"/>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2159150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9A769D-E8BB-45F9-A0F1-09C838D9A3F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D7D8BE40-0A2A-447D-AE6B-4B3FB7A4C5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FA9746FA-0B5B-4759-909C-7614C834268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2E2E3792-40EE-4553-810E-C27FD060E1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2E67DE41-83E6-46B7-807D-3144E2B941B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FDBFAB2F-906D-4377-9903-1BF9D342BB7A}"/>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8" name="Footer Placeholder 7">
            <a:extLst>
              <a:ext uri="{FF2B5EF4-FFF2-40B4-BE49-F238E27FC236}">
                <a16:creationId xmlns="" xmlns:a16="http://schemas.microsoft.com/office/drawing/2014/main" id="{E7B3B218-BC84-4371-9215-C71039BE711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 xmlns:a16="http://schemas.microsoft.com/office/drawing/2014/main" id="{3A647B8A-A78C-426C-A64A-51748696BC4A}"/>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8434368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09A14D-D6A0-4526-B96A-AA120B877C1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784BD19A-CABC-44BE-AB20-2338D493D7BF}"/>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4" name="Footer Placeholder 3">
            <a:extLst>
              <a:ext uri="{FF2B5EF4-FFF2-40B4-BE49-F238E27FC236}">
                <a16:creationId xmlns="" xmlns:a16="http://schemas.microsoft.com/office/drawing/2014/main" id="{25B3A870-738C-4BE3-B15D-42B7F265F4C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 xmlns:a16="http://schemas.microsoft.com/office/drawing/2014/main" id="{A755B312-7B75-44D4-B66C-4E95E47C4C2A}"/>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3602175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3B1984E-59E0-4FAA-AC3C-F00CB618687B}"/>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3" name="Footer Placeholder 2">
            <a:extLst>
              <a:ext uri="{FF2B5EF4-FFF2-40B4-BE49-F238E27FC236}">
                <a16:creationId xmlns="" xmlns:a16="http://schemas.microsoft.com/office/drawing/2014/main" id="{36CA03C1-91C8-4D12-B922-8FD31B1B28E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 xmlns:a16="http://schemas.microsoft.com/office/drawing/2014/main" id="{2E364152-F05C-482F-BC6B-5603036119AB}"/>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374660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62485E-0E6C-4116-BAC5-DE1DF9F1BA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47845F08-82BB-453C-9B9E-856AB9BBBB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68FF2AE-7C39-4589-A04E-44DA6AA7B235}"/>
              </a:ext>
            </a:extLst>
          </p:cNvPr>
          <p:cNvSpPr>
            <a:spLocks noGrp="1"/>
          </p:cNvSpPr>
          <p:nvPr>
            <p:ph type="dt" sz="half" idx="10"/>
          </p:nvPr>
        </p:nvSpPr>
        <p:spPr/>
        <p:txBody>
          <a:bodyPr/>
          <a:lstStyle/>
          <a:p>
            <a:fld id="{738DD8CC-535A-4242-BBDD-273B8D1375ED}" type="datetimeFigureOut">
              <a:rPr lang="en-GB" smtClean="0"/>
              <a:t>05/07/2020</a:t>
            </a:fld>
            <a:endParaRPr lang="en-GB"/>
          </a:p>
        </p:txBody>
      </p:sp>
      <p:sp>
        <p:nvSpPr>
          <p:cNvPr id="5" name="Footer Placeholder 4">
            <a:extLst>
              <a:ext uri="{FF2B5EF4-FFF2-40B4-BE49-F238E27FC236}">
                <a16:creationId xmlns="" xmlns:a16="http://schemas.microsoft.com/office/drawing/2014/main" id="{E6DDF663-8D37-45A4-A256-39B602E7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0019D398-6005-4D41-BBDB-0E59F1A37015}"/>
              </a:ext>
            </a:extLst>
          </p:cNvPr>
          <p:cNvSpPr>
            <a:spLocks noGrp="1"/>
          </p:cNvSpPr>
          <p:nvPr>
            <p:ph type="sldNum" sz="quarter" idx="12"/>
          </p:nvPr>
        </p:nvSpPr>
        <p:spPr/>
        <p:txBody>
          <a:bodyPr/>
          <a:lstStyle/>
          <a:p>
            <a:fld id="{A7895623-8E4E-4FFA-8F88-B8B852E37C6D}" type="slidenum">
              <a:rPr lang="en-GB" smtClean="0"/>
              <a:t>‹#›</a:t>
            </a:fld>
            <a:endParaRPr lang="en-GB"/>
          </a:p>
        </p:txBody>
      </p:sp>
    </p:spTree>
    <p:extLst>
      <p:ext uri="{BB962C8B-B14F-4D97-AF65-F5344CB8AC3E}">
        <p14:creationId xmlns:p14="http://schemas.microsoft.com/office/powerpoint/2010/main" val="38637422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C1C01E-460F-4C36-835D-77D157A3D0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BDA08D75-7722-4AAF-867B-B2F333E453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6F9354A3-B242-4D61-876F-BDF8A4544D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49B84639-43AD-45AC-8DD5-70043970E5BF}"/>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6" name="Footer Placeholder 5">
            <a:extLst>
              <a:ext uri="{FF2B5EF4-FFF2-40B4-BE49-F238E27FC236}">
                <a16:creationId xmlns="" xmlns:a16="http://schemas.microsoft.com/office/drawing/2014/main" id="{71A66868-6687-41E8-9798-B40789958F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57096861-1005-437F-ADF7-C5D6FE0F6730}"/>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1650431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D423D8-12CB-4EC9-93EF-2CB7DF2095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3F4210AC-236C-4BCE-B10D-61B0E94DFA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FD816785-C0CD-4738-8D8D-2953F199B0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926C12CA-B51B-4311-8BA9-2138FF04C4AF}"/>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6" name="Footer Placeholder 5">
            <a:extLst>
              <a:ext uri="{FF2B5EF4-FFF2-40B4-BE49-F238E27FC236}">
                <a16:creationId xmlns="" xmlns:a16="http://schemas.microsoft.com/office/drawing/2014/main" id="{5FADD0A6-7A1E-44EC-BC8F-63B91F61AB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839035F6-7DAF-4BD4-8477-0F27244248BC}"/>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1579266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1A23A2-C82F-4E94-9778-D334738AD1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9C70C0B6-F32F-4E86-991B-52534833148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38552F44-8B56-42DA-A91A-227CC64FCCF4}"/>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5" name="Footer Placeholder 4">
            <a:extLst>
              <a:ext uri="{FF2B5EF4-FFF2-40B4-BE49-F238E27FC236}">
                <a16:creationId xmlns="" xmlns:a16="http://schemas.microsoft.com/office/drawing/2014/main" id="{FD4FA8E8-5B13-40B0-AEDB-33AD11BB29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589521B0-7506-4D7F-BDFC-C454907BE214}"/>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3067266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6BD84B2-86CB-405E-8413-454B17F355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C902456A-60C4-4946-AE06-A3670D4E7E1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23A3E426-5BD0-4329-A8BF-CDAF290521E5}"/>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5" name="Footer Placeholder 4">
            <a:extLst>
              <a:ext uri="{FF2B5EF4-FFF2-40B4-BE49-F238E27FC236}">
                <a16:creationId xmlns="" xmlns:a16="http://schemas.microsoft.com/office/drawing/2014/main" id="{5B75BB37-FCAB-4267-A37D-BFF5A53A4F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15A58256-4874-4213-A9AC-E64CCEF9A48D}"/>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8265781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05/07/2020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27736196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05/07/2020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30160094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33FD1DE-6B2D-4366-BCBD-A9335EA2DF92}" type="datetimeFigureOut">
              <a:rPr lang="en-GB" smtClean="0"/>
              <a:t>05/07/2020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1737739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33FD1DE-6B2D-4366-BCBD-A9335EA2DF92}" type="datetimeFigureOut">
              <a:rPr lang="en-GB" smtClean="0"/>
              <a:t>05/07/2020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21195039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33FD1DE-6B2D-4366-BCBD-A9335EA2DF92}" type="datetimeFigureOut">
              <a:rPr lang="en-GB" smtClean="0"/>
              <a:t>05/07/2020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95503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33FD1DE-6B2D-4366-BCBD-A9335EA2DF92}" type="datetimeFigureOut">
              <a:rPr lang="en-GB" smtClean="0"/>
              <a:t>05/07/2020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2184341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ACC063-3369-4D5F-8865-594EC6ED91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DF81D589-6E2E-4F0B-ACF1-A1DB147444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DBD2DB15-0BA2-4E8B-8BC2-B2A6AABA14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BE2E93FA-6CA6-44CE-BEFB-179638A8D152}"/>
              </a:ext>
            </a:extLst>
          </p:cNvPr>
          <p:cNvSpPr>
            <a:spLocks noGrp="1"/>
          </p:cNvSpPr>
          <p:nvPr>
            <p:ph type="dt" sz="half" idx="10"/>
          </p:nvPr>
        </p:nvSpPr>
        <p:spPr/>
        <p:txBody>
          <a:bodyPr/>
          <a:lstStyle/>
          <a:p>
            <a:fld id="{738DD8CC-535A-4242-BBDD-273B8D1375ED}" type="datetimeFigureOut">
              <a:rPr lang="en-GB" smtClean="0"/>
              <a:t>05/07/2020</a:t>
            </a:fld>
            <a:endParaRPr lang="en-GB"/>
          </a:p>
        </p:txBody>
      </p:sp>
      <p:sp>
        <p:nvSpPr>
          <p:cNvPr id="6" name="Footer Placeholder 5">
            <a:extLst>
              <a:ext uri="{FF2B5EF4-FFF2-40B4-BE49-F238E27FC236}">
                <a16:creationId xmlns="" xmlns:a16="http://schemas.microsoft.com/office/drawing/2014/main" id="{3FD3D2C3-5D66-4697-A418-F098848BB50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CB41DB5B-527C-488C-B896-80FFCE4A20BB}"/>
              </a:ext>
            </a:extLst>
          </p:cNvPr>
          <p:cNvSpPr>
            <a:spLocks noGrp="1"/>
          </p:cNvSpPr>
          <p:nvPr>
            <p:ph type="sldNum" sz="quarter" idx="12"/>
          </p:nvPr>
        </p:nvSpPr>
        <p:spPr/>
        <p:txBody>
          <a:bodyPr/>
          <a:lstStyle/>
          <a:p>
            <a:fld id="{A7895623-8E4E-4FFA-8F88-B8B852E37C6D}" type="slidenum">
              <a:rPr lang="en-GB" smtClean="0"/>
              <a:t>‹#›</a:t>
            </a:fld>
            <a:endParaRPr lang="en-GB"/>
          </a:p>
        </p:txBody>
      </p:sp>
    </p:spTree>
    <p:extLst>
      <p:ext uri="{BB962C8B-B14F-4D97-AF65-F5344CB8AC3E}">
        <p14:creationId xmlns:p14="http://schemas.microsoft.com/office/powerpoint/2010/main" val="24600879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3FD1DE-6B2D-4366-BCBD-A9335EA2DF92}" type="datetimeFigureOut">
              <a:rPr lang="en-GB" smtClean="0"/>
              <a:t>05/07/2020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7081882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3FD1DE-6B2D-4366-BCBD-A9335EA2DF92}" type="datetimeFigureOut">
              <a:rPr lang="en-GB" smtClean="0"/>
              <a:t>05/07/2020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1655795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3FD1DE-6B2D-4366-BCBD-A9335EA2DF92}" type="datetimeFigureOut">
              <a:rPr lang="en-GB" smtClean="0"/>
              <a:t>05/07/2020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39875257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05/07/2020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13077965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05/07/2020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250561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E36E04-3AB8-4205-A099-87A8F44F448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023AB115-B463-4A98-8DF1-B5D6491D6C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847E43F-E77D-4981-8986-DD13E30283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587BF112-C907-468A-9009-28E123C26C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C9797C6-08E0-41D3-BC50-DB6B73437B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77FC2746-6B2A-4C69-9BF6-96832A526B02}"/>
              </a:ext>
            </a:extLst>
          </p:cNvPr>
          <p:cNvSpPr>
            <a:spLocks noGrp="1"/>
          </p:cNvSpPr>
          <p:nvPr>
            <p:ph type="dt" sz="half" idx="10"/>
          </p:nvPr>
        </p:nvSpPr>
        <p:spPr/>
        <p:txBody>
          <a:bodyPr/>
          <a:lstStyle/>
          <a:p>
            <a:fld id="{738DD8CC-535A-4242-BBDD-273B8D1375ED}" type="datetimeFigureOut">
              <a:rPr lang="en-GB" smtClean="0"/>
              <a:t>05/07/2020</a:t>
            </a:fld>
            <a:endParaRPr lang="en-GB"/>
          </a:p>
        </p:txBody>
      </p:sp>
      <p:sp>
        <p:nvSpPr>
          <p:cNvPr id="8" name="Footer Placeholder 7">
            <a:extLst>
              <a:ext uri="{FF2B5EF4-FFF2-40B4-BE49-F238E27FC236}">
                <a16:creationId xmlns="" xmlns:a16="http://schemas.microsoft.com/office/drawing/2014/main" id="{87F32BC6-D2BF-4447-A0BC-379377A0175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 xmlns:a16="http://schemas.microsoft.com/office/drawing/2014/main" id="{AB9B991A-1CDA-4657-AD69-C21C857FC354}"/>
              </a:ext>
            </a:extLst>
          </p:cNvPr>
          <p:cNvSpPr>
            <a:spLocks noGrp="1"/>
          </p:cNvSpPr>
          <p:nvPr>
            <p:ph type="sldNum" sz="quarter" idx="12"/>
          </p:nvPr>
        </p:nvSpPr>
        <p:spPr/>
        <p:txBody>
          <a:bodyPr/>
          <a:lstStyle/>
          <a:p>
            <a:fld id="{A7895623-8E4E-4FFA-8F88-B8B852E37C6D}" type="slidenum">
              <a:rPr lang="en-GB" smtClean="0"/>
              <a:t>‹#›</a:t>
            </a:fld>
            <a:endParaRPr lang="en-GB"/>
          </a:p>
        </p:txBody>
      </p:sp>
    </p:spTree>
    <p:extLst>
      <p:ext uri="{BB962C8B-B14F-4D97-AF65-F5344CB8AC3E}">
        <p14:creationId xmlns:p14="http://schemas.microsoft.com/office/powerpoint/2010/main" val="3674487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6A4959-2FA4-44B5-9B01-0241C7B51DA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F7A32CAF-701E-46C1-8C8B-12B8AA707557}"/>
              </a:ext>
            </a:extLst>
          </p:cNvPr>
          <p:cNvSpPr>
            <a:spLocks noGrp="1"/>
          </p:cNvSpPr>
          <p:nvPr>
            <p:ph type="dt" sz="half" idx="10"/>
          </p:nvPr>
        </p:nvSpPr>
        <p:spPr/>
        <p:txBody>
          <a:bodyPr/>
          <a:lstStyle/>
          <a:p>
            <a:fld id="{738DD8CC-535A-4242-BBDD-273B8D1375ED}" type="datetimeFigureOut">
              <a:rPr lang="en-GB" smtClean="0"/>
              <a:t>05/07/2020</a:t>
            </a:fld>
            <a:endParaRPr lang="en-GB"/>
          </a:p>
        </p:txBody>
      </p:sp>
      <p:sp>
        <p:nvSpPr>
          <p:cNvPr id="4" name="Footer Placeholder 3">
            <a:extLst>
              <a:ext uri="{FF2B5EF4-FFF2-40B4-BE49-F238E27FC236}">
                <a16:creationId xmlns="" xmlns:a16="http://schemas.microsoft.com/office/drawing/2014/main" id="{A68ABB39-89B2-4743-AFD8-2AFB722DE1D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 xmlns:a16="http://schemas.microsoft.com/office/drawing/2014/main" id="{67020D9B-7068-42C0-8458-C0A6A8E80417}"/>
              </a:ext>
            </a:extLst>
          </p:cNvPr>
          <p:cNvSpPr>
            <a:spLocks noGrp="1"/>
          </p:cNvSpPr>
          <p:nvPr>
            <p:ph type="sldNum" sz="quarter" idx="12"/>
          </p:nvPr>
        </p:nvSpPr>
        <p:spPr/>
        <p:txBody>
          <a:bodyPr/>
          <a:lstStyle/>
          <a:p>
            <a:fld id="{A7895623-8E4E-4FFA-8F88-B8B852E37C6D}" type="slidenum">
              <a:rPr lang="en-GB" smtClean="0"/>
              <a:t>‹#›</a:t>
            </a:fld>
            <a:endParaRPr lang="en-GB"/>
          </a:p>
        </p:txBody>
      </p:sp>
    </p:spTree>
    <p:extLst>
      <p:ext uri="{BB962C8B-B14F-4D97-AF65-F5344CB8AC3E}">
        <p14:creationId xmlns:p14="http://schemas.microsoft.com/office/powerpoint/2010/main" val="292992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71A14F3-23FE-4DDB-B18D-0CA2C52CFC7D}"/>
              </a:ext>
            </a:extLst>
          </p:cNvPr>
          <p:cNvSpPr>
            <a:spLocks noGrp="1"/>
          </p:cNvSpPr>
          <p:nvPr>
            <p:ph type="dt" sz="half" idx="10"/>
          </p:nvPr>
        </p:nvSpPr>
        <p:spPr/>
        <p:txBody>
          <a:bodyPr/>
          <a:lstStyle/>
          <a:p>
            <a:fld id="{738DD8CC-535A-4242-BBDD-273B8D1375ED}" type="datetimeFigureOut">
              <a:rPr lang="en-GB" smtClean="0"/>
              <a:t>05/07/2020</a:t>
            </a:fld>
            <a:endParaRPr lang="en-GB"/>
          </a:p>
        </p:txBody>
      </p:sp>
      <p:sp>
        <p:nvSpPr>
          <p:cNvPr id="3" name="Footer Placeholder 2">
            <a:extLst>
              <a:ext uri="{FF2B5EF4-FFF2-40B4-BE49-F238E27FC236}">
                <a16:creationId xmlns="" xmlns:a16="http://schemas.microsoft.com/office/drawing/2014/main" id="{811C1B52-710C-44C8-A420-D912C081AE0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 xmlns:a16="http://schemas.microsoft.com/office/drawing/2014/main" id="{FCB00B58-1BDB-4FA5-AB65-EEE4F6AC16DF}"/>
              </a:ext>
            </a:extLst>
          </p:cNvPr>
          <p:cNvSpPr>
            <a:spLocks noGrp="1"/>
          </p:cNvSpPr>
          <p:nvPr>
            <p:ph type="sldNum" sz="quarter" idx="12"/>
          </p:nvPr>
        </p:nvSpPr>
        <p:spPr/>
        <p:txBody>
          <a:bodyPr/>
          <a:lstStyle/>
          <a:p>
            <a:fld id="{A7895623-8E4E-4FFA-8F88-B8B852E37C6D}" type="slidenum">
              <a:rPr lang="en-GB" smtClean="0"/>
              <a:t>‹#›</a:t>
            </a:fld>
            <a:endParaRPr lang="en-GB"/>
          </a:p>
        </p:txBody>
      </p:sp>
    </p:spTree>
    <p:extLst>
      <p:ext uri="{BB962C8B-B14F-4D97-AF65-F5344CB8AC3E}">
        <p14:creationId xmlns:p14="http://schemas.microsoft.com/office/powerpoint/2010/main" val="3069063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392610-1422-4F3D-ADED-F4B3F1047C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C9918EA8-02CE-49BE-B643-7C73A4AC51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F4341E26-2081-485B-A86F-CE53A76DF3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DA699B9-9329-49D2-BFB8-23424F626432}"/>
              </a:ext>
            </a:extLst>
          </p:cNvPr>
          <p:cNvSpPr>
            <a:spLocks noGrp="1"/>
          </p:cNvSpPr>
          <p:nvPr>
            <p:ph type="dt" sz="half" idx="10"/>
          </p:nvPr>
        </p:nvSpPr>
        <p:spPr/>
        <p:txBody>
          <a:bodyPr/>
          <a:lstStyle/>
          <a:p>
            <a:fld id="{738DD8CC-535A-4242-BBDD-273B8D1375ED}" type="datetimeFigureOut">
              <a:rPr lang="en-GB" smtClean="0"/>
              <a:t>05/07/2020</a:t>
            </a:fld>
            <a:endParaRPr lang="en-GB"/>
          </a:p>
        </p:txBody>
      </p:sp>
      <p:sp>
        <p:nvSpPr>
          <p:cNvPr id="6" name="Footer Placeholder 5">
            <a:extLst>
              <a:ext uri="{FF2B5EF4-FFF2-40B4-BE49-F238E27FC236}">
                <a16:creationId xmlns="" xmlns:a16="http://schemas.microsoft.com/office/drawing/2014/main" id="{41198894-7A53-4BC9-BD36-B5783DA7DC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D5DAE798-65A0-4932-9417-6F11B8673532}"/>
              </a:ext>
            </a:extLst>
          </p:cNvPr>
          <p:cNvSpPr>
            <a:spLocks noGrp="1"/>
          </p:cNvSpPr>
          <p:nvPr>
            <p:ph type="sldNum" sz="quarter" idx="12"/>
          </p:nvPr>
        </p:nvSpPr>
        <p:spPr/>
        <p:txBody>
          <a:bodyPr/>
          <a:lstStyle/>
          <a:p>
            <a:fld id="{A7895623-8E4E-4FFA-8F88-B8B852E37C6D}" type="slidenum">
              <a:rPr lang="en-GB" smtClean="0"/>
              <a:t>‹#›</a:t>
            </a:fld>
            <a:endParaRPr lang="en-GB"/>
          </a:p>
        </p:txBody>
      </p:sp>
    </p:spTree>
    <p:extLst>
      <p:ext uri="{BB962C8B-B14F-4D97-AF65-F5344CB8AC3E}">
        <p14:creationId xmlns:p14="http://schemas.microsoft.com/office/powerpoint/2010/main" val="3012045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EAC388-6154-4F6A-92AE-AC06113DEE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4C03E53A-4EF4-41B3-B2AB-26C7623FB6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8631608B-9F73-49F3-B9AA-DDD8DFEBA4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A0D5967-0AEB-45D8-ADE0-707A2DB479B6}"/>
              </a:ext>
            </a:extLst>
          </p:cNvPr>
          <p:cNvSpPr>
            <a:spLocks noGrp="1"/>
          </p:cNvSpPr>
          <p:nvPr>
            <p:ph type="dt" sz="half" idx="10"/>
          </p:nvPr>
        </p:nvSpPr>
        <p:spPr/>
        <p:txBody>
          <a:bodyPr/>
          <a:lstStyle/>
          <a:p>
            <a:fld id="{738DD8CC-535A-4242-BBDD-273B8D1375ED}" type="datetimeFigureOut">
              <a:rPr lang="en-GB" smtClean="0"/>
              <a:t>05/07/2020</a:t>
            </a:fld>
            <a:endParaRPr lang="en-GB"/>
          </a:p>
        </p:txBody>
      </p:sp>
      <p:sp>
        <p:nvSpPr>
          <p:cNvPr id="6" name="Footer Placeholder 5">
            <a:extLst>
              <a:ext uri="{FF2B5EF4-FFF2-40B4-BE49-F238E27FC236}">
                <a16:creationId xmlns="" xmlns:a16="http://schemas.microsoft.com/office/drawing/2014/main" id="{C1C80214-A9DD-494D-ACA3-168107F73E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F209797C-6BC5-4B0B-A8E3-972BF4C7AECA}"/>
              </a:ext>
            </a:extLst>
          </p:cNvPr>
          <p:cNvSpPr>
            <a:spLocks noGrp="1"/>
          </p:cNvSpPr>
          <p:nvPr>
            <p:ph type="sldNum" sz="quarter" idx="12"/>
          </p:nvPr>
        </p:nvSpPr>
        <p:spPr/>
        <p:txBody>
          <a:bodyPr/>
          <a:lstStyle/>
          <a:p>
            <a:fld id="{A7895623-8E4E-4FFA-8F88-B8B852E37C6D}" type="slidenum">
              <a:rPr lang="en-GB" smtClean="0"/>
              <a:t>‹#›</a:t>
            </a:fld>
            <a:endParaRPr lang="en-GB"/>
          </a:p>
        </p:txBody>
      </p:sp>
    </p:spTree>
    <p:extLst>
      <p:ext uri="{BB962C8B-B14F-4D97-AF65-F5344CB8AC3E}">
        <p14:creationId xmlns:p14="http://schemas.microsoft.com/office/powerpoint/2010/main" val="1200060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2623BFAC-6474-41EA-A558-A61584ADE6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21D0E0E6-E676-48E3-905C-FF7BB88DE1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3160DFE1-0FF8-41A0-BFCA-53D51540AE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DD8CC-535A-4242-BBDD-273B8D1375ED}" type="datetimeFigureOut">
              <a:rPr lang="en-GB" smtClean="0"/>
              <a:t>05/07/2020</a:t>
            </a:fld>
            <a:endParaRPr lang="en-GB"/>
          </a:p>
        </p:txBody>
      </p:sp>
      <p:sp>
        <p:nvSpPr>
          <p:cNvPr id="5" name="Footer Placeholder 4">
            <a:extLst>
              <a:ext uri="{FF2B5EF4-FFF2-40B4-BE49-F238E27FC236}">
                <a16:creationId xmlns="" xmlns:a16="http://schemas.microsoft.com/office/drawing/2014/main" id="{DFD6066F-7AF7-4A25-A953-BAB0CAB30B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 xmlns:a16="http://schemas.microsoft.com/office/drawing/2014/main" id="{8FA8C8B2-6A4E-431E-86C8-D0556681B8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895623-8E4E-4FFA-8F88-B8B852E37C6D}" type="slidenum">
              <a:rPr lang="en-GB" smtClean="0"/>
              <a:t>‹#›</a:t>
            </a:fld>
            <a:endParaRPr lang="en-GB"/>
          </a:p>
        </p:txBody>
      </p:sp>
    </p:spTree>
    <p:extLst>
      <p:ext uri="{BB962C8B-B14F-4D97-AF65-F5344CB8AC3E}">
        <p14:creationId xmlns:p14="http://schemas.microsoft.com/office/powerpoint/2010/main" val="3629008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240E197F-9E33-4C71-A605-BB0B84741D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B6B51E90-9258-4CFE-A2B6-48410FEC0B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B04222B0-A935-402D-8DA6-8B49AC53F2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FDE9C6-3D48-4731-8677-EDAE2F082C76}" type="datetimeFigureOut">
              <a:rPr lang="en-GB" smtClean="0"/>
              <a:t>05/07/2020</a:t>
            </a:fld>
            <a:endParaRPr lang="en-GB"/>
          </a:p>
        </p:txBody>
      </p:sp>
      <p:sp>
        <p:nvSpPr>
          <p:cNvPr id="5" name="Footer Placeholder 4">
            <a:extLst>
              <a:ext uri="{FF2B5EF4-FFF2-40B4-BE49-F238E27FC236}">
                <a16:creationId xmlns="" xmlns:a16="http://schemas.microsoft.com/office/drawing/2014/main" id="{6362FE40-6545-4431-8AD6-5019A69DF8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 xmlns:a16="http://schemas.microsoft.com/office/drawing/2014/main" id="{9BB609A3-6CB1-4249-AE6B-7A2EAC12C9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92334-C887-45D5-BDB4-21FFB5771304}" type="slidenum">
              <a:rPr lang="en-GB" smtClean="0"/>
              <a:t>‹#›</a:t>
            </a:fld>
            <a:endParaRPr lang="en-GB"/>
          </a:p>
        </p:txBody>
      </p:sp>
    </p:spTree>
    <p:extLst>
      <p:ext uri="{BB962C8B-B14F-4D97-AF65-F5344CB8AC3E}">
        <p14:creationId xmlns:p14="http://schemas.microsoft.com/office/powerpoint/2010/main" val="2282547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240E197F-9E33-4C71-A605-BB0B84741D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B6B51E90-9258-4CFE-A2B6-48410FEC0B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B04222B0-A935-402D-8DA6-8B49AC53F2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FDE9C6-3D48-4731-8677-EDAE2F082C76}" type="datetimeFigureOut">
              <a:rPr lang="en-GB" smtClean="0"/>
              <a:t>05/07/2020</a:t>
            </a:fld>
            <a:endParaRPr lang="en-GB"/>
          </a:p>
        </p:txBody>
      </p:sp>
      <p:sp>
        <p:nvSpPr>
          <p:cNvPr id="5" name="Footer Placeholder 4">
            <a:extLst>
              <a:ext uri="{FF2B5EF4-FFF2-40B4-BE49-F238E27FC236}">
                <a16:creationId xmlns="" xmlns:a16="http://schemas.microsoft.com/office/drawing/2014/main" id="{6362FE40-6545-4431-8AD6-5019A69DF8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 xmlns:a16="http://schemas.microsoft.com/office/drawing/2014/main" id="{9BB609A3-6CB1-4249-AE6B-7A2EAC12C9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92334-C887-45D5-BDB4-21FFB5771304}" type="slidenum">
              <a:rPr lang="en-GB" smtClean="0"/>
              <a:t>‹#›</a:t>
            </a:fld>
            <a:endParaRPr lang="en-GB"/>
          </a:p>
        </p:txBody>
      </p:sp>
    </p:spTree>
    <p:extLst>
      <p:ext uri="{BB962C8B-B14F-4D97-AF65-F5344CB8AC3E}">
        <p14:creationId xmlns:p14="http://schemas.microsoft.com/office/powerpoint/2010/main" val="42183258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3FD1DE-6B2D-4366-BCBD-A9335EA2DF92}" type="datetimeFigureOut">
              <a:rPr lang="en-GB" smtClean="0"/>
              <a:t>05/07/2020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BB3BD3-D58A-4814-B50A-F6DC2035A8CC}" type="slidenum">
              <a:rPr lang="en-GB" smtClean="0"/>
              <a:t>‹#›</a:t>
            </a:fld>
            <a:endParaRPr lang="en-GB"/>
          </a:p>
        </p:txBody>
      </p:sp>
    </p:spTree>
    <p:extLst>
      <p:ext uri="{BB962C8B-B14F-4D97-AF65-F5344CB8AC3E}">
        <p14:creationId xmlns:p14="http://schemas.microsoft.com/office/powerpoint/2010/main" val="36810070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www.youtube.com/watch?v=8PBps0ccvXc" TargetMode="External"/><Relationship Id="rId3" Type="http://schemas.openxmlformats.org/officeDocument/2006/relationships/image" Target="../media/image9.jpe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9.jpe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1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4.xml"/><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67.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70.jpg"/><Relationship Id="rId7" Type="http://schemas.openxmlformats.org/officeDocument/2006/relationships/image" Target="../media/image74.jpg"/><Relationship Id="rId2" Type="http://schemas.openxmlformats.org/officeDocument/2006/relationships/image" Target="../media/image69.jpg"/><Relationship Id="rId1" Type="http://schemas.openxmlformats.org/officeDocument/2006/relationships/slideLayout" Target="../slideLayouts/slideLayout35.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2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hyperlink" Target="https://vimeopro.com/edcoms/wrap-recycle-now/video/37633533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9.jpe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image" Target="../media/image9.jpe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6.jpeg"/><Relationship Id="rId5" Type="http://schemas.openxmlformats.org/officeDocument/2006/relationships/hyperlink" Target="https://www.recyclenow.com/local-recycling" TargetMode="External"/><Relationship Id="rId10" Type="http://schemas.openxmlformats.org/officeDocument/2006/relationships/image" Target="../media/image35.jpeg"/><Relationship Id="rId4" Type="http://schemas.openxmlformats.org/officeDocument/2006/relationships/image" Target="../media/image30.png"/><Relationship Id="rId9"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42C1D5-E19F-4DA5-802D-45CF1F5E7C3A}"/>
              </a:ext>
            </a:extLst>
          </p:cNvPr>
          <p:cNvSpPr>
            <a:spLocks noGrp="1"/>
          </p:cNvSpPr>
          <p:nvPr>
            <p:ph type="ctrTitle"/>
          </p:nvPr>
        </p:nvSpPr>
        <p:spPr/>
        <p:txBody>
          <a:bodyPr/>
          <a:lstStyle/>
          <a:p>
            <a:endParaRPr lang="en-GB"/>
          </a:p>
        </p:txBody>
      </p:sp>
      <p:sp>
        <p:nvSpPr>
          <p:cNvPr id="3" name="Subtitle 2">
            <a:extLst>
              <a:ext uri="{FF2B5EF4-FFF2-40B4-BE49-F238E27FC236}">
                <a16:creationId xmlns="" xmlns:a16="http://schemas.microsoft.com/office/drawing/2014/main" id="{EEBC80CA-840F-4CF0-A45C-3C0A8901464B}"/>
              </a:ext>
            </a:extLst>
          </p:cNvPr>
          <p:cNvSpPr>
            <a:spLocks noGrp="1"/>
          </p:cNvSpPr>
          <p:nvPr>
            <p:ph type="subTitle" idx="1"/>
          </p:nvPr>
        </p:nvSpPr>
        <p:spPr>
          <a:xfrm>
            <a:off x="2326103" y="4907756"/>
            <a:ext cx="9400673" cy="1655762"/>
          </a:xfrm>
          <a:gradFill>
            <a:gsLst>
              <a:gs pos="18000">
                <a:schemeClr val="accent6">
                  <a:lumMod val="50000"/>
                </a:schemeClr>
              </a:gs>
              <a:gs pos="0">
                <a:schemeClr val="accent1">
                  <a:lumMod val="5000"/>
                  <a:lumOff val="95000"/>
                </a:schemeClr>
              </a:gs>
              <a:gs pos="74000">
                <a:schemeClr val="accent6">
                  <a:lumMod val="50000"/>
                </a:schemeClr>
              </a:gs>
              <a:gs pos="83000">
                <a:schemeClr val="accent6">
                  <a:lumMod val="50000"/>
                </a:schemeClr>
              </a:gs>
              <a:gs pos="100000">
                <a:schemeClr val="bg1"/>
              </a:gs>
            </a:gsLst>
            <a:lin ang="5400000" scaled="1"/>
          </a:gradFill>
        </p:spPr>
        <p:txBody>
          <a:bodyPr>
            <a:normAutofit/>
          </a:bodyPr>
          <a:lstStyle/>
          <a:p>
            <a:r>
              <a:rPr lang="en-GB" sz="9600" dirty="0">
                <a:solidFill>
                  <a:schemeClr val="bg1"/>
                </a:solidFill>
                <a:latin typeface="Comic Sans MS" panose="030F0702030302020204" pitchFamily="66" charset="0"/>
              </a:rPr>
              <a:t>Eco Day</a:t>
            </a:r>
          </a:p>
        </p:txBody>
      </p:sp>
      <p:pic>
        <p:nvPicPr>
          <p:cNvPr id="5" name="Picture 4">
            <a:extLst>
              <a:ext uri="{FF2B5EF4-FFF2-40B4-BE49-F238E27FC236}">
                <a16:creationId xmlns="" xmlns:a16="http://schemas.microsoft.com/office/drawing/2014/main" id="{86B4FA4A-873D-4FD8-959D-2AC66FC9E4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610" y="124618"/>
            <a:ext cx="11499167" cy="4649077"/>
          </a:xfrm>
          <a:prstGeom prst="rect">
            <a:avLst/>
          </a:prstGeom>
        </p:spPr>
      </p:pic>
      <p:pic>
        <p:nvPicPr>
          <p:cNvPr id="2050" name="Picture 2" descr="Eco Day | Woodlands Primary">
            <a:extLst>
              <a:ext uri="{FF2B5EF4-FFF2-40B4-BE49-F238E27FC236}">
                <a16:creationId xmlns="" xmlns:a16="http://schemas.microsoft.com/office/drawing/2014/main" id="{419D831B-352F-41C2-90BD-2E6D37968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610" y="4773695"/>
            <a:ext cx="1841822" cy="2138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193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CFD37EA6-6A93-CD48-867E-A2794A8840B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Picture 11">
            <a:extLst>
              <a:ext uri="{FF2B5EF4-FFF2-40B4-BE49-F238E27FC236}">
                <a16:creationId xmlns="" xmlns:a16="http://schemas.microsoft.com/office/drawing/2014/main" id="{99EC68E2-5622-0845-8043-A2F579165B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960" y="1330960"/>
            <a:ext cx="5323840" cy="4740910"/>
          </a:xfrm>
          <a:prstGeom prst="rect">
            <a:avLst/>
          </a:prstGeom>
        </p:spPr>
      </p:pic>
      <p:pic>
        <p:nvPicPr>
          <p:cNvPr id="14" name="Picture 13" descr="A picture containing plant&#10;&#10;Description automatically generated">
            <a:extLst>
              <a:ext uri="{FF2B5EF4-FFF2-40B4-BE49-F238E27FC236}">
                <a16:creationId xmlns="" xmlns:a16="http://schemas.microsoft.com/office/drawing/2014/main" id="{62A89079-8AFE-1145-A903-9DC4255B50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37909" y="1001029"/>
            <a:ext cx="5424171" cy="2778491"/>
          </a:xfrm>
          <a:prstGeom prst="rect">
            <a:avLst/>
          </a:prstGeom>
        </p:spPr>
      </p:pic>
      <p:pic>
        <p:nvPicPr>
          <p:cNvPr id="16" name="Picture 15">
            <a:extLst>
              <a:ext uri="{FF2B5EF4-FFF2-40B4-BE49-F238E27FC236}">
                <a16:creationId xmlns="" xmlns:a16="http://schemas.microsoft.com/office/drawing/2014/main" id="{3F83D858-DDDE-A041-9074-9A39333DBE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21399" y="3332480"/>
            <a:ext cx="5450841" cy="2763520"/>
          </a:xfrm>
          <a:prstGeom prst="rect">
            <a:avLst/>
          </a:prstGeom>
        </p:spPr>
      </p:pic>
      <p:pic>
        <p:nvPicPr>
          <p:cNvPr id="8" name="Picture 7">
            <a:extLst>
              <a:ext uri="{FF2B5EF4-FFF2-40B4-BE49-F238E27FC236}">
                <a16:creationId xmlns="" xmlns:a16="http://schemas.microsoft.com/office/drawing/2014/main" id="{60B0F88D-B7B6-C94E-AF3A-F02F80DB186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70480" y="0"/>
            <a:ext cx="7112000" cy="1320800"/>
          </a:xfrm>
          <a:prstGeom prst="rect">
            <a:avLst/>
          </a:prstGeom>
        </p:spPr>
      </p:pic>
      <p:sp>
        <p:nvSpPr>
          <p:cNvPr id="17" name="TextBox 16">
            <a:extLst>
              <a:ext uri="{FF2B5EF4-FFF2-40B4-BE49-F238E27FC236}">
                <a16:creationId xmlns="" xmlns:a16="http://schemas.microsoft.com/office/drawing/2014/main" id="{7F9A75BB-DA64-7A4B-8444-C7B793B7578D}"/>
              </a:ext>
            </a:extLst>
          </p:cNvPr>
          <p:cNvSpPr txBox="1"/>
          <p:nvPr/>
        </p:nvSpPr>
        <p:spPr>
          <a:xfrm>
            <a:off x="1107440" y="1869440"/>
            <a:ext cx="4704080" cy="4377545"/>
          </a:xfrm>
          <a:prstGeom prst="rect">
            <a:avLst/>
          </a:prstGeom>
          <a:noFill/>
        </p:spPr>
        <p:txBody>
          <a:bodyPr wrap="square" numCol="2" spcCol="432000" rtlCol="0">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Bubble wrap</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Ceramics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Laminated paper</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Wood</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Mirrors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Paper with metallic, glitter or velvet on it</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Toxic containers (items that could usually be recycled, like metal cans, can’t be recycled if they were used to hold toxic materials, such as paint)</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Greasy containers (like toxic containers, recyclable items that have grease on them usually aren’t recyclable)</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Stickers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Sellotape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Plastic toys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Nappies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Pet food pouches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litter</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Toothpaste tubes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Cotton wool</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Tissues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Bricks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 xmlns:a16="http://schemas.microsoft.com/office/drawing/2014/main" id="{BE9F0303-C365-0F4A-881D-8C4DAD87205E}"/>
              </a:ext>
            </a:extLst>
          </p:cNvPr>
          <p:cNvSpPr txBox="1"/>
          <p:nvPr/>
        </p:nvSpPr>
        <p:spPr>
          <a:xfrm>
            <a:off x="1107440" y="1595120"/>
            <a:ext cx="268224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recyclable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 xmlns:a16="http://schemas.microsoft.com/office/drawing/2014/main" id="{AECBDC67-3223-9E4B-8B04-6F926F398CAE}"/>
              </a:ext>
            </a:extLst>
          </p:cNvPr>
          <p:cNvSpPr txBox="1"/>
          <p:nvPr/>
        </p:nvSpPr>
        <p:spPr>
          <a:xfrm>
            <a:off x="6504176" y="1895624"/>
            <a:ext cx="4478784" cy="938719"/>
          </a:xfrm>
          <a:prstGeom prst="rect">
            <a:avLst/>
          </a:prstGeom>
          <a:noFill/>
        </p:spPr>
        <p:txBody>
          <a:bodyPr wrap="square" numCol="1" spcCol="43200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Pots, tubs and trays– so make sure to check if they can be recycled in your area using the Recycling Locator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Some wrapping materials aren’t recyclable – use the </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8">
                  <a:extLst>
                    <a:ext uri="{A12FA001-AC4F-418D-AE19-62706E023703}">
                      <ahyp:hlinkClr xmlns="" xmlns:ahyp="http://schemas.microsoft.com/office/drawing/2018/hyperlinkcolor" val="tx"/>
                    </a:ext>
                  </a:extLst>
                </a:hlinkClick>
              </a:rPr>
              <a:t>scrunch test </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 check</a:t>
            </a:r>
          </a:p>
        </p:txBody>
      </p:sp>
      <p:sp>
        <p:nvSpPr>
          <p:cNvPr id="21" name="TextBox 20">
            <a:extLst>
              <a:ext uri="{FF2B5EF4-FFF2-40B4-BE49-F238E27FC236}">
                <a16:creationId xmlns="" xmlns:a16="http://schemas.microsoft.com/office/drawing/2014/main" id="{2E5140E5-3925-7641-9DC4-238D7FF5A1DA}"/>
              </a:ext>
            </a:extLst>
          </p:cNvPr>
          <p:cNvSpPr txBox="1"/>
          <p:nvPr/>
        </p:nvSpPr>
        <p:spPr>
          <a:xfrm>
            <a:off x="6515224" y="3963536"/>
            <a:ext cx="4599816" cy="1723549"/>
          </a:xfrm>
          <a:prstGeom prst="rect">
            <a:avLst/>
          </a:prstGeom>
          <a:noFill/>
        </p:spPr>
        <p:txBody>
          <a:bodyPr wrap="square" numCol="1" spcCol="43200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Plastic wrapping and bags (sometimes called soft plastic) can often only be recycled at supermarkets. </a:t>
            </a: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Check the recycling locator to see if this can be recycled in your local area.</a:t>
            </a: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Electronic items - these can be recycled, but they usually need to be recycled separately at a recycling centre. Some local authorities do collect them from your kerbside collection so check the recycling locator to see if they can be recycled in your local area.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 xmlns:a16="http://schemas.microsoft.com/office/drawing/2014/main" id="{DAF48727-25BA-3245-BE52-411729A63191}"/>
              </a:ext>
            </a:extLst>
          </p:cNvPr>
          <p:cNvSpPr txBox="1"/>
          <p:nvPr/>
        </p:nvSpPr>
        <p:spPr>
          <a:xfrm>
            <a:off x="6505952" y="1574800"/>
            <a:ext cx="268224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Sometimes not recyclable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 xmlns:a16="http://schemas.microsoft.com/office/drawing/2014/main" id="{C7B682B3-98F4-DE47-81A5-3211F1B72FE1}"/>
              </a:ext>
            </a:extLst>
          </p:cNvPr>
          <p:cNvSpPr txBox="1"/>
          <p:nvPr/>
        </p:nvSpPr>
        <p:spPr>
          <a:xfrm>
            <a:off x="6505952" y="3678168"/>
            <a:ext cx="44363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Check the recycling locator</a:t>
            </a:r>
          </a:p>
        </p:txBody>
      </p:sp>
    </p:spTree>
    <p:extLst>
      <p:ext uri="{BB962C8B-B14F-4D97-AF65-F5344CB8AC3E}">
        <p14:creationId xmlns:p14="http://schemas.microsoft.com/office/powerpoint/2010/main" val="18972964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18250F4D-4F21-274F-8831-375B196D889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1" name="Picture 10" descr="A close up of a logo&#10;&#10;Description automatically generated">
            <a:extLst>
              <a:ext uri="{FF2B5EF4-FFF2-40B4-BE49-F238E27FC236}">
                <a16:creationId xmlns="" xmlns:a16="http://schemas.microsoft.com/office/drawing/2014/main" id="{8E312C3D-5306-A14A-9665-19B1AB8D81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2650" y="334010"/>
            <a:ext cx="7886700" cy="1739900"/>
          </a:xfrm>
          <a:prstGeom prst="rect">
            <a:avLst/>
          </a:prstGeom>
        </p:spPr>
      </p:pic>
      <p:pic>
        <p:nvPicPr>
          <p:cNvPr id="25" name="Picture 24" descr="A picture containing green, cake, indoor&#10;&#10;Description automatically generated">
            <a:extLst>
              <a:ext uri="{FF2B5EF4-FFF2-40B4-BE49-F238E27FC236}">
                <a16:creationId xmlns="" xmlns:a16="http://schemas.microsoft.com/office/drawing/2014/main" id="{A6F8C991-9488-D144-B819-5DDDBE966E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04030" y="4204855"/>
            <a:ext cx="1558290" cy="1482010"/>
          </a:xfrm>
          <a:prstGeom prst="rect">
            <a:avLst/>
          </a:prstGeom>
        </p:spPr>
      </p:pic>
      <p:pic>
        <p:nvPicPr>
          <p:cNvPr id="27" name="Picture 26">
            <a:extLst>
              <a:ext uri="{FF2B5EF4-FFF2-40B4-BE49-F238E27FC236}">
                <a16:creationId xmlns="" xmlns:a16="http://schemas.microsoft.com/office/drawing/2014/main" id="{160C8026-C6D0-8748-8AC5-1248499FDA9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27200" y="3996844"/>
            <a:ext cx="1292720" cy="1661145"/>
          </a:xfrm>
          <a:prstGeom prst="rect">
            <a:avLst/>
          </a:prstGeom>
        </p:spPr>
      </p:pic>
      <p:pic>
        <p:nvPicPr>
          <p:cNvPr id="29" name="Picture 28">
            <a:extLst>
              <a:ext uri="{FF2B5EF4-FFF2-40B4-BE49-F238E27FC236}">
                <a16:creationId xmlns="" xmlns:a16="http://schemas.microsoft.com/office/drawing/2014/main" id="{A77B0472-D0B0-AC4C-B073-378CDC3D529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99070" y="2394328"/>
            <a:ext cx="1552930" cy="1476912"/>
          </a:xfrm>
          <a:prstGeom prst="rect">
            <a:avLst/>
          </a:prstGeom>
        </p:spPr>
      </p:pic>
      <p:pic>
        <p:nvPicPr>
          <p:cNvPr id="31" name="Picture 30">
            <a:extLst>
              <a:ext uri="{FF2B5EF4-FFF2-40B4-BE49-F238E27FC236}">
                <a16:creationId xmlns="" xmlns:a16="http://schemas.microsoft.com/office/drawing/2014/main" id="{AD7E02E5-F477-A845-A8E9-1F62C8235AC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57790" y="2408472"/>
            <a:ext cx="1524850" cy="1450207"/>
          </a:xfrm>
          <a:prstGeom prst="rect">
            <a:avLst/>
          </a:prstGeom>
        </p:spPr>
      </p:pic>
      <p:pic>
        <p:nvPicPr>
          <p:cNvPr id="33" name="Picture 32">
            <a:extLst>
              <a:ext uri="{FF2B5EF4-FFF2-40B4-BE49-F238E27FC236}">
                <a16:creationId xmlns="" xmlns:a16="http://schemas.microsoft.com/office/drawing/2014/main" id="{177178F7-F2EF-E147-95E6-59B2E6D323F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4110" y="4286871"/>
            <a:ext cx="1598370" cy="1520128"/>
          </a:xfrm>
          <a:prstGeom prst="rect">
            <a:avLst/>
          </a:prstGeom>
        </p:spPr>
      </p:pic>
      <p:pic>
        <p:nvPicPr>
          <p:cNvPr id="35" name="Picture 34">
            <a:extLst>
              <a:ext uri="{FF2B5EF4-FFF2-40B4-BE49-F238E27FC236}">
                <a16:creationId xmlns="" xmlns:a16="http://schemas.microsoft.com/office/drawing/2014/main" id="{A48E8EC0-CAA6-6A47-8ED3-7BF960EFB60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2910" y="2413000"/>
            <a:ext cx="1517650" cy="1443359"/>
          </a:xfrm>
          <a:prstGeom prst="rect">
            <a:avLst/>
          </a:prstGeom>
        </p:spPr>
      </p:pic>
      <p:sp>
        <p:nvSpPr>
          <p:cNvPr id="17" name="TextBox 16">
            <a:extLst>
              <a:ext uri="{FF2B5EF4-FFF2-40B4-BE49-F238E27FC236}">
                <a16:creationId xmlns="" xmlns:a16="http://schemas.microsoft.com/office/drawing/2014/main" id="{A4B1BFEC-A7D6-4BA9-9783-9F579622C208}"/>
              </a:ext>
            </a:extLst>
          </p:cNvPr>
          <p:cNvSpPr txBox="1"/>
          <p:nvPr/>
        </p:nvSpPr>
        <p:spPr>
          <a:xfrm>
            <a:off x="1981752" y="2596832"/>
            <a:ext cx="2285448" cy="113877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69236"/>
                </a:solidFill>
                <a:effectLst/>
                <a:uLnTx/>
                <a:uFillTx/>
                <a:latin typeface="Arial" panose="020B0604020202020204" pitchFamily="34" charset="0"/>
                <a:ea typeface="+mn-ea"/>
                <a:cs typeface="Arial" panose="020B0604020202020204" pitchFamily="34" charset="0"/>
              </a:rPr>
              <a:t>Check locally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symbol is put on items that can only be recycled in some parts of the UK. It is up to you to check whether it can be recycled in your area.</a:t>
            </a: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 xmlns:a16="http://schemas.microsoft.com/office/drawing/2014/main" id="{8A3B11B6-7FA6-8045-89F5-7DAE8A04D1D9}"/>
              </a:ext>
            </a:extLst>
          </p:cNvPr>
          <p:cNvSpPr txBox="1"/>
          <p:nvPr/>
        </p:nvSpPr>
        <p:spPr>
          <a:xfrm>
            <a:off x="1981752" y="4362564"/>
            <a:ext cx="2194008" cy="113877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69236"/>
                </a:solidFill>
                <a:effectLst/>
                <a:uLnTx/>
                <a:uFillTx/>
                <a:latin typeface="Arial" panose="020B0604020202020204" pitchFamily="34" charset="0"/>
                <a:ea typeface="+mn-ea"/>
                <a:cs typeface="Arial" panose="020B0604020202020204" pitchFamily="34" charset="0"/>
              </a:rPr>
              <a:t>Widely recycled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symbol is put on items that are recycled in most parts of the UK. However, it’s still a good idea to check whether the items are recyclable in your area.</a:t>
            </a: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TextBox 36">
            <a:extLst>
              <a:ext uri="{FF2B5EF4-FFF2-40B4-BE49-F238E27FC236}">
                <a16:creationId xmlns="" xmlns:a16="http://schemas.microsoft.com/office/drawing/2014/main" id="{A89AD484-793C-C24A-A1FB-1721723E7D46}"/>
              </a:ext>
            </a:extLst>
          </p:cNvPr>
          <p:cNvSpPr txBox="1"/>
          <p:nvPr/>
        </p:nvSpPr>
        <p:spPr>
          <a:xfrm>
            <a:off x="5914896" y="2718752"/>
            <a:ext cx="2192784" cy="80021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69236"/>
                </a:solidFill>
                <a:effectLst/>
                <a:uLnTx/>
                <a:uFillTx/>
                <a:latin typeface="Arial" panose="020B0604020202020204" pitchFamily="34" charset="0"/>
                <a:ea typeface="+mn-ea"/>
                <a:cs typeface="Arial" panose="020B0604020202020204" pitchFamily="34" charset="0"/>
              </a:rPr>
              <a:t>Not yet recycled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symbol is put on items that aren’t recycled in most parts of the UK yet.</a:t>
            </a: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TextBox 38">
            <a:extLst>
              <a:ext uri="{FF2B5EF4-FFF2-40B4-BE49-F238E27FC236}">
                <a16:creationId xmlns="" xmlns:a16="http://schemas.microsoft.com/office/drawing/2014/main" id="{3FD05467-E038-1C4B-B453-453B2E7DF009}"/>
              </a:ext>
            </a:extLst>
          </p:cNvPr>
          <p:cNvSpPr txBox="1"/>
          <p:nvPr/>
        </p:nvSpPr>
        <p:spPr>
          <a:xfrm>
            <a:off x="5914896" y="4362564"/>
            <a:ext cx="2285448" cy="113877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69236"/>
                </a:solidFill>
                <a:effectLst/>
                <a:uLnTx/>
                <a:uFillTx/>
                <a:latin typeface="Arial" panose="020B0604020202020204" pitchFamily="34" charset="0"/>
                <a:ea typeface="+mn-ea"/>
                <a:cs typeface="Arial" panose="020B0604020202020204" pitchFamily="34" charset="0"/>
              </a:rPr>
              <a:t>The Green Dot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symbol is used by companies who have paid money to help with recycling efforts in Europe, but it doesn’t mean the item is recyclable.</a:t>
            </a: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 xmlns:a16="http://schemas.microsoft.com/office/drawing/2014/main" id="{52FFEDC1-FD48-BA41-A8F2-CA88AD4ECF36}"/>
              </a:ext>
            </a:extLst>
          </p:cNvPr>
          <p:cNvSpPr txBox="1"/>
          <p:nvPr/>
        </p:nvSpPr>
        <p:spPr>
          <a:xfrm>
            <a:off x="9656648" y="2596832"/>
            <a:ext cx="2285448" cy="113877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69236"/>
                </a:solidFill>
                <a:effectLst/>
                <a:uLnTx/>
                <a:uFillTx/>
                <a:latin typeface="Arial" panose="020B0604020202020204" pitchFamily="34" charset="0"/>
                <a:ea typeface="+mn-ea"/>
                <a:cs typeface="Arial" panose="020B0604020202020204" pitchFamily="34" charset="0"/>
              </a:rPr>
              <a:t>The Mobius Symbol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symbol is used on items that are made of a recyclable material. However, it doesn’t say anything about whether the material is recyclable in your area.</a:t>
            </a: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 name="TextBox 40">
            <a:extLst>
              <a:ext uri="{FF2B5EF4-FFF2-40B4-BE49-F238E27FC236}">
                <a16:creationId xmlns="" xmlns:a16="http://schemas.microsoft.com/office/drawing/2014/main" id="{6B724AAC-ABD4-E841-A4DC-163B7682D3B4}"/>
              </a:ext>
            </a:extLst>
          </p:cNvPr>
          <p:cNvSpPr txBox="1"/>
          <p:nvPr/>
        </p:nvSpPr>
        <p:spPr>
          <a:xfrm>
            <a:off x="9656648" y="4277925"/>
            <a:ext cx="2194008" cy="130805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err="1">
                <a:ln>
                  <a:noFill/>
                </a:ln>
                <a:solidFill>
                  <a:srgbClr val="369236"/>
                </a:solidFill>
                <a:effectLst/>
                <a:uLnTx/>
                <a:uFillTx/>
                <a:latin typeface="Arial" panose="020B0604020202020204" pitchFamily="34" charset="0"/>
                <a:ea typeface="+mn-ea"/>
                <a:cs typeface="Arial" panose="020B0604020202020204" pitchFamily="34" charset="0"/>
              </a:rPr>
              <a:t>Tidyman</a:t>
            </a:r>
            <a:endParaRPr kumimoji="0" lang="en-US" sz="1300" b="1" i="0" u="none" strike="noStrike" kern="1200" cap="none" spc="0" normalizeH="0" baseline="0" noProof="0" dirty="0">
              <a:ln>
                <a:noFill/>
              </a:ln>
              <a:solidFill>
                <a:srgbClr val="36923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symbol is part of a campaign called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Keep Britain Tidy.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is used to encourage people to throw rubbish away instead of littering, but doesn’t relate to recycling.</a:t>
            </a: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5319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6" grpId="0"/>
      <p:bldP spid="37" grpId="0"/>
      <p:bldP spid="39" grpId="0"/>
      <p:bldP spid="40"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3C3612C6-90D4-314C-9BB2-07CEF92791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2299"/>
          <a:stretch/>
        </p:blipFill>
        <p:spPr>
          <a:xfrm>
            <a:off x="0" y="1529254"/>
            <a:ext cx="12192000" cy="5328745"/>
          </a:xfrm>
          <a:prstGeom prst="rect">
            <a:avLst/>
          </a:prstGeom>
        </p:spPr>
      </p:pic>
      <p:pic>
        <p:nvPicPr>
          <p:cNvPr id="4" name="Picture 3">
            <a:extLst>
              <a:ext uri="{FF2B5EF4-FFF2-40B4-BE49-F238E27FC236}">
                <a16:creationId xmlns="" xmlns:a16="http://schemas.microsoft.com/office/drawing/2014/main" id="{C6E7D1A5-D21B-4CC5-8155-DC62E2A7D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909011" cy="1909011"/>
          </a:xfrm>
          <a:prstGeom prst="rect">
            <a:avLst/>
          </a:prstGeom>
        </p:spPr>
      </p:pic>
      <p:sp>
        <p:nvSpPr>
          <p:cNvPr id="3" name="Content Placeholder 2">
            <a:extLst>
              <a:ext uri="{FF2B5EF4-FFF2-40B4-BE49-F238E27FC236}">
                <a16:creationId xmlns="" xmlns:a16="http://schemas.microsoft.com/office/drawing/2014/main" id="{B6BF7F30-019D-4B2F-956B-6112C9C58E74}"/>
              </a:ext>
            </a:extLst>
          </p:cNvPr>
          <p:cNvSpPr>
            <a:spLocks noGrp="1"/>
          </p:cNvSpPr>
          <p:nvPr>
            <p:ph idx="1"/>
          </p:nvPr>
        </p:nvSpPr>
        <p:spPr>
          <a:xfrm>
            <a:off x="2664257" y="91737"/>
            <a:ext cx="7687734" cy="4197100"/>
          </a:xfrm>
        </p:spPr>
        <p:txBody>
          <a:bodyPr>
            <a:normAutofit/>
          </a:bodyPr>
          <a:lstStyle/>
          <a:p>
            <a:pPr marL="0" indent="0">
              <a:buNone/>
            </a:pPr>
            <a:r>
              <a:rPr lang="en-GB" sz="2400" dirty="0">
                <a:latin typeface="Comic Sans MS" panose="030F0702030302020204" pitchFamily="66" charset="0"/>
                <a:cs typeface="Arial" panose="020B0604020202020204" pitchFamily="34" charset="0"/>
              </a:rPr>
              <a:t>Your mission: Create a poster to help others recycle </a:t>
            </a:r>
            <a:r>
              <a:rPr lang="en-GB" sz="2400" b="1" dirty="0">
                <a:solidFill>
                  <a:srgbClr val="369236"/>
                </a:solidFill>
                <a:latin typeface="Comic Sans MS" panose="030F0702030302020204" pitchFamily="66" charset="0"/>
                <a:cs typeface="Arial" panose="020B0604020202020204" pitchFamily="34" charset="0"/>
              </a:rPr>
              <a:t>more</a:t>
            </a:r>
            <a:r>
              <a:rPr lang="en-GB" sz="2400" dirty="0">
                <a:latin typeface="Comic Sans MS" panose="030F0702030302020204" pitchFamily="66" charset="0"/>
                <a:cs typeface="Arial" panose="020B0604020202020204" pitchFamily="34" charset="0"/>
              </a:rPr>
              <a:t>, and recycle</a:t>
            </a:r>
            <a:r>
              <a:rPr lang="en-GB" sz="2400" dirty="0">
                <a:solidFill>
                  <a:srgbClr val="369236"/>
                </a:solidFill>
                <a:latin typeface="Comic Sans MS" panose="030F0702030302020204" pitchFamily="66" charset="0"/>
                <a:cs typeface="Arial" panose="020B0604020202020204" pitchFamily="34" charset="0"/>
              </a:rPr>
              <a:t> </a:t>
            </a:r>
            <a:r>
              <a:rPr lang="en-GB" sz="2400" b="1" dirty="0">
                <a:solidFill>
                  <a:srgbClr val="369236"/>
                </a:solidFill>
                <a:latin typeface="Comic Sans MS" panose="030F0702030302020204" pitchFamily="66" charset="0"/>
                <a:cs typeface="Arial" panose="020B0604020202020204" pitchFamily="34" charset="0"/>
              </a:rPr>
              <a:t>better</a:t>
            </a:r>
            <a:r>
              <a:rPr lang="en-GB" sz="2400" dirty="0">
                <a:latin typeface="Comic Sans MS" panose="030F0702030302020204" pitchFamily="66" charset="0"/>
                <a:cs typeface="Arial" panose="020B0604020202020204" pitchFamily="34" charset="0"/>
              </a:rPr>
              <a:t>. </a:t>
            </a:r>
          </a:p>
          <a:p>
            <a:r>
              <a:rPr lang="en-GB" sz="2000" b="1" dirty="0">
                <a:solidFill>
                  <a:srgbClr val="369236"/>
                </a:solidFill>
                <a:latin typeface="Comic Sans MS" panose="030F0702030302020204" pitchFamily="66" charset="0"/>
                <a:cs typeface="Arial" panose="020B0604020202020204" pitchFamily="34" charset="0"/>
              </a:rPr>
              <a:t>Task 1: </a:t>
            </a:r>
            <a:r>
              <a:rPr lang="en-GB" sz="2000" dirty="0">
                <a:latin typeface="Comic Sans MS" panose="030F0702030302020204" pitchFamily="66" charset="0"/>
                <a:cs typeface="Arial" panose="020B0604020202020204" pitchFamily="34" charset="0"/>
              </a:rPr>
              <a:t>Create a memorable animal character to feature on your poster</a:t>
            </a:r>
          </a:p>
          <a:p>
            <a:r>
              <a:rPr lang="en-GB" sz="2000" b="1" dirty="0">
                <a:solidFill>
                  <a:srgbClr val="369236"/>
                </a:solidFill>
                <a:latin typeface="Comic Sans MS" panose="030F0702030302020204" pitchFamily="66" charset="0"/>
                <a:cs typeface="Arial" panose="020B0604020202020204" pitchFamily="34" charset="0"/>
              </a:rPr>
              <a:t>Task 2: </a:t>
            </a:r>
            <a:r>
              <a:rPr lang="en-GB" sz="2000" dirty="0" smtClean="0">
                <a:latin typeface="Comic Sans MS" panose="030F0702030302020204" pitchFamily="66" charset="0"/>
                <a:cs typeface="Arial" panose="020B0604020202020204" pitchFamily="34" charset="0"/>
              </a:rPr>
              <a:t>Create a short, catchy message.</a:t>
            </a:r>
            <a:endParaRPr lang="en-GB" sz="2000" b="1" dirty="0">
              <a:solidFill>
                <a:srgbClr val="369236"/>
              </a:solidFill>
              <a:latin typeface="Arial" panose="020B0604020202020204" pitchFamily="34" charset="0"/>
              <a:cs typeface="Arial" panose="020B0604020202020204" pitchFamily="34" charset="0"/>
            </a:endParaRPr>
          </a:p>
        </p:txBody>
      </p:sp>
      <p:pic>
        <p:nvPicPr>
          <p:cNvPr id="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653" y="2395470"/>
            <a:ext cx="2753478" cy="2150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9270" y="3141304"/>
            <a:ext cx="1990725"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Image result for recycling pos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86294" y="1945917"/>
            <a:ext cx="1733550" cy="260032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Image result for recycling post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88547" y="2395470"/>
            <a:ext cx="2244635" cy="2910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1088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B58F25C-6FDF-FD48-B2D6-4A13734D20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a:extLst>
              <a:ext uri="{FF2B5EF4-FFF2-40B4-BE49-F238E27FC236}">
                <a16:creationId xmlns="" xmlns:a16="http://schemas.microsoft.com/office/drawing/2014/main" id="{9E36A50F-5A89-43CA-94D3-494298624665}"/>
              </a:ext>
            </a:extLst>
          </p:cNvPr>
          <p:cNvSpPr>
            <a:spLocks noGrp="1"/>
          </p:cNvSpPr>
          <p:nvPr>
            <p:ph idx="1"/>
          </p:nvPr>
        </p:nvSpPr>
        <p:spPr>
          <a:xfrm>
            <a:off x="2271104" y="1952369"/>
            <a:ext cx="7218885" cy="4090086"/>
          </a:xfrm>
        </p:spPr>
        <p:txBody>
          <a:bodyPr numCol="1">
            <a:normAutofit/>
          </a:bodyPr>
          <a:lstStyle/>
          <a:p>
            <a:pPr marL="0" indent="0">
              <a:buNone/>
            </a:pPr>
            <a:r>
              <a:rPr lang="en-GB" sz="2400" b="1" dirty="0">
                <a:solidFill>
                  <a:srgbClr val="369236"/>
                </a:solidFill>
                <a:latin typeface="Comic Sans MS" panose="030F0702030302020204" pitchFamily="66" charset="0"/>
                <a:cs typeface="Arial" panose="020B0604020202020204" pitchFamily="34" charset="0"/>
              </a:rPr>
              <a:t>Your first task </a:t>
            </a:r>
            <a:r>
              <a:rPr lang="en-GB" sz="2400" dirty="0">
                <a:latin typeface="Comic Sans MS" panose="030F0702030302020204" pitchFamily="66" charset="0"/>
                <a:cs typeface="Arial" panose="020B0604020202020204" pitchFamily="34" charset="0"/>
              </a:rPr>
              <a:t>is to create your own character to inspire others to recycle.</a:t>
            </a:r>
          </a:p>
          <a:p>
            <a:pPr marL="0" indent="0">
              <a:buNone/>
            </a:pPr>
            <a:r>
              <a:rPr lang="en-GB" sz="2100" dirty="0">
                <a:latin typeface="Comic Sans MS" panose="030F0702030302020204" pitchFamily="66" charset="0"/>
                <a:cs typeface="Arial" panose="020B0604020202020204" pitchFamily="34" charset="0"/>
              </a:rPr>
              <a:t>Remember, your character should be:</a:t>
            </a:r>
          </a:p>
          <a:p>
            <a:r>
              <a:rPr lang="en-GB" sz="2100" b="1" dirty="0">
                <a:solidFill>
                  <a:srgbClr val="369236"/>
                </a:solidFill>
                <a:latin typeface="Comic Sans MS" panose="030F0702030302020204" pitchFamily="66" charset="0"/>
                <a:cs typeface="Arial" panose="020B0604020202020204" pitchFamily="34" charset="0"/>
              </a:rPr>
              <a:t>an animal or creature </a:t>
            </a:r>
            <a:r>
              <a:rPr lang="en-GB" sz="2100" dirty="0">
                <a:latin typeface="Comic Sans MS" panose="030F0702030302020204" pitchFamily="66" charset="0"/>
                <a:cs typeface="Arial" panose="020B0604020202020204" pitchFamily="34" charset="0"/>
              </a:rPr>
              <a:t>(this can be any animal, from the sea, land, or sky!)</a:t>
            </a:r>
          </a:p>
          <a:p>
            <a:r>
              <a:rPr lang="en-GB" sz="2100" b="1" dirty="0">
                <a:solidFill>
                  <a:srgbClr val="369236"/>
                </a:solidFill>
                <a:latin typeface="Comic Sans MS" panose="030F0702030302020204" pitchFamily="66" charset="0"/>
                <a:cs typeface="Arial" panose="020B0604020202020204" pitchFamily="34" charset="0"/>
              </a:rPr>
              <a:t>memorable</a:t>
            </a:r>
            <a:r>
              <a:rPr lang="en-GB" sz="2100" dirty="0">
                <a:latin typeface="Comic Sans MS" panose="030F0702030302020204" pitchFamily="66" charset="0"/>
                <a:cs typeface="Arial" panose="020B0604020202020204" pitchFamily="34" charset="0"/>
              </a:rPr>
              <a:t> – what will make your character stand out to people who see your poster? What makes them different from other characters?</a:t>
            </a:r>
          </a:p>
          <a:p>
            <a:r>
              <a:rPr lang="en-GB" sz="2100" b="1" dirty="0">
                <a:solidFill>
                  <a:srgbClr val="369236"/>
                </a:solidFill>
                <a:latin typeface="Comic Sans MS" panose="030F0702030302020204" pitchFamily="66" charset="0"/>
                <a:cs typeface="Arial" panose="020B0604020202020204" pitchFamily="34" charset="0"/>
              </a:rPr>
              <a:t>passionate about recycling </a:t>
            </a:r>
            <a:r>
              <a:rPr lang="en-GB" sz="2100" dirty="0">
                <a:latin typeface="Comic Sans MS" panose="030F0702030302020204" pitchFamily="66" charset="0"/>
                <a:cs typeface="Arial" panose="020B0604020202020204" pitchFamily="34" charset="0"/>
              </a:rPr>
              <a:t>and ready to inspire others to recycle more and better! </a:t>
            </a:r>
          </a:p>
          <a:p>
            <a:pPr marL="0" indent="0">
              <a:buNone/>
            </a:pPr>
            <a:endParaRPr lang="en-GB" sz="2400" b="1" dirty="0">
              <a:solidFill>
                <a:srgbClr val="369236"/>
              </a:solidFill>
              <a:latin typeface="Comic Sans MS" panose="030F0702030302020204" pitchFamily="66" charset="0"/>
              <a:cs typeface="Arial" panose="020B0604020202020204" pitchFamily="34" charset="0"/>
            </a:endParaRPr>
          </a:p>
          <a:p>
            <a:endParaRPr lang="en-GB" sz="2300" b="1" dirty="0"/>
          </a:p>
          <a:p>
            <a:pPr marL="0" indent="0">
              <a:buNone/>
            </a:pPr>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pPr marL="0" indent="0">
              <a:buNone/>
            </a:pPr>
            <a:endParaRPr lang="en-GB" dirty="0"/>
          </a:p>
        </p:txBody>
      </p:sp>
    </p:spTree>
    <p:extLst>
      <p:ext uri="{BB962C8B-B14F-4D97-AF65-F5344CB8AC3E}">
        <p14:creationId xmlns:p14="http://schemas.microsoft.com/office/powerpoint/2010/main" val="37050700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 xmlns:a16="http://schemas.microsoft.com/office/drawing/2014/main" id="{CC9C84DF-4515-A44A-87F8-CE0147AC54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bk object 16">
            <a:extLst>
              <a:ext uri="{FF2B5EF4-FFF2-40B4-BE49-F238E27FC236}">
                <a16:creationId xmlns="" xmlns:a16="http://schemas.microsoft.com/office/drawing/2014/main" id="{4ABCC2E4-F722-4B49-A840-4877C11C5565}"/>
              </a:ext>
            </a:extLst>
          </p:cNvPr>
          <p:cNvSpPr/>
          <p:nvPr/>
        </p:nvSpPr>
        <p:spPr>
          <a:xfrm>
            <a:off x="6604099" y="2013938"/>
            <a:ext cx="5013078" cy="312904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bk object 17">
            <a:extLst>
              <a:ext uri="{FF2B5EF4-FFF2-40B4-BE49-F238E27FC236}">
                <a16:creationId xmlns="" xmlns:a16="http://schemas.microsoft.com/office/drawing/2014/main" id="{4D4710B8-AAED-9C42-B9CB-4A32BF8063A7}"/>
              </a:ext>
            </a:extLst>
          </p:cNvPr>
          <p:cNvSpPr/>
          <p:nvPr/>
        </p:nvSpPr>
        <p:spPr>
          <a:xfrm>
            <a:off x="6671182" y="5264976"/>
            <a:ext cx="4906645" cy="52069"/>
          </a:xfrm>
          <a:custGeom>
            <a:avLst/>
            <a:gdLst/>
            <a:ahLst/>
            <a:cxnLst/>
            <a:rect l="l" t="t" r="r" b="b"/>
            <a:pathLst>
              <a:path w="4906645" h="52070">
                <a:moveTo>
                  <a:pt x="0" y="10286"/>
                </a:moveTo>
                <a:lnTo>
                  <a:pt x="43040" y="29082"/>
                </a:lnTo>
                <a:lnTo>
                  <a:pt x="99098" y="30860"/>
                </a:lnTo>
                <a:lnTo>
                  <a:pt x="102933" y="30987"/>
                </a:lnTo>
                <a:lnTo>
                  <a:pt x="122524" y="32511"/>
                </a:lnTo>
                <a:lnTo>
                  <a:pt x="129438" y="32892"/>
                </a:lnTo>
                <a:lnTo>
                  <a:pt x="136419" y="33400"/>
                </a:lnTo>
                <a:lnTo>
                  <a:pt x="552352" y="48894"/>
                </a:lnTo>
                <a:lnTo>
                  <a:pt x="628980" y="51053"/>
                </a:lnTo>
                <a:lnTo>
                  <a:pt x="706050" y="51688"/>
                </a:lnTo>
                <a:lnTo>
                  <a:pt x="822220" y="52069"/>
                </a:lnTo>
                <a:lnTo>
                  <a:pt x="841978" y="52069"/>
                </a:lnTo>
                <a:lnTo>
                  <a:pt x="848610" y="51942"/>
                </a:lnTo>
                <a:lnTo>
                  <a:pt x="861948" y="51434"/>
                </a:lnTo>
                <a:lnTo>
                  <a:pt x="875309" y="50418"/>
                </a:lnTo>
                <a:lnTo>
                  <a:pt x="879462" y="50037"/>
                </a:lnTo>
                <a:lnTo>
                  <a:pt x="883665" y="49783"/>
                </a:lnTo>
                <a:lnTo>
                  <a:pt x="900646" y="49148"/>
                </a:lnTo>
                <a:lnTo>
                  <a:pt x="940015" y="48132"/>
                </a:lnTo>
                <a:lnTo>
                  <a:pt x="966271" y="46481"/>
                </a:lnTo>
                <a:lnTo>
                  <a:pt x="1018445" y="44068"/>
                </a:lnTo>
                <a:lnTo>
                  <a:pt x="1229494" y="40385"/>
                </a:lnTo>
                <a:lnTo>
                  <a:pt x="1124426" y="40385"/>
                </a:lnTo>
                <a:lnTo>
                  <a:pt x="1114564" y="39623"/>
                </a:lnTo>
                <a:lnTo>
                  <a:pt x="1117736" y="37591"/>
                </a:lnTo>
                <a:lnTo>
                  <a:pt x="1130339" y="35559"/>
                </a:lnTo>
                <a:lnTo>
                  <a:pt x="1145173" y="34416"/>
                </a:lnTo>
                <a:lnTo>
                  <a:pt x="2390841" y="34416"/>
                </a:lnTo>
                <a:lnTo>
                  <a:pt x="2406260" y="34035"/>
                </a:lnTo>
                <a:lnTo>
                  <a:pt x="2836367" y="33146"/>
                </a:lnTo>
                <a:lnTo>
                  <a:pt x="2917875" y="33019"/>
                </a:lnTo>
                <a:lnTo>
                  <a:pt x="2938473" y="32384"/>
                </a:lnTo>
                <a:lnTo>
                  <a:pt x="2978929" y="30606"/>
                </a:lnTo>
                <a:lnTo>
                  <a:pt x="2998812" y="29971"/>
                </a:lnTo>
                <a:lnTo>
                  <a:pt x="4799245" y="28701"/>
                </a:lnTo>
                <a:lnTo>
                  <a:pt x="4793957" y="28320"/>
                </a:lnTo>
                <a:lnTo>
                  <a:pt x="4781576" y="27812"/>
                </a:lnTo>
                <a:lnTo>
                  <a:pt x="633783" y="27812"/>
                </a:lnTo>
                <a:lnTo>
                  <a:pt x="579373" y="27050"/>
                </a:lnTo>
                <a:lnTo>
                  <a:pt x="361802" y="20700"/>
                </a:lnTo>
                <a:lnTo>
                  <a:pt x="28727" y="20700"/>
                </a:lnTo>
                <a:lnTo>
                  <a:pt x="21094" y="20446"/>
                </a:lnTo>
                <a:lnTo>
                  <a:pt x="11506" y="18414"/>
                </a:lnTo>
                <a:lnTo>
                  <a:pt x="8508" y="17398"/>
                </a:lnTo>
                <a:lnTo>
                  <a:pt x="3136" y="14223"/>
                </a:lnTo>
                <a:lnTo>
                  <a:pt x="1308" y="11683"/>
                </a:lnTo>
                <a:lnTo>
                  <a:pt x="634" y="11048"/>
                </a:lnTo>
                <a:lnTo>
                  <a:pt x="0" y="10286"/>
                </a:lnTo>
                <a:close/>
              </a:path>
              <a:path w="4906645" h="52070">
                <a:moveTo>
                  <a:pt x="4799245" y="28701"/>
                </a:moveTo>
                <a:lnTo>
                  <a:pt x="3795568" y="28701"/>
                </a:lnTo>
                <a:lnTo>
                  <a:pt x="3834641" y="28828"/>
                </a:lnTo>
                <a:lnTo>
                  <a:pt x="3873525" y="29463"/>
                </a:lnTo>
                <a:lnTo>
                  <a:pt x="3912405" y="30733"/>
                </a:lnTo>
                <a:lnTo>
                  <a:pt x="4067814" y="37591"/>
                </a:lnTo>
                <a:lnTo>
                  <a:pt x="4145303" y="39877"/>
                </a:lnTo>
                <a:lnTo>
                  <a:pt x="4270509" y="44576"/>
                </a:lnTo>
                <a:lnTo>
                  <a:pt x="4299559" y="44957"/>
                </a:lnTo>
                <a:lnTo>
                  <a:pt x="4309175" y="44957"/>
                </a:lnTo>
                <a:lnTo>
                  <a:pt x="4328039" y="45211"/>
                </a:lnTo>
                <a:lnTo>
                  <a:pt x="4375616" y="46862"/>
                </a:lnTo>
                <a:lnTo>
                  <a:pt x="4414113" y="48005"/>
                </a:lnTo>
                <a:lnTo>
                  <a:pt x="4804173" y="50037"/>
                </a:lnTo>
                <a:lnTo>
                  <a:pt x="4854232" y="49910"/>
                </a:lnTo>
                <a:lnTo>
                  <a:pt x="4896634" y="48132"/>
                </a:lnTo>
                <a:lnTo>
                  <a:pt x="4906454" y="44449"/>
                </a:lnTo>
                <a:lnTo>
                  <a:pt x="4892394" y="39623"/>
                </a:lnTo>
                <a:lnTo>
                  <a:pt x="4863155" y="34797"/>
                </a:lnTo>
                <a:lnTo>
                  <a:pt x="4827443" y="30733"/>
                </a:lnTo>
                <a:lnTo>
                  <a:pt x="4799245" y="28701"/>
                </a:lnTo>
                <a:close/>
              </a:path>
              <a:path w="4906645" h="52070">
                <a:moveTo>
                  <a:pt x="2280172" y="38353"/>
                </a:moveTo>
                <a:lnTo>
                  <a:pt x="1783676" y="38353"/>
                </a:lnTo>
                <a:lnTo>
                  <a:pt x="2043457" y="41528"/>
                </a:lnTo>
                <a:lnTo>
                  <a:pt x="2094991" y="41528"/>
                </a:lnTo>
                <a:lnTo>
                  <a:pt x="2178437" y="41020"/>
                </a:lnTo>
                <a:lnTo>
                  <a:pt x="2261768" y="39115"/>
                </a:lnTo>
                <a:lnTo>
                  <a:pt x="2280172" y="38353"/>
                </a:lnTo>
                <a:close/>
              </a:path>
              <a:path w="4906645" h="52070">
                <a:moveTo>
                  <a:pt x="2390841" y="34416"/>
                </a:moveTo>
                <a:lnTo>
                  <a:pt x="1145173" y="34416"/>
                </a:lnTo>
                <a:lnTo>
                  <a:pt x="1155039" y="35305"/>
                </a:lnTo>
                <a:lnTo>
                  <a:pt x="1151856" y="37337"/>
                </a:lnTo>
                <a:lnTo>
                  <a:pt x="1139255" y="39369"/>
                </a:lnTo>
                <a:lnTo>
                  <a:pt x="1124426" y="40385"/>
                </a:lnTo>
                <a:lnTo>
                  <a:pt x="1229494" y="40385"/>
                </a:lnTo>
                <a:lnTo>
                  <a:pt x="2280172" y="38353"/>
                </a:lnTo>
                <a:lnTo>
                  <a:pt x="2344585" y="35686"/>
                </a:lnTo>
                <a:lnTo>
                  <a:pt x="2390841" y="34416"/>
                </a:lnTo>
                <a:close/>
              </a:path>
              <a:path w="4906645" h="52070">
                <a:moveTo>
                  <a:pt x="1783676" y="38353"/>
                </a:moveTo>
                <a:lnTo>
                  <a:pt x="1573179" y="38353"/>
                </a:lnTo>
                <a:lnTo>
                  <a:pt x="1678635" y="38861"/>
                </a:lnTo>
                <a:lnTo>
                  <a:pt x="1705042" y="38861"/>
                </a:lnTo>
                <a:lnTo>
                  <a:pt x="1783676" y="38353"/>
                </a:lnTo>
                <a:close/>
              </a:path>
              <a:path w="4906645" h="52070">
                <a:moveTo>
                  <a:pt x="2836367" y="33146"/>
                </a:moveTo>
                <a:lnTo>
                  <a:pt x="2536379" y="33146"/>
                </a:lnTo>
                <a:lnTo>
                  <a:pt x="2645805" y="33400"/>
                </a:lnTo>
                <a:lnTo>
                  <a:pt x="2700393" y="33400"/>
                </a:lnTo>
                <a:lnTo>
                  <a:pt x="2836367" y="33146"/>
                </a:lnTo>
                <a:close/>
              </a:path>
              <a:path w="4906645" h="52070">
                <a:moveTo>
                  <a:pt x="811405" y="27177"/>
                </a:moveTo>
                <a:lnTo>
                  <a:pt x="797750" y="27177"/>
                </a:lnTo>
                <a:lnTo>
                  <a:pt x="688238" y="27812"/>
                </a:lnTo>
                <a:lnTo>
                  <a:pt x="4781576" y="27812"/>
                </a:lnTo>
                <a:lnTo>
                  <a:pt x="4769194" y="27304"/>
                </a:lnTo>
                <a:lnTo>
                  <a:pt x="824987" y="27304"/>
                </a:lnTo>
                <a:lnTo>
                  <a:pt x="811405" y="27177"/>
                </a:lnTo>
                <a:close/>
              </a:path>
              <a:path w="4906645" h="52070">
                <a:moveTo>
                  <a:pt x="1817187" y="12572"/>
                </a:moveTo>
                <a:lnTo>
                  <a:pt x="1789239" y="12572"/>
                </a:lnTo>
                <a:lnTo>
                  <a:pt x="1705980" y="14223"/>
                </a:lnTo>
                <a:lnTo>
                  <a:pt x="1402053" y="16382"/>
                </a:lnTo>
                <a:lnTo>
                  <a:pt x="1071367" y="17271"/>
                </a:lnTo>
                <a:lnTo>
                  <a:pt x="1016215" y="18795"/>
                </a:lnTo>
                <a:lnTo>
                  <a:pt x="974860" y="20573"/>
                </a:lnTo>
                <a:lnTo>
                  <a:pt x="933983" y="22986"/>
                </a:lnTo>
                <a:lnTo>
                  <a:pt x="899825" y="23875"/>
                </a:lnTo>
                <a:lnTo>
                  <a:pt x="892852" y="24129"/>
                </a:lnTo>
                <a:lnTo>
                  <a:pt x="878789" y="24891"/>
                </a:lnTo>
                <a:lnTo>
                  <a:pt x="865162" y="26034"/>
                </a:lnTo>
                <a:lnTo>
                  <a:pt x="851890" y="26796"/>
                </a:lnTo>
                <a:lnTo>
                  <a:pt x="838485" y="27177"/>
                </a:lnTo>
                <a:lnTo>
                  <a:pt x="824987" y="27304"/>
                </a:lnTo>
                <a:lnTo>
                  <a:pt x="4769194" y="27304"/>
                </a:lnTo>
                <a:lnTo>
                  <a:pt x="4606561" y="21716"/>
                </a:lnTo>
                <a:lnTo>
                  <a:pt x="4404974" y="17525"/>
                </a:lnTo>
                <a:lnTo>
                  <a:pt x="4387360" y="16890"/>
                </a:lnTo>
                <a:lnTo>
                  <a:pt x="4351770" y="15239"/>
                </a:lnTo>
                <a:lnTo>
                  <a:pt x="4320261" y="14223"/>
                </a:lnTo>
                <a:lnTo>
                  <a:pt x="2098121" y="14223"/>
                </a:lnTo>
                <a:lnTo>
                  <a:pt x="1817187" y="12572"/>
                </a:lnTo>
                <a:close/>
              </a:path>
              <a:path w="4906645" h="52070">
                <a:moveTo>
                  <a:pt x="103854" y="17652"/>
                </a:moveTo>
                <a:lnTo>
                  <a:pt x="96570" y="17906"/>
                </a:lnTo>
                <a:lnTo>
                  <a:pt x="66127" y="19684"/>
                </a:lnTo>
                <a:lnTo>
                  <a:pt x="51302" y="20319"/>
                </a:lnTo>
                <a:lnTo>
                  <a:pt x="37503" y="20700"/>
                </a:lnTo>
                <a:lnTo>
                  <a:pt x="361802" y="20700"/>
                </a:lnTo>
                <a:lnTo>
                  <a:pt x="241113" y="18414"/>
                </a:lnTo>
                <a:lnTo>
                  <a:pt x="144767" y="18414"/>
                </a:lnTo>
                <a:lnTo>
                  <a:pt x="103854" y="17652"/>
                </a:lnTo>
                <a:close/>
              </a:path>
              <a:path w="4906645" h="52070">
                <a:moveTo>
                  <a:pt x="192913" y="18160"/>
                </a:moveTo>
                <a:lnTo>
                  <a:pt x="144767" y="18414"/>
                </a:lnTo>
                <a:lnTo>
                  <a:pt x="241113" y="18414"/>
                </a:lnTo>
                <a:lnTo>
                  <a:pt x="192913" y="18160"/>
                </a:lnTo>
                <a:close/>
              </a:path>
              <a:path w="4906645" h="52070">
                <a:moveTo>
                  <a:pt x="2457407" y="8127"/>
                </a:moveTo>
                <a:lnTo>
                  <a:pt x="2401447" y="8635"/>
                </a:lnTo>
                <a:lnTo>
                  <a:pt x="2345486" y="9778"/>
                </a:lnTo>
                <a:lnTo>
                  <a:pt x="2295958" y="11810"/>
                </a:lnTo>
                <a:lnTo>
                  <a:pt x="2246462" y="13080"/>
                </a:lnTo>
                <a:lnTo>
                  <a:pt x="2147549" y="14223"/>
                </a:lnTo>
                <a:lnTo>
                  <a:pt x="4320261" y="14223"/>
                </a:lnTo>
                <a:lnTo>
                  <a:pt x="4315759" y="14096"/>
                </a:lnTo>
                <a:lnTo>
                  <a:pt x="4280368" y="13715"/>
                </a:lnTo>
                <a:lnTo>
                  <a:pt x="4245264" y="12699"/>
                </a:lnTo>
                <a:lnTo>
                  <a:pt x="4179748" y="10032"/>
                </a:lnTo>
                <a:lnTo>
                  <a:pt x="2905239" y="10032"/>
                </a:lnTo>
                <a:lnTo>
                  <a:pt x="2457407" y="8127"/>
                </a:lnTo>
                <a:close/>
              </a:path>
              <a:path w="4906645" h="52070">
                <a:moveTo>
                  <a:pt x="3851402" y="0"/>
                </a:moveTo>
                <a:lnTo>
                  <a:pt x="2989192" y="7365"/>
                </a:lnTo>
                <a:lnTo>
                  <a:pt x="2933068" y="9524"/>
                </a:lnTo>
                <a:lnTo>
                  <a:pt x="2905239" y="10032"/>
                </a:lnTo>
                <a:lnTo>
                  <a:pt x="4179748" y="10032"/>
                </a:lnTo>
                <a:lnTo>
                  <a:pt x="4157370" y="9143"/>
                </a:lnTo>
                <a:lnTo>
                  <a:pt x="4087723" y="7365"/>
                </a:lnTo>
                <a:lnTo>
                  <a:pt x="3917759" y="1142"/>
                </a:lnTo>
                <a:lnTo>
                  <a:pt x="3884439" y="380"/>
                </a:lnTo>
                <a:lnTo>
                  <a:pt x="3851402" y="0"/>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bk object 18">
            <a:extLst>
              <a:ext uri="{FF2B5EF4-FFF2-40B4-BE49-F238E27FC236}">
                <a16:creationId xmlns="" xmlns:a16="http://schemas.microsoft.com/office/drawing/2014/main" id="{EF1ADB24-646C-7C4D-B9DF-FDCB2A418116}"/>
              </a:ext>
            </a:extLst>
          </p:cNvPr>
          <p:cNvSpPr/>
          <p:nvPr/>
        </p:nvSpPr>
        <p:spPr>
          <a:xfrm>
            <a:off x="6671182" y="6578868"/>
            <a:ext cx="4906645" cy="52069"/>
          </a:xfrm>
          <a:custGeom>
            <a:avLst/>
            <a:gdLst/>
            <a:ahLst/>
            <a:cxnLst/>
            <a:rect l="l" t="t" r="r" b="b"/>
            <a:pathLst>
              <a:path w="4906645" h="52070">
                <a:moveTo>
                  <a:pt x="0" y="10286"/>
                </a:moveTo>
                <a:lnTo>
                  <a:pt x="43040" y="29082"/>
                </a:lnTo>
                <a:lnTo>
                  <a:pt x="99098" y="30860"/>
                </a:lnTo>
                <a:lnTo>
                  <a:pt x="102933" y="30987"/>
                </a:lnTo>
                <a:lnTo>
                  <a:pt x="122524" y="32511"/>
                </a:lnTo>
                <a:lnTo>
                  <a:pt x="129438" y="32892"/>
                </a:lnTo>
                <a:lnTo>
                  <a:pt x="136419" y="33400"/>
                </a:lnTo>
                <a:lnTo>
                  <a:pt x="552352" y="48894"/>
                </a:lnTo>
                <a:lnTo>
                  <a:pt x="628980" y="51053"/>
                </a:lnTo>
                <a:lnTo>
                  <a:pt x="706050" y="51688"/>
                </a:lnTo>
                <a:lnTo>
                  <a:pt x="822220" y="52069"/>
                </a:lnTo>
                <a:lnTo>
                  <a:pt x="841978" y="52069"/>
                </a:lnTo>
                <a:lnTo>
                  <a:pt x="848610" y="51942"/>
                </a:lnTo>
                <a:lnTo>
                  <a:pt x="861948" y="51434"/>
                </a:lnTo>
                <a:lnTo>
                  <a:pt x="875309" y="50418"/>
                </a:lnTo>
                <a:lnTo>
                  <a:pt x="879462" y="50037"/>
                </a:lnTo>
                <a:lnTo>
                  <a:pt x="883665" y="49783"/>
                </a:lnTo>
                <a:lnTo>
                  <a:pt x="900646" y="49148"/>
                </a:lnTo>
                <a:lnTo>
                  <a:pt x="940015" y="48132"/>
                </a:lnTo>
                <a:lnTo>
                  <a:pt x="966271" y="46481"/>
                </a:lnTo>
                <a:lnTo>
                  <a:pt x="1018445" y="44068"/>
                </a:lnTo>
                <a:lnTo>
                  <a:pt x="1229494" y="40385"/>
                </a:lnTo>
                <a:lnTo>
                  <a:pt x="1124426" y="40385"/>
                </a:lnTo>
                <a:lnTo>
                  <a:pt x="1114564" y="39623"/>
                </a:lnTo>
                <a:lnTo>
                  <a:pt x="1117736" y="37591"/>
                </a:lnTo>
                <a:lnTo>
                  <a:pt x="1130339" y="35559"/>
                </a:lnTo>
                <a:lnTo>
                  <a:pt x="1145173" y="34416"/>
                </a:lnTo>
                <a:lnTo>
                  <a:pt x="2390841" y="34416"/>
                </a:lnTo>
                <a:lnTo>
                  <a:pt x="2406260" y="34035"/>
                </a:lnTo>
                <a:lnTo>
                  <a:pt x="2836367" y="33146"/>
                </a:lnTo>
                <a:lnTo>
                  <a:pt x="2917875" y="33019"/>
                </a:lnTo>
                <a:lnTo>
                  <a:pt x="2938473" y="32384"/>
                </a:lnTo>
                <a:lnTo>
                  <a:pt x="2978929" y="30606"/>
                </a:lnTo>
                <a:lnTo>
                  <a:pt x="2998812" y="29971"/>
                </a:lnTo>
                <a:lnTo>
                  <a:pt x="4799245" y="28701"/>
                </a:lnTo>
                <a:lnTo>
                  <a:pt x="4793957" y="28320"/>
                </a:lnTo>
                <a:lnTo>
                  <a:pt x="4781576" y="27812"/>
                </a:lnTo>
                <a:lnTo>
                  <a:pt x="633783" y="27812"/>
                </a:lnTo>
                <a:lnTo>
                  <a:pt x="579373" y="27050"/>
                </a:lnTo>
                <a:lnTo>
                  <a:pt x="361802" y="20700"/>
                </a:lnTo>
                <a:lnTo>
                  <a:pt x="28727" y="20700"/>
                </a:lnTo>
                <a:lnTo>
                  <a:pt x="21094" y="20446"/>
                </a:lnTo>
                <a:lnTo>
                  <a:pt x="14706" y="19049"/>
                </a:lnTo>
                <a:lnTo>
                  <a:pt x="11506" y="18414"/>
                </a:lnTo>
                <a:lnTo>
                  <a:pt x="8508" y="17398"/>
                </a:lnTo>
                <a:lnTo>
                  <a:pt x="3136" y="14223"/>
                </a:lnTo>
                <a:lnTo>
                  <a:pt x="1308" y="11683"/>
                </a:lnTo>
                <a:lnTo>
                  <a:pt x="634" y="11048"/>
                </a:lnTo>
                <a:lnTo>
                  <a:pt x="0" y="10286"/>
                </a:lnTo>
                <a:close/>
              </a:path>
              <a:path w="4906645" h="52070">
                <a:moveTo>
                  <a:pt x="4799245" y="28701"/>
                </a:moveTo>
                <a:lnTo>
                  <a:pt x="3795568" y="28701"/>
                </a:lnTo>
                <a:lnTo>
                  <a:pt x="3834641" y="28828"/>
                </a:lnTo>
                <a:lnTo>
                  <a:pt x="3873525" y="29463"/>
                </a:lnTo>
                <a:lnTo>
                  <a:pt x="3912405" y="30733"/>
                </a:lnTo>
                <a:lnTo>
                  <a:pt x="4067814" y="37591"/>
                </a:lnTo>
                <a:lnTo>
                  <a:pt x="4145303" y="39877"/>
                </a:lnTo>
                <a:lnTo>
                  <a:pt x="4270509" y="44576"/>
                </a:lnTo>
                <a:lnTo>
                  <a:pt x="4299559" y="44957"/>
                </a:lnTo>
                <a:lnTo>
                  <a:pt x="4309175" y="44957"/>
                </a:lnTo>
                <a:lnTo>
                  <a:pt x="4328039" y="45211"/>
                </a:lnTo>
                <a:lnTo>
                  <a:pt x="4375616" y="46862"/>
                </a:lnTo>
                <a:lnTo>
                  <a:pt x="4414113" y="48005"/>
                </a:lnTo>
                <a:lnTo>
                  <a:pt x="4804173" y="50037"/>
                </a:lnTo>
                <a:lnTo>
                  <a:pt x="4854232" y="49910"/>
                </a:lnTo>
                <a:lnTo>
                  <a:pt x="4896634" y="48132"/>
                </a:lnTo>
                <a:lnTo>
                  <a:pt x="4906454" y="44449"/>
                </a:lnTo>
                <a:lnTo>
                  <a:pt x="4892394" y="39623"/>
                </a:lnTo>
                <a:lnTo>
                  <a:pt x="4863155" y="34797"/>
                </a:lnTo>
                <a:lnTo>
                  <a:pt x="4827443" y="30733"/>
                </a:lnTo>
                <a:lnTo>
                  <a:pt x="4799245" y="28701"/>
                </a:lnTo>
                <a:close/>
              </a:path>
              <a:path w="4906645" h="52070">
                <a:moveTo>
                  <a:pt x="2280172" y="38353"/>
                </a:moveTo>
                <a:lnTo>
                  <a:pt x="1783676" y="38353"/>
                </a:lnTo>
                <a:lnTo>
                  <a:pt x="2043457" y="41528"/>
                </a:lnTo>
                <a:lnTo>
                  <a:pt x="2094991" y="41528"/>
                </a:lnTo>
                <a:lnTo>
                  <a:pt x="2178437" y="41020"/>
                </a:lnTo>
                <a:lnTo>
                  <a:pt x="2261768" y="39115"/>
                </a:lnTo>
                <a:lnTo>
                  <a:pt x="2280172" y="38353"/>
                </a:lnTo>
                <a:close/>
              </a:path>
              <a:path w="4906645" h="52070">
                <a:moveTo>
                  <a:pt x="2390841" y="34416"/>
                </a:moveTo>
                <a:lnTo>
                  <a:pt x="1145173" y="34416"/>
                </a:lnTo>
                <a:lnTo>
                  <a:pt x="1155039" y="35305"/>
                </a:lnTo>
                <a:lnTo>
                  <a:pt x="1151856" y="37337"/>
                </a:lnTo>
                <a:lnTo>
                  <a:pt x="1139255" y="39369"/>
                </a:lnTo>
                <a:lnTo>
                  <a:pt x="1124426" y="40385"/>
                </a:lnTo>
                <a:lnTo>
                  <a:pt x="1229494" y="40385"/>
                </a:lnTo>
                <a:lnTo>
                  <a:pt x="2280172" y="38353"/>
                </a:lnTo>
                <a:lnTo>
                  <a:pt x="2344585" y="35686"/>
                </a:lnTo>
                <a:lnTo>
                  <a:pt x="2390841" y="34416"/>
                </a:lnTo>
                <a:close/>
              </a:path>
              <a:path w="4906645" h="52070">
                <a:moveTo>
                  <a:pt x="1783676" y="38353"/>
                </a:moveTo>
                <a:lnTo>
                  <a:pt x="1573179" y="38353"/>
                </a:lnTo>
                <a:lnTo>
                  <a:pt x="1678635" y="38861"/>
                </a:lnTo>
                <a:lnTo>
                  <a:pt x="1705042" y="38861"/>
                </a:lnTo>
                <a:lnTo>
                  <a:pt x="1783676" y="38353"/>
                </a:lnTo>
                <a:close/>
              </a:path>
              <a:path w="4906645" h="52070">
                <a:moveTo>
                  <a:pt x="2836367" y="33146"/>
                </a:moveTo>
                <a:lnTo>
                  <a:pt x="2536379" y="33146"/>
                </a:lnTo>
                <a:lnTo>
                  <a:pt x="2645805" y="33400"/>
                </a:lnTo>
                <a:lnTo>
                  <a:pt x="2700393" y="33400"/>
                </a:lnTo>
                <a:lnTo>
                  <a:pt x="2836367" y="33146"/>
                </a:lnTo>
                <a:close/>
              </a:path>
              <a:path w="4906645" h="52070">
                <a:moveTo>
                  <a:pt x="811405" y="27177"/>
                </a:moveTo>
                <a:lnTo>
                  <a:pt x="797750" y="27177"/>
                </a:lnTo>
                <a:lnTo>
                  <a:pt x="688238" y="27812"/>
                </a:lnTo>
                <a:lnTo>
                  <a:pt x="4781576" y="27812"/>
                </a:lnTo>
                <a:lnTo>
                  <a:pt x="4769194" y="27304"/>
                </a:lnTo>
                <a:lnTo>
                  <a:pt x="824987" y="27304"/>
                </a:lnTo>
                <a:lnTo>
                  <a:pt x="811405" y="27177"/>
                </a:lnTo>
                <a:close/>
              </a:path>
              <a:path w="4906645" h="52070">
                <a:moveTo>
                  <a:pt x="1817187" y="12572"/>
                </a:moveTo>
                <a:lnTo>
                  <a:pt x="1789239" y="12572"/>
                </a:lnTo>
                <a:lnTo>
                  <a:pt x="1705980" y="14223"/>
                </a:lnTo>
                <a:lnTo>
                  <a:pt x="1402053" y="16382"/>
                </a:lnTo>
                <a:lnTo>
                  <a:pt x="1071367" y="17271"/>
                </a:lnTo>
                <a:lnTo>
                  <a:pt x="1016215" y="18795"/>
                </a:lnTo>
                <a:lnTo>
                  <a:pt x="974860" y="20573"/>
                </a:lnTo>
                <a:lnTo>
                  <a:pt x="933983" y="22986"/>
                </a:lnTo>
                <a:lnTo>
                  <a:pt x="899825" y="23875"/>
                </a:lnTo>
                <a:lnTo>
                  <a:pt x="892852" y="24129"/>
                </a:lnTo>
                <a:lnTo>
                  <a:pt x="878789" y="24891"/>
                </a:lnTo>
                <a:lnTo>
                  <a:pt x="865162" y="26034"/>
                </a:lnTo>
                <a:lnTo>
                  <a:pt x="851890" y="26796"/>
                </a:lnTo>
                <a:lnTo>
                  <a:pt x="838485" y="27177"/>
                </a:lnTo>
                <a:lnTo>
                  <a:pt x="824987" y="27304"/>
                </a:lnTo>
                <a:lnTo>
                  <a:pt x="4769194" y="27304"/>
                </a:lnTo>
                <a:lnTo>
                  <a:pt x="4606561" y="21716"/>
                </a:lnTo>
                <a:lnTo>
                  <a:pt x="4404974" y="17525"/>
                </a:lnTo>
                <a:lnTo>
                  <a:pt x="4387360" y="16890"/>
                </a:lnTo>
                <a:lnTo>
                  <a:pt x="4351770" y="15239"/>
                </a:lnTo>
                <a:lnTo>
                  <a:pt x="4320261" y="14223"/>
                </a:lnTo>
                <a:lnTo>
                  <a:pt x="2098121" y="14223"/>
                </a:lnTo>
                <a:lnTo>
                  <a:pt x="1817187" y="12572"/>
                </a:lnTo>
                <a:close/>
              </a:path>
              <a:path w="4906645" h="52070">
                <a:moveTo>
                  <a:pt x="103854" y="17652"/>
                </a:moveTo>
                <a:lnTo>
                  <a:pt x="96570" y="17906"/>
                </a:lnTo>
                <a:lnTo>
                  <a:pt x="66127" y="19684"/>
                </a:lnTo>
                <a:lnTo>
                  <a:pt x="51302" y="20319"/>
                </a:lnTo>
                <a:lnTo>
                  <a:pt x="37503" y="20700"/>
                </a:lnTo>
                <a:lnTo>
                  <a:pt x="361802" y="20700"/>
                </a:lnTo>
                <a:lnTo>
                  <a:pt x="241113" y="18414"/>
                </a:lnTo>
                <a:lnTo>
                  <a:pt x="144767" y="18414"/>
                </a:lnTo>
                <a:lnTo>
                  <a:pt x="103854" y="17652"/>
                </a:lnTo>
                <a:close/>
              </a:path>
              <a:path w="4906645" h="52070">
                <a:moveTo>
                  <a:pt x="192913" y="18160"/>
                </a:moveTo>
                <a:lnTo>
                  <a:pt x="144767" y="18414"/>
                </a:lnTo>
                <a:lnTo>
                  <a:pt x="241113" y="18414"/>
                </a:lnTo>
                <a:lnTo>
                  <a:pt x="192913" y="18160"/>
                </a:lnTo>
                <a:close/>
              </a:path>
              <a:path w="4906645" h="52070">
                <a:moveTo>
                  <a:pt x="2457407" y="8127"/>
                </a:moveTo>
                <a:lnTo>
                  <a:pt x="2401447" y="8635"/>
                </a:lnTo>
                <a:lnTo>
                  <a:pt x="2345486" y="9778"/>
                </a:lnTo>
                <a:lnTo>
                  <a:pt x="2295958" y="11810"/>
                </a:lnTo>
                <a:lnTo>
                  <a:pt x="2246462" y="13080"/>
                </a:lnTo>
                <a:lnTo>
                  <a:pt x="2147549" y="14223"/>
                </a:lnTo>
                <a:lnTo>
                  <a:pt x="4320261" y="14223"/>
                </a:lnTo>
                <a:lnTo>
                  <a:pt x="4315759" y="14096"/>
                </a:lnTo>
                <a:lnTo>
                  <a:pt x="4280368" y="13715"/>
                </a:lnTo>
                <a:lnTo>
                  <a:pt x="4245264" y="12699"/>
                </a:lnTo>
                <a:lnTo>
                  <a:pt x="4179748" y="10032"/>
                </a:lnTo>
                <a:lnTo>
                  <a:pt x="2905239" y="10032"/>
                </a:lnTo>
                <a:lnTo>
                  <a:pt x="2457407" y="8127"/>
                </a:lnTo>
                <a:close/>
              </a:path>
              <a:path w="4906645" h="52070">
                <a:moveTo>
                  <a:pt x="3851402" y="0"/>
                </a:moveTo>
                <a:lnTo>
                  <a:pt x="2989192" y="7365"/>
                </a:lnTo>
                <a:lnTo>
                  <a:pt x="2933068" y="9524"/>
                </a:lnTo>
                <a:lnTo>
                  <a:pt x="2905239" y="10032"/>
                </a:lnTo>
                <a:lnTo>
                  <a:pt x="4179748" y="10032"/>
                </a:lnTo>
                <a:lnTo>
                  <a:pt x="4157370" y="9143"/>
                </a:lnTo>
                <a:lnTo>
                  <a:pt x="4087723" y="7365"/>
                </a:lnTo>
                <a:lnTo>
                  <a:pt x="3917759" y="1142"/>
                </a:lnTo>
                <a:lnTo>
                  <a:pt x="3884439" y="380"/>
                </a:lnTo>
                <a:lnTo>
                  <a:pt x="3851402" y="0"/>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bk object 19">
            <a:extLst>
              <a:ext uri="{FF2B5EF4-FFF2-40B4-BE49-F238E27FC236}">
                <a16:creationId xmlns="" xmlns:a16="http://schemas.microsoft.com/office/drawing/2014/main" id="{2EF2905F-D8ED-704D-B63B-C18C1DEEB847}"/>
              </a:ext>
            </a:extLst>
          </p:cNvPr>
          <p:cNvSpPr/>
          <p:nvPr/>
        </p:nvSpPr>
        <p:spPr>
          <a:xfrm>
            <a:off x="486816" y="1806094"/>
            <a:ext cx="5953405" cy="3344228"/>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bk object 20">
            <a:extLst>
              <a:ext uri="{FF2B5EF4-FFF2-40B4-BE49-F238E27FC236}">
                <a16:creationId xmlns="" xmlns:a16="http://schemas.microsoft.com/office/drawing/2014/main" id="{3E6818FB-697D-2348-94C1-55F18D169D03}"/>
              </a:ext>
            </a:extLst>
          </p:cNvPr>
          <p:cNvSpPr/>
          <p:nvPr/>
        </p:nvSpPr>
        <p:spPr>
          <a:xfrm>
            <a:off x="6579005" y="5312824"/>
            <a:ext cx="67310" cy="1320800"/>
          </a:xfrm>
          <a:custGeom>
            <a:avLst/>
            <a:gdLst/>
            <a:ahLst/>
            <a:cxnLst/>
            <a:rect l="l" t="t" r="r" b="b"/>
            <a:pathLst>
              <a:path w="67309" h="1320800">
                <a:moveTo>
                  <a:pt x="23633" y="1295399"/>
                </a:moveTo>
                <a:lnTo>
                  <a:pt x="11869" y="1295399"/>
                </a:lnTo>
                <a:lnTo>
                  <a:pt x="12658" y="1308099"/>
                </a:lnTo>
                <a:lnTo>
                  <a:pt x="12293" y="1320799"/>
                </a:lnTo>
                <a:lnTo>
                  <a:pt x="19558" y="1320799"/>
                </a:lnTo>
                <a:lnTo>
                  <a:pt x="20472" y="1308099"/>
                </a:lnTo>
                <a:lnTo>
                  <a:pt x="22506" y="1308099"/>
                </a:lnTo>
                <a:lnTo>
                  <a:pt x="23633" y="1295399"/>
                </a:lnTo>
                <a:close/>
              </a:path>
              <a:path w="67309" h="1320800">
                <a:moveTo>
                  <a:pt x="22821" y="1244599"/>
                </a:moveTo>
                <a:lnTo>
                  <a:pt x="4584" y="1244599"/>
                </a:lnTo>
                <a:lnTo>
                  <a:pt x="6997" y="1269999"/>
                </a:lnTo>
                <a:lnTo>
                  <a:pt x="7683" y="1269999"/>
                </a:lnTo>
                <a:lnTo>
                  <a:pt x="8610" y="1282699"/>
                </a:lnTo>
                <a:lnTo>
                  <a:pt x="9474" y="1282699"/>
                </a:lnTo>
                <a:lnTo>
                  <a:pt x="10588" y="1295399"/>
                </a:lnTo>
                <a:lnTo>
                  <a:pt x="24071" y="1295399"/>
                </a:lnTo>
                <a:lnTo>
                  <a:pt x="24041" y="1282699"/>
                </a:lnTo>
                <a:lnTo>
                  <a:pt x="23495" y="1269999"/>
                </a:lnTo>
                <a:lnTo>
                  <a:pt x="23368" y="1257299"/>
                </a:lnTo>
                <a:lnTo>
                  <a:pt x="22821" y="1244599"/>
                </a:lnTo>
                <a:close/>
              </a:path>
              <a:path w="67309" h="1320800">
                <a:moveTo>
                  <a:pt x="23317" y="1231899"/>
                </a:moveTo>
                <a:lnTo>
                  <a:pt x="4191" y="1231899"/>
                </a:lnTo>
                <a:lnTo>
                  <a:pt x="4089" y="1244599"/>
                </a:lnTo>
                <a:lnTo>
                  <a:pt x="22733" y="1244599"/>
                </a:lnTo>
                <a:lnTo>
                  <a:pt x="23317" y="1231899"/>
                </a:lnTo>
                <a:close/>
              </a:path>
              <a:path w="67309" h="1320800">
                <a:moveTo>
                  <a:pt x="24091" y="1066799"/>
                </a:moveTo>
                <a:lnTo>
                  <a:pt x="406" y="1066799"/>
                </a:lnTo>
                <a:lnTo>
                  <a:pt x="495" y="1079499"/>
                </a:lnTo>
                <a:lnTo>
                  <a:pt x="1549" y="1104899"/>
                </a:lnTo>
                <a:lnTo>
                  <a:pt x="2126" y="1117599"/>
                </a:lnTo>
                <a:lnTo>
                  <a:pt x="2776" y="1130299"/>
                </a:lnTo>
                <a:lnTo>
                  <a:pt x="3505" y="1155699"/>
                </a:lnTo>
                <a:lnTo>
                  <a:pt x="4318" y="1168399"/>
                </a:lnTo>
                <a:lnTo>
                  <a:pt x="6184" y="1193799"/>
                </a:lnTo>
                <a:lnTo>
                  <a:pt x="6464" y="1193799"/>
                </a:lnTo>
                <a:lnTo>
                  <a:pt x="7048" y="1206499"/>
                </a:lnTo>
                <a:lnTo>
                  <a:pt x="7086" y="1219199"/>
                </a:lnTo>
                <a:lnTo>
                  <a:pt x="5715" y="1219199"/>
                </a:lnTo>
                <a:lnTo>
                  <a:pt x="4991" y="1231899"/>
                </a:lnTo>
                <a:lnTo>
                  <a:pt x="24841" y="1231899"/>
                </a:lnTo>
                <a:lnTo>
                  <a:pt x="26517" y="1219199"/>
                </a:lnTo>
                <a:lnTo>
                  <a:pt x="27228" y="1206499"/>
                </a:lnTo>
                <a:lnTo>
                  <a:pt x="27076" y="1206499"/>
                </a:lnTo>
                <a:lnTo>
                  <a:pt x="26149" y="1181099"/>
                </a:lnTo>
                <a:lnTo>
                  <a:pt x="25514" y="1155699"/>
                </a:lnTo>
                <a:lnTo>
                  <a:pt x="24752" y="1092199"/>
                </a:lnTo>
                <a:lnTo>
                  <a:pt x="24091" y="1066799"/>
                </a:lnTo>
                <a:close/>
              </a:path>
              <a:path w="67309" h="1320800">
                <a:moveTo>
                  <a:pt x="24358" y="1054099"/>
                </a:moveTo>
                <a:lnTo>
                  <a:pt x="215" y="1054099"/>
                </a:lnTo>
                <a:lnTo>
                  <a:pt x="0" y="1066799"/>
                </a:lnTo>
                <a:lnTo>
                  <a:pt x="24130" y="1066799"/>
                </a:lnTo>
                <a:lnTo>
                  <a:pt x="24358" y="1054099"/>
                </a:lnTo>
                <a:close/>
              </a:path>
              <a:path w="67309" h="1320800">
                <a:moveTo>
                  <a:pt x="22517" y="1003299"/>
                </a:moveTo>
                <a:lnTo>
                  <a:pt x="4495" y="1003299"/>
                </a:lnTo>
                <a:lnTo>
                  <a:pt x="5105" y="1015999"/>
                </a:lnTo>
                <a:lnTo>
                  <a:pt x="5816" y="1028699"/>
                </a:lnTo>
                <a:lnTo>
                  <a:pt x="4978" y="1028699"/>
                </a:lnTo>
                <a:lnTo>
                  <a:pt x="2857" y="1041399"/>
                </a:lnTo>
                <a:lnTo>
                  <a:pt x="1752" y="1054099"/>
                </a:lnTo>
                <a:lnTo>
                  <a:pt x="25704" y="1054099"/>
                </a:lnTo>
                <a:lnTo>
                  <a:pt x="26822" y="1041399"/>
                </a:lnTo>
                <a:lnTo>
                  <a:pt x="28829" y="1041399"/>
                </a:lnTo>
                <a:lnTo>
                  <a:pt x="29629" y="1028699"/>
                </a:lnTo>
                <a:lnTo>
                  <a:pt x="29476" y="1015999"/>
                </a:lnTo>
                <a:lnTo>
                  <a:pt x="19977" y="1015999"/>
                </a:lnTo>
                <a:lnTo>
                  <a:pt x="22517" y="1003299"/>
                </a:lnTo>
                <a:close/>
              </a:path>
              <a:path w="67309" h="1320800">
                <a:moveTo>
                  <a:pt x="28569" y="1012909"/>
                </a:moveTo>
                <a:lnTo>
                  <a:pt x="28829" y="1015999"/>
                </a:lnTo>
                <a:lnTo>
                  <a:pt x="29870" y="1015999"/>
                </a:lnTo>
                <a:lnTo>
                  <a:pt x="28569" y="1012909"/>
                </a:lnTo>
                <a:close/>
              </a:path>
              <a:path w="67309" h="1320800">
                <a:moveTo>
                  <a:pt x="27762" y="1003299"/>
                </a:moveTo>
                <a:lnTo>
                  <a:pt x="24523" y="1003299"/>
                </a:lnTo>
                <a:lnTo>
                  <a:pt x="28569" y="1012909"/>
                </a:lnTo>
                <a:lnTo>
                  <a:pt x="27762" y="1003299"/>
                </a:lnTo>
                <a:close/>
              </a:path>
              <a:path w="67309" h="1320800">
                <a:moveTo>
                  <a:pt x="27393" y="990599"/>
                </a:moveTo>
                <a:lnTo>
                  <a:pt x="4368" y="990599"/>
                </a:lnTo>
                <a:lnTo>
                  <a:pt x="4318" y="1003299"/>
                </a:lnTo>
                <a:lnTo>
                  <a:pt x="27406" y="1003299"/>
                </a:lnTo>
                <a:lnTo>
                  <a:pt x="27393" y="990599"/>
                </a:lnTo>
                <a:close/>
              </a:path>
              <a:path w="67309" h="1320800">
                <a:moveTo>
                  <a:pt x="30784" y="977899"/>
                </a:moveTo>
                <a:lnTo>
                  <a:pt x="6667" y="977899"/>
                </a:lnTo>
                <a:lnTo>
                  <a:pt x="5854" y="990599"/>
                </a:lnTo>
                <a:lnTo>
                  <a:pt x="29540" y="990599"/>
                </a:lnTo>
                <a:lnTo>
                  <a:pt x="30784" y="977899"/>
                </a:lnTo>
                <a:close/>
              </a:path>
              <a:path w="67309" h="1320800">
                <a:moveTo>
                  <a:pt x="32562" y="965199"/>
                </a:moveTo>
                <a:lnTo>
                  <a:pt x="10579" y="965199"/>
                </a:lnTo>
                <a:lnTo>
                  <a:pt x="10033" y="977899"/>
                </a:lnTo>
                <a:lnTo>
                  <a:pt x="32423" y="977899"/>
                </a:lnTo>
                <a:lnTo>
                  <a:pt x="32562" y="965199"/>
                </a:lnTo>
                <a:close/>
              </a:path>
              <a:path w="67309" h="1320800">
                <a:moveTo>
                  <a:pt x="32156" y="952499"/>
                </a:moveTo>
                <a:lnTo>
                  <a:pt x="10439" y="952499"/>
                </a:lnTo>
                <a:lnTo>
                  <a:pt x="10769" y="965199"/>
                </a:lnTo>
                <a:lnTo>
                  <a:pt x="32766" y="965199"/>
                </a:lnTo>
                <a:lnTo>
                  <a:pt x="32156" y="952499"/>
                </a:lnTo>
                <a:close/>
              </a:path>
              <a:path w="67309" h="1320800">
                <a:moveTo>
                  <a:pt x="30759" y="939799"/>
                </a:moveTo>
                <a:lnTo>
                  <a:pt x="9715" y="939799"/>
                </a:lnTo>
                <a:lnTo>
                  <a:pt x="9753" y="952499"/>
                </a:lnTo>
                <a:lnTo>
                  <a:pt x="31153" y="952499"/>
                </a:lnTo>
                <a:lnTo>
                  <a:pt x="30759" y="939799"/>
                </a:lnTo>
                <a:close/>
              </a:path>
              <a:path w="67309" h="1320800">
                <a:moveTo>
                  <a:pt x="32359" y="927099"/>
                </a:moveTo>
                <a:lnTo>
                  <a:pt x="10960" y="927099"/>
                </a:lnTo>
                <a:lnTo>
                  <a:pt x="9855" y="939799"/>
                </a:lnTo>
                <a:lnTo>
                  <a:pt x="31229" y="939799"/>
                </a:lnTo>
                <a:lnTo>
                  <a:pt x="32359" y="927099"/>
                </a:lnTo>
                <a:close/>
              </a:path>
              <a:path w="67309" h="1320800">
                <a:moveTo>
                  <a:pt x="36728" y="914399"/>
                </a:moveTo>
                <a:lnTo>
                  <a:pt x="13881" y="914399"/>
                </a:lnTo>
                <a:lnTo>
                  <a:pt x="11658" y="927099"/>
                </a:lnTo>
                <a:lnTo>
                  <a:pt x="35077" y="927099"/>
                </a:lnTo>
                <a:lnTo>
                  <a:pt x="36728" y="914399"/>
                </a:lnTo>
                <a:close/>
              </a:path>
              <a:path w="67309" h="1320800">
                <a:moveTo>
                  <a:pt x="38608" y="901699"/>
                </a:moveTo>
                <a:lnTo>
                  <a:pt x="16598" y="901699"/>
                </a:lnTo>
                <a:lnTo>
                  <a:pt x="16395" y="914399"/>
                </a:lnTo>
                <a:lnTo>
                  <a:pt x="37668" y="914399"/>
                </a:lnTo>
                <a:lnTo>
                  <a:pt x="38608" y="901699"/>
                </a:lnTo>
                <a:close/>
              </a:path>
              <a:path w="67309" h="1320800">
                <a:moveTo>
                  <a:pt x="39027" y="863599"/>
                </a:moveTo>
                <a:lnTo>
                  <a:pt x="16002" y="863599"/>
                </a:lnTo>
                <a:lnTo>
                  <a:pt x="16551" y="888999"/>
                </a:lnTo>
                <a:lnTo>
                  <a:pt x="16773" y="888999"/>
                </a:lnTo>
                <a:lnTo>
                  <a:pt x="16852" y="901699"/>
                </a:lnTo>
                <a:lnTo>
                  <a:pt x="38823" y="901699"/>
                </a:lnTo>
                <a:lnTo>
                  <a:pt x="38948" y="888999"/>
                </a:lnTo>
                <a:lnTo>
                  <a:pt x="39027" y="863599"/>
                </a:lnTo>
                <a:close/>
              </a:path>
              <a:path w="67309" h="1320800">
                <a:moveTo>
                  <a:pt x="39519" y="850899"/>
                </a:moveTo>
                <a:lnTo>
                  <a:pt x="15889" y="850899"/>
                </a:lnTo>
                <a:lnTo>
                  <a:pt x="15847" y="863599"/>
                </a:lnTo>
                <a:lnTo>
                  <a:pt x="39182" y="863599"/>
                </a:lnTo>
                <a:lnTo>
                  <a:pt x="39519" y="850899"/>
                </a:lnTo>
                <a:close/>
              </a:path>
              <a:path w="67309" h="1320800">
                <a:moveTo>
                  <a:pt x="43907" y="825499"/>
                </a:moveTo>
                <a:lnTo>
                  <a:pt x="18492" y="825499"/>
                </a:lnTo>
                <a:lnTo>
                  <a:pt x="17081" y="838199"/>
                </a:lnTo>
                <a:lnTo>
                  <a:pt x="16257" y="850899"/>
                </a:lnTo>
                <a:lnTo>
                  <a:pt x="40098" y="850899"/>
                </a:lnTo>
                <a:lnTo>
                  <a:pt x="40982" y="838199"/>
                </a:lnTo>
                <a:lnTo>
                  <a:pt x="42204" y="838199"/>
                </a:lnTo>
                <a:lnTo>
                  <a:pt x="43907" y="825499"/>
                </a:lnTo>
                <a:close/>
              </a:path>
              <a:path w="67309" h="1320800">
                <a:moveTo>
                  <a:pt x="47726" y="812799"/>
                </a:moveTo>
                <a:lnTo>
                  <a:pt x="22019" y="812799"/>
                </a:lnTo>
                <a:lnTo>
                  <a:pt x="20283" y="825499"/>
                </a:lnTo>
                <a:lnTo>
                  <a:pt x="45833" y="825499"/>
                </a:lnTo>
                <a:lnTo>
                  <a:pt x="47726" y="812799"/>
                </a:lnTo>
                <a:close/>
              </a:path>
              <a:path w="67309" h="1320800">
                <a:moveTo>
                  <a:pt x="49237" y="800099"/>
                </a:moveTo>
                <a:lnTo>
                  <a:pt x="23571" y="800099"/>
                </a:lnTo>
                <a:lnTo>
                  <a:pt x="23266" y="812799"/>
                </a:lnTo>
                <a:lnTo>
                  <a:pt x="48755" y="812799"/>
                </a:lnTo>
                <a:lnTo>
                  <a:pt x="49237" y="800099"/>
                </a:lnTo>
                <a:close/>
              </a:path>
              <a:path w="67309" h="1320800">
                <a:moveTo>
                  <a:pt x="50711" y="761999"/>
                </a:moveTo>
                <a:lnTo>
                  <a:pt x="24587" y="761999"/>
                </a:lnTo>
                <a:lnTo>
                  <a:pt x="24180" y="774699"/>
                </a:lnTo>
                <a:lnTo>
                  <a:pt x="23863" y="800099"/>
                </a:lnTo>
                <a:lnTo>
                  <a:pt x="49580" y="800099"/>
                </a:lnTo>
                <a:lnTo>
                  <a:pt x="50025" y="787399"/>
                </a:lnTo>
                <a:lnTo>
                  <a:pt x="50228" y="774699"/>
                </a:lnTo>
                <a:lnTo>
                  <a:pt x="50406" y="774699"/>
                </a:lnTo>
                <a:lnTo>
                  <a:pt x="50711" y="761999"/>
                </a:lnTo>
                <a:close/>
              </a:path>
              <a:path w="67309" h="1320800">
                <a:moveTo>
                  <a:pt x="54940" y="749299"/>
                </a:moveTo>
                <a:lnTo>
                  <a:pt x="28778" y="749299"/>
                </a:lnTo>
                <a:lnTo>
                  <a:pt x="26949" y="761999"/>
                </a:lnTo>
                <a:lnTo>
                  <a:pt x="53695" y="761999"/>
                </a:lnTo>
                <a:lnTo>
                  <a:pt x="54940" y="749299"/>
                </a:lnTo>
                <a:close/>
              </a:path>
              <a:path w="67309" h="1320800">
                <a:moveTo>
                  <a:pt x="57137" y="736599"/>
                </a:moveTo>
                <a:lnTo>
                  <a:pt x="31203" y="736599"/>
                </a:lnTo>
                <a:lnTo>
                  <a:pt x="29933" y="749299"/>
                </a:lnTo>
                <a:lnTo>
                  <a:pt x="56743" y="749299"/>
                </a:lnTo>
                <a:lnTo>
                  <a:pt x="57137" y="736599"/>
                </a:lnTo>
                <a:close/>
              </a:path>
              <a:path w="67309" h="1320800">
                <a:moveTo>
                  <a:pt x="57200" y="723899"/>
                </a:moveTo>
                <a:lnTo>
                  <a:pt x="31915" y="723899"/>
                </a:lnTo>
                <a:lnTo>
                  <a:pt x="31813" y="736599"/>
                </a:lnTo>
                <a:lnTo>
                  <a:pt x="57226" y="736599"/>
                </a:lnTo>
                <a:lnTo>
                  <a:pt x="57200" y="723899"/>
                </a:lnTo>
                <a:close/>
              </a:path>
              <a:path w="67309" h="1320800">
                <a:moveTo>
                  <a:pt x="55638" y="660399"/>
                </a:moveTo>
                <a:lnTo>
                  <a:pt x="31650" y="660399"/>
                </a:lnTo>
                <a:lnTo>
                  <a:pt x="31491" y="673099"/>
                </a:lnTo>
                <a:lnTo>
                  <a:pt x="31439" y="685799"/>
                </a:lnTo>
                <a:lnTo>
                  <a:pt x="31445" y="698499"/>
                </a:lnTo>
                <a:lnTo>
                  <a:pt x="31292" y="711199"/>
                </a:lnTo>
                <a:lnTo>
                  <a:pt x="31635" y="723899"/>
                </a:lnTo>
                <a:lnTo>
                  <a:pt x="56261" y="723899"/>
                </a:lnTo>
                <a:lnTo>
                  <a:pt x="56163" y="698499"/>
                </a:lnTo>
                <a:lnTo>
                  <a:pt x="55684" y="673099"/>
                </a:lnTo>
                <a:lnTo>
                  <a:pt x="55638" y="660399"/>
                </a:lnTo>
                <a:close/>
              </a:path>
              <a:path w="67309" h="1320800">
                <a:moveTo>
                  <a:pt x="55994" y="647699"/>
                </a:moveTo>
                <a:lnTo>
                  <a:pt x="32092" y="647699"/>
                </a:lnTo>
                <a:lnTo>
                  <a:pt x="31965" y="660399"/>
                </a:lnTo>
                <a:lnTo>
                  <a:pt x="55727" y="660399"/>
                </a:lnTo>
                <a:lnTo>
                  <a:pt x="55994" y="647699"/>
                </a:lnTo>
                <a:close/>
              </a:path>
              <a:path w="67309" h="1320800">
                <a:moveTo>
                  <a:pt x="61950" y="622299"/>
                </a:moveTo>
                <a:lnTo>
                  <a:pt x="38442" y="622299"/>
                </a:lnTo>
                <a:lnTo>
                  <a:pt x="37642" y="634999"/>
                </a:lnTo>
                <a:lnTo>
                  <a:pt x="35979" y="634999"/>
                </a:lnTo>
                <a:lnTo>
                  <a:pt x="34455" y="647699"/>
                </a:lnTo>
                <a:lnTo>
                  <a:pt x="56934" y="647699"/>
                </a:lnTo>
                <a:lnTo>
                  <a:pt x="60972" y="634999"/>
                </a:lnTo>
                <a:lnTo>
                  <a:pt x="61950" y="622299"/>
                </a:lnTo>
                <a:close/>
              </a:path>
              <a:path w="67309" h="1320800">
                <a:moveTo>
                  <a:pt x="62712" y="609599"/>
                </a:moveTo>
                <a:lnTo>
                  <a:pt x="39474" y="609599"/>
                </a:lnTo>
                <a:lnTo>
                  <a:pt x="39248" y="622299"/>
                </a:lnTo>
                <a:lnTo>
                  <a:pt x="62153" y="622299"/>
                </a:lnTo>
                <a:lnTo>
                  <a:pt x="62712" y="609599"/>
                </a:lnTo>
                <a:close/>
              </a:path>
              <a:path w="67309" h="1320800">
                <a:moveTo>
                  <a:pt x="64287" y="368299"/>
                </a:moveTo>
                <a:lnTo>
                  <a:pt x="40052" y="368299"/>
                </a:lnTo>
                <a:lnTo>
                  <a:pt x="41928" y="380999"/>
                </a:lnTo>
                <a:lnTo>
                  <a:pt x="43103" y="380999"/>
                </a:lnTo>
                <a:lnTo>
                  <a:pt x="43677" y="393699"/>
                </a:lnTo>
                <a:lnTo>
                  <a:pt x="43834" y="406399"/>
                </a:lnTo>
                <a:lnTo>
                  <a:pt x="43688" y="419099"/>
                </a:lnTo>
                <a:lnTo>
                  <a:pt x="44002" y="431799"/>
                </a:lnTo>
                <a:lnTo>
                  <a:pt x="44450" y="444499"/>
                </a:lnTo>
                <a:lnTo>
                  <a:pt x="45235" y="482599"/>
                </a:lnTo>
                <a:lnTo>
                  <a:pt x="45512" y="507999"/>
                </a:lnTo>
                <a:lnTo>
                  <a:pt x="44819" y="533399"/>
                </a:lnTo>
                <a:lnTo>
                  <a:pt x="42697" y="571499"/>
                </a:lnTo>
                <a:lnTo>
                  <a:pt x="41643" y="571499"/>
                </a:lnTo>
                <a:lnTo>
                  <a:pt x="40271" y="584199"/>
                </a:lnTo>
                <a:lnTo>
                  <a:pt x="39471" y="596899"/>
                </a:lnTo>
                <a:lnTo>
                  <a:pt x="39439" y="609599"/>
                </a:lnTo>
                <a:lnTo>
                  <a:pt x="62128" y="609599"/>
                </a:lnTo>
                <a:lnTo>
                  <a:pt x="62064" y="596899"/>
                </a:lnTo>
                <a:lnTo>
                  <a:pt x="62445" y="596899"/>
                </a:lnTo>
                <a:lnTo>
                  <a:pt x="63715" y="584199"/>
                </a:lnTo>
                <a:lnTo>
                  <a:pt x="66731" y="533399"/>
                </a:lnTo>
                <a:lnTo>
                  <a:pt x="66990" y="495299"/>
                </a:lnTo>
                <a:lnTo>
                  <a:pt x="66257" y="444499"/>
                </a:lnTo>
                <a:lnTo>
                  <a:pt x="66294" y="406399"/>
                </a:lnTo>
                <a:lnTo>
                  <a:pt x="66509" y="393699"/>
                </a:lnTo>
                <a:lnTo>
                  <a:pt x="66675" y="393699"/>
                </a:lnTo>
                <a:lnTo>
                  <a:pt x="65532" y="380999"/>
                </a:lnTo>
                <a:lnTo>
                  <a:pt x="64287" y="368299"/>
                </a:lnTo>
                <a:close/>
              </a:path>
              <a:path w="67309" h="1320800">
                <a:moveTo>
                  <a:pt x="60109" y="355599"/>
                </a:moveTo>
                <a:lnTo>
                  <a:pt x="36106" y="355599"/>
                </a:lnTo>
                <a:lnTo>
                  <a:pt x="37953" y="368299"/>
                </a:lnTo>
                <a:lnTo>
                  <a:pt x="61963" y="368299"/>
                </a:lnTo>
                <a:lnTo>
                  <a:pt x="60109" y="355599"/>
                </a:lnTo>
                <a:close/>
              </a:path>
              <a:path w="67309" h="1320800">
                <a:moveTo>
                  <a:pt x="61976" y="25399"/>
                </a:moveTo>
                <a:lnTo>
                  <a:pt x="40881" y="25399"/>
                </a:lnTo>
                <a:lnTo>
                  <a:pt x="40170" y="38099"/>
                </a:lnTo>
                <a:lnTo>
                  <a:pt x="39433" y="38099"/>
                </a:lnTo>
                <a:lnTo>
                  <a:pt x="36791" y="63499"/>
                </a:lnTo>
                <a:lnTo>
                  <a:pt x="35817" y="76199"/>
                </a:lnTo>
                <a:lnTo>
                  <a:pt x="34931" y="88899"/>
                </a:lnTo>
                <a:lnTo>
                  <a:pt x="34130" y="88899"/>
                </a:lnTo>
                <a:lnTo>
                  <a:pt x="33413" y="101599"/>
                </a:lnTo>
                <a:lnTo>
                  <a:pt x="32231" y="126999"/>
                </a:lnTo>
                <a:lnTo>
                  <a:pt x="31353" y="139699"/>
                </a:lnTo>
                <a:lnTo>
                  <a:pt x="30756" y="165099"/>
                </a:lnTo>
                <a:lnTo>
                  <a:pt x="30416" y="177799"/>
                </a:lnTo>
                <a:lnTo>
                  <a:pt x="30433" y="215899"/>
                </a:lnTo>
                <a:lnTo>
                  <a:pt x="30736" y="241299"/>
                </a:lnTo>
                <a:lnTo>
                  <a:pt x="31203" y="253999"/>
                </a:lnTo>
                <a:lnTo>
                  <a:pt x="31823" y="266699"/>
                </a:lnTo>
                <a:lnTo>
                  <a:pt x="32353" y="292099"/>
                </a:lnTo>
                <a:lnTo>
                  <a:pt x="32911" y="304799"/>
                </a:lnTo>
                <a:lnTo>
                  <a:pt x="33616" y="330199"/>
                </a:lnTo>
                <a:lnTo>
                  <a:pt x="34556" y="342899"/>
                </a:lnTo>
                <a:lnTo>
                  <a:pt x="35001" y="342899"/>
                </a:lnTo>
                <a:lnTo>
                  <a:pt x="35153" y="355599"/>
                </a:lnTo>
                <a:lnTo>
                  <a:pt x="59690" y="355599"/>
                </a:lnTo>
                <a:lnTo>
                  <a:pt x="59207" y="342899"/>
                </a:lnTo>
                <a:lnTo>
                  <a:pt x="59042" y="330199"/>
                </a:lnTo>
                <a:lnTo>
                  <a:pt x="59055" y="317499"/>
                </a:lnTo>
                <a:lnTo>
                  <a:pt x="59563" y="279399"/>
                </a:lnTo>
                <a:lnTo>
                  <a:pt x="59659" y="215899"/>
                </a:lnTo>
                <a:lnTo>
                  <a:pt x="59776" y="190499"/>
                </a:lnTo>
                <a:lnTo>
                  <a:pt x="60129" y="152399"/>
                </a:lnTo>
                <a:lnTo>
                  <a:pt x="60685" y="101599"/>
                </a:lnTo>
                <a:lnTo>
                  <a:pt x="62077" y="38099"/>
                </a:lnTo>
                <a:lnTo>
                  <a:pt x="61976" y="25399"/>
                </a:lnTo>
                <a:close/>
              </a:path>
              <a:path w="67309" h="1320800">
                <a:moveTo>
                  <a:pt x="61074" y="12699"/>
                </a:moveTo>
                <a:lnTo>
                  <a:pt x="42506" y="12699"/>
                </a:lnTo>
                <a:lnTo>
                  <a:pt x="41211" y="25399"/>
                </a:lnTo>
                <a:lnTo>
                  <a:pt x="61277" y="25399"/>
                </a:lnTo>
                <a:lnTo>
                  <a:pt x="61074" y="12699"/>
                </a:lnTo>
                <a:close/>
              </a:path>
              <a:path w="67309" h="1320800">
                <a:moveTo>
                  <a:pt x="59956" y="0"/>
                </a:moveTo>
                <a:lnTo>
                  <a:pt x="51333" y="0"/>
                </a:lnTo>
                <a:lnTo>
                  <a:pt x="47244" y="12699"/>
                </a:lnTo>
                <a:lnTo>
                  <a:pt x="61023" y="12699"/>
                </a:lnTo>
                <a:lnTo>
                  <a:pt x="59956" y="0"/>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bk object 21">
            <a:extLst>
              <a:ext uri="{FF2B5EF4-FFF2-40B4-BE49-F238E27FC236}">
                <a16:creationId xmlns="" xmlns:a16="http://schemas.microsoft.com/office/drawing/2014/main" id="{BDD39BEE-25FF-B947-8AE9-EC440D81605E}"/>
              </a:ext>
            </a:extLst>
          </p:cNvPr>
          <p:cNvSpPr/>
          <p:nvPr/>
        </p:nvSpPr>
        <p:spPr>
          <a:xfrm>
            <a:off x="11556137" y="5293895"/>
            <a:ext cx="81280" cy="1283970"/>
          </a:xfrm>
          <a:custGeom>
            <a:avLst/>
            <a:gdLst/>
            <a:ahLst/>
            <a:cxnLst/>
            <a:rect l="l" t="t" r="r" b="b"/>
            <a:pathLst>
              <a:path w="81279" h="1283970">
                <a:moveTo>
                  <a:pt x="55202" y="0"/>
                </a:moveTo>
                <a:lnTo>
                  <a:pt x="56751" y="3911"/>
                </a:lnTo>
                <a:lnTo>
                  <a:pt x="57139" y="8178"/>
                </a:lnTo>
                <a:lnTo>
                  <a:pt x="57071" y="12865"/>
                </a:lnTo>
                <a:lnTo>
                  <a:pt x="56984" y="16123"/>
                </a:lnTo>
                <a:lnTo>
                  <a:pt x="55481" y="23598"/>
                </a:lnTo>
                <a:lnTo>
                  <a:pt x="53654" y="30723"/>
                </a:lnTo>
                <a:lnTo>
                  <a:pt x="52484" y="37134"/>
                </a:lnTo>
                <a:lnTo>
                  <a:pt x="52133" y="40485"/>
                </a:lnTo>
                <a:lnTo>
                  <a:pt x="51811" y="43281"/>
                </a:lnTo>
                <a:lnTo>
                  <a:pt x="51798" y="46761"/>
                </a:lnTo>
                <a:lnTo>
                  <a:pt x="51961" y="54238"/>
                </a:lnTo>
                <a:lnTo>
                  <a:pt x="52052" y="62014"/>
                </a:lnTo>
                <a:lnTo>
                  <a:pt x="51925" y="67995"/>
                </a:lnTo>
                <a:lnTo>
                  <a:pt x="51313" y="83128"/>
                </a:lnTo>
                <a:lnTo>
                  <a:pt x="50906" y="92325"/>
                </a:lnTo>
                <a:lnTo>
                  <a:pt x="50551" y="101642"/>
                </a:lnTo>
                <a:lnTo>
                  <a:pt x="50338" y="111099"/>
                </a:lnTo>
                <a:lnTo>
                  <a:pt x="50325" y="123901"/>
                </a:lnTo>
                <a:lnTo>
                  <a:pt x="50668" y="130441"/>
                </a:lnTo>
                <a:lnTo>
                  <a:pt x="51417" y="142481"/>
                </a:lnTo>
                <a:lnTo>
                  <a:pt x="51658" y="148602"/>
                </a:lnTo>
                <a:lnTo>
                  <a:pt x="51794" y="154901"/>
                </a:lnTo>
                <a:lnTo>
                  <a:pt x="51840" y="175553"/>
                </a:lnTo>
                <a:lnTo>
                  <a:pt x="51684" y="184416"/>
                </a:lnTo>
                <a:lnTo>
                  <a:pt x="51264" y="202505"/>
                </a:lnTo>
                <a:lnTo>
                  <a:pt x="51018" y="216255"/>
                </a:lnTo>
                <a:lnTo>
                  <a:pt x="51354" y="256819"/>
                </a:lnTo>
                <a:lnTo>
                  <a:pt x="53523" y="308009"/>
                </a:lnTo>
                <a:lnTo>
                  <a:pt x="54427" y="324269"/>
                </a:lnTo>
                <a:lnTo>
                  <a:pt x="55962" y="353711"/>
                </a:lnTo>
                <a:lnTo>
                  <a:pt x="58224" y="412506"/>
                </a:lnTo>
                <a:lnTo>
                  <a:pt x="59250" y="456541"/>
                </a:lnTo>
                <a:lnTo>
                  <a:pt x="59621" y="500443"/>
                </a:lnTo>
                <a:lnTo>
                  <a:pt x="59069" y="514900"/>
                </a:lnTo>
                <a:lnTo>
                  <a:pt x="55354" y="558355"/>
                </a:lnTo>
                <a:lnTo>
                  <a:pt x="52066" y="587432"/>
                </a:lnTo>
                <a:lnTo>
                  <a:pt x="50452" y="602035"/>
                </a:lnTo>
                <a:lnTo>
                  <a:pt x="48979" y="616699"/>
                </a:lnTo>
                <a:lnTo>
                  <a:pt x="43822" y="674890"/>
                </a:lnTo>
                <a:lnTo>
                  <a:pt x="41026" y="703910"/>
                </a:lnTo>
                <a:lnTo>
                  <a:pt x="35757" y="762053"/>
                </a:lnTo>
                <a:lnTo>
                  <a:pt x="32846" y="805820"/>
                </a:lnTo>
                <a:lnTo>
                  <a:pt x="31385" y="849731"/>
                </a:lnTo>
                <a:lnTo>
                  <a:pt x="30939" y="863810"/>
                </a:lnTo>
                <a:lnTo>
                  <a:pt x="28316" y="906437"/>
                </a:lnTo>
                <a:lnTo>
                  <a:pt x="22553" y="963152"/>
                </a:lnTo>
                <a:lnTo>
                  <a:pt x="15476" y="1019848"/>
                </a:lnTo>
                <a:lnTo>
                  <a:pt x="9801" y="1065261"/>
                </a:lnTo>
                <a:lnTo>
                  <a:pt x="4859" y="1110876"/>
                </a:lnTo>
                <a:lnTo>
                  <a:pt x="1357" y="1156590"/>
                </a:lnTo>
                <a:lnTo>
                  <a:pt x="0" y="1202299"/>
                </a:lnTo>
                <a:lnTo>
                  <a:pt x="1493" y="1247902"/>
                </a:lnTo>
                <a:lnTo>
                  <a:pt x="2563" y="1260561"/>
                </a:lnTo>
                <a:lnTo>
                  <a:pt x="4919" y="1275834"/>
                </a:lnTo>
                <a:lnTo>
                  <a:pt x="8337" y="1283779"/>
                </a:lnTo>
                <a:lnTo>
                  <a:pt x="12593" y="1274457"/>
                </a:lnTo>
                <a:lnTo>
                  <a:pt x="17206" y="1234009"/>
                </a:lnTo>
                <a:lnTo>
                  <a:pt x="20467" y="1175842"/>
                </a:lnTo>
                <a:lnTo>
                  <a:pt x="25678" y="1123654"/>
                </a:lnTo>
                <a:lnTo>
                  <a:pt x="32916" y="1070424"/>
                </a:lnTo>
                <a:lnTo>
                  <a:pt x="40130" y="1016134"/>
                </a:lnTo>
                <a:lnTo>
                  <a:pt x="41757" y="998613"/>
                </a:lnTo>
                <a:lnTo>
                  <a:pt x="37765" y="998613"/>
                </a:lnTo>
                <a:lnTo>
                  <a:pt x="34704" y="987856"/>
                </a:lnTo>
                <a:lnTo>
                  <a:pt x="37625" y="986510"/>
                </a:lnTo>
                <a:lnTo>
                  <a:pt x="39936" y="985418"/>
                </a:lnTo>
                <a:lnTo>
                  <a:pt x="42982" y="985418"/>
                </a:lnTo>
                <a:lnTo>
                  <a:pt x="45270" y="960767"/>
                </a:lnTo>
                <a:lnTo>
                  <a:pt x="47307" y="933015"/>
                </a:lnTo>
                <a:lnTo>
                  <a:pt x="49798" y="905292"/>
                </a:lnTo>
                <a:lnTo>
                  <a:pt x="52318" y="877548"/>
                </a:lnTo>
                <a:lnTo>
                  <a:pt x="54450" y="849591"/>
                </a:lnTo>
                <a:lnTo>
                  <a:pt x="56385" y="822469"/>
                </a:lnTo>
                <a:lnTo>
                  <a:pt x="58766" y="795486"/>
                </a:lnTo>
                <a:lnTo>
                  <a:pt x="61224" y="768689"/>
                </a:lnTo>
                <a:lnTo>
                  <a:pt x="63406" y="741984"/>
                </a:lnTo>
                <a:lnTo>
                  <a:pt x="69718" y="655586"/>
                </a:lnTo>
                <a:lnTo>
                  <a:pt x="72524" y="612889"/>
                </a:lnTo>
                <a:lnTo>
                  <a:pt x="78418" y="549267"/>
                </a:lnTo>
                <a:lnTo>
                  <a:pt x="80070" y="527719"/>
                </a:lnTo>
                <a:lnTo>
                  <a:pt x="81096" y="506120"/>
                </a:lnTo>
                <a:lnTo>
                  <a:pt x="81199" y="484644"/>
                </a:lnTo>
                <a:lnTo>
                  <a:pt x="80348" y="400697"/>
                </a:lnTo>
                <a:lnTo>
                  <a:pt x="79995" y="353711"/>
                </a:lnTo>
                <a:lnTo>
                  <a:pt x="79841" y="324269"/>
                </a:lnTo>
                <a:lnTo>
                  <a:pt x="79802" y="236321"/>
                </a:lnTo>
                <a:lnTo>
                  <a:pt x="80277" y="216255"/>
                </a:lnTo>
                <a:lnTo>
                  <a:pt x="80883" y="196002"/>
                </a:lnTo>
                <a:lnTo>
                  <a:pt x="81212" y="175400"/>
                </a:lnTo>
                <a:lnTo>
                  <a:pt x="80868" y="154901"/>
                </a:lnTo>
                <a:lnTo>
                  <a:pt x="80564" y="147980"/>
                </a:lnTo>
                <a:lnTo>
                  <a:pt x="80170" y="141046"/>
                </a:lnTo>
                <a:lnTo>
                  <a:pt x="79408" y="134073"/>
                </a:lnTo>
                <a:lnTo>
                  <a:pt x="78709" y="127406"/>
                </a:lnTo>
                <a:lnTo>
                  <a:pt x="78214" y="121437"/>
                </a:lnTo>
                <a:lnTo>
                  <a:pt x="77897" y="114922"/>
                </a:lnTo>
                <a:lnTo>
                  <a:pt x="76525" y="75323"/>
                </a:lnTo>
                <a:lnTo>
                  <a:pt x="76189" y="69011"/>
                </a:lnTo>
                <a:lnTo>
                  <a:pt x="75668" y="61906"/>
                </a:lnTo>
                <a:lnTo>
                  <a:pt x="74889" y="54238"/>
                </a:lnTo>
                <a:lnTo>
                  <a:pt x="73782" y="46240"/>
                </a:lnTo>
                <a:lnTo>
                  <a:pt x="73229" y="40485"/>
                </a:lnTo>
                <a:lnTo>
                  <a:pt x="62428" y="1803"/>
                </a:lnTo>
                <a:lnTo>
                  <a:pt x="58300" y="266"/>
                </a:lnTo>
                <a:lnTo>
                  <a:pt x="55202" y="0"/>
                </a:lnTo>
                <a:close/>
              </a:path>
              <a:path w="81279" h="1283970">
                <a:moveTo>
                  <a:pt x="41937" y="996674"/>
                </a:moveTo>
                <a:lnTo>
                  <a:pt x="37765" y="998613"/>
                </a:lnTo>
                <a:lnTo>
                  <a:pt x="41757" y="998613"/>
                </a:lnTo>
                <a:lnTo>
                  <a:pt x="41937" y="996674"/>
                </a:lnTo>
                <a:close/>
              </a:path>
              <a:path w="81279" h="1283970">
                <a:moveTo>
                  <a:pt x="42230" y="993521"/>
                </a:moveTo>
                <a:lnTo>
                  <a:pt x="41937" y="996674"/>
                </a:lnTo>
                <a:lnTo>
                  <a:pt x="42984" y="996188"/>
                </a:lnTo>
                <a:lnTo>
                  <a:pt x="42230" y="993521"/>
                </a:lnTo>
                <a:close/>
              </a:path>
              <a:path w="81279" h="1283970">
                <a:moveTo>
                  <a:pt x="42982" y="985418"/>
                </a:moveTo>
                <a:lnTo>
                  <a:pt x="39936" y="985418"/>
                </a:lnTo>
                <a:lnTo>
                  <a:pt x="42230" y="993521"/>
                </a:lnTo>
                <a:lnTo>
                  <a:pt x="42982" y="985418"/>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bk object 22">
            <a:extLst>
              <a:ext uri="{FF2B5EF4-FFF2-40B4-BE49-F238E27FC236}">
                <a16:creationId xmlns="" xmlns:a16="http://schemas.microsoft.com/office/drawing/2014/main" id="{1E454161-63DB-474A-9D42-967FBDFCFFC8}"/>
              </a:ext>
            </a:extLst>
          </p:cNvPr>
          <p:cNvSpPr/>
          <p:nvPr/>
        </p:nvSpPr>
        <p:spPr>
          <a:xfrm>
            <a:off x="540879" y="5261206"/>
            <a:ext cx="5848985" cy="51435"/>
          </a:xfrm>
          <a:custGeom>
            <a:avLst/>
            <a:gdLst/>
            <a:ahLst/>
            <a:cxnLst/>
            <a:rect l="l" t="t" r="r" b="b"/>
            <a:pathLst>
              <a:path w="5848985" h="51435">
                <a:moveTo>
                  <a:pt x="0" y="12699"/>
                </a:moveTo>
                <a:lnTo>
                  <a:pt x="39025" y="29336"/>
                </a:lnTo>
                <a:lnTo>
                  <a:pt x="77890" y="31622"/>
                </a:lnTo>
                <a:lnTo>
                  <a:pt x="114673" y="32257"/>
                </a:lnTo>
                <a:lnTo>
                  <a:pt x="121980" y="32511"/>
                </a:lnTo>
                <a:lnTo>
                  <a:pt x="170522" y="35178"/>
                </a:lnTo>
                <a:lnTo>
                  <a:pt x="718876" y="50037"/>
                </a:lnTo>
                <a:lnTo>
                  <a:pt x="810482" y="50926"/>
                </a:lnTo>
                <a:lnTo>
                  <a:pt x="933272" y="50926"/>
                </a:lnTo>
                <a:lnTo>
                  <a:pt x="964114" y="51307"/>
                </a:lnTo>
                <a:lnTo>
                  <a:pt x="1003092" y="51307"/>
                </a:lnTo>
                <a:lnTo>
                  <a:pt x="1010948" y="51180"/>
                </a:lnTo>
                <a:lnTo>
                  <a:pt x="1026731" y="50672"/>
                </a:lnTo>
                <a:lnTo>
                  <a:pt x="1034679" y="50291"/>
                </a:lnTo>
                <a:lnTo>
                  <a:pt x="1050071" y="49275"/>
                </a:lnTo>
                <a:lnTo>
                  <a:pt x="1057656" y="49021"/>
                </a:lnTo>
                <a:lnTo>
                  <a:pt x="1119873" y="47624"/>
                </a:lnTo>
                <a:lnTo>
                  <a:pt x="1151127" y="46100"/>
                </a:lnTo>
                <a:lnTo>
                  <a:pt x="1244727" y="43052"/>
                </a:lnTo>
                <a:lnTo>
                  <a:pt x="1463047" y="40258"/>
                </a:lnTo>
                <a:lnTo>
                  <a:pt x="1339908" y="40258"/>
                </a:lnTo>
                <a:lnTo>
                  <a:pt x="1328153" y="39369"/>
                </a:lnTo>
                <a:lnTo>
                  <a:pt x="1331932" y="37210"/>
                </a:lnTo>
                <a:lnTo>
                  <a:pt x="1346958" y="35178"/>
                </a:lnTo>
                <a:lnTo>
                  <a:pt x="1364647" y="34035"/>
                </a:lnTo>
                <a:lnTo>
                  <a:pt x="3482289" y="34035"/>
                </a:lnTo>
                <a:lnTo>
                  <a:pt x="3574249" y="31495"/>
                </a:lnTo>
                <a:lnTo>
                  <a:pt x="4477371" y="30098"/>
                </a:lnTo>
                <a:lnTo>
                  <a:pt x="5756417" y="29971"/>
                </a:lnTo>
                <a:lnTo>
                  <a:pt x="5748228" y="29209"/>
                </a:lnTo>
                <a:lnTo>
                  <a:pt x="5714415" y="27177"/>
                </a:lnTo>
                <a:lnTo>
                  <a:pt x="5685150" y="26161"/>
                </a:lnTo>
                <a:lnTo>
                  <a:pt x="741885" y="26161"/>
                </a:lnTo>
                <a:lnTo>
                  <a:pt x="501818" y="21716"/>
                </a:lnTo>
                <a:lnTo>
                  <a:pt x="36571" y="21716"/>
                </a:lnTo>
                <a:lnTo>
                  <a:pt x="29625" y="21589"/>
                </a:lnTo>
                <a:lnTo>
                  <a:pt x="901" y="13588"/>
                </a:lnTo>
                <a:lnTo>
                  <a:pt x="0" y="12699"/>
                </a:lnTo>
                <a:close/>
              </a:path>
              <a:path w="5848985" h="51435">
                <a:moveTo>
                  <a:pt x="5756417" y="29971"/>
                </a:moveTo>
                <a:lnTo>
                  <a:pt x="4524136" y="29971"/>
                </a:lnTo>
                <a:lnTo>
                  <a:pt x="4570755" y="30098"/>
                </a:lnTo>
                <a:lnTo>
                  <a:pt x="4617199" y="30733"/>
                </a:lnTo>
                <a:lnTo>
                  <a:pt x="4825815" y="37464"/>
                </a:lnTo>
                <a:lnTo>
                  <a:pt x="5079034" y="44449"/>
                </a:lnTo>
                <a:lnTo>
                  <a:pt x="5090541" y="44576"/>
                </a:lnTo>
                <a:lnTo>
                  <a:pt x="5102048" y="44830"/>
                </a:lnTo>
                <a:lnTo>
                  <a:pt x="5113558" y="44957"/>
                </a:lnTo>
                <a:lnTo>
                  <a:pt x="5125072" y="44957"/>
                </a:lnTo>
                <a:lnTo>
                  <a:pt x="5136516" y="45084"/>
                </a:lnTo>
                <a:lnTo>
                  <a:pt x="5147838" y="45084"/>
                </a:lnTo>
                <a:lnTo>
                  <a:pt x="5159124" y="45211"/>
                </a:lnTo>
                <a:lnTo>
                  <a:pt x="5238786" y="47497"/>
                </a:lnTo>
                <a:lnTo>
                  <a:pt x="5261711" y="47878"/>
                </a:lnTo>
                <a:lnTo>
                  <a:pt x="5739424" y="50037"/>
                </a:lnTo>
                <a:lnTo>
                  <a:pt x="5786272" y="49783"/>
                </a:lnTo>
                <a:lnTo>
                  <a:pt x="5832218" y="48386"/>
                </a:lnTo>
                <a:lnTo>
                  <a:pt x="5848538" y="45338"/>
                </a:lnTo>
                <a:lnTo>
                  <a:pt x="5841767" y="41274"/>
                </a:lnTo>
                <a:lnTo>
                  <a:pt x="5818436" y="36829"/>
                </a:lnTo>
                <a:lnTo>
                  <a:pt x="5785079" y="32638"/>
                </a:lnTo>
                <a:lnTo>
                  <a:pt x="5756417" y="29971"/>
                </a:lnTo>
                <a:close/>
              </a:path>
              <a:path w="5848985" h="51435">
                <a:moveTo>
                  <a:pt x="2732522" y="38734"/>
                </a:moveTo>
                <a:lnTo>
                  <a:pt x="2050511" y="38734"/>
                </a:lnTo>
                <a:lnTo>
                  <a:pt x="2447776" y="42163"/>
                </a:lnTo>
                <a:lnTo>
                  <a:pt x="2496870" y="42163"/>
                </a:lnTo>
                <a:lnTo>
                  <a:pt x="2596275" y="41655"/>
                </a:lnTo>
                <a:lnTo>
                  <a:pt x="2695498" y="39877"/>
                </a:lnTo>
                <a:lnTo>
                  <a:pt x="2732522" y="38734"/>
                </a:lnTo>
                <a:close/>
              </a:path>
              <a:path w="5848985" h="51435">
                <a:moveTo>
                  <a:pt x="3482289" y="34035"/>
                </a:moveTo>
                <a:lnTo>
                  <a:pt x="1364647" y="34035"/>
                </a:lnTo>
                <a:lnTo>
                  <a:pt x="1376413" y="34924"/>
                </a:lnTo>
                <a:lnTo>
                  <a:pt x="1372616" y="37083"/>
                </a:lnTo>
                <a:lnTo>
                  <a:pt x="1357588" y="39115"/>
                </a:lnTo>
                <a:lnTo>
                  <a:pt x="1339908" y="40258"/>
                </a:lnTo>
                <a:lnTo>
                  <a:pt x="1463047" y="40258"/>
                </a:lnTo>
                <a:lnTo>
                  <a:pt x="2748977" y="38226"/>
                </a:lnTo>
                <a:lnTo>
                  <a:pt x="2843339" y="35686"/>
                </a:lnTo>
                <a:lnTo>
                  <a:pt x="3283534" y="34416"/>
                </a:lnTo>
                <a:lnTo>
                  <a:pt x="3477691" y="34162"/>
                </a:lnTo>
                <a:lnTo>
                  <a:pt x="3482289" y="34035"/>
                </a:lnTo>
                <a:close/>
              </a:path>
              <a:path w="5848985" h="51435">
                <a:moveTo>
                  <a:pt x="2748977" y="38226"/>
                </a:moveTo>
                <a:lnTo>
                  <a:pt x="1799376" y="38226"/>
                </a:lnTo>
                <a:lnTo>
                  <a:pt x="1849716" y="38353"/>
                </a:lnTo>
                <a:lnTo>
                  <a:pt x="2000415" y="38861"/>
                </a:lnTo>
                <a:lnTo>
                  <a:pt x="2732522" y="38734"/>
                </a:lnTo>
                <a:lnTo>
                  <a:pt x="2748977" y="38226"/>
                </a:lnTo>
                <a:close/>
              </a:path>
              <a:path w="5848985" h="51435">
                <a:moveTo>
                  <a:pt x="3283534" y="34416"/>
                </a:moveTo>
                <a:lnTo>
                  <a:pt x="3039440" y="34416"/>
                </a:lnTo>
                <a:lnTo>
                  <a:pt x="3088382" y="34543"/>
                </a:lnTo>
                <a:lnTo>
                  <a:pt x="3186102" y="34670"/>
                </a:lnTo>
                <a:lnTo>
                  <a:pt x="3234859" y="34670"/>
                </a:lnTo>
                <a:lnTo>
                  <a:pt x="3283534" y="34416"/>
                </a:lnTo>
                <a:close/>
              </a:path>
              <a:path w="5848985" h="51435">
                <a:moveTo>
                  <a:pt x="950328" y="25272"/>
                </a:moveTo>
                <a:lnTo>
                  <a:pt x="793839" y="26161"/>
                </a:lnTo>
                <a:lnTo>
                  <a:pt x="5685150" y="26161"/>
                </a:lnTo>
                <a:lnTo>
                  <a:pt x="5663201" y="25399"/>
                </a:lnTo>
                <a:lnTo>
                  <a:pt x="966611" y="25399"/>
                </a:lnTo>
                <a:lnTo>
                  <a:pt x="950328" y="25272"/>
                </a:lnTo>
                <a:close/>
              </a:path>
              <a:path w="5848985" h="51435">
                <a:moveTo>
                  <a:pt x="1526192" y="15112"/>
                </a:moveTo>
                <a:lnTo>
                  <a:pt x="1263614" y="16255"/>
                </a:lnTo>
                <a:lnTo>
                  <a:pt x="1178263" y="18414"/>
                </a:lnTo>
                <a:lnTo>
                  <a:pt x="1113002" y="21335"/>
                </a:lnTo>
                <a:lnTo>
                  <a:pt x="1055708" y="22732"/>
                </a:lnTo>
                <a:lnTo>
                  <a:pt x="1047381" y="23113"/>
                </a:lnTo>
                <a:lnTo>
                  <a:pt x="1023116" y="24637"/>
                </a:lnTo>
                <a:lnTo>
                  <a:pt x="999002" y="25272"/>
                </a:lnTo>
                <a:lnTo>
                  <a:pt x="982840" y="25399"/>
                </a:lnTo>
                <a:lnTo>
                  <a:pt x="5663201" y="25399"/>
                </a:lnTo>
                <a:lnTo>
                  <a:pt x="5292852" y="16763"/>
                </a:lnTo>
                <a:lnTo>
                  <a:pt x="5271678" y="16509"/>
                </a:lnTo>
                <a:lnTo>
                  <a:pt x="5225991" y="15239"/>
                </a:lnTo>
                <a:lnTo>
                  <a:pt x="1631381" y="15239"/>
                </a:lnTo>
                <a:lnTo>
                  <a:pt x="1526192" y="15112"/>
                </a:lnTo>
                <a:close/>
              </a:path>
              <a:path w="5848985" h="51435">
                <a:moveTo>
                  <a:pt x="131538" y="18668"/>
                </a:moveTo>
                <a:lnTo>
                  <a:pt x="114312" y="18795"/>
                </a:lnTo>
                <a:lnTo>
                  <a:pt x="96223" y="19557"/>
                </a:lnTo>
                <a:lnTo>
                  <a:pt x="78024" y="20573"/>
                </a:lnTo>
                <a:lnTo>
                  <a:pt x="60407" y="21335"/>
                </a:lnTo>
                <a:lnTo>
                  <a:pt x="44068" y="21716"/>
                </a:lnTo>
                <a:lnTo>
                  <a:pt x="501818" y="21716"/>
                </a:lnTo>
                <a:lnTo>
                  <a:pt x="337268" y="19049"/>
                </a:lnTo>
                <a:lnTo>
                  <a:pt x="171831" y="19049"/>
                </a:lnTo>
                <a:lnTo>
                  <a:pt x="131538" y="18668"/>
                </a:lnTo>
                <a:close/>
              </a:path>
              <a:path w="5848985" h="51435">
                <a:moveTo>
                  <a:pt x="275171" y="18668"/>
                </a:moveTo>
                <a:lnTo>
                  <a:pt x="223475" y="18668"/>
                </a:lnTo>
                <a:lnTo>
                  <a:pt x="171831" y="19049"/>
                </a:lnTo>
                <a:lnTo>
                  <a:pt x="337268" y="19049"/>
                </a:lnTo>
                <a:lnTo>
                  <a:pt x="275171" y="18668"/>
                </a:lnTo>
                <a:close/>
              </a:path>
              <a:path w="5848985" h="51435">
                <a:moveTo>
                  <a:pt x="2212058" y="12064"/>
                </a:moveTo>
                <a:lnTo>
                  <a:pt x="2159133" y="12064"/>
                </a:lnTo>
                <a:lnTo>
                  <a:pt x="1631381" y="15239"/>
                </a:lnTo>
                <a:lnTo>
                  <a:pt x="5225991" y="15239"/>
                </a:lnTo>
                <a:lnTo>
                  <a:pt x="5178534" y="13588"/>
                </a:lnTo>
                <a:lnTo>
                  <a:pt x="2530117" y="13588"/>
                </a:lnTo>
                <a:lnTo>
                  <a:pt x="2212058" y="12064"/>
                </a:lnTo>
                <a:close/>
              </a:path>
              <a:path w="5848985" h="51435">
                <a:moveTo>
                  <a:pt x="2955660" y="8254"/>
                </a:moveTo>
                <a:lnTo>
                  <a:pt x="2848997" y="8762"/>
                </a:lnTo>
                <a:lnTo>
                  <a:pt x="2689373" y="12445"/>
                </a:lnTo>
                <a:lnTo>
                  <a:pt x="2530117" y="13588"/>
                </a:lnTo>
                <a:lnTo>
                  <a:pt x="5178534" y="13588"/>
                </a:lnTo>
                <a:lnTo>
                  <a:pt x="5165705" y="13207"/>
                </a:lnTo>
                <a:lnTo>
                  <a:pt x="5060120" y="11429"/>
                </a:lnTo>
                <a:lnTo>
                  <a:pt x="5019804" y="10159"/>
                </a:lnTo>
                <a:lnTo>
                  <a:pt x="3462832" y="10159"/>
                </a:lnTo>
                <a:lnTo>
                  <a:pt x="2955660" y="8254"/>
                </a:lnTo>
                <a:close/>
              </a:path>
              <a:path w="5848985" h="51435">
                <a:moveTo>
                  <a:pt x="4590596" y="0"/>
                </a:moveTo>
                <a:lnTo>
                  <a:pt x="3563106" y="7873"/>
                </a:lnTo>
                <a:lnTo>
                  <a:pt x="3462832" y="10159"/>
                </a:lnTo>
                <a:lnTo>
                  <a:pt x="5019804" y="10159"/>
                </a:lnTo>
                <a:lnTo>
                  <a:pt x="4955298" y="8127"/>
                </a:lnTo>
                <a:lnTo>
                  <a:pt x="4629907" y="253"/>
                </a:lnTo>
                <a:lnTo>
                  <a:pt x="4590596" y="0"/>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bk object 23">
            <a:extLst>
              <a:ext uri="{FF2B5EF4-FFF2-40B4-BE49-F238E27FC236}">
                <a16:creationId xmlns="" xmlns:a16="http://schemas.microsoft.com/office/drawing/2014/main" id="{22844698-1655-1E42-ABEB-F9CB6A221448}"/>
              </a:ext>
            </a:extLst>
          </p:cNvPr>
          <p:cNvSpPr/>
          <p:nvPr/>
        </p:nvSpPr>
        <p:spPr>
          <a:xfrm>
            <a:off x="542673" y="6569823"/>
            <a:ext cx="5847080" cy="43815"/>
          </a:xfrm>
          <a:custGeom>
            <a:avLst/>
            <a:gdLst/>
            <a:ahLst/>
            <a:cxnLst/>
            <a:rect l="l" t="t" r="r" b="b"/>
            <a:pathLst>
              <a:path w="5847080" h="43815">
                <a:moveTo>
                  <a:pt x="88" y="13301"/>
                </a:moveTo>
                <a:lnTo>
                  <a:pt x="37979" y="26216"/>
                </a:lnTo>
                <a:lnTo>
                  <a:pt x="76558" y="28228"/>
                </a:lnTo>
                <a:lnTo>
                  <a:pt x="113330" y="28786"/>
                </a:lnTo>
                <a:lnTo>
                  <a:pt x="167424" y="30701"/>
                </a:lnTo>
                <a:lnTo>
                  <a:pt x="265277" y="33306"/>
                </a:lnTo>
                <a:lnTo>
                  <a:pt x="626821" y="40822"/>
                </a:lnTo>
                <a:lnTo>
                  <a:pt x="993965" y="43666"/>
                </a:lnTo>
                <a:lnTo>
                  <a:pt x="1009585" y="43513"/>
                </a:lnTo>
                <a:lnTo>
                  <a:pt x="1025320" y="43033"/>
                </a:lnTo>
                <a:lnTo>
                  <a:pt x="1056246" y="41761"/>
                </a:lnTo>
                <a:lnTo>
                  <a:pt x="1415062" y="35001"/>
                </a:lnTo>
                <a:lnTo>
                  <a:pt x="1338658" y="35001"/>
                </a:lnTo>
                <a:lnTo>
                  <a:pt x="1326908" y="34345"/>
                </a:lnTo>
                <a:lnTo>
                  <a:pt x="1330683" y="32422"/>
                </a:lnTo>
                <a:lnTo>
                  <a:pt x="1345699" y="30352"/>
                </a:lnTo>
                <a:lnTo>
                  <a:pt x="1363375" y="29142"/>
                </a:lnTo>
                <a:lnTo>
                  <a:pt x="3525332" y="29142"/>
                </a:lnTo>
                <a:lnTo>
                  <a:pt x="3572675" y="28096"/>
                </a:lnTo>
                <a:lnTo>
                  <a:pt x="5774343" y="26798"/>
                </a:lnTo>
                <a:lnTo>
                  <a:pt x="5746444" y="24483"/>
                </a:lnTo>
                <a:lnTo>
                  <a:pt x="5712637" y="22661"/>
                </a:lnTo>
                <a:lnTo>
                  <a:pt x="5646136" y="20520"/>
                </a:lnTo>
                <a:lnTo>
                  <a:pt x="965283" y="20520"/>
                </a:lnTo>
                <a:lnTo>
                  <a:pt x="639971" y="20238"/>
                </a:lnTo>
                <a:lnTo>
                  <a:pt x="586290" y="19484"/>
                </a:lnTo>
                <a:lnTo>
                  <a:pt x="35409" y="19484"/>
                </a:lnTo>
                <a:lnTo>
                  <a:pt x="28536" y="19443"/>
                </a:lnTo>
                <a:lnTo>
                  <a:pt x="7378" y="17377"/>
                </a:lnTo>
                <a:lnTo>
                  <a:pt x="6146" y="17123"/>
                </a:lnTo>
                <a:lnTo>
                  <a:pt x="4470" y="16260"/>
                </a:lnTo>
                <a:lnTo>
                  <a:pt x="3467" y="15790"/>
                </a:lnTo>
                <a:lnTo>
                  <a:pt x="2032" y="14863"/>
                </a:lnTo>
                <a:lnTo>
                  <a:pt x="1021" y="13939"/>
                </a:lnTo>
                <a:lnTo>
                  <a:pt x="88" y="13301"/>
                </a:lnTo>
                <a:close/>
              </a:path>
              <a:path w="5847080" h="43815">
                <a:moveTo>
                  <a:pt x="5774343" y="26798"/>
                </a:moveTo>
                <a:lnTo>
                  <a:pt x="4522450" y="26798"/>
                </a:lnTo>
                <a:lnTo>
                  <a:pt x="4615586" y="27385"/>
                </a:lnTo>
                <a:lnTo>
                  <a:pt x="4746997" y="30548"/>
                </a:lnTo>
                <a:lnTo>
                  <a:pt x="4847440" y="33306"/>
                </a:lnTo>
                <a:lnTo>
                  <a:pt x="5260174" y="40936"/>
                </a:lnTo>
                <a:lnTo>
                  <a:pt x="5737641" y="42977"/>
                </a:lnTo>
                <a:lnTo>
                  <a:pt x="5784481" y="42841"/>
                </a:lnTo>
                <a:lnTo>
                  <a:pt x="5830423" y="41541"/>
                </a:lnTo>
                <a:lnTo>
                  <a:pt x="5846742" y="38832"/>
                </a:lnTo>
                <a:lnTo>
                  <a:pt x="5839972" y="35244"/>
                </a:lnTo>
                <a:lnTo>
                  <a:pt x="5816644" y="31303"/>
                </a:lnTo>
                <a:lnTo>
                  <a:pt x="5783291" y="27540"/>
                </a:lnTo>
                <a:lnTo>
                  <a:pt x="5774343" y="26798"/>
                </a:lnTo>
                <a:close/>
              </a:path>
              <a:path w="5847080" h="43815">
                <a:moveTo>
                  <a:pt x="2775674" y="32835"/>
                </a:moveTo>
                <a:lnTo>
                  <a:pt x="1747666" y="32835"/>
                </a:lnTo>
                <a:lnTo>
                  <a:pt x="2372461" y="36110"/>
                </a:lnTo>
                <a:lnTo>
                  <a:pt x="2755772" y="33356"/>
                </a:lnTo>
                <a:lnTo>
                  <a:pt x="2775674" y="32835"/>
                </a:lnTo>
                <a:close/>
              </a:path>
              <a:path w="5847080" h="43815">
                <a:moveTo>
                  <a:pt x="3525332" y="29142"/>
                </a:moveTo>
                <a:lnTo>
                  <a:pt x="1363375" y="29142"/>
                </a:lnTo>
                <a:lnTo>
                  <a:pt x="1375130" y="29798"/>
                </a:lnTo>
                <a:lnTo>
                  <a:pt x="1371339" y="31721"/>
                </a:lnTo>
                <a:lnTo>
                  <a:pt x="1356325" y="33791"/>
                </a:lnTo>
                <a:lnTo>
                  <a:pt x="1338658" y="35001"/>
                </a:lnTo>
                <a:lnTo>
                  <a:pt x="1415062" y="35001"/>
                </a:lnTo>
                <a:lnTo>
                  <a:pt x="2775674" y="32835"/>
                </a:lnTo>
                <a:lnTo>
                  <a:pt x="2890913" y="30979"/>
                </a:lnTo>
                <a:lnTo>
                  <a:pt x="3281838" y="30548"/>
                </a:lnTo>
                <a:lnTo>
                  <a:pt x="3476104" y="30230"/>
                </a:lnTo>
                <a:lnTo>
                  <a:pt x="3525332" y="29142"/>
                </a:lnTo>
                <a:close/>
              </a:path>
              <a:path w="5847080" h="43815">
                <a:moveTo>
                  <a:pt x="3281838" y="30548"/>
                </a:moveTo>
                <a:lnTo>
                  <a:pt x="3037975" y="30548"/>
                </a:lnTo>
                <a:lnTo>
                  <a:pt x="3184609" y="30701"/>
                </a:lnTo>
                <a:lnTo>
                  <a:pt x="3281838" y="30548"/>
                </a:lnTo>
                <a:close/>
              </a:path>
              <a:path w="5847080" h="43815">
                <a:moveTo>
                  <a:pt x="1524897" y="12113"/>
                </a:moveTo>
                <a:lnTo>
                  <a:pt x="1367331" y="12604"/>
                </a:lnTo>
                <a:lnTo>
                  <a:pt x="1062834" y="18071"/>
                </a:lnTo>
                <a:lnTo>
                  <a:pt x="1046302" y="18647"/>
                </a:lnTo>
                <a:lnTo>
                  <a:pt x="1029695" y="19484"/>
                </a:lnTo>
                <a:lnTo>
                  <a:pt x="1021949" y="19823"/>
                </a:lnTo>
                <a:lnTo>
                  <a:pt x="1013891" y="20070"/>
                </a:lnTo>
                <a:lnTo>
                  <a:pt x="997738" y="20383"/>
                </a:lnTo>
                <a:lnTo>
                  <a:pt x="965283" y="20520"/>
                </a:lnTo>
                <a:lnTo>
                  <a:pt x="5646136" y="20520"/>
                </a:lnTo>
                <a:lnTo>
                  <a:pt x="5610196" y="19480"/>
                </a:lnTo>
                <a:lnTo>
                  <a:pt x="5238022" y="12130"/>
                </a:lnTo>
                <a:lnTo>
                  <a:pt x="1630059" y="12130"/>
                </a:lnTo>
                <a:lnTo>
                  <a:pt x="1524897" y="12113"/>
                </a:lnTo>
                <a:close/>
              </a:path>
              <a:path w="5847080" h="43815">
                <a:moveTo>
                  <a:pt x="688670" y="20184"/>
                </a:moveTo>
                <a:lnTo>
                  <a:pt x="656202" y="20241"/>
                </a:lnTo>
                <a:lnTo>
                  <a:pt x="739603" y="20241"/>
                </a:lnTo>
                <a:lnTo>
                  <a:pt x="688670" y="20184"/>
                </a:lnTo>
                <a:close/>
              </a:path>
              <a:path w="5847080" h="43815">
                <a:moveTo>
                  <a:pt x="273892" y="16304"/>
                </a:moveTo>
                <a:lnTo>
                  <a:pt x="113004" y="16742"/>
                </a:lnTo>
                <a:lnTo>
                  <a:pt x="59130" y="18991"/>
                </a:lnTo>
                <a:lnTo>
                  <a:pt x="42849" y="19409"/>
                </a:lnTo>
                <a:lnTo>
                  <a:pt x="35409" y="19484"/>
                </a:lnTo>
                <a:lnTo>
                  <a:pt x="586290" y="19484"/>
                </a:lnTo>
                <a:lnTo>
                  <a:pt x="325613" y="16382"/>
                </a:lnTo>
                <a:lnTo>
                  <a:pt x="273892" y="16304"/>
                </a:lnTo>
                <a:close/>
              </a:path>
              <a:path w="5847080" h="43815">
                <a:moveTo>
                  <a:pt x="2157741" y="9832"/>
                </a:moveTo>
                <a:lnTo>
                  <a:pt x="1630059" y="12130"/>
                </a:lnTo>
                <a:lnTo>
                  <a:pt x="5238022" y="12130"/>
                </a:lnTo>
                <a:lnTo>
                  <a:pt x="5150927" y="10485"/>
                </a:lnTo>
                <a:lnTo>
                  <a:pt x="2369562" y="10485"/>
                </a:lnTo>
                <a:lnTo>
                  <a:pt x="2157741" y="9832"/>
                </a:lnTo>
                <a:close/>
              </a:path>
              <a:path w="5847080" h="43815">
                <a:moveTo>
                  <a:pt x="2954211" y="7250"/>
                </a:moveTo>
                <a:lnTo>
                  <a:pt x="2900900" y="7277"/>
                </a:lnTo>
                <a:lnTo>
                  <a:pt x="2761001" y="8928"/>
                </a:lnTo>
                <a:lnTo>
                  <a:pt x="2567161" y="9833"/>
                </a:lnTo>
                <a:lnTo>
                  <a:pt x="2369562" y="10485"/>
                </a:lnTo>
                <a:lnTo>
                  <a:pt x="5150927" y="10485"/>
                </a:lnTo>
                <a:lnTo>
                  <a:pt x="5119943" y="9832"/>
                </a:lnTo>
                <a:lnTo>
                  <a:pt x="5076514" y="8856"/>
                </a:lnTo>
                <a:lnTo>
                  <a:pt x="3461308" y="8856"/>
                </a:lnTo>
                <a:lnTo>
                  <a:pt x="2954211" y="7250"/>
                </a:lnTo>
                <a:close/>
              </a:path>
              <a:path w="5847080" h="43815">
                <a:moveTo>
                  <a:pt x="4588840" y="0"/>
                </a:moveTo>
                <a:lnTo>
                  <a:pt x="3595027" y="6709"/>
                </a:lnTo>
                <a:lnTo>
                  <a:pt x="3461308" y="8856"/>
                </a:lnTo>
                <a:lnTo>
                  <a:pt x="5076514" y="8856"/>
                </a:lnTo>
                <a:lnTo>
                  <a:pt x="4628103" y="220"/>
                </a:lnTo>
                <a:lnTo>
                  <a:pt x="4588840" y="0"/>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bk object 24">
            <a:extLst>
              <a:ext uri="{FF2B5EF4-FFF2-40B4-BE49-F238E27FC236}">
                <a16:creationId xmlns="" xmlns:a16="http://schemas.microsoft.com/office/drawing/2014/main" id="{6588A178-FB22-4846-B33B-5DF3F73DA576}"/>
              </a:ext>
            </a:extLst>
          </p:cNvPr>
          <p:cNvSpPr/>
          <p:nvPr/>
        </p:nvSpPr>
        <p:spPr>
          <a:xfrm>
            <a:off x="486816" y="5312824"/>
            <a:ext cx="67310" cy="1320800"/>
          </a:xfrm>
          <a:custGeom>
            <a:avLst/>
            <a:gdLst/>
            <a:ahLst/>
            <a:cxnLst/>
            <a:rect l="l" t="t" r="r" b="b"/>
            <a:pathLst>
              <a:path w="67309" h="1320800">
                <a:moveTo>
                  <a:pt x="23633" y="1295399"/>
                </a:moveTo>
                <a:lnTo>
                  <a:pt x="11868" y="1295399"/>
                </a:lnTo>
                <a:lnTo>
                  <a:pt x="12658" y="1308099"/>
                </a:lnTo>
                <a:lnTo>
                  <a:pt x="12293" y="1320799"/>
                </a:lnTo>
                <a:lnTo>
                  <a:pt x="19558" y="1320799"/>
                </a:lnTo>
                <a:lnTo>
                  <a:pt x="20472" y="1308099"/>
                </a:lnTo>
                <a:lnTo>
                  <a:pt x="22506" y="1308099"/>
                </a:lnTo>
                <a:lnTo>
                  <a:pt x="23633" y="1295399"/>
                </a:lnTo>
                <a:close/>
              </a:path>
              <a:path w="67309" h="1320800">
                <a:moveTo>
                  <a:pt x="22821" y="1244599"/>
                </a:moveTo>
                <a:lnTo>
                  <a:pt x="4584" y="1244599"/>
                </a:lnTo>
                <a:lnTo>
                  <a:pt x="6997" y="1269999"/>
                </a:lnTo>
                <a:lnTo>
                  <a:pt x="7683" y="1269999"/>
                </a:lnTo>
                <a:lnTo>
                  <a:pt x="8610" y="1282699"/>
                </a:lnTo>
                <a:lnTo>
                  <a:pt x="10582" y="1295399"/>
                </a:lnTo>
                <a:lnTo>
                  <a:pt x="24071" y="1295399"/>
                </a:lnTo>
                <a:lnTo>
                  <a:pt x="24041" y="1282699"/>
                </a:lnTo>
                <a:lnTo>
                  <a:pt x="23495" y="1269999"/>
                </a:lnTo>
                <a:lnTo>
                  <a:pt x="23368" y="1257299"/>
                </a:lnTo>
                <a:lnTo>
                  <a:pt x="22821" y="1244599"/>
                </a:lnTo>
                <a:close/>
              </a:path>
              <a:path w="67309" h="1320800">
                <a:moveTo>
                  <a:pt x="23317" y="1231899"/>
                </a:moveTo>
                <a:lnTo>
                  <a:pt x="4191" y="1231899"/>
                </a:lnTo>
                <a:lnTo>
                  <a:pt x="4089" y="1244599"/>
                </a:lnTo>
                <a:lnTo>
                  <a:pt x="22733" y="1244599"/>
                </a:lnTo>
                <a:lnTo>
                  <a:pt x="23317" y="1231899"/>
                </a:lnTo>
                <a:close/>
              </a:path>
              <a:path w="67309" h="1320800">
                <a:moveTo>
                  <a:pt x="24091" y="1066799"/>
                </a:moveTo>
                <a:lnTo>
                  <a:pt x="406" y="1066799"/>
                </a:lnTo>
                <a:lnTo>
                  <a:pt x="495" y="1079499"/>
                </a:lnTo>
                <a:lnTo>
                  <a:pt x="1549" y="1104899"/>
                </a:lnTo>
                <a:lnTo>
                  <a:pt x="2126" y="1117599"/>
                </a:lnTo>
                <a:lnTo>
                  <a:pt x="2776" y="1130299"/>
                </a:lnTo>
                <a:lnTo>
                  <a:pt x="3505" y="1155699"/>
                </a:lnTo>
                <a:lnTo>
                  <a:pt x="4318" y="1168399"/>
                </a:lnTo>
                <a:lnTo>
                  <a:pt x="6184" y="1193799"/>
                </a:lnTo>
                <a:lnTo>
                  <a:pt x="6464" y="1193799"/>
                </a:lnTo>
                <a:lnTo>
                  <a:pt x="7048" y="1206499"/>
                </a:lnTo>
                <a:lnTo>
                  <a:pt x="7086" y="1219199"/>
                </a:lnTo>
                <a:lnTo>
                  <a:pt x="5715" y="1219199"/>
                </a:lnTo>
                <a:lnTo>
                  <a:pt x="4991" y="1231899"/>
                </a:lnTo>
                <a:lnTo>
                  <a:pt x="24841" y="1231899"/>
                </a:lnTo>
                <a:lnTo>
                  <a:pt x="26517" y="1219199"/>
                </a:lnTo>
                <a:lnTo>
                  <a:pt x="27228" y="1206499"/>
                </a:lnTo>
                <a:lnTo>
                  <a:pt x="27076" y="1206499"/>
                </a:lnTo>
                <a:lnTo>
                  <a:pt x="26149" y="1181099"/>
                </a:lnTo>
                <a:lnTo>
                  <a:pt x="25514" y="1155699"/>
                </a:lnTo>
                <a:lnTo>
                  <a:pt x="24752" y="1092199"/>
                </a:lnTo>
                <a:lnTo>
                  <a:pt x="24091" y="1066799"/>
                </a:lnTo>
                <a:close/>
              </a:path>
              <a:path w="67309" h="1320800">
                <a:moveTo>
                  <a:pt x="24358" y="1054099"/>
                </a:moveTo>
                <a:lnTo>
                  <a:pt x="215" y="1054099"/>
                </a:lnTo>
                <a:lnTo>
                  <a:pt x="0" y="1066799"/>
                </a:lnTo>
                <a:lnTo>
                  <a:pt x="24130" y="1066799"/>
                </a:lnTo>
                <a:lnTo>
                  <a:pt x="24358" y="1054099"/>
                </a:lnTo>
                <a:close/>
              </a:path>
              <a:path w="67309" h="1320800">
                <a:moveTo>
                  <a:pt x="22517" y="1003299"/>
                </a:moveTo>
                <a:lnTo>
                  <a:pt x="4495" y="1003299"/>
                </a:lnTo>
                <a:lnTo>
                  <a:pt x="5105" y="1015999"/>
                </a:lnTo>
                <a:lnTo>
                  <a:pt x="5816" y="1028699"/>
                </a:lnTo>
                <a:lnTo>
                  <a:pt x="4978" y="1028699"/>
                </a:lnTo>
                <a:lnTo>
                  <a:pt x="2857" y="1041399"/>
                </a:lnTo>
                <a:lnTo>
                  <a:pt x="1752" y="1054099"/>
                </a:lnTo>
                <a:lnTo>
                  <a:pt x="25692" y="1054099"/>
                </a:lnTo>
                <a:lnTo>
                  <a:pt x="26822" y="1041399"/>
                </a:lnTo>
                <a:lnTo>
                  <a:pt x="28829" y="1041399"/>
                </a:lnTo>
                <a:lnTo>
                  <a:pt x="29629" y="1028699"/>
                </a:lnTo>
                <a:lnTo>
                  <a:pt x="29476" y="1015999"/>
                </a:lnTo>
                <a:lnTo>
                  <a:pt x="19977" y="1015999"/>
                </a:lnTo>
                <a:lnTo>
                  <a:pt x="22517" y="1003299"/>
                </a:lnTo>
                <a:close/>
              </a:path>
              <a:path w="67309" h="1320800">
                <a:moveTo>
                  <a:pt x="28569" y="1012909"/>
                </a:moveTo>
                <a:lnTo>
                  <a:pt x="28829" y="1015999"/>
                </a:lnTo>
                <a:lnTo>
                  <a:pt x="29870" y="1015999"/>
                </a:lnTo>
                <a:lnTo>
                  <a:pt x="28569" y="1012909"/>
                </a:lnTo>
                <a:close/>
              </a:path>
              <a:path w="67309" h="1320800">
                <a:moveTo>
                  <a:pt x="27762" y="1003299"/>
                </a:moveTo>
                <a:lnTo>
                  <a:pt x="24523" y="1003299"/>
                </a:lnTo>
                <a:lnTo>
                  <a:pt x="28569" y="1012909"/>
                </a:lnTo>
                <a:lnTo>
                  <a:pt x="27762" y="1003299"/>
                </a:lnTo>
                <a:close/>
              </a:path>
              <a:path w="67309" h="1320800">
                <a:moveTo>
                  <a:pt x="27393" y="990599"/>
                </a:moveTo>
                <a:lnTo>
                  <a:pt x="4368" y="990599"/>
                </a:lnTo>
                <a:lnTo>
                  <a:pt x="4318" y="1003299"/>
                </a:lnTo>
                <a:lnTo>
                  <a:pt x="27406" y="1003299"/>
                </a:lnTo>
                <a:lnTo>
                  <a:pt x="27393" y="990599"/>
                </a:lnTo>
                <a:close/>
              </a:path>
              <a:path w="67309" h="1320800">
                <a:moveTo>
                  <a:pt x="30784" y="977899"/>
                </a:moveTo>
                <a:lnTo>
                  <a:pt x="6667" y="977899"/>
                </a:lnTo>
                <a:lnTo>
                  <a:pt x="5854" y="990599"/>
                </a:lnTo>
                <a:lnTo>
                  <a:pt x="29540" y="990599"/>
                </a:lnTo>
                <a:lnTo>
                  <a:pt x="30784" y="977899"/>
                </a:lnTo>
                <a:close/>
              </a:path>
              <a:path w="67309" h="1320800">
                <a:moveTo>
                  <a:pt x="32562" y="965199"/>
                </a:moveTo>
                <a:lnTo>
                  <a:pt x="10579" y="965199"/>
                </a:lnTo>
                <a:lnTo>
                  <a:pt x="10033" y="977899"/>
                </a:lnTo>
                <a:lnTo>
                  <a:pt x="32423" y="977899"/>
                </a:lnTo>
                <a:lnTo>
                  <a:pt x="32562" y="965199"/>
                </a:lnTo>
                <a:close/>
              </a:path>
              <a:path w="67309" h="1320800">
                <a:moveTo>
                  <a:pt x="32156" y="952499"/>
                </a:moveTo>
                <a:lnTo>
                  <a:pt x="10439" y="952499"/>
                </a:lnTo>
                <a:lnTo>
                  <a:pt x="10769" y="965199"/>
                </a:lnTo>
                <a:lnTo>
                  <a:pt x="32766" y="965199"/>
                </a:lnTo>
                <a:lnTo>
                  <a:pt x="32156" y="952499"/>
                </a:lnTo>
                <a:close/>
              </a:path>
              <a:path w="67309" h="1320800">
                <a:moveTo>
                  <a:pt x="30759" y="939799"/>
                </a:moveTo>
                <a:lnTo>
                  <a:pt x="9715" y="939799"/>
                </a:lnTo>
                <a:lnTo>
                  <a:pt x="9753" y="952499"/>
                </a:lnTo>
                <a:lnTo>
                  <a:pt x="31153" y="952499"/>
                </a:lnTo>
                <a:lnTo>
                  <a:pt x="30759" y="939799"/>
                </a:lnTo>
                <a:close/>
              </a:path>
              <a:path w="67309" h="1320800">
                <a:moveTo>
                  <a:pt x="32359" y="927099"/>
                </a:moveTo>
                <a:lnTo>
                  <a:pt x="10960" y="927099"/>
                </a:lnTo>
                <a:lnTo>
                  <a:pt x="9855" y="939799"/>
                </a:lnTo>
                <a:lnTo>
                  <a:pt x="31229" y="939799"/>
                </a:lnTo>
                <a:lnTo>
                  <a:pt x="32359" y="927099"/>
                </a:lnTo>
                <a:close/>
              </a:path>
              <a:path w="67309" h="1320800">
                <a:moveTo>
                  <a:pt x="36728" y="914399"/>
                </a:moveTo>
                <a:lnTo>
                  <a:pt x="13881" y="914399"/>
                </a:lnTo>
                <a:lnTo>
                  <a:pt x="11658" y="927099"/>
                </a:lnTo>
                <a:lnTo>
                  <a:pt x="35077" y="927099"/>
                </a:lnTo>
                <a:lnTo>
                  <a:pt x="36728" y="914399"/>
                </a:lnTo>
                <a:close/>
              </a:path>
              <a:path w="67309" h="1320800">
                <a:moveTo>
                  <a:pt x="38608" y="901699"/>
                </a:moveTo>
                <a:lnTo>
                  <a:pt x="16598" y="901699"/>
                </a:lnTo>
                <a:lnTo>
                  <a:pt x="16395" y="914399"/>
                </a:lnTo>
                <a:lnTo>
                  <a:pt x="37668" y="914399"/>
                </a:lnTo>
                <a:lnTo>
                  <a:pt x="38608" y="901699"/>
                </a:lnTo>
                <a:close/>
              </a:path>
              <a:path w="67309" h="1320800">
                <a:moveTo>
                  <a:pt x="39027" y="863599"/>
                </a:moveTo>
                <a:lnTo>
                  <a:pt x="16002" y="863599"/>
                </a:lnTo>
                <a:lnTo>
                  <a:pt x="16551" y="888999"/>
                </a:lnTo>
                <a:lnTo>
                  <a:pt x="16773" y="888999"/>
                </a:lnTo>
                <a:lnTo>
                  <a:pt x="16852" y="901699"/>
                </a:lnTo>
                <a:lnTo>
                  <a:pt x="38823" y="901699"/>
                </a:lnTo>
                <a:lnTo>
                  <a:pt x="38948" y="888999"/>
                </a:lnTo>
                <a:lnTo>
                  <a:pt x="39027" y="863599"/>
                </a:lnTo>
                <a:close/>
              </a:path>
              <a:path w="67309" h="1320800">
                <a:moveTo>
                  <a:pt x="39519" y="850899"/>
                </a:moveTo>
                <a:lnTo>
                  <a:pt x="15889" y="850899"/>
                </a:lnTo>
                <a:lnTo>
                  <a:pt x="15847" y="863599"/>
                </a:lnTo>
                <a:lnTo>
                  <a:pt x="39182" y="863599"/>
                </a:lnTo>
                <a:lnTo>
                  <a:pt x="39519" y="850899"/>
                </a:lnTo>
                <a:close/>
              </a:path>
              <a:path w="67309" h="1320800">
                <a:moveTo>
                  <a:pt x="43907" y="825499"/>
                </a:moveTo>
                <a:lnTo>
                  <a:pt x="18492" y="825499"/>
                </a:lnTo>
                <a:lnTo>
                  <a:pt x="17081" y="838199"/>
                </a:lnTo>
                <a:lnTo>
                  <a:pt x="16257" y="850899"/>
                </a:lnTo>
                <a:lnTo>
                  <a:pt x="40098" y="850899"/>
                </a:lnTo>
                <a:lnTo>
                  <a:pt x="40982" y="838199"/>
                </a:lnTo>
                <a:lnTo>
                  <a:pt x="42204" y="838199"/>
                </a:lnTo>
                <a:lnTo>
                  <a:pt x="43907" y="825499"/>
                </a:lnTo>
                <a:close/>
              </a:path>
              <a:path w="67309" h="1320800">
                <a:moveTo>
                  <a:pt x="47726" y="812799"/>
                </a:moveTo>
                <a:lnTo>
                  <a:pt x="22019" y="812799"/>
                </a:lnTo>
                <a:lnTo>
                  <a:pt x="20283" y="825499"/>
                </a:lnTo>
                <a:lnTo>
                  <a:pt x="45833" y="825499"/>
                </a:lnTo>
                <a:lnTo>
                  <a:pt x="47726" y="812799"/>
                </a:lnTo>
                <a:close/>
              </a:path>
              <a:path w="67309" h="1320800">
                <a:moveTo>
                  <a:pt x="49237" y="800099"/>
                </a:moveTo>
                <a:lnTo>
                  <a:pt x="23571" y="800099"/>
                </a:lnTo>
                <a:lnTo>
                  <a:pt x="23266" y="812799"/>
                </a:lnTo>
                <a:lnTo>
                  <a:pt x="48755" y="812799"/>
                </a:lnTo>
                <a:lnTo>
                  <a:pt x="49237" y="800099"/>
                </a:lnTo>
                <a:close/>
              </a:path>
              <a:path w="67309" h="1320800">
                <a:moveTo>
                  <a:pt x="50711" y="761999"/>
                </a:moveTo>
                <a:lnTo>
                  <a:pt x="24587" y="761999"/>
                </a:lnTo>
                <a:lnTo>
                  <a:pt x="24180" y="774699"/>
                </a:lnTo>
                <a:lnTo>
                  <a:pt x="23863" y="800099"/>
                </a:lnTo>
                <a:lnTo>
                  <a:pt x="49580" y="800099"/>
                </a:lnTo>
                <a:lnTo>
                  <a:pt x="50025" y="787399"/>
                </a:lnTo>
                <a:lnTo>
                  <a:pt x="50228" y="774699"/>
                </a:lnTo>
                <a:lnTo>
                  <a:pt x="50406" y="774699"/>
                </a:lnTo>
                <a:lnTo>
                  <a:pt x="50711" y="761999"/>
                </a:lnTo>
                <a:close/>
              </a:path>
              <a:path w="67309" h="1320800">
                <a:moveTo>
                  <a:pt x="54940" y="749299"/>
                </a:moveTo>
                <a:lnTo>
                  <a:pt x="28778" y="749299"/>
                </a:lnTo>
                <a:lnTo>
                  <a:pt x="26949" y="761999"/>
                </a:lnTo>
                <a:lnTo>
                  <a:pt x="53695" y="761999"/>
                </a:lnTo>
                <a:lnTo>
                  <a:pt x="54940" y="749299"/>
                </a:lnTo>
                <a:close/>
              </a:path>
              <a:path w="67309" h="1320800">
                <a:moveTo>
                  <a:pt x="57137" y="736599"/>
                </a:moveTo>
                <a:lnTo>
                  <a:pt x="31203" y="736599"/>
                </a:lnTo>
                <a:lnTo>
                  <a:pt x="29933" y="749299"/>
                </a:lnTo>
                <a:lnTo>
                  <a:pt x="56743" y="749299"/>
                </a:lnTo>
                <a:lnTo>
                  <a:pt x="57137" y="736599"/>
                </a:lnTo>
                <a:close/>
              </a:path>
              <a:path w="67309" h="1320800">
                <a:moveTo>
                  <a:pt x="57200" y="723899"/>
                </a:moveTo>
                <a:lnTo>
                  <a:pt x="31915" y="723899"/>
                </a:lnTo>
                <a:lnTo>
                  <a:pt x="31813" y="736599"/>
                </a:lnTo>
                <a:lnTo>
                  <a:pt x="57226" y="736599"/>
                </a:lnTo>
                <a:lnTo>
                  <a:pt x="57200" y="723899"/>
                </a:lnTo>
                <a:close/>
              </a:path>
              <a:path w="67309" h="1320800">
                <a:moveTo>
                  <a:pt x="55638" y="660399"/>
                </a:moveTo>
                <a:lnTo>
                  <a:pt x="31650" y="660399"/>
                </a:lnTo>
                <a:lnTo>
                  <a:pt x="31491" y="673099"/>
                </a:lnTo>
                <a:lnTo>
                  <a:pt x="31439" y="685799"/>
                </a:lnTo>
                <a:lnTo>
                  <a:pt x="31445" y="698499"/>
                </a:lnTo>
                <a:lnTo>
                  <a:pt x="31292" y="711199"/>
                </a:lnTo>
                <a:lnTo>
                  <a:pt x="31635" y="723899"/>
                </a:lnTo>
                <a:lnTo>
                  <a:pt x="56261" y="723899"/>
                </a:lnTo>
                <a:lnTo>
                  <a:pt x="56163" y="698499"/>
                </a:lnTo>
                <a:lnTo>
                  <a:pt x="55684" y="673099"/>
                </a:lnTo>
                <a:lnTo>
                  <a:pt x="55638" y="660399"/>
                </a:lnTo>
                <a:close/>
              </a:path>
              <a:path w="67309" h="1320800">
                <a:moveTo>
                  <a:pt x="55994" y="647699"/>
                </a:moveTo>
                <a:lnTo>
                  <a:pt x="32092" y="647699"/>
                </a:lnTo>
                <a:lnTo>
                  <a:pt x="31965" y="660399"/>
                </a:lnTo>
                <a:lnTo>
                  <a:pt x="55714" y="660399"/>
                </a:lnTo>
                <a:lnTo>
                  <a:pt x="55994" y="647699"/>
                </a:lnTo>
                <a:close/>
              </a:path>
              <a:path w="67309" h="1320800">
                <a:moveTo>
                  <a:pt x="61950" y="622299"/>
                </a:moveTo>
                <a:lnTo>
                  <a:pt x="38442" y="622299"/>
                </a:lnTo>
                <a:lnTo>
                  <a:pt x="37642" y="634999"/>
                </a:lnTo>
                <a:lnTo>
                  <a:pt x="35979" y="634999"/>
                </a:lnTo>
                <a:lnTo>
                  <a:pt x="34467" y="647699"/>
                </a:lnTo>
                <a:lnTo>
                  <a:pt x="56934" y="647699"/>
                </a:lnTo>
                <a:lnTo>
                  <a:pt x="60972" y="634999"/>
                </a:lnTo>
                <a:lnTo>
                  <a:pt x="61950" y="622299"/>
                </a:lnTo>
                <a:close/>
              </a:path>
              <a:path w="67309" h="1320800">
                <a:moveTo>
                  <a:pt x="62712" y="609599"/>
                </a:moveTo>
                <a:lnTo>
                  <a:pt x="39474" y="609599"/>
                </a:lnTo>
                <a:lnTo>
                  <a:pt x="39248" y="622299"/>
                </a:lnTo>
                <a:lnTo>
                  <a:pt x="62153" y="622299"/>
                </a:lnTo>
                <a:lnTo>
                  <a:pt x="62712" y="609599"/>
                </a:lnTo>
                <a:close/>
              </a:path>
              <a:path w="67309" h="1320800">
                <a:moveTo>
                  <a:pt x="64287" y="368299"/>
                </a:moveTo>
                <a:lnTo>
                  <a:pt x="40052" y="368299"/>
                </a:lnTo>
                <a:lnTo>
                  <a:pt x="41928" y="380999"/>
                </a:lnTo>
                <a:lnTo>
                  <a:pt x="43103" y="380999"/>
                </a:lnTo>
                <a:lnTo>
                  <a:pt x="43677" y="393699"/>
                </a:lnTo>
                <a:lnTo>
                  <a:pt x="43834" y="406399"/>
                </a:lnTo>
                <a:lnTo>
                  <a:pt x="43688" y="419099"/>
                </a:lnTo>
                <a:lnTo>
                  <a:pt x="44002" y="431799"/>
                </a:lnTo>
                <a:lnTo>
                  <a:pt x="44450" y="444499"/>
                </a:lnTo>
                <a:lnTo>
                  <a:pt x="45237" y="482599"/>
                </a:lnTo>
                <a:lnTo>
                  <a:pt x="45516" y="507999"/>
                </a:lnTo>
                <a:lnTo>
                  <a:pt x="44825" y="533399"/>
                </a:lnTo>
                <a:lnTo>
                  <a:pt x="42697" y="571499"/>
                </a:lnTo>
                <a:lnTo>
                  <a:pt x="41643" y="571499"/>
                </a:lnTo>
                <a:lnTo>
                  <a:pt x="40271" y="584199"/>
                </a:lnTo>
                <a:lnTo>
                  <a:pt x="39471" y="596899"/>
                </a:lnTo>
                <a:lnTo>
                  <a:pt x="39439" y="609599"/>
                </a:lnTo>
                <a:lnTo>
                  <a:pt x="62128" y="609599"/>
                </a:lnTo>
                <a:lnTo>
                  <a:pt x="62064" y="596899"/>
                </a:lnTo>
                <a:lnTo>
                  <a:pt x="62445" y="596899"/>
                </a:lnTo>
                <a:lnTo>
                  <a:pt x="63715" y="584199"/>
                </a:lnTo>
                <a:lnTo>
                  <a:pt x="66731" y="533399"/>
                </a:lnTo>
                <a:lnTo>
                  <a:pt x="66990" y="495299"/>
                </a:lnTo>
                <a:lnTo>
                  <a:pt x="66257" y="444499"/>
                </a:lnTo>
                <a:lnTo>
                  <a:pt x="66294" y="406399"/>
                </a:lnTo>
                <a:lnTo>
                  <a:pt x="66509" y="393699"/>
                </a:lnTo>
                <a:lnTo>
                  <a:pt x="66675" y="393699"/>
                </a:lnTo>
                <a:lnTo>
                  <a:pt x="65532" y="380999"/>
                </a:lnTo>
                <a:lnTo>
                  <a:pt x="64287" y="368299"/>
                </a:lnTo>
                <a:close/>
              </a:path>
              <a:path w="67309" h="1320800">
                <a:moveTo>
                  <a:pt x="60109" y="355599"/>
                </a:moveTo>
                <a:lnTo>
                  <a:pt x="36106" y="355599"/>
                </a:lnTo>
                <a:lnTo>
                  <a:pt x="37953" y="368299"/>
                </a:lnTo>
                <a:lnTo>
                  <a:pt x="61963" y="368299"/>
                </a:lnTo>
                <a:lnTo>
                  <a:pt x="60109" y="355599"/>
                </a:lnTo>
                <a:close/>
              </a:path>
              <a:path w="67309" h="1320800">
                <a:moveTo>
                  <a:pt x="61074" y="12699"/>
                </a:moveTo>
                <a:lnTo>
                  <a:pt x="42506" y="12699"/>
                </a:lnTo>
                <a:lnTo>
                  <a:pt x="39928" y="38099"/>
                </a:lnTo>
                <a:lnTo>
                  <a:pt x="39433" y="38099"/>
                </a:lnTo>
                <a:lnTo>
                  <a:pt x="36791" y="63499"/>
                </a:lnTo>
                <a:lnTo>
                  <a:pt x="35817" y="76199"/>
                </a:lnTo>
                <a:lnTo>
                  <a:pt x="34931" y="88899"/>
                </a:lnTo>
                <a:lnTo>
                  <a:pt x="34130" y="88899"/>
                </a:lnTo>
                <a:lnTo>
                  <a:pt x="33413" y="101599"/>
                </a:lnTo>
                <a:lnTo>
                  <a:pt x="32231" y="126999"/>
                </a:lnTo>
                <a:lnTo>
                  <a:pt x="31353" y="139699"/>
                </a:lnTo>
                <a:lnTo>
                  <a:pt x="30756" y="165099"/>
                </a:lnTo>
                <a:lnTo>
                  <a:pt x="30416" y="177799"/>
                </a:lnTo>
                <a:lnTo>
                  <a:pt x="30433" y="215899"/>
                </a:lnTo>
                <a:lnTo>
                  <a:pt x="30736" y="241299"/>
                </a:lnTo>
                <a:lnTo>
                  <a:pt x="31203" y="253999"/>
                </a:lnTo>
                <a:lnTo>
                  <a:pt x="31823" y="266699"/>
                </a:lnTo>
                <a:lnTo>
                  <a:pt x="32353" y="292099"/>
                </a:lnTo>
                <a:lnTo>
                  <a:pt x="32911" y="304799"/>
                </a:lnTo>
                <a:lnTo>
                  <a:pt x="33616" y="330199"/>
                </a:lnTo>
                <a:lnTo>
                  <a:pt x="34556" y="342899"/>
                </a:lnTo>
                <a:lnTo>
                  <a:pt x="35001" y="342899"/>
                </a:lnTo>
                <a:lnTo>
                  <a:pt x="35153" y="355599"/>
                </a:lnTo>
                <a:lnTo>
                  <a:pt x="59690" y="355599"/>
                </a:lnTo>
                <a:lnTo>
                  <a:pt x="59207" y="342899"/>
                </a:lnTo>
                <a:lnTo>
                  <a:pt x="59042" y="330199"/>
                </a:lnTo>
                <a:lnTo>
                  <a:pt x="59055" y="317499"/>
                </a:lnTo>
                <a:lnTo>
                  <a:pt x="59563" y="279399"/>
                </a:lnTo>
                <a:lnTo>
                  <a:pt x="59659" y="215899"/>
                </a:lnTo>
                <a:lnTo>
                  <a:pt x="59776" y="190499"/>
                </a:lnTo>
                <a:lnTo>
                  <a:pt x="60129" y="152399"/>
                </a:lnTo>
                <a:lnTo>
                  <a:pt x="60685" y="101599"/>
                </a:lnTo>
                <a:lnTo>
                  <a:pt x="62077" y="38099"/>
                </a:lnTo>
                <a:lnTo>
                  <a:pt x="61988" y="25399"/>
                </a:lnTo>
                <a:lnTo>
                  <a:pt x="61277" y="25399"/>
                </a:lnTo>
                <a:lnTo>
                  <a:pt x="61074" y="12699"/>
                </a:lnTo>
                <a:close/>
              </a:path>
              <a:path w="67309" h="1320800">
                <a:moveTo>
                  <a:pt x="59956" y="0"/>
                </a:moveTo>
                <a:lnTo>
                  <a:pt x="51333" y="0"/>
                </a:lnTo>
                <a:lnTo>
                  <a:pt x="47244" y="12699"/>
                </a:lnTo>
                <a:lnTo>
                  <a:pt x="61023" y="12699"/>
                </a:lnTo>
                <a:lnTo>
                  <a:pt x="59956" y="0"/>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bk object 25">
            <a:extLst>
              <a:ext uri="{FF2B5EF4-FFF2-40B4-BE49-F238E27FC236}">
                <a16:creationId xmlns="" xmlns:a16="http://schemas.microsoft.com/office/drawing/2014/main" id="{36C8D3A8-1993-C140-9606-AC4D52AFE3C4}"/>
              </a:ext>
            </a:extLst>
          </p:cNvPr>
          <p:cNvSpPr/>
          <p:nvPr/>
        </p:nvSpPr>
        <p:spPr>
          <a:xfrm>
            <a:off x="6367950" y="5293895"/>
            <a:ext cx="81280" cy="1283970"/>
          </a:xfrm>
          <a:custGeom>
            <a:avLst/>
            <a:gdLst/>
            <a:ahLst/>
            <a:cxnLst/>
            <a:rect l="l" t="t" r="r" b="b"/>
            <a:pathLst>
              <a:path w="81279" h="1283970">
                <a:moveTo>
                  <a:pt x="55202" y="0"/>
                </a:moveTo>
                <a:lnTo>
                  <a:pt x="56751" y="3911"/>
                </a:lnTo>
                <a:lnTo>
                  <a:pt x="57139" y="8178"/>
                </a:lnTo>
                <a:lnTo>
                  <a:pt x="57071" y="12865"/>
                </a:lnTo>
                <a:lnTo>
                  <a:pt x="56984" y="16123"/>
                </a:lnTo>
                <a:lnTo>
                  <a:pt x="55481" y="23598"/>
                </a:lnTo>
                <a:lnTo>
                  <a:pt x="53654" y="30723"/>
                </a:lnTo>
                <a:lnTo>
                  <a:pt x="52484" y="37134"/>
                </a:lnTo>
                <a:lnTo>
                  <a:pt x="52133" y="40485"/>
                </a:lnTo>
                <a:lnTo>
                  <a:pt x="51811" y="43281"/>
                </a:lnTo>
                <a:lnTo>
                  <a:pt x="51798" y="46761"/>
                </a:lnTo>
                <a:lnTo>
                  <a:pt x="51961" y="54238"/>
                </a:lnTo>
                <a:lnTo>
                  <a:pt x="52052" y="62014"/>
                </a:lnTo>
                <a:lnTo>
                  <a:pt x="51925" y="67995"/>
                </a:lnTo>
                <a:lnTo>
                  <a:pt x="51313" y="83128"/>
                </a:lnTo>
                <a:lnTo>
                  <a:pt x="50906" y="92325"/>
                </a:lnTo>
                <a:lnTo>
                  <a:pt x="50551" y="101642"/>
                </a:lnTo>
                <a:lnTo>
                  <a:pt x="50337" y="111099"/>
                </a:lnTo>
                <a:lnTo>
                  <a:pt x="50325" y="123901"/>
                </a:lnTo>
                <a:lnTo>
                  <a:pt x="50668" y="130441"/>
                </a:lnTo>
                <a:lnTo>
                  <a:pt x="51417" y="142481"/>
                </a:lnTo>
                <a:lnTo>
                  <a:pt x="51658" y="148602"/>
                </a:lnTo>
                <a:lnTo>
                  <a:pt x="51794" y="154901"/>
                </a:lnTo>
                <a:lnTo>
                  <a:pt x="51839" y="175553"/>
                </a:lnTo>
                <a:lnTo>
                  <a:pt x="51684" y="184416"/>
                </a:lnTo>
                <a:lnTo>
                  <a:pt x="51264" y="202505"/>
                </a:lnTo>
                <a:lnTo>
                  <a:pt x="51018" y="216255"/>
                </a:lnTo>
                <a:lnTo>
                  <a:pt x="51353" y="256819"/>
                </a:lnTo>
                <a:lnTo>
                  <a:pt x="53523" y="308009"/>
                </a:lnTo>
                <a:lnTo>
                  <a:pt x="54427" y="324269"/>
                </a:lnTo>
                <a:lnTo>
                  <a:pt x="55962" y="353711"/>
                </a:lnTo>
                <a:lnTo>
                  <a:pt x="58224" y="412506"/>
                </a:lnTo>
                <a:lnTo>
                  <a:pt x="59250" y="456541"/>
                </a:lnTo>
                <a:lnTo>
                  <a:pt x="59638" y="484644"/>
                </a:lnTo>
                <a:lnTo>
                  <a:pt x="59634" y="500443"/>
                </a:lnTo>
                <a:lnTo>
                  <a:pt x="56850" y="543856"/>
                </a:lnTo>
                <a:lnTo>
                  <a:pt x="52066" y="587432"/>
                </a:lnTo>
                <a:lnTo>
                  <a:pt x="50452" y="602035"/>
                </a:lnTo>
                <a:lnTo>
                  <a:pt x="48979" y="616699"/>
                </a:lnTo>
                <a:lnTo>
                  <a:pt x="43835" y="674890"/>
                </a:lnTo>
                <a:lnTo>
                  <a:pt x="41031" y="703910"/>
                </a:lnTo>
                <a:lnTo>
                  <a:pt x="35757" y="762053"/>
                </a:lnTo>
                <a:lnTo>
                  <a:pt x="32846" y="805820"/>
                </a:lnTo>
                <a:lnTo>
                  <a:pt x="31385" y="849731"/>
                </a:lnTo>
                <a:lnTo>
                  <a:pt x="30945" y="863810"/>
                </a:lnTo>
                <a:lnTo>
                  <a:pt x="28316" y="906437"/>
                </a:lnTo>
                <a:lnTo>
                  <a:pt x="22555" y="963152"/>
                </a:lnTo>
                <a:lnTo>
                  <a:pt x="15489" y="1019848"/>
                </a:lnTo>
                <a:lnTo>
                  <a:pt x="9807" y="1065261"/>
                </a:lnTo>
                <a:lnTo>
                  <a:pt x="4862" y="1110876"/>
                </a:lnTo>
                <a:lnTo>
                  <a:pt x="1357" y="1156590"/>
                </a:lnTo>
                <a:lnTo>
                  <a:pt x="0" y="1202299"/>
                </a:lnTo>
                <a:lnTo>
                  <a:pt x="1493" y="1247902"/>
                </a:lnTo>
                <a:lnTo>
                  <a:pt x="2563" y="1260561"/>
                </a:lnTo>
                <a:lnTo>
                  <a:pt x="4919" y="1275834"/>
                </a:lnTo>
                <a:lnTo>
                  <a:pt x="8337" y="1283779"/>
                </a:lnTo>
                <a:lnTo>
                  <a:pt x="12593" y="1274457"/>
                </a:lnTo>
                <a:lnTo>
                  <a:pt x="17208" y="1234009"/>
                </a:lnTo>
                <a:lnTo>
                  <a:pt x="20480" y="1175842"/>
                </a:lnTo>
                <a:lnTo>
                  <a:pt x="25684" y="1123654"/>
                </a:lnTo>
                <a:lnTo>
                  <a:pt x="32918" y="1070424"/>
                </a:lnTo>
                <a:lnTo>
                  <a:pt x="40130" y="1016134"/>
                </a:lnTo>
                <a:lnTo>
                  <a:pt x="41757" y="998613"/>
                </a:lnTo>
                <a:lnTo>
                  <a:pt x="37764" y="998613"/>
                </a:lnTo>
                <a:lnTo>
                  <a:pt x="34716" y="987856"/>
                </a:lnTo>
                <a:lnTo>
                  <a:pt x="39949" y="985418"/>
                </a:lnTo>
                <a:lnTo>
                  <a:pt x="42982" y="985418"/>
                </a:lnTo>
                <a:lnTo>
                  <a:pt x="45270" y="960767"/>
                </a:lnTo>
                <a:lnTo>
                  <a:pt x="47306" y="933015"/>
                </a:lnTo>
                <a:lnTo>
                  <a:pt x="49798" y="905292"/>
                </a:lnTo>
                <a:lnTo>
                  <a:pt x="52317" y="877548"/>
                </a:lnTo>
                <a:lnTo>
                  <a:pt x="54449" y="849591"/>
                </a:lnTo>
                <a:lnTo>
                  <a:pt x="56385" y="822469"/>
                </a:lnTo>
                <a:lnTo>
                  <a:pt x="58765" y="795486"/>
                </a:lnTo>
                <a:lnTo>
                  <a:pt x="61224" y="768689"/>
                </a:lnTo>
                <a:lnTo>
                  <a:pt x="63406" y="741984"/>
                </a:lnTo>
                <a:lnTo>
                  <a:pt x="69718" y="655586"/>
                </a:lnTo>
                <a:lnTo>
                  <a:pt x="72524" y="612889"/>
                </a:lnTo>
                <a:lnTo>
                  <a:pt x="78418" y="549267"/>
                </a:lnTo>
                <a:lnTo>
                  <a:pt x="80070" y="527719"/>
                </a:lnTo>
                <a:lnTo>
                  <a:pt x="81095" y="506120"/>
                </a:lnTo>
                <a:lnTo>
                  <a:pt x="81198" y="484644"/>
                </a:lnTo>
                <a:lnTo>
                  <a:pt x="80348" y="400697"/>
                </a:lnTo>
                <a:lnTo>
                  <a:pt x="79995" y="353711"/>
                </a:lnTo>
                <a:lnTo>
                  <a:pt x="79841" y="324269"/>
                </a:lnTo>
                <a:lnTo>
                  <a:pt x="79801" y="236321"/>
                </a:lnTo>
                <a:lnTo>
                  <a:pt x="80277" y="216255"/>
                </a:lnTo>
                <a:lnTo>
                  <a:pt x="80883" y="196002"/>
                </a:lnTo>
                <a:lnTo>
                  <a:pt x="81212" y="175400"/>
                </a:lnTo>
                <a:lnTo>
                  <a:pt x="80868" y="154901"/>
                </a:lnTo>
                <a:lnTo>
                  <a:pt x="80563" y="147980"/>
                </a:lnTo>
                <a:lnTo>
                  <a:pt x="80170" y="141046"/>
                </a:lnTo>
                <a:lnTo>
                  <a:pt x="79408" y="134073"/>
                </a:lnTo>
                <a:lnTo>
                  <a:pt x="78709" y="127406"/>
                </a:lnTo>
                <a:lnTo>
                  <a:pt x="78214" y="121437"/>
                </a:lnTo>
                <a:lnTo>
                  <a:pt x="77896" y="114922"/>
                </a:lnTo>
                <a:lnTo>
                  <a:pt x="76525" y="75323"/>
                </a:lnTo>
                <a:lnTo>
                  <a:pt x="76191" y="69011"/>
                </a:lnTo>
                <a:lnTo>
                  <a:pt x="75672" y="61906"/>
                </a:lnTo>
                <a:lnTo>
                  <a:pt x="74894" y="54238"/>
                </a:lnTo>
                <a:lnTo>
                  <a:pt x="73782" y="46240"/>
                </a:lnTo>
                <a:lnTo>
                  <a:pt x="73229" y="40485"/>
                </a:lnTo>
                <a:lnTo>
                  <a:pt x="62428" y="1803"/>
                </a:lnTo>
                <a:lnTo>
                  <a:pt x="58300" y="266"/>
                </a:lnTo>
                <a:lnTo>
                  <a:pt x="55202" y="0"/>
                </a:lnTo>
                <a:close/>
              </a:path>
              <a:path w="81279" h="1283970">
                <a:moveTo>
                  <a:pt x="41937" y="996674"/>
                </a:moveTo>
                <a:lnTo>
                  <a:pt x="37764" y="998613"/>
                </a:lnTo>
                <a:lnTo>
                  <a:pt x="41757" y="998613"/>
                </a:lnTo>
                <a:lnTo>
                  <a:pt x="41937" y="996674"/>
                </a:lnTo>
                <a:close/>
              </a:path>
              <a:path w="81279" h="1283970">
                <a:moveTo>
                  <a:pt x="42230" y="993513"/>
                </a:moveTo>
                <a:lnTo>
                  <a:pt x="41937" y="996674"/>
                </a:lnTo>
                <a:lnTo>
                  <a:pt x="42984" y="996188"/>
                </a:lnTo>
                <a:lnTo>
                  <a:pt x="42230" y="993513"/>
                </a:lnTo>
                <a:close/>
              </a:path>
              <a:path w="81279" h="1283970">
                <a:moveTo>
                  <a:pt x="42982" y="985418"/>
                </a:moveTo>
                <a:lnTo>
                  <a:pt x="39949" y="985418"/>
                </a:lnTo>
                <a:lnTo>
                  <a:pt x="42230" y="993513"/>
                </a:lnTo>
                <a:lnTo>
                  <a:pt x="42982" y="985418"/>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bject 2">
            <a:extLst>
              <a:ext uri="{FF2B5EF4-FFF2-40B4-BE49-F238E27FC236}">
                <a16:creationId xmlns="" xmlns:a16="http://schemas.microsoft.com/office/drawing/2014/main" id="{64D734A0-8D82-8947-9022-3BDA530DF91D}"/>
              </a:ext>
            </a:extLst>
          </p:cNvPr>
          <p:cNvSpPr txBox="1"/>
          <p:nvPr/>
        </p:nvSpPr>
        <p:spPr>
          <a:xfrm>
            <a:off x="1957893" y="1289826"/>
            <a:ext cx="8668917" cy="259045"/>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sz="1600" b="0" i="0" u="none" strike="noStrike" kern="1200" cap="none" spc="0" normalizeH="0" baseline="0" noProof="0" dirty="0">
                <a:ln>
                  <a:noFill/>
                </a:ln>
                <a:solidFill>
                  <a:srgbClr val="231F20"/>
                </a:solidFill>
                <a:effectLst/>
                <a:uLnTx/>
                <a:uFillTx/>
                <a:latin typeface="Comic Sans MS" panose="030F0702030302020204" pitchFamily="66" charset="0"/>
                <a:ea typeface="+mn-ea"/>
                <a:cs typeface="Arial"/>
              </a:rPr>
              <a:t>Add </a:t>
            </a:r>
            <a:r>
              <a:rPr kumimoji="0" sz="1600" b="0" i="0" u="none" strike="noStrike" kern="1200" cap="none" spc="-5" normalizeH="0" baseline="0" noProof="0" dirty="0">
                <a:ln>
                  <a:noFill/>
                </a:ln>
                <a:solidFill>
                  <a:srgbClr val="231F20"/>
                </a:solidFill>
                <a:effectLst/>
                <a:uLnTx/>
                <a:uFillTx/>
                <a:latin typeface="Comic Sans MS" panose="030F0702030302020204" pitchFamily="66" charset="0"/>
                <a:ea typeface="+mn-ea"/>
                <a:cs typeface="Arial"/>
              </a:rPr>
              <a:t>notes </a:t>
            </a:r>
            <a:r>
              <a:rPr kumimoji="0" sz="1600" b="0" i="0" u="none" strike="noStrike" kern="1200" cap="none" spc="0" normalizeH="0" baseline="0" noProof="0" dirty="0">
                <a:ln>
                  <a:noFill/>
                </a:ln>
                <a:solidFill>
                  <a:srgbClr val="231F20"/>
                </a:solidFill>
                <a:effectLst/>
                <a:uLnTx/>
                <a:uFillTx/>
                <a:latin typeface="Comic Sans MS" panose="030F0702030302020204" pitchFamily="66" charset="0"/>
                <a:ea typeface="+mn-ea"/>
                <a:cs typeface="Arial"/>
              </a:rPr>
              <a:t>to </a:t>
            </a:r>
            <a:r>
              <a:rPr kumimoji="0" sz="1600" b="0" i="0" u="none" strike="noStrike" kern="1200" cap="none" spc="-5" normalizeH="0" baseline="0" noProof="0" dirty="0">
                <a:ln>
                  <a:noFill/>
                </a:ln>
                <a:solidFill>
                  <a:srgbClr val="231F20"/>
                </a:solidFill>
                <a:effectLst/>
                <a:uLnTx/>
                <a:uFillTx/>
                <a:latin typeface="Comic Sans MS" panose="030F0702030302020204" pitchFamily="66" charset="0"/>
                <a:ea typeface="+mn-ea"/>
                <a:cs typeface="Arial"/>
              </a:rPr>
              <a:t>answer </a:t>
            </a:r>
            <a:r>
              <a:rPr kumimoji="0" sz="1600" b="0" i="0" u="none" strike="noStrike" kern="1200" cap="none" spc="0" normalizeH="0" baseline="0" noProof="0" dirty="0">
                <a:ln>
                  <a:noFill/>
                </a:ln>
                <a:solidFill>
                  <a:srgbClr val="231F20"/>
                </a:solidFill>
                <a:effectLst/>
                <a:uLnTx/>
                <a:uFillTx/>
                <a:latin typeface="Comic Sans MS" panose="030F0702030302020204" pitchFamily="66" charset="0"/>
                <a:ea typeface="+mn-ea"/>
                <a:cs typeface="Arial"/>
              </a:rPr>
              <a:t>the </a:t>
            </a:r>
            <a:r>
              <a:rPr kumimoji="0" sz="1600" b="0" i="0" u="none" strike="noStrike" kern="1200" cap="none" spc="-5" normalizeH="0" baseline="0" noProof="0" dirty="0">
                <a:ln>
                  <a:noFill/>
                </a:ln>
                <a:solidFill>
                  <a:srgbClr val="231F20"/>
                </a:solidFill>
                <a:effectLst/>
                <a:uLnTx/>
                <a:uFillTx/>
                <a:latin typeface="Comic Sans MS" panose="030F0702030302020204" pitchFamily="66" charset="0"/>
                <a:ea typeface="+mn-ea"/>
                <a:cs typeface="Arial"/>
              </a:rPr>
              <a:t>questions below  </a:t>
            </a:r>
            <a:r>
              <a:rPr kumimoji="0" sz="1600" b="0" i="0" u="none" strike="noStrike" kern="1200" cap="none" spc="0" normalizeH="0" baseline="0" noProof="0" dirty="0">
                <a:ln>
                  <a:noFill/>
                </a:ln>
                <a:solidFill>
                  <a:srgbClr val="231F20"/>
                </a:solidFill>
                <a:effectLst/>
                <a:uLnTx/>
                <a:uFillTx/>
                <a:latin typeface="Comic Sans MS" panose="030F0702030302020204" pitchFamily="66" charset="0"/>
                <a:ea typeface="+mn-ea"/>
                <a:cs typeface="Arial"/>
              </a:rPr>
              <a:t>to start creating your Action Pack</a:t>
            </a:r>
            <a:r>
              <a:rPr kumimoji="0" sz="1600" b="0" i="0" u="none" strike="noStrike" kern="1200" cap="none" spc="-170" normalizeH="0" baseline="0" noProof="0" dirty="0">
                <a:ln>
                  <a:noFill/>
                </a:ln>
                <a:solidFill>
                  <a:srgbClr val="231F20"/>
                </a:solidFill>
                <a:effectLst/>
                <a:uLnTx/>
                <a:uFillTx/>
                <a:latin typeface="Comic Sans MS" panose="030F0702030302020204" pitchFamily="66" charset="0"/>
                <a:ea typeface="+mn-ea"/>
                <a:cs typeface="Arial"/>
              </a:rPr>
              <a:t> </a:t>
            </a:r>
            <a:r>
              <a:rPr kumimoji="0" sz="1600" b="0" i="0" u="none" strike="noStrike" kern="1200" cap="none" spc="0" normalizeH="0" baseline="0" noProof="0" dirty="0">
                <a:ln>
                  <a:noFill/>
                </a:ln>
                <a:solidFill>
                  <a:srgbClr val="231F20"/>
                </a:solidFill>
                <a:effectLst/>
                <a:uLnTx/>
                <a:uFillTx/>
                <a:latin typeface="Comic Sans MS" panose="030F0702030302020204" pitchFamily="66" charset="0"/>
                <a:ea typeface="+mn-ea"/>
                <a:cs typeface="Arial"/>
              </a:rPr>
              <a:t>character</a:t>
            </a:r>
            <a:endParaRPr kumimoji="0"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a:endParaRPr>
          </a:p>
        </p:txBody>
      </p:sp>
      <p:sp>
        <p:nvSpPr>
          <p:cNvPr id="17" name="object 3">
            <a:extLst>
              <a:ext uri="{FF2B5EF4-FFF2-40B4-BE49-F238E27FC236}">
                <a16:creationId xmlns="" xmlns:a16="http://schemas.microsoft.com/office/drawing/2014/main" id="{67B23862-662C-334E-8170-6A4A7F9F808F}"/>
              </a:ext>
            </a:extLst>
          </p:cNvPr>
          <p:cNvSpPr txBox="1"/>
          <p:nvPr/>
        </p:nvSpPr>
        <p:spPr>
          <a:xfrm>
            <a:off x="635299" y="2050305"/>
            <a:ext cx="2045335"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0" normalizeH="0" baseline="0" noProof="0" dirty="0">
                <a:ln>
                  <a:noFill/>
                </a:ln>
                <a:solidFill>
                  <a:srgbClr val="231F20"/>
                </a:solidFill>
                <a:effectLst/>
                <a:uLnTx/>
                <a:uFillTx/>
                <a:latin typeface="Arial"/>
                <a:ea typeface="+mn-ea"/>
                <a:cs typeface="Arial"/>
              </a:rPr>
              <a:t>What </a:t>
            </a:r>
            <a:r>
              <a:rPr kumimoji="0" sz="900" b="0" i="0" u="none" strike="noStrike" kern="1200" cap="none" spc="-5" normalizeH="0" baseline="0" noProof="0" dirty="0">
                <a:ln>
                  <a:noFill/>
                </a:ln>
                <a:solidFill>
                  <a:srgbClr val="231F20"/>
                </a:solidFill>
                <a:effectLst/>
                <a:uLnTx/>
                <a:uFillTx/>
                <a:latin typeface="Arial"/>
                <a:ea typeface="+mn-ea"/>
                <a:cs typeface="Arial"/>
              </a:rPr>
              <a:t>animal will inspire </a:t>
            </a:r>
            <a:r>
              <a:rPr kumimoji="0" sz="900" b="0" i="0" u="none" strike="noStrike" kern="1200" cap="none" spc="0" normalizeH="0" baseline="0" noProof="0" dirty="0">
                <a:ln>
                  <a:noFill/>
                </a:ln>
                <a:solidFill>
                  <a:srgbClr val="231F20"/>
                </a:solidFill>
                <a:effectLst/>
                <a:uLnTx/>
                <a:uFillTx/>
                <a:latin typeface="Arial"/>
                <a:ea typeface="+mn-ea"/>
                <a:cs typeface="Arial"/>
              </a:rPr>
              <a:t>your</a:t>
            </a:r>
            <a:r>
              <a:rPr kumimoji="0" sz="900" b="0" i="0" u="none" strike="noStrike" kern="1200" cap="none" spc="-75" normalizeH="0" baseline="0" noProof="0" dirty="0">
                <a:ln>
                  <a:noFill/>
                </a:ln>
                <a:solidFill>
                  <a:srgbClr val="231F20"/>
                </a:solidFill>
                <a:effectLst/>
                <a:uLnTx/>
                <a:uFillTx/>
                <a:latin typeface="Arial"/>
                <a:ea typeface="+mn-ea"/>
                <a:cs typeface="Arial"/>
              </a:rPr>
              <a:t> </a:t>
            </a:r>
            <a:r>
              <a:rPr kumimoji="0" sz="900" b="0" i="0" u="none" strike="noStrike" kern="1200" cap="none" spc="0" normalizeH="0" baseline="0" noProof="0" dirty="0">
                <a:ln>
                  <a:noFill/>
                </a:ln>
                <a:solidFill>
                  <a:srgbClr val="231F20"/>
                </a:solidFill>
                <a:effectLst/>
                <a:uLnTx/>
                <a:uFillTx/>
                <a:latin typeface="Arial"/>
                <a:ea typeface="+mn-ea"/>
                <a:cs typeface="Arial"/>
              </a:rPr>
              <a:t>character?</a:t>
            </a:r>
            <a:endParaRPr kumimoji="0" sz="900" b="0" i="0" u="none" strike="noStrike" kern="1200" cap="none" spc="0" normalizeH="0" baseline="0" noProof="0" dirty="0">
              <a:ln>
                <a:noFill/>
              </a:ln>
              <a:solidFill>
                <a:prstClr val="black"/>
              </a:solidFill>
              <a:effectLst/>
              <a:uLnTx/>
              <a:uFillTx/>
              <a:latin typeface="Arial"/>
              <a:ea typeface="+mn-ea"/>
              <a:cs typeface="Arial"/>
            </a:endParaRPr>
          </a:p>
        </p:txBody>
      </p:sp>
      <p:sp>
        <p:nvSpPr>
          <p:cNvPr id="18" name="object 4">
            <a:extLst>
              <a:ext uri="{FF2B5EF4-FFF2-40B4-BE49-F238E27FC236}">
                <a16:creationId xmlns="" xmlns:a16="http://schemas.microsoft.com/office/drawing/2014/main" id="{EDC894E7-AA05-D74E-9203-0F570E957185}"/>
              </a:ext>
            </a:extLst>
          </p:cNvPr>
          <p:cNvSpPr txBox="1"/>
          <p:nvPr/>
        </p:nvSpPr>
        <p:spPr>
          <a:xfrm>
            <a:off x="635299" y="3091693"/>
            <a:ext cx="1036319"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0" normalizeH="0" baseline="0" noProof="0" dirty="0">
                <a:ln>
                  <a:noFill/>
                </a:ln>
                <a:solidFill>
                  <a:srgbClr val="231F20"/>
                </a:solidFill>
                <a:effectLst/>
                <a:uLnTx/>
                <a:uFillTx/>
                <a:latin typeface="Arial"/>
                <a:ea typeface="+mn-ea"/>
                <a:cs typeface="Arial"/>
              </a:rPr>
              <a:t>Where </a:t>
            </a:r>
            <a:r>
              <a:rPr kumimoji="0" sz="900" b="0" i="0" u="none" strike="noStrike" kern="1200" cap="none" spc="-5" normalizeH="0" baseline="0" noProof="0" dirty="0">
                <a:ln>
                  <a:noFill/>
                </a:ln>
                <a:solidFill>
                  <a:srgbClr val="231F20"/>
                </a:solidFill>
                <a:effectLst/>
                <a:uLnTx/>
                <a:uFillTx/>
                <a:latin typeface="Arial"/>
                <a:ea typeface="+mn-ea"/>
                <a:cs typeface="Arial"/>
              </a:rPr>
              <a:t>do </a:t>
            </a:r>
            <a:r>
              <a:rPr kumimoji="0" sz="900" b="0" i="0" u="none" strike="noStrike" kern="1200" cap="none" spc="0" normalizeH="0" baseline="0" noProof="0" dirty="0">
                <a:ln>
                  <a:noFill/>
                </a:ln>
                <a:solidFill>
                  <a:srgbClr val="231F20"/>
                </a:solidFill>
                <a:effectLst/>
                <a:uLnTx/>
                <a:uFillTx/>
                <a:latin typeface="Arial"/>
                <a:ea typeface="+mn-ea"/>
                <a:cs typeface="Arial"/>
              </a:rPr>
              <a:t>they</a:t>
            </a:r>
            <a:r>
              <a:rPr kumimoji="0" sz="900" b="0" i="0" u="none" strike="noStrike" kern="1200" cap="none" spc="-80"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live?</a:t>
            </a:r>
            <a:endParaRPr kumimoji="0" sz="900" b="0" i="0" u="none" strike="noStrike" kern="1200" cap="none" spc="0" normalizeH="0" baseline="0" noProof="0">
              <a:ln>
                <a:noFill/>
              </a:ln>
              <a:solidFill>
                <a:prstClr val="black"/>
              </a:solidFill>
              <a:effectLst/>
              <a:uLnTx/>
              <a:uFillTx/>
              <a:latin typeface="Arial"/>
              <a:ea typeface="+mn-ea"/>
              <a:cs typeface="Arial"/>
            </a:endParaRPr>
          </a:p>
        </p:txBody>
      </p:sp>
      <p:sp>
        <p:nvSpPr>
          <p:cNvPr id="19" name="object 5">
            <a:extLst>
              <a:ext uri="{FF2B5EF4-FFF2-40B4-BE49-F238E27FC236}">
                <a16:creationId xmlns="" xmlns:a16="http://schemas.microsoft.com/office/drawing/2014/main" id="{4724CB4E-DD27-6D43-B2BC-DF3D0CCD0D0D}"/>
              </a:ext>
            </a:extLst>
          </p:cNvPr>
          <p:cNvSpPr txBox="1"/>
          <p:nvPr/>
        </p:nvSpPr>
        <p:spPr>
          <a:xfrm>
            <a:off x="635299" y="4133080"/>
            <a:ext cx="2439670" cy="29972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0" normalizeH="0" baseline="0" noProof="0" dirty="0">
                <a:ln>
                  <a:noFill/>
                </a:ln>
                <a:solidFill>
                  <a:srgbClr val="231F20"/>
                </a:solidFill>
                <a:effectLst/>
                <a:uLnTx/>
                <a:uFillTx/>
                <a:latin typeface="Arial"/>
                <a:ea typeface="+mn-ea"/>
                <a:cs typeface="Arial"/>
              </a:rPr>
              <a:t>What </a:t>
            </a:r>
            <a:r>
              <a:rPr kumimoji="0" sz="900" b="0" i="0" u="none" strike="noStrike" kern="1200" cap="none" spc="-5" normalizeH="0" baseline="0" noProof="0" dirty="0">
                <a:ln>
                  <a:noFill/>
                </a:ln>
                <a:solidFill>
                  <a:srgbClr val="231F20"/>
                </a:solidFill>
                <a:effectLst/>
                <a:uLnTx/>
                <a:uFillTx/>
                <a:latin typeface="Arial"/>
                <a:ea typeface="+mn-ea"/>
                <a:cs typeface="Arial"/>
              </a:rPr>
              <a:t>is </a:t>
            </a:r>
            <a:r>
              <a:rPr kumimoji="0" sz="900" b="0" i="0" u="none" strike="noStrike" kern="1200" cap="none" spc="0" normalizeH="0" baseline="0" noProof="0" dirty="0">
                <a:ln>
                  <a:noFill/>
                </a:ln>
                <a:solidFill>
                  <a:srgbClr val="231F20"/>
                </a:solidFill>
                <a:effectLst/>
                <a:uLnTx/>
                <a:uFillTx/>
                <a:latin typeface="Arial"/>
                <a:ea typeface="+mn-ea"/>
                <a:cs typeface="Arial"/>
              </a:rPr>
              <a:t>your character </a:t>
            </a:r>
            <a:r>
              <a:rPr kumimoji="0" sz="900" b="0" i="0" u="none" strike="noStrike" kern="1200" cap="none" spc="-5" normalizeH="0" baseline="0" noProof="0" dirty="0">
                <a:ln>
                  <a:noFill/>
                </a:ln>
                <a:solidFill>
                  <a:srgbClr val="231F20"/>
                </a:solidFill>
                <a:effectLst/>
                <a:uLnTx/>
                <a:uFillTx/>
                <a:latin typeface="Arial"/>
                <a:ea typeface="+mn-ea"/>
                <a:cs typeface="Arial"/>
              </a:rPr>
              <a:t>like? </a:t>
            </a:r>
            <a:r>
              <a:rPr kumimoji="0" sz="900" b="0" i="0" u="none" strike="noStrike" kern="1200" cap="none" spc="0" normalizeH="0" baseline="0" noProof="0" dirty="0">
                <a:ln>
                  <a:noFill/>
                </a:ln>
                <a:solidFill>
                  <a:srgbClr val="231F20"/>
                </a:solidFill>
                <a:effectLst/>
                <a:uLnTx/>
                <a:uFillTx/>
                <a:latin typeface="Arial"/>
                <a:ea typeface="+mn-ea"/>
                <a:cs typeface="Arial"/>
              </a:rPr>
              <a:t>Pick three </a:t>
            </a:r>
            <a:r>
              <a:rPr kumimoji="0" sz="900" b="0" i="0" u="none" strike="noStrike" kern="1200" cap="none" spc="-5" normalizeH="0" baseline="0" noProof="0" dirty="0">
                <a:ln>
                  <a:noFill/>
                </a:ln>
                <a:solidFill>
                  <a:srgbClr val="231F20"/>
                </a:solidFill>
                <a:effectLst/>
                <a:uLnTx/>
                <a:uFillTx/>
                <a:latin typeface="Arial"/>
                <a:ea typeface="+mn-ea"/>
                <a:cs typeface="Arial"/>
              </a:rPr>
              <a:t>words</a:t>
            </a:r>
            <a:r>
              <a:rPr kumimoji="0" sz="900" b="0" i="0" u="none" strike="noStrike" kern="1200" cap="none" spc="-90" normalizeH="0" baseline="0" noProof="0" dirty="0">
                <a:ln>
                  <a:noFill/>
                </a:ln>
                <a:solidFill>
                  <a:srgbClr val="231F20"/>
                </a:solidFill>
                <a:effectLst/>
                <a:uLnTx/>
                <a:uFillTx/>
                <a:latin typeface="Arial"/>
                <a:ea typeface="+mn-ea"/>
                <a:cs typeface="Arial"/>
              </a:rPr>
              <a:t> </a:t>
            </a:r>
            <a:r>
              <a:rPr kumimoji="0" sz="900" b="0" i="0" u="none" strike="noStrike" kern="1200" cap="none" spc="0" normalizeH="0" baseline="0" noProof="0" dirty="0">
                <a:ln>
                  <a:noFill/>
                </a:ln>
                <a:solidFill>
                  <a:srgbClr val="231F20"/>
                </a:solidFill>
                <a:effectLst/>
                <a:uLnTx/>
                <a:uFillTx/>
                <a:latin typeface="Arial"/>
                <a:ea typeface="+mn-ea"/>
                <a:cs typeface="Arial"/>
              </a:rPr>
              <a:t>to  </a:t>
            </a:r>
            <a:r>
              <a:rPr kumimoji="0" sz="900" b="0" i="0" u="none" strike="noStrike" kern="1200" cap="none" spc="-5" normalizeH="0" baseline="0" noProof="0" dirty="0">
                <a:ln>
                  <a:noFill/>
                </a:ln>
                <a:solidFill>
                  <a:srgbClr val="231F20"/>
                </a:solidFill>
                <a:effectLst/>
                <a:uLnTx/>
                <a:uFillTx/>
                <a:latin typeface="Arial"/>
                <a:ea typeface="+mn-ea"/>
                <a:cs typeface="Arial"/>
              </a:rPr>
              <a:t>describe </a:t>
            </a:r>
            <a:r>
              <a:rPr kumimoji="0" sz="900" b="0" i="0" u="none" strike="noStrike" kern="1200" cap="none" spc="0" normalizeH="0" baseline="0" noProof="0" dirty="0">
                <a:ln>
                  <a:noFill/>
                </a:ln>
                <a:solidFill>
                  <a:srgbClr val="231F20"/>
                </a:solidFill>
                <a:effectLst/>
                <a:uLnTx/>
                <a:uFillTx/>
                <a:latin typeface="Arial"/>
                <a:ea typeface="+mn-ea"/>
                <a:cs typeface="Arial"/>
              </a:rPr>
              <a:t>their</a:t>
            </a:r>
            <a:r>
              <a:rPr kumimoji="0" sz="900" b="0" i="0" u="none" strike="noStrike" kern="1200" cap="none" spc="-5" normalizeH="0" baseline="0" noProof="0" dirty="0">
                <a:ln>
                  <a:noFill/>
                </a:ln>
                <a:solidFill>
                  <a:srgbClr val="231F20"/>
                </a:solidFill>
                <a:effectLst/>
                <a:uLnTx/>
                <a:uFillTx/>
                <a:latin typeface="Arial"/>
                <a:ea typeface="+mn-ea"/>
                <a:cs typeface="Arial"/>
              </a:rPr>
              <a:t> </a:t>
            </a:r>
            <a:r>
              <a:rPr kumimoji="0" sz="900" b="0" i="0" u="none" strike="noStrike" kern="1200" cap="none" spc="-10" normalizeH="0" baseline="0" noProof="0" dirty="0">
                <a:ln>
                  <a:noFill/>
                </a:ln>
                <a:solidFill>
                  <a:srgbClr val="231F20"/>
                </a:solidFill>
                <a:effectLst/>
                <a:uLnTx/>
                <a:uFillTx/>
                <a:latin typeface="Arial"/>
                <a:ea typeface="+mn-ea"/>
                <a:cs typeface="Arial"/>
              </a:rPr>
              <a:t>personality.</a:t>
            </a:r>
            <a:endParaRPr kumimoji="0" sz="900" b="0" i="0" u="none" strike="noStrike" kern="1200" cap="none" spc="0" normalizeH="0" baseline="0" noProof="0">
              <a:ln>
                <a:noFill/>
              </a:ln>
              <a:solidFill>
                <a:prstClr val="black"/>
              </a:solidFill>
              <a:effectLst/>
              <a:uLnTx/>
              <a:uFillTx/>
              <a:latin typeface="Arial"/>
              <a:ea typeface="+mn-ea"/>
              <a:cs typeface="Arial"/>
            </a:endParaRPr>
          </a:p>
        </p:txBody>
      </p:sp>
      <p:sp>
        <p:nvSpPr>
          <p:cNvPr id="20" name="object 6">
            <a:extLst>
              <a:ext uri="{FF2B5EF4-FFF2-40B4-BE49-F238E27FC236}">
                <a16:creationId xmlns="" xmlns:a16="http://schemas.microsoft.com/office/drawing/2014/main" id="{8E484D29-91F5-4A48-A838-5D94F8ECE432}"/>
              </a:ext>
            </a:extLst>
          </p:cNvPr>
          <p:cNvSpPr txBox="1"/>
          <p:nvPr/>
        </p:nvSpPr>
        <p:spPr>
          <a:xfrm>
            <a:off x="638500" y="5329229"/>
            <a:ext cx="356235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0" normalizeH="0" baseline="0" noProof="0" dirty="0">
                <a:ln>
                  <a:noFill/>
                </a:ln>
                <a:solidFill>
                  <a:srgbClr val="231F20"/>
                </a:solidFill>
                <a:effectLst/>
                <a:uLnTx/>
                <a:uFillTx/>
                <a:latin typeface="Arial"/>
                <a:ea typeface="+mn-ea"/>
                <a:cs typeface="Arial"/>
              </a:rPr>
              <a:t>Why </a:t>
            </a:r>
            <a:r>
              <a:rPr kumimoji="0" sz="900" b="0" i="0" u="none" strike="noStrike" kern="1200" cap="none" spc="-5" normalizeH="0" baseline="0" noProof="0" dirty="0">
                <a:ln>
                  <a:noFill/>
                </a:ln>
                <a:solidFill>
                  <a:srgbClr val="231F20"/>
                </a:solidFill>
                <a:effectLst/>
                <a:uLnTx/>
                <a:uFillTx/>
                <a:latin typeface="Arial"/>
                <a:ea typeface="+mn-ea"/>
                <a:cs typeface="Arial"/>
              </a:rPr>
              <a:t>is </a:t>
            </a:r>
            <a:r>
              <a:rPr kumimoji="0" sz="900" b="0" i="0" u="none" strike="noStrike" kern="1200" cap="none" spc="0" normalizeH="0" baseline="0" noProof="0" dirty="0">
                <a:ln>
                  <a:noFill/>
                </a:ln>
                <a:solidFill>
                  <a:srgbClr val="231F20"/>
                </a:solidFill>
                <a:effectLst/>
                <a:uLnTx/>
                <a:uFillTx/>
                <a:latin typeface="Arial"/>
                <a:ea typeface="+mn-ea"/>
                <a:cs typeface="Arial"/>
              </a:rPr>
              <a:t>recycling </a:t>
            </a:r>
            <a:r>
              <a:rPr kumimoji="0" sz="900" b="0" i="0" u="none" strike="noStrike" kern="1200" cap="none" spc="-5" normalizeH="0" baseline="0" noProof="0" dirty="0">
                <a:ln>
                  <a:noFill/>
                </a:ln>
                <a:solidFill>
                  <a:srgbClr val="231F20"/>
                </a:solidFill>
                <a:effectLst/>
                <a:uLnTx/>
                <a:uFillTx/>
                <a:latin typeface="Arial"/>
                <a:ea typeface="+mn-ea"/>
                <a:cs typeface="Arial"/>
              </a:rPr>
              <a:t>important </a:t>
            </a:r>
            <a:r>
              <a:rPr kumimoji="0" sz="900" b="0" i="0" u="none" strike="noStrike" kern="1200" cap="none" spc="0" normalizeH="0" baseline="0" noProof="0" dirty="0">
                <a:ln>
                  <a:noFill/>
                </a:ln>
                <a:solidFill>
                  <a:srgbClr val="231F20"/>
                </a:solidFill>
                <a:effectLst/>
                <a:uLnTx/>
                <a:uFillTx/>
                <a:latin typeface="Arial"/>
                <a:ea typeface="+mn-ea"/>
                <a:cs typeface="Arial"/>
              </a:rPr>
              <a:t>to your Eco Guardian? </a:t>
            </a:r>
            <a:r>
              <a:rPr kumimoji="0" sz="900" b="0" i="0" u="none" strike="noStrike" kern="1200" cap="none" spc="-5" normalizeH="0" baseline="0" noProof="0" dirty="0">
                <a:ln>
                  <a:noFill/>
                </a:ln>
                <a:solidFill>
                  <a:srgbClr val="231F20"/>
                </a:solidFill>
                <a:effectLst/>
                <a:uLnTx/>
                <a:uFillTx/>
                <a:latin typeface="Arial"/>
                <a:ea typeface="+mn-ea"/>
                <a:cs typeface="Arial"/>
              </a:rPr>
              <a:t>Write </a:t>
            </a:r>
            <a:r>
              <a:rPr kumimoji="0" sz="900" b="0" i="0" u="none" strike="noStrike" kern="1200" cap="none" spc="0" normalizeH="0" baseline="0" noProof="0" dirty="0">
                <a:ln>
                  <a:noFill/>
                </a:ln>
                <a:solidFill>
                  <a:srgbClr val="231F20"/>
                </a:solidFill>
                <a:effectLst/>
                <a:uLnTx/>
                <a:uFillTx/>
                <a:latin typeface="Arial"/>
                <a:ea typeface="+mn-ea"/>
                <a:cs typeface="Arial"/>
              </a:rPr>
              <a:t>three</a:t>
            </a:r>
            <a:r>
              <a:rPr kumimoji="0" sz="900" b="0" i="0" u="none" strike="noStrike" kern="1200" cap="none" spc="-75" normalizeH="0" baseline="0" noProof="0" dirty="0">
                <a:ln>
                  <a:noFill/>
                </a:ln>
                <a:solidFill>
                  <a:srgbClr val="231F20"/>
                </a:solidFill>
                <a:effectLst/>
                <a:uLnTx/>
                <a:uFillTx/>
                <a:latin typeface="Arial"/>
                <a:ea typeface="+mn-ea"/>
                <a:cs typeface="Arial"/>
              </a:rPr>
              <a:t> </a:t>
            </a:r>
            <a:r>
              <a:rPr kumimoji="0" sz="900" b="0" i="0" u="none" strike="noStrike" kern="1200" cap="none" spc="0" normalizeH="0" baseline="0" noProof="0" dirty="0">
                <a:ln>
                  <a:noFill/>
                </a:ln>
                <a:solidFill>
                  <a:srgbClr val="231F20"/>
                </a:solidFill>
                <a:effectLst/>
                <a:uLnTx/>
                <a:uFillTx/>
                <a:latin typeface="Arial"/>
                <a:ea typeface="+mn-ea"/>
                <a:cs typeface="Arial"/>
              </a:rPr>
              <a:t>reasons</a:t>
            </a:r>
            <a:endParaRPr kumimoji="0" sz="900" b="0" i="0" u="none" strike="noStrike" kern="1200" cap="none" spc="0" normalizeH="0" baseline="0" noProof="0">
              <a:ln>
                <a:noFill/>
              </a:ln>
              <a:solidFill>
                <a:prstClr val="black"/>
              </a:solidFill>
              <a:effectLst/>
              <a:uLnTx/>
              <a:uFillTx/>
              <a:latin typeface="Arial"/>
              <a:ea typeface="+mn-ea"/>
              <a:cs typeface="Arial"/>
            </a:endParaRPr>
          </a:p>
        </p:txBody>
      </p:sp>
      <p:sp>
        <p:nvSpPr>
          <p:cNvPr id="21" name="object 7">
            <a:extLst>
              <a:ext uri="{FF2B5EF4-FFF2-40B4-BE49-F238E27FC236}">
                <a16:creationId xmlns="" xmlns:a16="http://schemas.microsoft.com/office/drawing/2014/main" id="{03268F38-1324-0F44-96B5-11C1CAA12BC8}"/>
              </a:ext>
            </a:extLst>
          </p:cNvPr>
          <p:cNvSpPr txBox="1"/>
          <p:nvPr/>
        </p:nvSpPr>
        <p:spPr>
          <a:xfrm>
            <a:off x="6755379" y="2050305"/>
            <a:ext cx="1442085"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5" normalizeH="0" baseline="0" noProof="0" dirty="0">
                <a:ln>
                  <a:noFill/>
                </a:ln>
                <a:solidFill>
                  <a:srgbClr val="231F20"/>
                </a:solidFill>
                <a:effectLst/>
                <a:uLnTx/>
                <a:uFillTx/>
                <a:latin typeface="Arial"/>
                <a:ea typeface="+mn-ea"/>
                <a:cs typeface="Arial"/>
              </a:rPr>
              <a:t>Draw/sketch </a:t>
            </a:r>
            <a:r>
              <a:rPr kumimoji="0" sz="900" b="0" i="0" u="none" strike="noStrike" kern="1200" cap="none" spc="0" normalizeH="0" baseline="0" noProof="0" dirty="0">
                <a:ln>
                  <a:noFill/>
                </a:ln>
                <a:solidFill>
                  <a:srgbClr val="231F20"/>
                </a:solidFill>
                <a:effectLst/>
                <a:uLnTx/>
                <a:uFillTx/>
                <a:latin typeface="Arial"/>
                <a:ea typeface="+mn-ea"/>
                <a:cs typeface="Arial"/>
              </a:rPr>
              <a:t>your</a:t>
            </a:r>
            <a:r>
              <a:rPr kumimoji="0" sz="900" b="0" i="0" u="none" strike="noStrike" kern="1200" cap="none" spc="-75"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character.</a:t>
            </a:r>
            <a:endParaRPr kumimoji="0" sz="900" b="0" i="0" u="none" strike="noStrike" kern="1200" cap="none" spc="0" normalizeH="0" baseline="0" noProof="0">
              <a:ln>
                <a:noFill/>
              </a:ln>
              <a:solidFill>
                <a:prstClr val="black"/>
              </a:solidFill>
              <a:effectLst/>
              <a:uLnTx/>
              <a:uFillTx/>
              <a:latin typeface="Arial"/>
              <a:ea typeface="+mn-ea"/>
              <a:cs typeface="Arial"/>
            </a:endParaRPr>
          </a:p>
        </p:txBody>
      </p:sp>
      <p:sp>
        <p:nvSpPr>
          <p:cNvPr id="22" name="object 8">
            <a:extLst>
              <a:ext uri="{FF2B5EF4-FFF2-40B4-BE49-F238E27FC236}">
                <a16:creationId xmlns="" xmlns:a16="http://schemas.microsoft.com/office/drawing/2014/main" id="{F7BC66A3-6B98-9D46-93BE-1EF0A2E01927}"/>
              </a:ext>
            </a:extLst>
          </p:cNvPr>
          <p:cNvSpPr txBox="1"/>
          <p:nvPr/>
        </p:nvSpPr>
        <p:spPr>
          <a:xfrm>
            <a:off x="6755379" y="5244076"/>
            <a:ext cx="4718050" cy="1266825"/>
          </a:xfrm>
          <a:prstGeom prst="rect">
            <a:avLst/>
          </a:prstGeom>
        </p:spPr>
        <p:txBody>
          <a:bodyPr vert="horz" wrap="square" lIns="0" tIns="12700" rIns="0" bIns="0" rtlCol="0">
            <a:spAutoFit/>
          </a:bodyPr>
          <a:lstStyle/>
          <a:p>
            <a:pPr marL="12700" marR="3858260" lvl="0" indent="0" algn="l" defTabSz="914400" rtl="0" eaLnBrk="1" fontAlgn="auto" latinLnBrk="0" hangingPunct="1">
              <a:lnSpc>
                <a:spcPct val="152500"/>
              </a:lnSpc>
              <a:spcBef>
                <a:spcPts val="100"/>
              </a:spcBef>
              <a:spcAft>
                <a:spcPts val="0"/>
              </a:spcAft>
              <a:buClrTx/>
              <a:buSzTx/>
              <a:buFontTx/>
              <a:buNone/>
              <a:tabLst/>
              <a:defRPr/>
            </a:pPr>
            <a:r>
              <a:rPr kumimoji="0" sz="900" b="1" i="0" u="none" strike="noStrike" kern="1200" cap="none" spc="-5" normalizeH="0" baseline="0" noProof="0" dirty="0">
                <a:ln>
                  <a:noFill/>
                </a:ln>
                <a:solidFill>
                  <a:srgbClr val="231F20"/>
                </a:solidFill>
                <a:effectLst/>
                <a:uLnTx/>
                <a:uFillTx/>
                <a:latin typeface="Arial"/>
                <a:ea typeface="+mn-ea"/>
                <a:cs typeface="Arial"/>
              </a:rPr>
              <a:t>Word </a:t>
            </a:r>
            <a:r>
              <a:rPr kumimoji="0" sz="900" b="1" i="0" u="none" strike="noStrike" kern="1200" cap="none" spc="0" normalizeH="0" baseline="0" noProof="0" dirty="0">
                <a:ln>
                  <a:noFill/>
                </a:ln>
                <a:solidFill>
                  <a:srgbClr val="231F20"/>
                </a:solidFill>
                <a:effectLst/>
                <a:uLnTx/>
                <a:uFillTx/>
                <a:latin typeface="Arial"/>
                <a:ea typeface="+mn-ea"/>
                <a:cs typeface="Arial"/>
              </a:rPr>
              <a:t>bank  Places -</a:t>
            </a:r>
            <a:r>
              <a:rPr kumimoji="0" sz="900" b="1" i="0" u="none" strike="noStrike" kern="1200" cap="none" spc="-95" normalizeH="0" baseline="0" noProof="0" dirty="0">
                <a:ln>
                  <a:noFill/>
                </a:ln>
                <a:solidFill>
                  <a:srgbClr val="231F20"/>
                </a:solidFill>
                <a:effectLst/>
                <a:uLnTx/>
                <a:uFillTx/>
                <a:latin typeface="Arial"/>
                <a:ea typeface="+mn-ea"/>
                <a:cs typeface="Arial"/>
              </a:rPr>
              <a:t> </a:t>
            </a:r>
            <a:r>
              <a:rPr kumimoji="0" sz="900" b="1" i="0" u="none" strike="noStrike" kern="1200" cap="none" spc="-5" normalizeH="0" baseline="0" noProof="0" dirty="0">
                <a:ln>
                  <a:noFill/>
                </a:ln>
                <a:solidFill>
                  <a:srgbClr val="231F20"/>
                </a:solidFill>
                <a:effectLst/>
                <a:uLnTx/>
                <a:uFillTx/>
                <a:latin typeface="Arial"/>
                <a:ea typeface="+mn-ea"/>
                <a:cs typeface="Arial"/>
              </a:rPr>
              <a:t>setting</a:t>
            </a:r>
            <a:endParaRPr kumimoji="0" sz="9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0" normalizeH="0" baseline="0" noProof="0" dirty="0">
                <a:ln>
                  <a:noFill/>
                </a:ln>
                <a:solidFill>
                  <a:srgbClr val="231F20"/>
                </a:solidFill>
                <a:effectLst/>
                <a:uLnTx/>
                <a:uFillTx/>
                <a:latin typeface="Arial"/>
                <a:ea typeface="+mn-ea"/>
                <a:cs typeface="Arial"/>
              </a:rPr>
              <a:t>sea * </a:t>
            </a:r>
            <a:r>
              <a:rPr kumimoji="0" sz="900" b="0" i="0" u="none" strike="noStrike" kern="1200" cap="none" spc="-5" normalizeH="0" baseline="0" noProof="0" dirty="0">
                <a:ln>
                  <a:noFill/>
                </a:ln>
                <a:solidFill>
                  <a:srgbClr val="231F20"/>
                </a:solidFill>
                <a:effectLst/>
                <a:uLnTx/>
                <a:uFillTx/>
                <a:latin typeface="Arial"/>
                <a:ea typeface="+mn-ea"/>
                <a:cs typeface="Arial"/>
              </a:rPr>
              <a:t>ocean </a:t>
            </a:r>
            <a:r>
              <a:rPr kumimoji="0" sz="900" b="0" i="0" u="none" strike="noStrike" kern="1200" cap="none" spc="0" normalizeH="0" baseline="0" noProof="0" dirty="0">
                <a:ln>
                  <a:noFill/>
                </a:ln>
                <a:solidFill>
                  <a:srgbClr val="231F20"/>
                </a:solidFill>
                <a:effectLst/>
                <a:uLnTx/>
                <a:uFillTx/>
                <a:latin typeface="Arial"/>
                <a:ea typeface="+mn-ea"/>
                <a:cs typeface="Arial"/>
              </a:rPr>
              <a:t>* forest * </a:t>
            </a:r>
            <a:r>
              <a:rPr kumimoji="0" sz="900" b="0" i="0" u="none" strike="noStrike" kern="1200" cap="none" spc="-5" normalizeH="0" baseline="0" noProof="0" dirty="0">
                <a:ln>
                  <a:noFill/>
                </a:ln>
                <a:solidFill>
                  <a:srgbClr val="231F20"/>
                </a:solidFill>
                <a:effectLst/>
                <a:uLnTx/>
                <a:uFillTx/>
                <a:latin typeface="Arial"/>
                <a:ea typeface="+mn-ea"/>
                <a:cs typeface="Arial"/>
              </a:rPr>
              <a:t>garden </a:t>
            </a:r>
            <a:r>
              <a:rPr kumimoji="0" sz="900" b="0" i="0" u="none" strike="noStrike" kern="1200" cap="none" spc="0"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nest </a:t>
            </a:r>
            <a:r>
              <a:rPr kumimoji="0" sz="900" b="0" i="0" u="none" strike="noStrike" kern="1200" cap="none" spc="0" normalizeH="0" baseline="0" noProof="0" dirty="0">
                <a:ln>
                  <a:noFill/>
                </a:ln>
                <a:solidFill>
                  <a:srgbClr val="231F20"/>
                </a:solidFill>
                <a:effectLst/>
                <a:uLnTx/>
                <a:uFillTx/>
                <a:latin typeface="Arial"/>
                <a:ea typeface="+mn-ea"/>
                <a:cs typeface="Arial"/>
              </a:rPr>
              <a:t>* mountain * recycling </a:t>
            </a:r>
            <a:r>
              <a:rPr kumimoji="0" sz="900" b="0" i="0" u="none" strike="noStrike" kern="1200" cap="none" spc="-5" normalizeH="0" baseline="0" noProof="0" dirty="0">
                <a:ln>
                  <a:noFill/>
                </a:ln>
                <a:solidFill>
                  <a:srgbClr val="231F20"/>
                </a:solidFill>
                <a:effectLst/>
                <a:uLnTx/>
                <a:uFillTx/>
                <a:latin typeface="Arial"/>
                <a:ea typeface="+mn-ea"/>
                <a:cs typeface="Arial"/>
              </a:rPr>
              <a:t>bin </a:t>
            </a:r>
            <a:r>
              <a:rPr kumimoji="0" sz="900" b="0" i="0" u="none" strike="noStrike" kern="1200" cap="none" spc="0" normalizeH="0" baseline="0" noProof="0" dirty="0">
                <a:ln>
                  <a:noFill/>
                </a:ln>
                <a:solidFill>
                  <a:srgbClr val="231F20"/>
                </a:solidFill>
                <a:effectLst/>
                <a:uLnTx/>
                <a:uFillTx/>
                <a:latin typeface="Arial"/>
                <a:ea typeface="+mn-ea"/>
                <a:cs typeface="Arial"/>
              </a:rPr>
              <a:t>* shed * city * </a:t>
            </a:r>
            <a:r>
              <a:rPr kumimoji="0" sz="900" b="0" i="0" u="none" strike="noStrike" kern="1200" cap="none" spc="-5" normalizeH="0" baseline="0" noProof="0" dirty="0">
                <a:ln>
                  <a:noFill/>
                </a:ln>
                <a:solidFill>
                  <a:srgbClr val="231F20"/>
                </a:solidFill>
                <a:effectLst/>
                <a:uLnTx/>
                <a:uFillTx/>
                <a:latin typeface="Arial"/>
                <a:ea typeface="+mn-ea"/>
                <a:cs typeface="Arial"/>
              </a:rPr>
              <a:t>hill </a:t>
            </a:r>
            <a:r>
              <a:rPr kumimoji="0" sz="900" b="0" i="0" u="none" strike="noStrike" kern="1200" cap="none" spc="0"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nest </a:t>
            </a:r>
            <a:r>
              <a:rPr kumimoji="0" sz="900" b="0" i="0" u="none" strike="noStrike" kern="1200" cap="none" spc="0" normalizeH="0" baseline="0" noProof="0" dirty="0">
                <a:ln>
                  <a:noFill/>
                </a:ln>
                <a:solidFill>
                  <a:srgbClr val="231F20"/>
                </a:solidFill>
                <a:effectLst/>
                <a:uLnTx/>
                <a:uFillTx/>
                <a:latin typeface="Arial"/>
                <a:ea typeface="+mn-ea"/>
                <a:cs typeface="Arial"/>
              </a:rPr>
              <a:t>*</a:t>
            </a:r>
            <a:r>
              <a:rPr kumimoji="0" sz="900" b="0" i="0" u="none" strike="noStrike" kern="1200" cap="none" spc="-155"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wood</a:t>
            </a:r>
            <a:endParaRPr kumimoji="0" sz="9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15" normalizeH="0" baseline="0" noProof="0" dirty="0">
                <a:ln>
                  <a:noFill/>
                </a:ln>
                <a:solidFill>
                  <a:srgbClr val="231F20"/>
                </a:solidFill>
                <a:effectLst/>
                <a:uLnTx/>
                <a:uFillTx/>
                <a:latin typeface="Arial"/>
                <a:ea typeface="+mn-ea"/>
                <a:cs typeface="Arial"/>
              </a:rPr>
              <a:t>Verbs </a:t>
            </a:r>
            <a:r>
              <a:rPr kumimoji="0" sz="900" b="1" i="0" u="none" strike="noStrike" kern="1200" cap="none" spc="0" normalizeH="0" baseline="0" noProof="0" dirty="0">
                <a:ln>
                  <a:noFill/>
                </a:ln>
                <a:solidFill>
                  <a:srgbClr val="231F20"/>
                </a:solidFill>
                <a:effectLst/>
                <a:uLnTx/>
                <a:uFillTx/>
                <a:latin typeface="Arial"/>
                <a:ea typeface="+mn-ea"/>
                <a:cs typeface="Arial"/>
              </a:rPr>
              <a:t>- doing</a:t>
            </a:r>
            <a:r>
              <a:rPr kumimoji="0" sz="900" b="1" i="0" u="none" strike="noStrike" kern="1200" cap="none" spc="5" normalizeH="0" baseline="0" noProof="0" dirty="0">
                <a:ln>
                  <a:noFill/>
                </a:ln>
                <a:solidFill>
                  <a:srgbClr val="231F20"/>
                </a:solidFill>
                <a:effectLst/>
                <a:uLnTx/>
                <a:uFillTx/>
                <a:latin typeface="Arial"/>
                <a:ea typeface="+mn-ea"/>
                <a:cs typeface="Arial"/>
              </a:rPr>
              <a:t> </a:t>
            </a:r>
            <a:r>
              <a:rPr kumimoji="0" sz="900" b="1" i="0" u="none" strike="noStrike" kern="1200" cap="none" spc="0" normalizeH="0" baseline="0" noProof="0" dirty="0">
                <a:ln>
                  <a:noFill/>
                </a:ln>
                <a:solidFill>
                  <a:srgbClr val="231F20"/>
                </a:solidFill>
                <a:effectLst/>
                <a:uLnTx/>
                <a:uFillTx/>
                <a:latin typeface="Arial"/>
                <a:ea typeface="+mn-ea"/>
                <a:cs typeface="Arial"/>
              </a:rPr>
              <a:t>words</a:t>
            </a:r>
            <a:endParaRPr kumimoji="0" sz="9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5" normalizeH="0" baseline="0" noProof="0" dirty="0">
                <a:ln>
                  <a:noFill/>
                </a:ln>
                <a:solidFill>
                  <a:srgbClr val="231F20"/>
                </a:solidFill>
                <a:effectLst/>
                <a:uLnTx/>
                <a:uFillTx/>
                <a:latin typeface="Arial"/>
                <a:ea typeface="+mn-ea"/>
                <a:cs typeface="Arial"/>
              </a:rPr>
              <a:t>walk </a:t>
            </a:r>
            <a:r>
              <a:rPr kumimoji="0" sz="900" b="0" i="0" u="none" strike="noStrike" kern="1200" cap="none" spc="0" normalizeH="0" baseline="0" noProof="0" dirty="0">
                <a:ln>
                  <a:noFill/>
                </a:ln>
                <a:solidFill>
                  <a:srgbClr val="231F20"/>
                </a:solidFill>
                <a:effectLst/>
                <a:uLnTx/>
                <a:uFillTx/>
                <a:latin typeface="Arial"/>
                <a:ea typeface="+mn-ea"/>
                <a:cs typeface="Arial"/>
              </a:rPr>
              <a:t>* run * smile * </a:t>
            </a:r>
            <a:r>
              <a:rPr kumimoji="0" sz="900" b="0" i="0" u="none" strike="noStrike" kern="1200" cap="none" spc="-5" normalizeH="0" baseline="0" noProof="0" dirty="0">
                <a:ln>
                  <a:noFill/>
                </a:ln>
                <a:solidFill>
                  <a:srgbClr val="231F20"/>
                </a:solidFill>
                <a:effectLst/>
                <a:uLnTx/>
                <a:uFillTx/>
                <a:latin typeface="Arial"/>
                <a:ea typeface="+mn-ea"/>
                <a:cs typeface="Arial"/>
              </a:rPr>
              <a:t>play </a:t>
            </a:r>
            <a:r>
              <a:rPr kumimoji="0" sz="900" b="0" i="0" u="none" strike="noStrike" kern="1200" cap="none" spc="0" normalizeH="0" baseline="0" noProof="0" dirty="0">
                <a:ln>
                  <a:noFill/>
                </a:ln>
                <a:solidFill>
                  <a:srgbClr val="231F20"/>
                </a:solidFill>
                <a:effectLst/>
                <a:uLnTx/>
                <a:uFillTx/>
                <a:latin typeface="Arial"/>
                <a:ea typeface="+mn-ea"/>
                <a:cs typeface="Arial"/>
              </a:rPr>
              <a:t>* recycle * sort * rinse * clean * </a:t>
            </a:r>
            <a:r>
              <a:rPr kumimoji="0" sz="900" b="0" i="0" u="none" strike="noStrike" kern="1200" cap="none" spc="-5" normalizeH="0" baseline="0" noProof="0" dirty="0">
                <a:ln>
                  <a:noFill/>
                </a:ln>
                <a:solidFill>
                  <a:srgbClr val="231F20"/>
                </a:solidFill>
                <a:effectLst/>
                <a:uLnTx/>
                <a:uFillTx/>
                <a:latin typeface="Arial"/>
                <a:ea typeface="+mn-ea"/>
                <a:cs typeface="Arial"/>
              </a:rPr>
              <a:t>help </a:t>
            </a:r>
            <a:r>
              <a:rPr kumimoji="0" sz="900" b="0" i="0" u="none" strike="noStrike" kern="1200" cap="none" spc="0" normalizeH="0" baseline="0" noProof="0" dirty="0">
                <a:ln>
                  <a:noFill/>
                </a:ln>
                <a:solidFill>
                  <a:srgbClr val="231F20"/>
                </a:solidFill>
                <a:effectLst/>
                <a:uLnTx/>
                <a:uFillTx/>
                <a:latin typeface="Arial"/>
                <a:ea typeface="+mn-ea"/>
                <a:cs typeface="Arial"/>
              </a:rPr>
              <a:t>* swim * fly * </a:t>
            </a:r>
            <a:r>
              <a:rPr kumimoji="0" sz="900" b="0" i="0" u="none" strike="noStrike" kern="1200" cap="none" spc="-5" normalizeH="0" baseline="0" noProof="0" dirty="0">
                <a:ln>
                  <a:noFill/>
                </a:ln>
                <a:solidFill>
                  <a:srgbClr val="231F20"/>
                </a:solidFill>
                <a:effectLst/>
                <a:uLnTx/>
                <a:uFillTx/>
                <a:latin typeface="Arial"/>
                <a:ea typeface="+mn-ea"/>
                <a:cs typeface="Arial"/>
              </a:rPr>
              <a:t>laugh </a:t>
            </a:r>
            <a:r>
              <a:rPr kumimoji="0" sz="900" b="0" i="0" u="none" strike="noStrike" kern="1200" cap="none" spc="0" normalizeH="0" baseline="0" noProof="0" dirty="0">
                <a:ln>
                  <a:noFill/>
                </a:ln>
                <a:solidFill>
                  <a:srgbClr val="231F20"/>
                </a:solidFill>
                <a:effectLst/>
                <a:uLnTx/>
                <a:uFillTx/>
                <a:latin typeface="Arial"/>
                <a:ea typeface="+mn-ea"/>
                <a:cs typeface="Arial"/>
              </a:rPr>
              <a:t>* sing</a:t>
            </a:r>
            <a:r>
              <a:rPr kumimoji="0" sz="900" b="0" i="0" u="none" strike="noStrike" kern="1200" cap="none" spc="-120" normalizeH="0" baseline="0" noProof="0" dirty="0">
                <a:ln>
                  <a:noFill/>
                </a:ln>
                <a:solidFill>
                  <a:srgbClr val="231F20"/>
                </a:solidFill>
                <a:effectLst/>
                <a:uLnTx/>
                <a:uFillTx/>
                <a:latin typeface="Arial"/>
                <a:ea typeface="+mn-ea"/>
                <a:cs typeface="Arial"/>
              </a:rPr>
              <a:t> </a:t>
            </a:r>
            <a:r>
              <a:rPr kumimoji="0" sz="900" b="0" i="0" u="none" strike="noStrike" kern="1200" cap="none" spc="0" normalizeH="0" baseline="0" noProof="0" dirty="0">
                <a:ln>
                  <a:noFill/>
                </a:ln>
                <a:solidFill>
                  <a:srgbClr val="231F20"/>
                </a:solidFill>
                <a:effectLst/>
                <a:uLnTx/>
                <a:uFillTx/>
                <a:latin typeface="Arial"/>
                <a:ea typeface="+mn-ea"/>
                <a:cs typeface="Arial"/>
              </a:rPr>
              <a:t>*</a:t>
            </a:r>
            <a:endParaRPr kumimoji="0" sz="9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5" normalizeH="0" baseline="0" noProof="0" dirty="0">
                <a:ln>
                  <a:noFill/>
                </a:ln>
                <a:solidFill>
                  <a:srgbClr val="231F20"/>
                </a:solidFill>
                <a:effectLst/>
                <a:uLnTx/>
                <a:uFillTx/>
                <a:latin typeface="Arial"/>
                <a:ea typeface="+mn-ea"/>
                <a:cs typeface="Arial"/>
              </a:rPr>
              <a:t>Adjectives </a:t>
            </a:r>
            <a:r>
              <a:rPr kumimoji="0" sz="900" b="1" i="0" u="none" strike="noStrike" kern="1200" cap="none" spc="0" normalizeH="0" baseline="0" noProof="0" dirty="0">
                <a:ln>
                  <a:noFill/>
                </a:ln>
                <a:solidFill>
                  <a:srgbClr val="231F20"/>
                </a:solidFill>
                <a:effectLst/>
                <a:uLnTx/>
                <a:uFillTx/>
                <a:latin typeface="Arial"/>
                <a:ea typeface="+mn-ea"/>
                <a:cs typeface="Arial"/>
              </a:rPr>
              <a:t>- describing</a:t>
            </a:r>
            <a:r>
              <a:rPr kumimoji="0" sz="900" b="1" i="0" u="none" strike="noStrike" kern="1200" cap="none" spc="-5" normalizeH="0" baseline="0" noProof="0" dirty="0">
                <a:ln>
                  <a:noFill/>
                </a:ln>
                <a:solidFill>
                  <a:srgbClr val="231F20"/>
                </a:solidFill>
                <a:effectLst/>
                <a:uLnTx/>
                <a:uFillTx/>
                <a:latin typeface="Arial"/>
                <a:ea typeface="+mn-ea"/>
                <a:cs typeface="Arial"/>
              </a:rPr>
              <a:t> </a:t>
            </a:r>
            <a:r>
              <a:rPr kumimoji="0" sz="900" b="1" i="0" u="none" strike="noStrike" kern="1200" cap="none" spc="0" normalizeH="0" baseline="0" noProof="0" dirty="0">
                <a:ln>
                  <a:noFill/>
                </a:ln>
                <a:solidFill>
                  <a:srgbClr val="231F20"/>
                </a:solidFill>
                <a:effectLst/>
                <a:uLnTx/>
                <a:uFillTx/>
                <a:latin typeface="Arial"/>
                <a:ea typeface="+mn-ea"/>
                <a:cs typeface="Arial"/>
              </a:rPr>
              <a:t>personality</a:t>
            </a:r>
            <a:endParaRPr kumimoji="0" sz="900" b="0" i="0" u="none" strike="noStrike" kern="1200" cap="none" spc="0" normalizeH="0" baseline="0" noProof="0">
              <a:ln>
                <a:noFill/>
              </a:ln>
              <a:solidFill>
                <a:prstClr val="black"/>
              </a:solidFill>
              <a:effectLst/>
              <a:uLnTx/>
              <a:uFillTx/>
              <a:latin typeface="Arial"/>
              <a:ea typeface="+mn-ea"/>
              <a:cs typeface="Arial"/>
            </a:endParaRPr>
          </a:p>
          <a:p>
            <a:pPr marL="12700" marR="174625"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5" normalizeH="0" baseline="0" noProof="0" dirty="0">
                <a:ln>
                  <a:noFill/>
                </a:ln>
                <a:solidFill>
                  <a:srgbClr val="231F20"/>
                </a:solidFill>
                <a:effectLst/>
                <a:uLnTx/>
                <a:uFillTx/>
                <a:latin typeface="Arial"/>
                <a:ea typeface="+mn-ea"/>
                <a:cs typeface="Arial"/>
              </a:rPr>
              <a:t>loud </a:t>
            </a:r>
            <a:r>
              <a:rPr kumimoji="0" sz="900" b="0" i="0" u="none" strike="noStrike" kern="1200" cap="none" spc="0"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quiet </a:t>
            </a:r>
            <a:r>
              <a:rPr kumimoji="0" sz="900" b="0" i="0" u="none" strike="noStrike" kern="1200" cap="none" spc="0" normalizeH="0" baseline="0" noProof="0" dirty="0">
                <a:ln>
                  <a:noFill/>
                </a:ln>
                <a:solidFill>
                  <a:srgbClr val="231F20"/>
                </a:solidFill>
                <a:effectLst/>
                <a:uLnTx/>
                <a:uFillTx/>
                <a:latin typeface="Arial"/>
                <a:ea typeface="+mn-ea"/>
                <a:cs typeface="Arial"/>
              </a:rPr>
              <a:t>* shy * </a:t>
            </a:r>
            <a:r>
              <a:rPr kumimoji="0" sz="900" b="0" i="0" u="none" strike="noStrike" kern="1200" cap="none" spc="-5" normalizeH="0" baseline="0" noProof="0" dirty="0">
                <a:ln>
                  <a:noFill/>
                </a:ln>
                <a:solidFill>
                  <a:srgbClr val="231F20"/>
                </a:solidFill>
                <a:effectLst/>
                <a:uLnTx/>
                <a:uFillTx/>
                <a:latin typeface="Arial"/>
                <a:ea typeface="+mn-ea"/>
                <a:cs typeface="Arial"/>
              </a:rPr>
              <a:t>outgoing </a:t>
            </a:r>
            <a:r>
              <a:rPr kumimoji="0" sz="900" b="0" i="0" u="none" strike="noStrike" kern="1200" cap="none" spc="0"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energetic </a:t>
            </a:r>
            <a:r>
              <a:rPr kumimoji="0" sz="900" b="0" i="0" u="none" strike="noStrike" kern="1200" cap="none" spc="0"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lazy </a:t>
            </a:r>
            <a:r>
              <a:rPr kumimoji="0" sz="900" b="0" i="0" u="none" strike="noStrike" kern="1200" cap="none" spc="0"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happy </a:t>
            </a:r>
            <a:r>
              <a:rPr kumimoji="0" sz="900" b="0" i="0" u="none" strike="noStrike" kern="1200" cap="none" spc="0" normalizeH="0" baseline="0" noProof="0" dirty="0">
                <a:ln>
                  <a:noFill/>
                </a:ln>
                <a:solidFill>
                  <a:srgbClr val="231F20"/>
                </a:solidFill>
                <a:effectLst/>
                <a:uLnTx/>
                <a:uFillTx/>
                <a:latin typeface="Arial"/>
                <a:ea typeface="+mn-ea"/>
                <a:cs typeface="Arial"/>
              </a:rPr>
              <a:t>* sad * </a:t>
            </a:r>
            <a:r>
              <a:rPr kumimoji="0" sz="900" b="0" i="0" u="none" strike="noStrike" kern="1200" cap="none" spc="-5" normalizeH="0" baseline="0" noProof="0" dirty="0">
                <a:ln>
                  <a:noFill/>
                </a:ln>
                <a:solidFill>
                  <a:srgbClr val="231F20"/>
                </a:solidFill>
                <a:effectLst/>
                <a:uLnTx/>
                <a:uFillTx/>
                <a:latin typeface="Arial"/>
                <a:ea typeface="+mn-ea"/>
                <a:cs typeface="Arial"/>
              </a:rPr>
              <a:t>outspoken </a:t>
            </a:r>
            <a:r>
              <a:rPr kumimoji="0" sz="900" b="0" i="0" u="none" strike="noStrike" kern="1200" cap="none" spc="0" normalizeH="0" baseline="0" noProof="0" dirty="0">
                <a:ln>
                  <a:noFill/>
                </a:ln>
                <a:solidFill>
                  <a:srgbClr val="231F20"/>
                </a:solidFill>
                <a:effectLst/>
                <a:uLnTx/>
                <a:uFillTx/>
                <a:latin typeface="Arial"/>
                <a:ea typeface="+mn-ea"/>
                <a:cs typeface="Arial"/>
              </a:rPr>
              <a:t>* clever * </a:t>
            </a:r>
            <a:r>
              <a:rPr kumimoji="0" sz="900" b="0" i="0" u="none" strike="noStrike" kern="1200" cap="none" spc="-5" normalizeH="0" baseline="0" noProof="0" dirty="0">
                <a:ln>
                  <a:noFill/>
                </a:ln>
                <a:solidFill>
                  <a:srgbClr val="231F20"/>
                </a:solidFill>
                <a:effectLst/>
                <a:uLnTx/>
                <a:uFillTx/>
                <a:latin typeface="Arial"/>
                <a:ea typeface="+mn-ea"/>
                <a:cs typeface="Arial"/>
              </a:rPr>
              <a:t>brave </a:t>
            </a:r>
            <a:r>
              <a:rPr kumimoji="0" sz="900" b="0" i="0" u="none" strike="noStrike" kern="1200" cap="none" spc="0" normalizeH="0" baseline="0" noProof="0" dirty="0">
                <a:ln>
                  <a:noFill/>
                </a:ln>
                <a:solidFill>
                  <a:srgbClr val="231F20"/>
                </a:solidFill>
                <a:effectLst/>
                <a:uLnTx/>
                <a:uFillTx/>
                <a:latin typeface="Arial"/>
                <a:ea typeface="+mn-ea"/>
                <a:cs typeface="Arial"/>
              </a:rPr>
              <a:t>*  friendly * funny * caring * sensible * cool * calm * </a:t>
            </a:r>
            <a:r>
              <a:rPr kumimoji="0" sz="900" b="0" i="0" u="none" strike="noStrike" kern="1200" cap="none" spc="-5" normalizeH="0" baseline="0" noProof="0" dirty="0">
                <a:ln>
                  <a:noFill/>
                </a:ln>
                <a:solidFill>
                  <a:srgbClr val="231F20"/>
                </a:solidFill>
                <a:effectLst/>
                <a:uLnTx/>
                <a:uFillTx/>
                <a:latin typeface="Arial"/>
                <a:ea typeface="+mn-ea"/>
                <a:cs typeface="Arial"/>
              </a:rPr>
              <a:t>adventures </a:t>
            </a:r>
            <a:r>
              <a:rPr kumimoji="0" sz="900" b="0" i="0" u="none" strike="noStrike" kern="1200" cap="none" spc="0"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awkward </a:t>
            </a:r>
            <a:r>
              <a:rPr kumimoji="0" sz="900" b="0" i="0" u="none" strike="noStrike" kern="1200" cap="none" spc="0"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patient </a:t>
            </a:r>
            <a:r>
              <a:rPr kumimoji="0" sz="900" b="0" i="0" u="none" strike="noStrike" kern="1200" cap="none" spc="0" normalizeH="0" baseline="0" noProof="0" dirty="0">
                <a:ln>
                  <a:noFill/>
                </a:ln>
                <a:solidFill>
                  <a:srgbClr val="231F20"/>
                </a:solidFill>
                <a:effectLst/>
                <a:uLnTx/>
                <a:uFillTx/>
                <a:latin typeface="Arial"/>
                <a:ea typeface="+mn-ea"/>
                <a:cs typeface="Arial"/>
              </a:rPr>
              <a:t>*</a:t>
            </a:r>
            <a:r>
              <a:rPr kumimoji="0" sz="900" b="0" i="0" u="none" strike="noStrike" kern="1200" cap="none" spc="-125"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helpful</a:t>
            </a:r>
            <a:endParaRPr kumimoji="0" sz="900" b="0" i="0" u="none" strike="noStrike" kern="1200" cap="none" spc="0" normalizeH="0" baseline="0" noProof="0">
              <a:ln>
                <a:noFill/>
              </a:ln>
              <a:solidFill>
                <a:prstClr val="black"/>
              </a:solidFill>
              <a:effectLst/>
              <a:uLnTx/>
              <a:uFillTx/>
              <a:latin typeface="Arial"/>
              <a:ea typeface="+mn-ea"/>
              <a:cs typeface="Arial"/>
            </a:endParaRPr>
          </a:p>
        </p:txBody>
      </p:sp>
      <p:sp>
        <p:nvSpPr>
          <p:cNvPr id="23" name="object 9">
            <a:extLst>
              <a:ext uri="{FF2B5EF4-FFF2-40B4-BE49-F238E27FC236}">
                <a16:creationId xmlns="" xmlns:a16="http://schemas.microsoft.com/office/drawing/2014/main" id="{EBC1995E-BE79-7B45-B673-CBF615DC513A}"/>
              </a:ext>
            </a:extLst>
          </p:cNvPr>
          <p:cNvSpPr txBox="1"/>
          <p:nvPr/>
        </p:nvSpPr>
        <p:spPr>
          <a:xfrm>
            <a:off x="3614415" y="4133080"/>
            <a:ext cx="2433320" cy="29972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0" normalizeH="0" baseline="0" noProof="0" dirty="0">
                <a:ln>
                  <a:noFill/>
                </a:ln>
                <a:solidFill>
                  <a:srgbClr val="231F20"/>
                </a:solidFill>
                <a:effectLst/>
                <a:uLnTx/>
                <a:uFillTx/>
                <a:latin typeface="Arial"/>
                <a:ea typeface="+mn-ea"/>
                <a:cs typeface="Arial"/>
              </a:rPr>
              <a:t>What </a:t>
            </a:r>
            <a:r>
              <a:rPr kumimoji="0" sz="900" b="0" i="0" u="none" strike="noStrike" kern="1200" cap="none" spc="-5" normalizeH="0" baseline="0" noProof="0" dirty="0">
                <a:ln>
                  <a:noFill/>
                </a:ln>
                <a:solidFill>
                  <a:srgbClr val="231F20"/>
                </a:solidFill>
                <a:effectLst/>
                <a:uLnTx/>
                <a:uFillTx/>
                <a:latin typeface="Arial"/>
                <a:ea typeface="+mn-ea"/>
                <a:cs typeface="Arial"/>
              </a:rPr>
              <a:t>does </a:t>
            </a:r>
            <a:r>
              <a:rPr kumimoji="0" sz="900" b="0" i="0" u="none" strike="noStrike" kern="1200" cap="none" spc="0" normalizeH="0" baseline="0" noProof="0" dirty="0">
                <a:ln>
                  <a:noFill/>
                </a:ln>
                <a:solidFill>
                  <a:srgbClr val="231F20"/>
                </a:solidFill>
                <a:effectLst/>
                <a:uLnTx/>
                <a:uFillTx/>
                <a:latin typeface="Arial"/>
                <a:ea typeface="+mn-ea"/>
                <a:cs typeface="Arial"/>
              </a:rPr>
              <a:t>your character </a:t>
            </a:r>
            <a:r>
              <a:rPr kumimoji="0" sz="900" b="0" i="0" u="none" strike="noStrike" kern="1200" cap="none" spc="-5" normalizeH="0" baseline="0" noProof="0" dirty="0">
                <a:ln>
                  <a:noFill/>
                </a:ln>
                <a:solidFill>
                  <a:srgbClr val="231F20"/>
                </a:solidFill>
                <a:effectLst/>
                <a:uLnTx/>
                <a:uFillTx/>
                <a:latin typeface="Arial"/>
                <a:ea typeface="+mn-ea"/>
                <a:cs typeface="Arial"/>
              </a:rPr>
              <a:t>like </a:t>
            </a:r>
            <a:r>
              <a:rPr kumimoji="0" sz="900" b="0" i="0" u="none" strike="noStrike" kern="1200" cap="none" spc="0" normalizeH="0" baseline="0" noProof="0" dirty="0">
                <a:ln>
                  <a:noFill/>
                </a:ln>
                <a:solidFill>
                  <a:srgbClr val="231F20"/>
                </a:solidFill>
                <a:effectLst/>
                <a:uLnTx/>
                <a:uFillTx/>
                <a:latin typeface="Arial"/>
                <a:ea typeface="+mn-ea"/>
                <a:cs typeface="Arial"/>
              </a:rPr>
              <a:t>to </a:t>
            </a:r>
            <a:r>
              <a:rPr kumimoji="0" sz="900" b="0" i="0" u="none" strike="noStrike" kern="1200" cap="none" spc="-5" normalizeH="0" baseline="0" noProof="0" dirty="0">
                <a:ln>
                  <a:noFill/>
                </a:ln>
                <a:solidFill>
                  <a:srgbClr val="231F20"/>
                </a:solidFill>
                <a:effectLst/>
                <a:uLnTx/>
                <a:uFillTx/>
                <a:latin typeface="Arial"/>
                <a:ea typeface="+mn-ea"/>
                <a:cs typeface="Arial"/>
              </a:rPr>
              <a:t>do? Name</a:t>
            </a:r>
            <a:r>
              <a:rPr kumimoji="0" sz="900" b="0" i="0" u="none" strike="noStrike" kern="1200" cap="none" spc="-85" normalizeH="0" baseline="0" noProof="0" dirty="0">
                <a:ln>
                  <a:noFill/>
                </a:ln>
                <a:solidFill>
                  <a:srgbClr val="231F20"/>
                </a:solidFill>
                <a:effectLst/>
                <a:uLnTx/>
                <a:uFillTx/>
                <a:latin typeface="Arial"/>
                <a:ea typeface="+mn-ea"/>
                <a:cs typeface="Arial"/>
              </a:rPr>
              <a:t> </a:t>
            </a:r>
            <a:r>
              <a:rPr kumimoji="0" sz="900" b="0" i="0" u="none" strike="noStrike" kern="1200" cap="none" spc="0" normalizeH="0" baseline="0" noProof="0" dirty="0">
                <a:ln>
                  <a:noFill/>
                </a:ln>
                <a:solidFill>
                  <a:srgbClr val="231F20"/>
                </a:solidFill>
                <a:effectLst/>
                <a:uLnTx/>
                <a:uFillTx/>
                <a:latin typeface="Arial"/>
                <a:ea typeface="+mn-ea"/>
                <a:cs typeface="Arial"/>
              </a:rPr>
              <a:t>two  </a:t>
            </a:r>
            <a:r>
              <a:rPr kumimoji="0" sz="900" b="0" i="0" u="none" strike="noStrike" kern="1200" cap="none" spc="-5" normalizeH="0" baseline="0" noProof="0" dirty="0">
                <a:ln>
                  <a:noFill/>
                </a:ln>
                <a:solidFill>
                  <a:srgbClr val="231F20"/>
                </a:solidFill>
                <a:effectLst/>
                <a:uLnTx/>
                <a:uFillTx/>
                <a:latin typeface="Arial"/>
                <a:ea typeface="+mn-ea"/>
                <a:cs typeface="Arial"/>
              </a:rPr>
              <a:t>activities.</a:t>
            </a:r>
            <a:endParaRPr kumimoji="0" sz="900" b="0" i="0" u="none" strike="noStrike" kern="1200" cap="none" spc="0" normalizeH="0" baseline="0" noProof="0">
              <a:ln>
                <a:noFill/>
              </a:ln>
              <a:solidFill>
                <a:prstClr val="black"/>
              </a:solidFill>
              <a:effectLst/>
              <a:uLnTx/>
              <a:uFillTx/>
              <a:latin typeface="Arial"/>
              <a:ea typeface="+mn-ea"/>
              <a:cs typeface="Arial"/>
            </a:endParaRPr>
          </a:p>
        </p:txBody>
      </p:sp>
      <p:sp>
        <p:nvSpPr>
          <p:cNvPr id="24" name="object 10">
            <a:extLst>
              <a:ext uri="{FF2B5EF4-FFF2-40B4-BE49-F238E27FC236}">
                <a16:creationId xmlns="" xmlns:a16="http://schemas.microsoft.com/office/drawing/2014/main" id="{25059B7F-0A9B-014D-8249-8CB218523E7E}"/>
              </a:ext>
            </a:extLst>
          </p:cNvPr>
          <p:cNvSpPr txBox="1"/>
          <p:nvPr/>
        </p:nvSpPr>
        <p:spPr>
          <a:xfrm>
            <a:off x="3614415" y="3091693"/>
            <a:ext cx="1378585"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5" normalizeH="0" baseline="0" noProof="0" dirty="0">
                <a:ln>
                  <a:noFill/>
                </a:ln>
                <a:solidFill>
                  <a:srgbClr val="231F20"/>
                </a:solidFill>
                <a:effectLst/>
                <a:uLnTx/>
                <a:uFillTx/>
                <a:latin typeface="Arial"/>
                <a:ea typeface="+mn-ea"/>
                <a:cs typeface="Arial"/>
              </a:rPr>
              <a:t>How old is </a:t>
            </a:r>
            <a:r>
              <a:rPr kumimoji="0" sz="900" b="0" i="0" u="none" strike="noStrike" kern="1200" cap="none" spc="0" normalizeH="0" baseline="0" noProof="0" dirty="0">
                <a:ln>
                  <a:noFill/>
                </a:ln>
                <a:solidFill>
                  <a:srgbClr val="231F20"/>
                </a:solidFill>
                <a:effectLst/>
                <a:uLnTx/>
                <a:uFillTx/>
                <a:latin typeface="Arial"/>
                <a:ea typeface="+mn-ea"/>
                <a:cs typeface="Arial"/>
              </a:rPr>
              <a:t>your</a:t>
            </a:r>
            <a:r>
              <a:rPr kumimoji="0" sz="900" b="0" i="0" u="none" strike="noStrike" kern="1200" cap="none" spc="-75" normalizeH="0" baseline="0" noProof="0" dirty="0">
                <a:ln>
                  <a:noFill/>
                </a:ln>
                <a:solidFill>
                  <a:srgbClr val="231F20"/>
                </a:solidFill>
                <a:effectLst/>
                <a:uLnTx/>
                <a:uFillTx/>
                <a:latin typeface="Arial"/>
                <a:ea typeface="+mn-ea"/>
                <a:cs typeface="Arial"/>
              </a:rPr>
              <a:t> </a:t>
            </a:r>
            <a:r>
              <a:rPr kumimoji="0" sz="900" b="0" i="0" u="none" strike="noStrike" kern="1200" cap="none" spc="0" normalizeH="0" baseline="0" noProof="0" dirty="0">
                <a:ln>
                  <a:noFill/>
                </a:ln>
                <a:solidFill>
                  <a:srgbClr val="231F20"/>
                </a:solidFill>
                <a:effectLst/>
                <a:uLnTx/>
                <a:uFillTx/>
                <a:latin typeface="Arial"/>
                <a:ea typeface="+mn-ea"/>
                <a:cs typeface="Arial"/>
              </a:rPr>
              <a:t>character?</a:t>
            </a:r>
            <a:endParaRPr kumimoji="0" sz="900" b="0" i="0" u="none" strike="noStrike" kern="1200" cap="none" spc="0" normalizeH="0" baseline="0" noProof="0">
              <a:ln>
                <a:noFill/>
              </a:ln>
              <a:solidFill>
                <a:prstClr val="black"/>
              </a:solidFill>
              <a:effectLst/>
              <a:uLnTx/>
              <a:uFillTx/>
              <a:latin typeface="Arial"/>
              <a:ea typeface="+mn-ea"/>
              <a:cs typeface="Arial"/>
            </a:endParaRPr>
          </a:p>
        </p:txBody>
      </p:sp>
      <p:sp>
        <p:nvSpPr>
          <p:cNvPr id="25" name="object 11">
            <a:extLst>
              <a:ext uri="{FF2B5EF4-FFF2-40B4-BE49-F238E27FC236}">
                <a16:creationId xmlns="" xmlns:a16="http://schemas.microsoft.com/office/drawing/2014/main" id="{EE086EB5-44F1-4043-943F-ECE4B6AE5206}"/>
              </a:ext>
            </a:extLst>
          </p:cNvPr>
          <p:cNvSpPr txBox="1"/>
          <p:nvPr/>
        </p:nvSpPr>
        <p:spPr>
          <a:xfrm>
            <a:off x="3614414" y="2050305"/>
            <a:ext cx="1822207"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0" normalizeH="0" baseline="0" noProof="0" dirty="0">
                <a:ln>
                  <a:noFill/>
                </a:ln>
                <a:solidFill>
                  <a:srgbClr val="231F20"/>
                </a:solidFill>
                <a:effectLst/>
                <a:uLnTx/>
                <a:uFillTx/>
                <a:latin typeface="Arial"/>
                <a:ea typeface="+mn-ea"/>
                <a:cs typeface="Arial"/>
              </a:rPr>
              <a:t>What </a:t>
            </a:r>
            <a:r>
              <a:rPr kumimoji="0" sz="900" b="0" i="0" u="none" strike="noStrike" kern="1200" cap="none" spc="-5" normalizeH="0" baseline="0" noProof="0" dirty="0">
                <a:ln>
                  <a:noFill/>
                </a:ln>
                <a:solidFill>
                  <a:srgbClr val="231F20"/>
                </a:solidFill>
                <a:effectLst/>
                <a:uLnTx/>
                <a:uFillTx/>
                <a:latin typeface="Arial"/>
                <a:ea typeface="+mn-ea"/>
                <a:cs typeface="Arial"/>
              </a:rPr>
              <a:t>is </a:t>
            </a:r>
            <a:r>
              <a:rPr kumimoji="0" sz="900" b="0" i="0" u="none" strike="noStrike" kern="1200" cap="none" spc="0" normalizeH="0" baseline="0" noProof="0" dirty="0">
                <a:ln>
                  <a:noFill/>
                </a:ln>
                <a:solidFill>
                  <a:srgbClr val="231F20"/>
                </a:solidFill>
                <a:effectLst/>
                <a:uLnTx/>
                <a:uFillTx/>
                <a:latin typeface="Arial"/>
                <a:ea typeface="+mn-ea"/>
                <a:cs typeface="Arial"/>
              </a:rPr>
              <a:t>your character</a:t>
            </a:r>
            <a:r>
              <a:rPr kumimoji="0" lang="en-GB" sz="900" b="0" i="0" u="none" strike="noStrike" kern="1200" cap="none" spc="0" normalizeH="0" baseline="0" noProof="0" dirty="0">
                <a:ln>
                  <a:noFill/>
                </a:ln>
                <a:solidFill>
                  <a:srgbClr val="231F20"/>
                </a:solidFill>
                <a:effectLst/>
                <a:uLnTx/>
                <a:uFillTx/>
                <a:latin typeface="Arial"/>
                <a:ea typeface="+mn-ea"/>
                <a:cs typeface="Arial"/>
              </a:rPr>
              <a:t>’s</a:t>
            </a:r>
            <a:r>
              <a:rPr kumimoji="0" sz="900" b="0" i="0" u="none" strike="noStrike" kern="1200" cap="none" spc="-85"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name?</a:t>
            </a:r>
            <a:endParaRPr kumimoji="0" sz="900" b="0" i="0" u="none" strike="noStrike" kern="1200" cap="none" spc="0" normalizeH="0" baseline="0" noProof="0" dirty="0">
              <a:ln>
                <a:noFill/>
              </a:ln>
              <a:solidFill>
                <a:prstClr val="black"/>
              </a:solidFill>
              <a:effectLst/>
              <a:uLnTx/>
              <a:uFillTx/>
              <a:latin typeface="Arial"/>
              <a:ea typeface="+mn-ea"/>
              <a:cs typeface="Arial"/>
            </a:endParaRPr>
          </a:p>
        </p:txBody>
      </p:sp>
      <p:sp>
        <p:nvSpPr>
          <p:cNvPr id="26" name="object 12">
            <a:extLst>
              <a:ext uri="{FF2B5EF4-FFF2-40B4-BE49-F238E27FC236}">
                <a16:creationId xmlns="" xmlns:a16="http://schemas.microsoft.com/office/drawing/2014/main" id="{E30312F5-8AF4-D64A-82B4-35A0005C4A9B}"/>
              </a:ext>
            </a:extLst>
          </p:cNvPr>
          <p:cNvSpPr/>
          <p:nvPr/>
        </p:nvSpPr>
        <p:spPr>
          <a:xfrm>
            <a:off x="2267955" y="501161"/>
            <a:ext cx="7503888" cy="857592"/>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280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40BD714-20B0-7D42-BEE3-58B726E1E1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a:extLst>
              <a:ext uri="{FF2B5EF4-FFF2-40B4-BE49-F238E27FC236}">
                <a16:creationId xmlns="" xmlns:a16="http://schemas.microsoft.com/office/drawing/2014/main" id="{24F268F7-F68C-4B86-A474-6B5A970045A9}"/>
              </a:ext>
            </a:extLst>
          </p:cNvPr>
          <p:cNvSpPr>
            <a:spLocks noGrp="1"/>
          </p:cNvSpPr>
          <p:nvPr>
            <p:ph idx="1"/>
          </p:nvPr>
        </p:nvSpPr>
        <p:spPr>
          <a:xfrm>
            <a:off x="1418898" y="2574902"/>
            <a:ext cx="7768708" cy="883392"/>
          </a:xfrm>
        </p:spPr>
        <p:txBody>
          <a:bodyPr>
            <a:normAutofit/>
          </a:bodyPr>
          <a:lstStyle/>
          <a:p>
            <a:pPr marL="0" indent="0">
              <a:buNone/>
            </a:pPr>
            <a:r>
              <a:rPr lang="en-GB" sz="1800" b="1" dirty="0">
                <a:solidFill>
                  <a:srgbClr val="369236"/>
                </a:solidFill>
                <a:latin typeface="Comic Sans MS" panose="030F0702030302020204" pitchFamily="66" charset="0"/>
                <a:cs typeface="Arial" panose="020B0604020202020204" pitchFamily="34" charset="0"/>
              </a:rPr>
              <a:t>Your second task </a:t>
            </a:r>
            <a:r>
              <a:rPr lang="en-GB" sz="1800" dirty="0">
                <a:latin typeface="Comic Sans MS" panose="030F0702030302020204" pitchFamily="66" charset="0"/>
                <a:cs typeface="Arial" panose="020B0604020202020204" pitchFamily="34" charset="0"/>
              </a:rPr>
              <a:t>is to think </a:t>
            </a:r>
            <a:r>
              <a:rPr lang="en-GB" sz="1800" dirty="0" smtClean="0">
                <a:latin typeface="Comic Sans MS" panose="030F0702030302020204" pitchFamily="66" charset="0"/>
                <a:cs typeface="Arial" panose="020B0604020202020204" pitchFamily="34" charset="0"/>
              </a:rPr>
              <a:t>who will see your poster and </a:t>
            </a:r>
            <a:r>
              <a:rPr lang="en-GB" sz="1800" dirty="0">
                <a:latin typeface="Comic Sans MS" panose="030F0702030302020204" pitchFamily="66" charset="0"/>
                <a:cs typeface="Arial" panose="020B0604020202020204" pitchFamily="34" charset="0"/>
              </a:rPr>
              <a:t>decide on a message for your poster</a:t>
            </a:r>
          </a:p>
          <a:p>
            <a:endParaRPr lang="en-GB" dirty="0"/>
          </a:p>
          <a:p>
            <a:pPr marL="0" indent="0">
              <a:buNone/>
            </a:pPr>
            <a:endParaRPr lang="en-GB" dirty="0"/>
          </a:p>
          <a:p>
            <a:pPr marL="0" indent="0">
              <a:buNone/>
            </a:pPr>
            <a:endParaRPr lang="en-GB" dirty="0"/>
          </a:p>
        </p:txBody>
      </p:sp>
      <p:sp>
        <p:nvSpPr>
          <p:cNvPr id="7" name="TextBox 6">
            <a:extLst>
              <a:ext uri="{FF2B5EF4-FFF2-40B4-BE49-F238E27FC236}">
                <a16:creationId xmlns="" xmlns:a16="http://schemas.microsoft.com/office/drawing/2014/main" id="{E88C52D2-8668-4AFF-AA9A-8B1D330157A0}"/>
              </a:ext>
            </a:extLst>
          </p:cNvPr>
          <p:cNvSpPr txBox="1"/>
          <p:nvPr/>
        </p:nvSpPr>
        <p:spPr>
          <a:xfrm>
            <a:off x="1096927" y="3463644"/>
            <a:ext cx="7248999"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369236"/>
                </a:solidFill>
                <a:effectLst/>
                <a:uLnTx/>
                <a:uFillTx/>
                <a:latin typeface="Comic Sans MS" panose="030F0702030302020204" pitchFamily="66" charset="0"/>
                <a:ea typeface="+mn-ea"/>
                <a:cs typeface="Arial" panose="020B0604020202020204" pitchFamily="34" charset="0"/>
              </a:rPr>
              <a:t>Message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369236"/>
              </a:solidFill>
              <a:effectLst/>
              <a:uLnTx/>
              <a:uFillTx/>
              <a:latin typeface="Comic Sans MS" panose="030F0702030302020204" pitchFamily="66"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Your message should: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inform</a:t>
            </a: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 others about what can be recycled in your area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inspire</a:t>
            </a: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 </a:t>
            </a:r>
            <a:r>
              <a:rPr kumimoji="0" lang="en-GB" sz="16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Arial" panose="020B0604020202020204" pitchFamily="34" charset="0"/>
              </a:rPr>
              <a:t>everyone to </a:t>
            </a:r>
            <a:r>
              <a:rPr kumimoji="0" lang="en-GB"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recycle more</a:t>
            </a: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a:t>
            </a:r>
            <a:r>
              <a:rPr kumimoji="0" lang="en-GB"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 </a:t>
            </a: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and recycle </a:t>
            </a:r>
            <a:r>
              <a:rPr kumimoji="0" lang="en-GB"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better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be </a:t>
            </a:r>
            <a:r>
              <a:rPr kumimoji="0" lang="en-GB"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clear</a:t>
            </a: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 – don’t try to say too much at once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include some </a:t>
            </a:r>
            <a:r>
              <a:rPr kumimoji="0" lang="en-GB" sz="1600" b="1"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Arial" panose="020B0604020202020204" pitchFamily="34" charset="0"/>
              </a:rPr>
              <a:t>facts</a:t>
            </a:r>
            <a:endParaRPr kumimoji="0" lang="en-GB"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endParaRPr>
          </a:p>
        </p:txBody>
      </p:sp>
      <p:sp>
        <p:nvSpPr>
          <p:cNvPr id="2" name="Oval 1">
            <a:extLst>
              <a:ext uri="{FF2B5EF4-FFF2-40B4-BE49-F238E27FC236}">
                <a16:creationId xmlns="" xmlns:a16="http://schemas.microsoft.com/office/drawing/2014/main" id="{70CC01FC-304D-4F3D-9913-5B538D8BE864}"/>
              </a:ext>
            </a:extLst>
          </p:cNvPr>
          <p:cNvSpPr/>
          <p:nvPr/>
        </p:nvSpPr>
        <p:spPr>
          <a:xfrm>
            <a:off x="8476735" y="3269715"/>
            <a:ext cx="2644346" cy="2414393"/>
          </a:xfrm>
          <a:prstGeom prst="ellipse">
            <a:avLst/>
          </a:prstGeom>
          <a:solidFill>
            <a:srgbClr val="369236"/>
          </a:solidFill>
          <a:ln>
            <a:solidFill>
              <a:srgbClr val="3692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Look at the slides later on to help you come up with some ideas.</a:t>
            </a:r>
          </a:p>
        </p:txBody>
      </p:sp>
    </p:spTree>
    <p:extLst>
      <p:ext uri="{BB962C8B-B14F-4D97-AF65-F5344CB8AC3E}">
        <p14:creationId xmlns:p14="http://schemas.microsoft.com/office/powerpoint/2010/main" val="29159111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2BB307DF-07A5-A944-BB48-575DDA293E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8965"/>
          <a:stretch/>
        </p:blipFill>
        <p:spPr>
          <a:xfrm>
            <a:off x="0" y="1986454"/>
            <a:ext cx="12192000" cy="4871545"/>
          </a:xfrm>
          <a:prstGeom prst="rect">
            <a:avLst/>
          </a:prstGeom>
        </p:spPr>
      </p:pic>
      <p:sp>
        <p:nvSpPr>
          <p:cNvPr id="4" name="Content Placeholder 2">
            <a:extLst>
              <a:ext uri="{FF2B5EF4-FFF2-40B4-BE49-F238E27FC236}">
                <a16:creationId xmlns="" xmlns:a16="http://schemas.microsoft.com/office/drawing/2014/main" id="{CB3D1C78-C258-8741-A329-286ADC9EFF25}"/>
              </a:ext>
            </a:extLst>
          </p:cNvPr>
          <p:cNvSpPr>
            <a:spLocks noGrp="1"/>
          </p:cNvSpPr>
          <p:nvPr>
            <p:ph idx="1"/>
          </p:nvPr>
        </p:nvSpPr>
        <p:spPr>
          <a:xfrm>
            <a:off x="2972784" y="2128344"/>
            <a:ext cx="7847616" cy="4871545"/>
          </a:xfrm>
        </p:spPr>
        <p:txBody>
          <a:bodyPr>
            <a:normAutofit/>
          </a:bodyPr>
          <a:lstStyle/>
          <a:p>
            <a:pPr marL="0" indent="0">
              <a:buNone/>
            </a:pPr>
            <a:endParaRPr lang="en-GB" sz="1800" b="1" dirty="0">
              <a:solidFill>
                <a:srgbClr val="369236"/>
              </a:solidFill>
              <a:latin typeface="Arial" panose="020B0604020202020204" pitchFamily="34" charset="0"/>
              <a:cs typeface="Arial" panose="020B0604020202020204" pitchFamily="34" charset="0"/>
            </a:endParaRPr>
          </a:p>
          <a:p>
            <a:r>
              <a:rPr lang="en-GB" sz="1800" b="1" dirty="0">
                <a:latin typeface="Comic Sans MS" panose="030F0702030302020204" pitchFamily="66" charset="0"/>
                <a:cs typeface="Arial" panose="020B0604020202020204" pitchFamily="34" charset="0"/>
              </a:rPr>
              <a:t>Recycle plastic bags at the supermarket.</a:t>
            </a:r>
          </a:p>
          <a:p>
            <a:r>
              <a:rPr lang="en-GB" sz="1800" b="1" dirty="0">
                <a:latin typeface="Comic Sans MS" panose="030F0702030302020204" pitchFamily="66" charset="0"/>
                <a:cs typeface="Arial" panose="020B0604020202020204" pitchFamily="34" charset="0"/>
              </a:rPr>
              <a:t>Put recycling bins in every room of the house.</a:t>
            </a:r>
          </a:p>
          <a:p>
            <a:r>
              <a:rPr lang="en-GB" sz="1800" b="1" dirty="0">
                <a:latin typeface="Comic Sans MS" panose="030F0702030302020204" pitchFamily="66" charset="0"/>
                <a:cs typeface="Arial" panose="020B0604020202020204" pitchFamily="34" charset="0"/>
              </a:rPr>
              <a:t>Remember to recycle items from the bathroom.</a:t>
            </a:r>
          </a:p>
          <a:p>
            <a:r>
              <a:rPr lang="en-GB" sz="1800" b="1" dirty="0">
                <a:latin typeface="Comic Sans MS" panose="030F0702030302020204" pitchFamily="66" charset="0"/>
                <a:cs typeface="Arial" panose="020B0604020202020204" pitchFamily="34" charset="0"/>
              </a:rPr>
              <a:t>Squash plastic bottles and replace the lids before recycling them.</a:t>
            </a:r>
          </a:p>
          <a:p>
            <a:r>
              <a:rPr lang="en-GB" sz="1800" b="1" dirty="0">
                <a:latin typeface="Comic Sans MS" panose="030F0702030302020204" pitchFamily="66" charset="0"/>
                <a:cs typeface="Arial" panose="020B0604020202020204" pitchFamily="34" charset="0"/>
              </a:rPr>
              <a:t>Recycle batteries using the bin at school.</a:t>
            </a:r>
          </a:p>
          <a:p>
            <a:r>
              <a:rPr lang="en-GB" sz="1800" b="1" dirty="0">
                <a:latin typeface="Comic Sans MS" panose="030F0702030302020204" pitchFamily="66" charset="0"/>
                <a:cs typeface="Arial" panose="020B0604020202020204" pitchFamily="34" charset="0"/>
              </a:rPr>
              <a:t>Learn the different recycling symbols.</a:t>
            </a:r>
          </a:p>
          <a:p>
            <a:r>
              <a:rPr lang="en-GB" sz="1800" b="1" dirty="0">
                <a:latin typeface="Comic Sans MS" panose="030F0702030302020204" pitchFamily="66" charset="0"/>
                <a:cs typeface="Arial" panose="020B0604020202020204" pitchFamily="34" charset="0"/>
              </a:rPr>
              <a:t>Make sure to recycle aluminium foil.</a:t>
            </a:r>
          </a:p>
          <a:p>
            <a:r>
              <a:rPr lang="en-GB" sz="1800" b="1" dirty="0">
                <a:latin typeface="Comic Sans MS" panose="030F0702030302020204" pitchFamily="66" charset="0"/>
                <a:cs typeface="Arial" panose="020B0604020202020204" pitchFamily="34" charset="0"/>
              </a:rPr>
              <a:t>Use the Recycling Locator to help you recycle better!</a:t>
            </a:r>
          </a:p>
          <a:p>
            <a:pPr marL="0" indent="0">
              <a:buNone/>
            </a:pPr>
            <a:endParaRPr lang="en-GB" sz="1800" b="1" dirty="0">
              <a:solidFill>
                <a:srgbClr val="369236"/>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 xmlns:a16="http://schemas.microsoft.com/office/drawing/2014/main" id="{065CAFD0-1B30-4203-8559-2DDA22C33E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60730" y="90792"/>
            <a:ext cx="7870539" cy="2411392"/>
          </a:xfrm>
          <a:prstGeom prst="rect">
            <a:avLst/>
          </a:prstGeom>
        </p:spPr>
      </p:pic>
      <p:sp>
        <p:nvSpPr>
          <p:cNvPr id="7" name="Content Placeholder 2">
            <a:extLst>
              <a:ext uri="{FF2B5EF4-FFF2-40B4-BE49-F238E27FC236}">
                <a16:creationId xmlns="" xmlns:a16="http://schemas.microsoft.com/office/drawing/2014/main" id="{81C3F12F-594C-4DAF-83AD-C3937E4D30C4}"/>
              </a:ext>
            </a:extLst>
          </p:cNvPr>
          <p:cNvSpPr txBox="1">
            <a:spLocks/>
          </p:cNvSpPr>
          <p:nvPr/>
        </p:nvSpPr>
        <p:spPr>
          <a:xfrm>
            <a:off x="2677067" y="1000015"/>
            <a:ext cx="6837863" cy="112832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276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Arial" panose="020B0604020202020204" pitchFamily="34" charset="0"/>
              </a:rPr>
              <a:t>Below and on the next few slides are some ideas you might want to use on your poster.</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9198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823C5228-FC58-7E4D-B165-C7661187E2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9583"/>
          <a:stretch/>
        </p:blipFill>
        <p:spPr>
          <a:xfrm>
            <a:off x="0" y="2028825"/>
            <a:ext cx="12192000" cy="4829175"/>
          </a:xfrm>
          <a:prstGeom prst="rect">
            <a:avLst/>
          </a:prstGeom>
        </p:spPr>
      </p:pic>
      <p:pic>
        <p:nvPicPr>
          <p:cNvPr id="11" name="Picture 10">
            <a:extLst>
              <a:ext uri="{FF2B5EF4-FFF2-40B4-BE49-F238E27FC236}">
                <a16:creationId xmlns="" xmlns:a16="http://schemas.microsoft.com/office/drawing/2014/main" id="{3AC6D1FE-5D64-F847-A530-AB2FE0FCD7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4167" y="1434594"/>
            <a:ext cx="2665809" cy="2889086"/>
          </a:xfrm>
          <a:prstGeom prst="rect">
            <a:avLst/>
          </a:prstGeom>
        </p:spPr>
      </p:pic>
      <p:pic>
        <p:nvPicPr>
          <p:cNvPr id="13" name="Picture 12" descr="A close up of a logo&#10;&#10;Description automatically generated">
            <a:extLst>
              <a:ext uri="{FF2B5EF4-FFF2-40B4-BE49-F238E27FC236}">
                <a16:creationId xmlns="" xmlns:a16="http://schemas.microsoft.com/office/drawing/2014/main" id="{C292EFCF-AD62-CA4E-98FD-D7755838E8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69618" y="1487347"/>
            <a:ext cx="2665809" cy="2889086"/>
          </a:xfrm>
          <a:prstGeom prst="rect">
            <a:avLst/>
          </a:prstGeom>
        </p:spPr>
      </p:pic>
      <p:pic>
        <p:nvPicPr>
          <p:cNvPr id="33" name="Picture 32">
            <a:extLst>
              <a:ext uri="{FF2B5EF4-FFF2-40B4-BE49-F238E27FC236}">
                <a16:creationId xmlns="" xmlns:a16="http://schemas.microsoft.com/office/drawing/2014/main" id="{2C7C1773-BD22-2A49-9E1A-9815AA1A5A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1434594"/>
            <a:ext cx="2665809" cy="2889086"/>
          </a:xfrm>
          <a:prstGeom prst="rect">
            <a:avLst/>
          </a:prstGeom>
        </p:spPr>
      </p:pic>
      <p:pic>
        <p:nvPicPr>
          <p:cNvPr id="34" name="Picture 33" descr="A close up of a logo&#10;&#10;Description automatically generated">
            <a:extLst>
              <a:ext uri="{FF2B5EF4-FFF2-40B4-BE49-F238E27FC236}">
                <a16:creationId xmlns="" xmlns:a16="http://schemas.microsoft.com/office/drawing/2014/main" id="{826107E5-1442-144C-AA81-675150BE63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24518" y="1504280"/>
            <a:ext cx="2665809" cy="2889086"/>
          </a:xfrm>
          <a:prstGeom prst="rect">
            <a:avLst/>
          </a:prstGeom>
        </p:spPr>
      </p:pic>
      <p:sp>
        <p:nvSpPr>
          <p:cNvPr id="3" name="Content Placeholder 2">
            <a:extLst>
              <a:ext uri="{FF2B5EF4-FFF2-40B4-BE49-F238E27FC236}">
                <a16:creationId xmlns="" xmlns:a16="http://schemas.microsoft.com/office/drawing/2014/main" id="{3C69F793-0242-4B34-959F-5D773E80397A}"/>
              </a:ext>
            </a:extLst>
          </p:cNvPr>
          <p:cNvSpPr>
            <a:spLocks noGrp="1"/>
          </p:cNvSpPr>
          <p:nvPr>
            <p:ph idx="1"/>
          </p:nvPr>
        </p:nvSpPr>
        <p:spPr>
          <a:xfrm>
            <a:off x="9181743" y="1859881"/>
            <a:ext cx="2277533" cy="2583531"/>
          </a:xfrm>
        </p:spPr>
        <p:txBody>
          <a:bodyPr>
            <a:normAutofit/>
          </a:bodyPr>
          <a:lstStyle/>
          <a:p>
            <a:pPr marL="0" indent="0">
              <a:lnSpc>
                <a:spcPts val="2780"/>
              </a:lnSpc>
              <a:buNone/>
            </a:pPr>
            <a:r>
              <a:rPr lang="en-US" sz="1800" dirty="0">
                <a:solidFill>
                  <a:schemeClr val="bg1"/>
                </a:solidFill>
                <a:latin typeface="Comic Sans MS" panose="030F0702030302020204" pitchFamily="66" charset="0"/>
                <a:cs typeface="Arial" panose="020B0604020202020204" pitchFamily="34" charset="0"/>
              </a:rPr>
              <a:t>The UK recycles about ___% of its cans. Countries like Brazil recycle nearly 100% of their cans.</a:t>
            </a:r>
          </a:p>
          <a:p>
            <a:pPr marL="0" indent="0">
              <a:lnSpc>
                <a:spcPct val="100000"/>
              </a:lnSpc>
              <a:buNone/>
            </a:pPr>
            <a:endParaRPr lang="en-GB" dirty="0">
              <a:solidFill>
                <a:schemeClr val="bg1"/>
              </a:solidFill>
            </a:endParaRPr>
          </a:p>
          <a:p>
            <a:pPr marL="0" indent="0">
              <a:lnSpc>
                <a:spcPct val="100000"/>
              </a:lnSpc>
              <a:buNone/>
            </a:pPr>
            <a:endParaRPr lang="en-GB" sz="2400" dirty="0">
              <a:solidFill>
                <a:schemeClr val="bg1"/>
              </a:solidFill>
            </a:endParaRPr>
          </a:p>
          <a:p>
            <a:pPr marL="0" indent="0">
              <a:buNone/>
            </a:pPr>
            <a:endParaRPr lang="en-GB" sz="3600" dirty="0">
              <a:solidFill>
                <a:schemeClr val="bg1"/>
              </a:solidFill>
            </a:endParaRPr>
          </a:p>
        </p:txBody>
      </p:sp>
      <p:sp>
        <p:nvSpPr>
          <p:cNvPr id="5" name="TextBox 4"/>
          <p:cNvSpPr txBox="1"/>
          <p:nvPr/>
        </p:nvSpPr>
        <p:spPr>
          <a:xfrm>
            <a:off x="1931928" y="527650"/>
            <a:ext cx="65"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 xmlns:a16="http://schemas.microsoft.com/office/drawing/2014/main" id="{6E26B246-52B7-5C4A-9049-4E30E6E80DF6}"/>
              </a:ext>
            </a:extLst>
          </p:cNvPr>
          <p:cNvSpPr txBox="1"/>
          <p:nvPr/>
        </p:nvSpPr>
        <p:spPr>
          <a:xfrm>
            <a:off x="9871633" y="2230990"/>
            <a:ext cx="5007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75</a:t>
            </a:r>
            <a:endPar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 xmlns:a16="http://schemas.microsoft.com/office/drawing/2014/main" id="{B76CC13E-6F1C-BF4B-8467-2D363DD9B1E2}"/>
              </a:ext>
            </a:extLst>
          </p:cNvPr>
          <p:cNvSpPr/>
          <p:nvPr/>
        </p:nvSpPr>
        <p:spPr>
          <a:xfrm>
            <a:off x="680884" y="1813362"/>
            <a:ext cx="1973060" cy="1855829"/>
          </a:xfrm>
          <a:prstGeom prst="rect">
            <a:avLst/>
          </a:prstGeom>
        </p:spPr>
        <p:txBody>
          <a:bodyPr wrap="square">
            <a:spAutoFit/>
          </a:bodyPr>
          <a:lstStyle/>
          <a:p>
            <a:pPr marL="0" marR="0" lvl="0" indent="0" algn="l" defTabSz="914400" rtl="0" eaLnBrk="1" fontAlgn="auto" latinLnBrk="0" hangingPunct="1">
              <a:lnSpc>
                <a:spcPts val="276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mic Sans MS" panose="030F0702030302020204" pitchFamily="66" charset="0"/>
                <a:cs typeface="Arial" panose="020B0604020202020204" pitchFamily="34" charset="0"/>
              </a:rPr>
              <a:t>In the UK, we recycle roughly ___% of our household waste.</a:t>
            </a:r>
          </a:p>
        </p:txBody>
      </p:sp>
      <p:sp>
        <p:nvSpPr>
          <p:cNvPr id="8" name="Rectangle 7">
            <a:extLst>
              <a:ext uri="{FF2B5EF4-FFF2-40B4-BE49-F238E27FC236}">
                <a16:creationId xmlns="" xmlns:a16="http://schemas.microsoft.com/office/drawing/2014/main" id="{35C584EF-6E00-D745-ABFB-F5EFD730A5F9}"/>
              </a:ext>
            </a:extLst>
          </p:cNvPr>
          <p:cNvSpPr/>
          <p:nvPr/>
        </p:nvSpPr>
        <p:spPr>
          <a:xfrm>
            <a:off x="3562806" y="1789592"/>
            <a:ext cx="2283069" cy="2209516"/>
          </a:xfrm>
          <a:prstGeom prst="rect">
            <a:avLst/>
          </a:prstGeom>
        </p:spPr>
        <p:txBody>
          <a:bodyPr wrap="square">
            <a:spAutoFit/>
          </a:bodyPr>
          <a:lstStyle/>
          <a:p>
            <a:pPr marL="0" marR="0" lvl="0" indent="0" algn="l" defTabSz="914400" rtl="0" eaLnBrk="1" fontAlgn="auto" latinLnBrk="0" hangingPunct="1">
              <a:lnSpc>
                <a:spcPts val="276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mic Sans MS" panose="030F0702030302020204" pitchFamily="66" charset="0"/>
                <a:cs typeface="Arial" panose="020B0604020202020204" pitchFamily="34" charset="0"/>
              </a:rPr>
              <a:t>Every house in the UK throws away over _____ kilograms of waste each year on average.</a:t>
            </a:r>
          </a:p>
        </p:txBody>
      </p:sp>
      <p:sp>
        <p:nvSpPr>
          <p:cNvPr id="20" name="TextBox 19">
            <a:extLst>
              <a:ext uri="{FF2B5EF4-FFF2-40B4-BE49-F238E27FC236}">
                <a16:creationId xmlns="" xmlns:a16="http://schemas.microsoft.com/office/drawing/2014/main" id="{8DCD97BE-6A7C-0F43-8AE1-7E72B17D5388}"/>
              </a:ext>
            </a:extLst>
          </p:cNvPr>
          <p:cNvSpPr txBox="1"/>
          <p:nvPr/>
        </p:nvSpPr>
        <p:spPr>
          <a:xfrm>
            <a:off x="713897" y="2512653"/>
            <a:ext cx="5007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45</a:t>
            </a:r>
            <a:endPar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 xmlns:a16="http://schemas.microsoft.com/office/drawing/2014/main" id="{71ACAD60-01C6-A94F-9258-E5E16AEAC4F7}"/>
              </a:ext>
            </a:extLst>
          </p:cNvPr>
          <p:cNvSpPr/>
          <p:nvPr/>
        </p:nvSpPr>
        <p:spPr>
          <a:xfrm>
            <a:off x="6333687" y="1829969"/>
            <a:ext cx="2365456" cy="1850443"/>
          </a:xfrm>
          <a:prstGeom prst="rect">
            <a:avLst/>
          </a:prstGeom>
        </p:spPr>
        <p:txBody>
          <a:bodyPr wrap="square">
            <a:spAutoFit/>
          </a:bodyPr>
          <a:lstStyle/>
          <a:p>
            <a:pPr marL="0" marR="0" lvl="0" indent="0" algn="l" defTabSz="914400" rtl="0" eaLnBrk="1" fontAlgn="auto" latinLnBrk="0" hangingPunct="1">
              <a:lnSpc>
                <a:spcPts val="276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mic Sans MS" panose="030F0702030302020204" pitchFamily="66" charset="0"/>
                <a:cs typeface="Arial" panose="020B0604020202020204" pitchFamily="34" charset="0"/>
              </a:rPr>
              <a:t>It takes ___% less energy to make a newspaper from recycled materials, rather than new.</a:t>
            </a:r>
          </a:p>
        </p:txBody>
      </p:sp>
      <p:sp>
        <p:nvSpPr>
          <p:cNvPr id="21" name="TextBox 20">
            <a:extLst>
              <a:ext uri="{FF2B5EF4-FFF2-40B4-BE49-F238E27FC236}">
                <a16:creationId xmlns="" xmlns:a16="http://schemas.microsoft.com/office/drawing/2014/main" id="{0B29BB61-36C8-2A4D-AC92-E6AB07A57357}"/>
              </a:ext>
            </a:extLst>
          </p:cNvPr>
          <p:cNvSpPr txBox="1"/>
          <p:nvPr/>
        </p:nvSpPr>
        <p:spPr>
          <a:xfrm>
            <a:off x="4068947" y="2512702"/>
            <a:ext cx="828770" cy="4000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1,000</a:t>
            </a:r>
            <a:endParaRPr kumimoji="0" lang="en-GB"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 xmlns:a16="http://schemas.microsoft.com/office/drawing/2014/main" id="{00892952-8136-1540-9548-5B31103EF98A}"/>
              </a:ext>
            </a:extLst>
          </p:cNvPr>
          <p:cNvSpPr txBox="1"/>
          <p:nvPr/>
        </p:nvSpPr>
        <p:spPr>
          <a:xfrm>
            <a:off x="7336875" y="1830880"/>
            <a:ext cx="5007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70</a:t>
            </a:r>
            <a:endPar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 xmlns:a16="http://schemas.microsoft.com/office/drawing/2014/main" id="{7F07C052-DA39-441B-BD1E-F08ABEFA13BA}"/>
              </a:ext>
            </a:extLst>
          </p:cNvPr>
          <p:cNvSpPr txBox="1"/>
          <p:nvPr/>
        </p:nvSpPr>
        <p:spPr>
          <a:xfrm>
            <a:off x="1214640" y="220717"/>
            <a:ext cx="991581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Before the numbers appear (when you click), can you estimate what they will be?</a:t>
            </a:r>
          </a:p>
        </p:txBody>
      </p:sp>
    </p:spTree>
    <p:extLst>
      <p:ext uri="{BB962C8B-B14F-4D97-AF65-F5344CB8AC3E}">
        <p14:creationId xmlns:p14="http://schemas.microsoft.com/office/powerpoint/2010/main" val="315156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0"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823C5228-FC58-7E4D-B165-C7661187E2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9306"/>
          <a:stretch/>
        </p:blipFill>
        <p:spPr>
          <a:xfrm>
            <a:off x="0" y="1962149"/>
            <a:ext cx="12192000" cy="4848225"/>
          </a:xfrm>
          <a:prstGeom prst="rect">
            <a:avLst/>
          </a:prstGeom>
        </p:spPr>
      </p:pic>
      <p:pic>
        <p:nvPicPr>
          <p:cNvPr id="12" name="Picture 11">
            <a:extLst>
              <a:ext uri="{FF2B5EF4-FFF2-40B4-BE49-F238E27FC236}">
                <a16:creationId xmlns="" xmlns:a16="http://schemas.microsoft.com/office/drawing/2014/main" id="{E06AFDEC-7F6B-9D4A-9FEE-BB4F1136E3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5908" y="1604597"/>
            <a:ext cx="2665809" cy="2411392"/>
          </a:xfrm>
          <a:prstGeom prst="rect">
            <a:avLst/>
          </a:prstGeom>
        </p:spPr>
      </p:pic>
      <p:sp>
        <p:nvSpPr>
          <p:cNvPr id="2" name="Rectangle 1">
            <a:extLst>
              <a:ext uri="{FF2B5EF4-FFF2-40B4-BE49-F238E27FC236}">
                <a16:creationId xmlns="" xmlns:a16="http://schemas.microsoft.com/office/drawing/2014/main" id="{05C48110-C7B0-0E48-BA6D-4CF80C050823}"/>
              </a:ext>
            </a:extLst>
          </p:cNvPr>
          <p:cNvSpPr/>
          <p:nvPr/>
        </p:nvSpPr>
        <p:spPr>
          <a:xfrm>
            <a:off x="1970617" y="1890231"/>
            <a:ext cx="2186893" cy="1850507"/>
          </a:xfrm>
          <a:prstGeom prst="rect">
            <a:avLst/>
          </a:prstGeom>
        </p:spPr>
        <p:txBody>
          <a:bodyPr wrap="square">
            <a:spAutoFit/>
          </a:bodyPr>
          <a:lstStyle/>
          <a:p>
            <a:pPr marL="0" marR="0" lvl="0" indent="0" algn="l" defTabSz="914400" rtl="0" eaLnBrk="1" fontAlgn="auto" latinLnBrk="0" hangingPunct="1">
              <a:lnSpc>
                <a:spcPts val="276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Over __________ </a:t>
            </a: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tonnes</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of paper and card was not captured for recycling in 2017.</a:t>
            </a:r>
          </a:p>
        </p:txBody>
      </p:sp>
      <p:pic>
        <p:nvPicPr>
          <p:cNvPr id="13" name="Picture 12" descr="A close up of a logo&#10;&#10;Description automatically generated">
            <a:extLst>
              <a:ext uri="{FF2B5EF4-FFF2-40B4-BE49-F238E27FC236}">
                <a16:creationId xmlns="" xmlns:a16="http://schemas.microsoft.com/office/drawing/2014/main" id="{58A9F3A1-1C28-9041-AAE3-489E47DBBCC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01359" y="1657350"/>
            <a:ext cx="2665809" cy="2411392"/>
          </a:xfrm>
          <a:prstGeom prst="rect">
            <a:avLst/>
          </a:prstGeom>
        </p:spPr>
      </p:pic>
      <p:sp>
        <p:nvSpPr>
          <p:cNvPr id="4" name="Rectangle 3">
            <a:extLst>
              <a:ext uri="{FF2B5EF4-FFF2-40B4-BE49-F238E27FC236}">
                <a16:creationId xmlns="" xmlns:a16="http://schemas.microsoft.com/office/drawing/2014/main" id="{C00529C6-14E7-D549-AEAB-5D6179DFC3F4}"/>
              </a:ext>
            </a:extLst>
          </p:cNvPr>
          <p:cNvSpPr/>
          <p:nvPr/>
        </p:nvSpPr>
        <p:spPr>
          <a:xfrm>
            <a:off x="4956899" y="1890231"/>
            <a:ext cx="2036394" cy="1850507"/>
          </a:xfrm>
          <a:prstGeom prst="rect">
            <a:avLst/>
          </a:prstGeom>
        </p:spPr>
        <p:txBody>
          <a:bodyPr wrap="square">
            <a:spAutoFit/>
          </a:bodyPr>
          <a:lstStyle/>
          <a:p>
            <a:pPr marL="0" marR="0" lvl="0" indent="0" algn="l" defTabSz="914400" rtl="0" eaLnBrk="1" fontAlgn="auto" latinLnBrk="0" hangingPunct="1">
              <a:lnSpc>
                <a:spcPts val="276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Plastic bottles that end up in the ocean take ____ years to fully break down.</a:t>
            </a:r>
          </a:p>
        </p:txBody>
      </p:sp>
      <p:pic>
        <p:nvPicPr>
          <p:cNvPr id="14" name="Picture 13">
            <a:extLst>
              <a:ext uri="{FF2B5EF4-FFF2-40B4-BE49-F238E27FC236}">
                <a16:creationId xmlns="" xmlns:a16="http://schemas.microsoft.com/office/drawing/2014/main" id="{DE28A780-A397-F242-B0F8-23723239A4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8225" y="1604597"/>
            <a:ext cx="2665809" cy="2411392"/>
          </a:xfrm>
          <a:prstGeom prst="rect">
            <a:avLst/>
          </a:prstGeom>
        </p:spPr>
      </p:pic>
      <p:sp>
        <p:nvSpPr>
          <p:cNvPr id="3" name="Content Placeholder 2">
            <a:extLst>
              <a:ext uri="{FF2B5EF4-FFF2-40B4-BE49-F238E27FC236}">
                <a16:creationId xmlns="" xmlns:a16="http://schemas.microsoft.com/office/drawing/2014/main" id="{3C69F793-0242-4B34-959F-5D773E80397A}"/>
              </a:ext>
            </a:extLst>
          </p:cNvPr>
          <p:cNvSpPr>
            <a:spLocks noGrp="1"/>
          </p:cNvSpPr>
          <p:nvPr>
            <p:ph idx="1"/>
          </p:nvPr>
        </p:nvSpPr>
        <p:spPr>
          <a:xfrm>
            <a:off x="7711017" y="1871789"/>
            <a:ext cx="2345266" cy="2689627"/>
          </a:xfrm>
        </p:spPr>
        <p:txBody>
          <a:bodyPr>
            <a:normAutofit/>
          </a:bodyPr>
          <a:lstStyle/>
          <a:p>
            <a:pPr marL="0" indent="0">
              <a:lnSpc>
                <a:spcPts val="2760"/>
              </a:lnSpc>
              <a:buNone/>
            </a:pPr>
            <a:r>
              <a:rPr lang="en-US" sz="1800" dirty="0">
                <a:solidFill>
                  <a:schemeClr val="bg1"/>
                </a:solidFill>
                <a:latin typeface="Arial" panose="020B0604020202020204" pitchFamily="34" charset="0"/>
                <a:cs typeface="Arial" panose="020B0604020202020204" pitchFamily="34" charset="0"/>
              </a:rPr>
              <a:t>In the UK we use roughly _________ plastic bottles a day, of which _________ are not recycled.</a:t>
            </a:r>
          </a:p>
          <a:p>
            <a:pPr marL="0" indent="0">
              <a:lnSpc>
                <a:spcPct val="100000"/>
              </a:lnSpc>
              <a:buNone/>
            </a:pPr>
            <a:endParaRPr lang="en-GB" dirty="0"/>
          </a:p>
          <a:p>
            <a:pPr marL="0" indent="0">
              <a:lnSpc>
                <a:spcPct val="100000"/>
              </a:lnSpc>
              <a:buNone/>
            </a:pPr>
            <a:endParaRPr lang="en-GB" sz="2400" dirty="0"/>
          </a:p>
          <a:p>
            <a:pPr marL="0" indent="0">
              <a:buNone/>
            </a:pPr>
            <a:endParaRPr lang="en-GB" sz="3600" dirty="0"/>
          </a:p>
        </p:txBody>
      </p:sp>
      <p:sp>
        <p:nvSpPr>
          <p:cNvPr id="5" name="TextBox 4"/>
          <p:cNvSpPr txBox="1"/>
          <p:nvPr/>
        </p:nvSpPr>
        <p:spPr>
          <a:xfrm>
            <a:off x="1934402" y="697653"/>
            <a:ext cx="65"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4FA40C5A-BFF0-7F4C-A81E-2594E979E4E6}"/>
              </a:ext>
            </a:extLst>
          </p:cNvPr>
          <p:cNvSpPr txBox="1"/>
          <p:nvPr/>
        </p:nvSpPr>
        <p:spPr>
          <a:xfrm>
            <a:off x="2572443" y="1871789"/>
            <a:ext cx="13939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1,000,000 </a:t>
            </a:r>
            <a:endParaRPr kumimoji="0" lang="en-GB"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 xmlns:a16="http://schemas.microsoft.com/office/drawing/2014/main" id="{A3F0C88E-2FF9-3846-891F-22595FC8AF86}"/>
              </a:ext>
            </a:extLst>
          </p:cNvPr>
          <p:cNvSpPr txBox="1"/>
          <p:nvPr/>
        </p:nvSpPr>
        <p:spPr>
          <a:xfrm>
            <a:off x="6167632" y="2563283"/>
            <a:ext cx="6536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450</a:t>
            </a:r>
            <a:endParaRPr kumimoji="0" lang="en-GB"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 xmlns:a16="http://schemas.microsoft.com/office/drawing/2014/main" id="{2ACB0576-8502-924C-A061-28BB712EE2F3}"/>
              </a:ext>
            </a:extLst>
          </p:cNvPr>
          <p:cNvSpPr txBox="1"/>
          <p:nvPr/>
        </p:nvSpPr>
        <p:spPr>
          <a:xfrm>
            <a:off x="8510406" y="2210479"/>
            <a:ext cx="15025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38,500,000</a:t>
            </a:r>
            <a:endPar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 xmlns:a16="http://schemas.microsoft.com/office/drawing/2014/main" id="{12F7C9A4-C374-4D7F-B35B-7B98717E7A6C}"/>
              </a:ext>
            </a:extLst>
          </p:cNvPr>
          <p:cNvSpPr txBox="1"/>
          <p:nvPr/>
        </p:nvSpPr>
        <p:spPr>
          <a:xfrm>
            <a:off x="8597655" y="2913179"/>
            <a:ext cx="15025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15,000,000</a:t>
            </a:r>
            <a:endPar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044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823C5228-FC58-7E4D-B165-C7661187E2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0694"/>
          <a:stretch/>
        </p:blipFill>
        <p:spPr>
          <a:xfrm>
            <a:off x="0" y="2105024"/>
            <a:ext cx="12192000" cy="4752975"/>
          </a:xfrm>
          <a:prstGeom prst="rect">
            <a:avLst/>
          </a:prstGeom>
        </p:spPr>
      </p:pic>
      <p:sp>
        <p:nvSpPr>
          <p:cNvPr id="2" name="Rectangle 1">
            <a:extLst>
              <a:ext uri="{FF2B5EF4-FFF2-40B4-BE49-F238E27FC236}">
                <a16:creationId xmlns="" xmlns:a16="http://schemas.microsoft.com/office/drawing/2014/main" id="{05C48110-C7B0-0E48-BA6D-4CF80C050823}"/>
              </a:ext>
            </a:extLst>
          </p:cNvPr>
          <p:cNvSpPr/>
          <p:nvPr/>
        </p:nvSpPr>
        <p:spPr>
          <a:xfrm>
            <a:off x="1989667" y="2671281"/>
            <a:ext cx="2186893" cy="1850507"/>
          </a:xfrm>
          <a:prstGeom prst="rect">
            <a:avLst/>
          </a:prstGeom>
        </p:spPr>
        <p:txBody>
          <a:bodyPr wrap="square">
            <a:spAutoFit/>
          </a:bodyPr>
          <a:lstStyle/>
          <a:p>
            <a:pPr marL="0" marR="0" lvl="0" indent="0" algn="l" defTabSz="914400" rtl="0" eaLnBrk="1" fontAlgn="auto" latinLnBrk="0" hangingPunct="1">
              <a:lnSpc>
                <a:spcPts val="276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Over __________ </a:t>
            </a: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tonnes</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 paper and card was not captured for recycling in 2017.</a:t>
            </a:r>
          </a:p>
        </p:txBody>
      </p:sp>
      <p:pic>
        <p:nvPicPr>
          <p:cNvPr id="14" name="Picture 13">
            <a:extLst>
              <a:ext uri="{FF2B5EF4-FFF2-40B4-BE49-F238E27FC236}">
                <a16:creationId xmlns="" xmlns:a16="http://schemas.microsoft.com/office/drawing/2014/main" id="{DE28A780-A397-F242-B0F8-23723239A4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80985" y="2338692"/>
            <a:ext cx="7870539" cy="2411392"/>
          </a:xfrm>
          <a:prstGeom prst="rect">
            <a:avLst/>
          </a:prstGeom>
        </p:spPr>
      </p:pic>
      <p:sp>
        <p:nvSpPr>
          <p:cNvPr id="3" name="Content Placeholder 2">
            <a:extLst>
              <a:ext uri="{FF2B5EF4-FFF2-40B4-BE49-F238E27FC236}">
                <a16:creationId xmlns="" xmlns:a16="http://schemas.microsoft.com/office/drawing/2014/main" id="{3C69F793-0242-4B34-959F-5D773E80397A}"/>
              </a:ext>
            </a:extLst>
          </p:cNvPr>
          <p:cNvSpPr>
            <a:spLocks noGrp="1"/>
          </p:cNvSpPr>
          <p:nvPr>
            <p:ph idx="1"/>
          </p:nvPr>
        </p:nvSpPr>
        <p:spPr>
          <a:xfrm>
            <a:off x="3297322" y="3032369"/>
            <a:ext cx="6837863" cy="1128329"/>
          </a:xfrm>
        </p:spPr>
        <p:txBody>
          <a:bodyPr>
            <a:normAutofit fontScale="92500"/>
          </a:bodyPr>
          <a:lstStyle/>
          <a:p>
            <a:pPr marL="0" indent="0" algn="ctr">
              <a:lnSpc>
                <a:spcPts val="2760"/>
              </a:lnSpc>
              <a:buNone/>
            </a:pPr>
            <a:r>
              <a:rPr lang="en-US" sz="3600" dirty="0">
                <a:solidFill>
                  <a:schemeClr val="bg1"/>
                </a:solidFill>
                <a:latin typeface="Comic Sans MS" panose="030F0702030302020204" pitchFamily="66" charset="0"/>
                <a:cs typeface="Arial" panose="020B0604020202020204" pitchFamily="34" charset="0"/>
              </a:rPr>
              <a:t>We are looking forward to seeing all your wonderful posters!</a:t>
            </a:r>
          </a:p>
          <a:p>
            <a:pPr marL="0" indent="0">
              <a:lnSpc>
                <a:spcPct val="100000"/>
              </a:lnSpc>
              <a:buNone/>
            </a:pPr>
            <a:endParaRPr lang="en-GB" dirty="0"/>
          </a:p>
          <a:p>
            <a:pPr marL="0" indent="0">
              <a:lnSpc>
                <a:spcPct val="100000"/>
              </a:lnSpc>
              <a:buNone/>
            </a:pPr>
            <a:endParaRPr lang="en-GB" sz="2400" dirty="0"/>
          </a:p>
          <a:p>
            <a:pPr marL="0" indent="0">
              <a:buNone/>
            </a:pPr>
            <a:endParaRPr lang="en-GB" sz="3600" dirty="0"/>
          </a:p>
        </p:txBody>
      </p:sp>
      <p:sp>
        <p:nvSpPr>
          <p:cNvPr id="5" name="TextBox 4"/>
          <p:cNvSpPr txBox="1"/>
          <p:nvPr/>
        </p:nvSpPr>
        <p:spPr>
          <a:xfrm>
            <a:off x="1953452" y="1478703"/>
            <a:ext cx="65"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77248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6923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6DA9FE-3C89-4DCC-99F7-71E4651CA6F7}"/>
              </a:ext>
            </a:extLst>
          </p:cNvPr>
          <p:cNvSpPr>
            <a:spLocks noGrp="1"/>
          </p:cNvSpPr>
          <p:nvPr>
            <p:ph type="title"/>
          </p:nvPr>
        </p:nvSpPr>
        <p:spPr/>
        <p:txBody>
          <a:bodyPr/>
          <a:lstStyle/>
          <a:p>
            <a:pPr algn="ctr"/>
            <a:r>
              <a:rPr lang="en-GB" dirty="0">
                <a:latin typeface="Comic Sans MS" panose="030F0702030302020204" pitchFamily="66" charset="0"/>
              </a:rPr>
              <a:t>Eco Afternoon</a:t>
            </a:r>
          </a:p>
        </p:txBody>
      </p:sp>
      <p:graphicFrame>
        <p:nvGraphicFramePr>
          <p:cNvPr id="4" name="Table 3">
            <a:extLst>
              <a:ext uri="{FF2B5EF4-FFF2-40B4-BE49-F238E27FC236}">
                <a16:creationId xmlns="" xmlns:a16="http://schemas.microsoft.com/office/drawing/2014/main" id="{0D81B067-779F-4AF4-8F68-021D0C773FE4}"/>
              </a:ext>
            </a:extLst>
          </p:cNvPr>
          <p:cNvGraphicFramePr>
            <a:graphicFrameLocks noGrp="1"/>
          </p:cNvGraphicFramePr>
          <p:nvPr/>
        </p:nvGraphicFramePr>
        <p:xfrm>
          <a:off x="293915" y="719665"/>
          <a:ext cx="11609614" cy="5634245"/>
        </p:xfrm>
        <a:graphic>
          <a:graphicData uri="http://schemas.openxmlformats.org/drawingml/2006/table">
            <a:tbl>
              <a:tblPr firstRow="1" bandRow="1">
                <a:tableStyleId>{5C22544A-7EE6-4342-B048-85BDC9FD1C3A}</a:tableStyleId>
              </a:tblPr>
              <a:tblGrid>
                <a:gridCol w="7666054">
                  <a:extLst>
                    <a:ext uri="{9D8B030D-6E8A-4147-A177-3AD203B41FA5}">
                      <a16:colId xmlns="" xmlns:a16="http://schemas.microsoft.com/office/drawing/2014/main" val="3710090033"/>
                    </a:ext>
                  </a:extLst>
                </a:gridCol>
                <a:gridCol w="3943560">
                  <a:extLst>
                    <a:ext uri="{9D8B030D-6E8A-4147-A177-3AD203B41FA5}">
                      <a16:colId xmlns="" xmlns:a16="http://schemas.microsoft.com/office/drawing/2014/main" val="2822766338"/>
                    </a:ext>
                  </a:extLst>
                </a:gridCol>
              </a:tblGrid>
              <a:tr h="658928">
                <a:tc>
                  <a:txBody>
                    <a:bodyPr/>
                    <a:lstStyle/>
                    <a:p>
                      <a:r>
                        <a:rPr lang="en-GB" sz="3600" dirty="0">
                          <a:latin typeface="Comic Sans MS" panose="030F0702030302020204" pitchFamily="66" charset="0"/>
                        </a:rPr>
                        <a:t>Subject / Lesson</a:t>
                      </a:r>
                    </a:p>
                  </a:txBody>
                  <a:tcPr>
                    <a:solidFill>
                      <a:schemeClr val="accent6">
                        <a:lumMod val="50000"/>
                      </a:schemeClr>
                    </a:solidFill>
                  </a:tcPr>
                </a:tc>
                <a:tc>
                  <a:txBody>
                    <a:bodyPr/>
                    <a:lstStyle/>
                    <a:p>
                      <a:r>
                        <a:rPr lang="en-GB" sz="3600" dirty="0">
                          <a:latin typeface="Comic Sans MS" panose="030F0702030302020204" pitchFamily="66" charset="0"/>
                        </a:rPr>
                        <a:t>Time</a:t>
                      </a:r>
                    </a:p>
                  </a:txBody>
                  <a:tcPr>
                    <a:solidFill>
                      <a:schemeClr val="accent6">
                        <a:lumMod val="50000"/>
                      </a:schemeClr>
                    </a:solidFill>
                  </a:tcPr>
                </a:tc>
                <a:extLst>
                  <a:ext uri="{0D108BD9-81ED-4DB2-BD59-A6C34878D82A}">
                    <a16:rowId xmlns="" xmlns:a16="http://schemas.microsoft.com/office/drawing/2014/main" val="2501870924"/>
                  </a:ext>
                </a:extLst>
              </a:tr>
              <a:tr h="818893">
                <a:tc>
                  <a:txBody>
                    <a:bodyPr/>
                    <a:lstStyle/>
                    <a:p>
                      <a:r>
                        <a:rPr lang="en-GB" sz="3600" dirty="0">
                          <a:latin typeface="Comic Sans MS" panose="030F0702030302020204" pitchFamily="66" charset="0"/>
                        </a:rPr>
                        <a:t>Recycling </a:t>
                      </a:r>
                      <a:r>
                        <a:rPr lang="en-GB" sz="2000" dirty="0">
                          <a:latin typeface="Comic Sans MS" panose="030F0702030302020204" pitchFamily="66" charset="0"/>
                        </a:rPr>
                        <a:t>– create from recyclable materials </a:t>
                      </a:r>
                      <a:endParaRPr lang="en-GB" sz="3600" dirty="0">
                        <a:latin typeface="Comic Sans MS" panose="030F0702030302020204" pitchFamily="66" charset="0"/>
                      </a:endParaRPr>
                    </a:p>
                  </a:txBody>
                  <a:tcPr>
                    <a:solidFill>
                      <a:schemeClr val="accent6">
                        <a:lumMod val="40000"/>
                        <a:lumOff val="60000"/>
                      </a:schemeClr>
                    </a:solidFill>
                  </a:tcPr>
                </a:tc>
                <a:tc>
                  <a:txBody>
                    <a:bodyPr/>
                    <a:lstStyle/>
                    <a:p>
                      <a:r>
                        <a:rPr lang="en-GB" sz="3200" dirty="0">
                          <a:latin typeface="Comic Sans MS" panose="030F0702030302020204" pitchFamily="66" charset="0"/>
                        </a:rPr>
                        <a:t>45 minutes</a:t>
                      </a:r>
                    </a:p>
                  </a:txBody>
                  <a:tcPr>
                    <a:solidFill>
                      <a:schemeClr val="accent6">
                        <a:lumMod val="40000"/>
                        <a:lumOff val="60000"/>
                      </a:schemeClr>
                    </a:solidFill>
                  </a:tcPr>
                </a:tc>
                <a:extLst>
                  <a:ext uri="{0D108BD9-81ED-4DB2-BD59-A6C34878D82A}">
                    <a16:rowId xmlns="" xmlns:a16="http://schemas.microsoft.com/office/drawing/2014/main" val="325628353"/>
                  </a:ext>
                </a:extLst>
              </a:tr>
              <a:tr h="977134">
                <a:tc>
                  <a:txBody>
                    <a:bodyPr/>
                    <a:lstStyle/>
                    <a:p>
                      <a:r>
                        <a:rPr lang="en-GB" sz="3600" dirty="0">
                          <a:latin typeface="Comic Sans MS" panose="030F0702030302020204" pitchFamily="66" charset="0"/>
                        </a:rPr>
                        <a:t>Recycling</a:t>
                      </a:r>
                      <a:r>
                        <a:rPr lang="en-GB" sz="5400" dirty="0">
                          <a:latin typeface="Comic Sans MS" panose="030F0702030302020204" pitchFamily="66" charset="0"/>
                        </a:rPr>
                        <a:t> </a:t>
                      </a:r>
                      <a:r>
                        <a:rPr lang="en-GB" sz="2000" dirty="0">
                          <a:latin typeface="Comic Sans MS" panose="030F0702030302020204" pitchFamily="66" charset="0"/>
                        </a:rPr>
                        <a:t>– create a poster encouraging recycling</a:t>
                      </a:r>
                      <a:endParaRPr lang="en-GB" sz="5400" dirty="0">
                        <a:latin typeface="Comic Sans MS" panose="030F0702030302020204" pitchFamily="66" charset="0"/>
                      </a:endParaRPr>
                    </a:p>
                  </a:txBody>
                  <a:tcPr/>
                </a:tc>
                <a:tc>
                  <a:txBody>
                    <a:bodyPr/>
                    <a:lstStyle/>
                    <a:p>
                      <a:r>
                        <a:rPr lang="en-GB" sz="3200" dirty="0">
                          <a:latin typeface="Comic Sans MS" panose="030F0702030302020204" pitchFamily="66" charset="0"/>
                        </a:rPr>
                        <a:t>1 hour</a:t>
                      </a:r>
                    </a:p>
                  </a:txBody>
                  <a:tcPr/>
                </a:tc>
                <a:extLst>
                  <a:ext uri="{0D108BD9-81ED-4DB2-BD59-A6C34878D82A}">
                    <a16:rowId xmlns="" xmlns:a16="http://schemas.microsoft.com/office/drawing/2014/main" val="410806307"/>
                  </a:ext>
                </a:extLst>
              </a:tr>
              <a:tr h="878287">
                <a:tc>
                  <a:txBody>
                    <a:bodyPr/>
                    <a:lstStyle/>
                    <a:p>
                      <a:r>
                        <a:rPr lang="en-GB" sz="3600" dirty="0">
                          <a:latin typeface="Comic Sans MS" panose="030F0702030302020204" pitchFamily="66" charset="0"/>
                        </a:rPr>
                        <a:t>Physical Activity</a:t>
                      </a:r>
                    </a:p>
                  </a:txBody>
                  <a:tcPr>
                    <a:solidFill>
                      <a:schemeClr val="accent6">
                        <a:lumMod val="40000"/>
                        <a:lumOff val="60000"/>
                      </a:schemeClr>
                    </a:solidFill>
                  </a:tcPr>
                </a:tc>
                <a:tc>
                  <a:txBody>
                    <a:bodyPr/>
                    <a:lstStyle/>
                    <a:p>
                      <a:r>
                        <a:rPr lang="en-GB" sz="3200" dirty="0">
                          <a:latin typeface="Comic Sans MS" panose="030F0702030302020204" pitchFamily="66" charset="0"/>
                        </a:rPr>
                        <a:t>30 minutes</a:t>
                      </a:r>
                    </a:p>
                  </a:txBody>
                  <a:tcPr>
                    <a:solidFill>
                      <a:schemeClr val="accent6">
                        <a:lumMod val="40000"/>
                        <a:lumOff val="60000"/>
                      </a:schemeClr>
                    </a:solidFill>
                  </a:tcPr>
                </a:tc>
                <a:extLst>
                  <a:ext uri="{0D108BD9-81ED-4DB2-BD59-A6C34878D82A}">
                    <a16:rowId xmlns="" xmlns:a16="http://schemas.microsoft.com/office/drawing/2014/main" val="3335125883"/>
                  </a:ext>
                </a:extLst>
              </a:tr>
              <a:tr h="10707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latin typeface="Comic Sans MS" panose="030F0702030302020204" pitchFamily="66" charset="0"/>
                        </a:rPr>
                        <a:t>Carbon footprint</a:t>
                      </a:r>
                      <a:r>
                        <a:rPr lang="en-GB" sz="5400" dirty="0">
                          <a:latin typeface="Comic Sans MS" panose="030F0702030302020204" pitchFamily="66" charset="0"/>
                        </a:rPr>
                        <a:t> </a:t>
                      </a:r>
                      <a:r>
                        <a:rPr lang="en-GB" sz="1600" dirty="0">
                          <a:latin typeface="Comic Sans MS" panose="030F0702030302020204" pitchFamily="66" charset="0"/>
                        </a:rPr>
                        <a:t>– researching where food travels from</a:t>
                      </a:r>
                      <a:endParaRPr lang="en-GB" sz="2800" dirty="0">
                        <a:latin typeface="Comic Sans MS" panose="030F0702030302020204" pitchFamily="66" charset="0"/>
                      </a:endParaRPr>
                    </a:p>
                  </a:txBody>
                  <a:tcPr/>
                </a:tc>
                <a:tc>
                  <a:txBody>
                    <a:bodyPr/>
                    <a:lstStyle/>
                    <a:p>
                      <a:r>
                        <a:rPr lang="en-GB" sz="3200" dirty="0">
                          <a:latin typeface="Comic Sans MS" panose="030F0702030302020204" pitchFamily="66" charset="0"/>
                        </a:rPr>
                        <a:t>45 minutes</a:t>
                      </a:r>
                    </a:p>
                  </a:txBody>
                  <a:tcPr/>
                </a:tc>
                <a:extLst>
                  <a:ext uri="{0D108BD9-81ED-4DB2-BD59-A6C34878D82A}">
                    <a16:rowId xmlns="" xmlns:a16="http://schemas.microsoft.com/office/drawing/2014/main" val="232290367"/>
                  </a:ext>
                </a:extLst>
              </a:tr>
              <a:tr h="12302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latin typeface="Comic Sans MS" panose="030F0702030302020204" pitchFamily="66" charset="0"/>
                        </a:rPr>
                        <a:t>Carbon footprint</a:t>
                      </a:r>
                      <a:r>
                        <a:rPr lang="en-GB" sz="5400" dirty="0">
                          <a:latin typeface="Comic Sans MS" panose="030F0702030302020204" pitchFamily="66" charset="0"/>
                        </a:rPr>
                        <a:t> </a:t>
                      </a:r>
                      <a:r>
                        <a:rPr lang="en-GB" sz="1200" dirty="0">
                          <a:latin typeface="Comic Sans MS" panose="030F0702030302020204" pitchFamily="66" charset="0"/>
                        </a:rPr>
                        <a:t>– </a:t>
                      </a:r>
                      <a:r>
                        <a:rPr lang="en-GB" sz="1600" dirty="0">
                          <a:latin typeface="Comic Sans MS" panose="030F0702030302020204" pitchFamily="66" charset="0"/>
                        </a:rPr>
                        <a:t>design an eco-friendly meal</a:t>
                      </a:r>
                      <a:endParaRPr lang="en-GB" sz="2800" dirty="0">
                        <a:latin typeface="Comic Sans MS" panose="030F0702030302020204" pitchFamily="66" charset="0"/>
                      </a:endParaRPr>
                    </a:p>
                  </a:txBody>
                  <a:tcP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omic Sans MS" panose="030F0702030302020204" pitchFamily="66" charset="0"/>
                        </a:rPr>
                        <a:t>1 hour</a:t>
                      </a:r>
                    </a:p>
                  </a:txBody>
                  <a:tcPr>
                    <a:solidFill>
                      <a:schemeClr val="accent6">
                        <a:lumMod val="40000"/>
                        <a:lumOff val="60000"/>
                      </a:schemeClr>
                    </a:solidFill>
                  </a:tcPr>
                </a:tc>
                <a:extLst>
                  <a:ext uri="{0D108BD9-81ED-4DB2-BD59-A6C34878D82A}">
                    <a16:rowId xmlns="" xmlns:a16="http://schemas.microsoft.com/office/drawing/2014/main" val="2254271518"/>
                  </a:ext>
                </a:extLst>
              </a:tr>
            </a:tbl>
          </a:graphicData>
        </a:graphic>
      </p:graphicFrame>
    </p:spTree>
    <p:extLst>
      <p:ext uri="{BB962C8B-B14F-4D97-AF65-F5344CB8AC3E}">
        <p14:creationId xmlns:p14="http://schemas.microsoft.com/office/powerpoint/2010/main" val="4183990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What is a carbon footprint?</a:t>
            </a:r>
          </a:p>
        </p:txBody>
      </p:sp>
      <p:sp>
        <p:nvSpPr>
          <p:cNvPr id="3" name="Content Placeholder 2"/>
          <p:cNvSpPr>
            <a:spLocks noGrp="1"/>
          </p:cNvSpPr>
          <p:nvPr>
            <p:ph idx="1"/>
          </p:nvPr>
        </p:nvSpPr>
        <p:spPr>
          <a:xfrm>
            <a:off x="838200" y="1825625"/>
            <a:ext cx="4895335" cy="4351338"/>
          </a:xfrm>
        </p:spPr>
        <p:txBody>
          <a:bodyPr/>
          <a:lstStyle/>
          <a:p>
            <a:r>
              <a:rPr lang="en-GB" b="1" dirty="0">
                <a:latin typeface="Comic Sans MS" panose="030F0702030302020204" pitchFamily="66" charset="0"/>
              </a:rPr>
              <a:t>A carbon footprint</a:t>
            </a:r>
            <a:r>
              <a:rPr lang="en-GB" dirty="0">
                <a:latin typeface="Comic Sans MS" panose="030F0702030302020204" pitchFamily="66" charset="0"/>
              </a:rPr>
              <a:t> </a:t>
            </a:r>
            <a:r>
              <a:rPr lang="en-GB" b="1" dirty="0">
                <a:latin typeface="Comic Sans MS" panose="030F0702030302020204" pitchFamily="66" charset="0"/>
              </a:rPr>
              <a:t>is defined as</a:t>
            </a:r>
            <a:r>
              <a:rPr lang="en-GB" dirty="0">
                <a:latin typeface="Comic Sans MS" panose="030F0702030302020204" pitchFamily="66" charset="0"/>
              </a:rPr>
              <a:t> the total amount of greenhouse gases produced to directly and indirectly support human activities, usually expressed in equivalent tons of carbon dioxide (CO2).</a:t>
            </a:r>
          </a:p>
        </p:txBody>
      </p:sp>
      <p:pic>
        <p:nvPicPr>
          <p:cNvPr id="1026" name="Picture 2" descr="Image result for carbon footpri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3067" y="2407808"/>
            <a:ext cx="3840912" cy="2559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8296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What is included in your carbon footprint?</a:t>
            </a:r>
          </a:p>
        </p:txBody>
      </p:sp>
      <p:sp>
        <p:nvSpPr>
          <p:cNvPr id="3" name="Content Placeholder 2"/>
          <p:cNvSpPr>
            <a:spLocks noGrp="1"/>
          </p:cNvSpPr>
          <p:nvPr>
            <p:ph idx="1"/>
          </p:nvPr>
        </p:nvSpPr>
        <p:spPr>
          <a:xfrm>
            <a:off x="838200" y="1825625"/>
            <a:ext cx="4895335" cy="4351338"/>
          </a:xfrm>
        </p:spPr>
        <p:txBody>
          <a:bodyPr/>
          <a:lstStyle/>
          <a:p>
            <a:r>
              <a:rPr lang="en-GB" b="1" dirty="0">
                <a:latin typeface="Comic Sans MS" panose="030F0702030302020204" pitchFamily="66" charset="0"/>
              </a:rPr>
              <a:t>Any time you use things powered by fossil fuels (like petrol/diesel cars) you are adding to your carbon footprint.  This also includes when things are brought to you e.g. food delivered by a truck to the supermarket which your family then buys.</a:t>
            </a:r>
          </a:p>
        </p:txBody>
      </p:sp>
      <p:pic>
        <p:nvPicPr>
          <p:cNvPr id="1026" name="Picture 2" descr="Image result for carbon footpri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3067" y="2407808"/>
            <a:ext cx="3840912" cy="2559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9099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There are many ways we could reduce our carbon footprint.</a:t>
            </a:r>
          </a:p>
        </p:txBody>
      </p:sp>
      <p:pic>
        <p:nvPicPr>
          <p:cNvPr id="4" name="Google Shape;376;p43"/>
          <p:cNvPicPr preferRelativeResize="0">
            <a:picLocks/>
          </p:cNvPicPr>
          <p:nvPr/>
        </p:nvPicPr>
        <p:blipFill rotWithShape="1">
          <a:blip r:embed="rId2">
            <a:alphaModFix/>
          </a:blip>
          <a:srcRect t="7847"/>
          <a:stretch/>
        </p:blipFill>
        <p:spPr>
          <a:xfrm>
            <a:off x="444844" y="1927654"/>
            <a:ext cx="2644346" cy="1902942"/>
          </a:xfrm>
          <a:prstGeom prst="rect">
            <a:avLst/>
          </a:prstGeom>
          <a:noFill/>
          <a:ln>
            <a:noFill/>
          </a:ln>
        </p:spPr>
      </p:pic>
      <p:pic>
        <p:nvPicPr>
          <p:cNvPr id="5" name="Google Shape;396;p46"/>
          <p:cNvPicPr preferRelativeResize="0">
            <a:picLocks/>
          </p:cNvPicPr>
          <p:nvPr/>
        </p:nvPicPr>
        <p:blipFill rotWithShape="1">
          <a:blip r:embed="rId3">
            <a:alphaModFix/>
          </a:blip>
          <a:srcRect b="4824"/>
          <a:stretch/>
        </p:blipFill>
        <p:spPr>
          <a:xfrm>
            <a:off x="4077730" y="1927654"/>
            <a:ext cx="2644346" cy="1902942"/>
          </a:xfrm>
          <a:prstGeom prst="rect">
            <a:avLst/>
          </a:prstGeom>
          <a:noFill/>
          <a:ln>
            <a:noFill/>
          </a:ln>
        </p:spPr>
      </p:pic>
      <p:pic>
        <p:nvPicPr>
          <p:cNvPr id="6" name="Google Shape;402;p47"/>
          <p:cNvPicPr preferRelativeResize="0">
            <a:picLocks/>
          </p:cNvPicPr>
          <p:nvPr/>
        </p:nvPicPr>
        <p:blipFill rotWithShape="1">
          <a:blip r:embed="rId4">
            <a:alphaModFix/>
          </a:blip>
          <a:srcRect t="10031"/>
          <a:stretch/>
        </p:blipFill>
        <p:spPr>
          <a:xfrm>
            <a:off x="7710616" y="1940012"/>
            <a:ext cx="3089191" cy="1890584"/>
          </a:xfrm>
          <a:prstGeom prst="rect">
            <a:avLst/>
          </a:prstGeom>
          <a:noFill/>
          <a:ln>
            <a:noFill/>
          </a:ln>
        </p:spPr>
      </p:pic>
      <p:pic>
        <p:nvPicPr>
          <p:cNvPr id="7" name="Google Shape;413;p49"/>
          <p:cNvPicPr preferRelativeResize="0">
            <a:picLocks/>
          </p:cNvPicPr>
          <p:nvPr/>
        </p:nvPicPr>
        <p:blipFill rotWithShape="1">
          <a:blip r:embed="rId5">
            <a:alphaModFix/>
          </a:blip>
          <a:srcRect r="3672"/>
          <a:stretch/>
        </p:blipFill>
        <p:spPr>
          <a:xfrm>
            <a:off x="370704" y="4067562"/>
            <a:ext cx="2718486" cy="2236572"/>
          </a:xfrm>
          <a:prstGeom prst="rect">
            <a:avLst/>
          </a:prstGeom>
          <a:noFill/>
          <a:ln>
            <a:noFill/>
          </a:ln>
        </p:spPr>
      </p:pic>
      <p:pic>
        <p:nvPicPr>
          <p:cNvPr id="9" name="Google Shape;460;p56"/>
          <p:cNvPicPr preferRelativeResize="0">
            <a:picLocks/>
          </p:cNvPicPr>
          <p:nvPr/>
        </p:nvPicPr>
        <p:blipFill rotWithShape="1">
          <a:blip r:embed="rId6">
            <a:alphaModFix/>
          </a:blip>
          <a:srcRect t="2290" b="11529"/>
          <a:stretch/>
        </p:blipFill>
        <p:spPr>
          <a:xfrm>
            <a:off x="4028303" y="4067562"/>
            <a:ext cx="2693773" cy="2236572"/>
          </a:xfrm>
          <a:prstGeom prst="rect">
            <a:avLst/>
          </a:prstGeom>
          <a:noFill/>
          <a:ln>
            <a:noFill/>
          </a:ln>
        </p:spPr>
      </p:pic>
      <p:pic>
        <p:nvPicPr>
          <p:cNvPr id="10" name="Google Shape;471;p58"/>
          <p:cNvPicPr preferRelativeResize="0">
            <a:picLocks/>
          </p:cNvPicPr>
          <p:nvPr/>
        </p:nvPicPr>
        <p:blipFill rotWithShape="1">
          <a:blip r:embed="rId7">
            <a:alphaModFix/>
          </a:blip>
          <a:srcRect t="3093" b="4706"/>
          <a:stretch/>
        </p:blipFill>
        <p:spPr>
          <a:xfrm>
            <a:off x="7661189" y="4067562"/>
            <a:ext cx="3089190" cy="2236572"/>
          </a:xfrm>
          <a:prstGeom prst="rect">
            <a:avLst/>
          </a:prstGeom>
          <a:noFill/>
          <a:ln>
            <a:noFill/>
          </a:ln>
        </p:spPr>
      </p:pic>
    </p:spTree>
    <p:extLst>
      <p:ext uri="{BB962C8B-B14F-4D97-AF65-F5344CB8AC3E}">
        <p14:creationId xmlns:p14="http://schemas.microsoft.com/office/powerpoint/2010/main" val="8355479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We are focusing today on where our food travels before reaching our plate.</a:t>
            </a:r>
          </a:p>
        </p:txBody>
      </p:sp>
      <p:pic>
        <p:nvPicPr>
          <p:cNvPr id="9" name="Google Shape;460;p56"/>
          <p:cNvPicPr preferRelativeResize="0">
            <a:picLocks/>
          </p:cNvPicPr>
          <p:nvPr/>
        </p:nvPicPr>
        <p:blipFill rotWithShape="1">
          <a:blip r:embed="rId2">
            <a:alphaModFix/>
          </a:blip>
          <a:srcRect t="2290" b="11529"/>
          <a:stretch/>
        </p:blipFill>
        <p:spPr>
          <a:xfrm>
            <a:off x="3485378" y="2105025"/>
            <a:ext cx="5544322" cy="4218159"/>
          </a:xfrm>
          <a:prstGeom prst="rect">
            <a:avLst/>
          </a:prstGeom>
          <a:noFill/>
          <a:ln>
            <a:noFill/>
          </a:ln>
        </p:spPr>
      </p:pic>
    </p:spTree>
    <p:extLst>
      <p:ext uri="{BB962C8B-B14F-4D97-AF65-F5344CB8AC3E}">
        <p14:creationId xmlns:p14="http://schemas.microsoft.com/office/powerpoint/2010/main" val="9133078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95250"/>
            <a:ext cx="10515600" cy="1325563"/>
          </a:xfrm>
        </p:spPr>
        <p:txBody>
          <a:bodyPr/>
          <a:lstStyle/>
          <a:p>
            <a:r>
              <a:rPr lang="en-GB" dirty="0">
                <a:latin typeface="Comic Sans MS" panose="030F0702030302020204" pitchFamily="66" charset="0"/>
              </a:rPr>
              <a:t>Your activity:</a:t>
            </a:r>
          </a:p>
        </p:txBody>
      </p:sp>
      <p:sp>
        <p:nvSpPr>
          <p:cNvPr id="3" name="Content Placeholder 2"/>
          <p:cNvSpPr>
            <a:spLocks noGrp="1"/>
          </p:cNvSpPr>
          <p:nvPr>
            <p:ph idx="1"/>
          </p:nvPr>
        </p:nvSpPr>
        <p:spPr>
          <a:xfrm>
            <a:off x="890587" y="1358900"/>
            <a:ext cx="10410825" cy="4351338"/>
          </a:xfrm>
        </p:spPr>
        <p:txBody>
          <a:bodyPr/>
          <a:lstStyle/>
          <a:p>
            <a:r>
              <a:rPr lang="en-GB" b="1" dirty="0">
                <a:latin typeface="Comic Sans MS" panose="030F0702030302020204" pitchFamily="66" charset="0"/>
              </a:rPr>
              <a:t>Have a look at the food in your house and find out where it is from.  Make a list of what you find out.</a:t>
            </a:r>
          </a:p>
          <a:p>
            <a:endParaRPr lang="en-GB" b="1" dirty="0">
              <a:latin typeface="Comic Sans MS" panose="030F0702030302020204" pitchFamily="66" charset="0"/>
            </a:endParaRPr>
          </a:p>
          <a:p>
            <a:r>
              <a:rPr lang="en-GB" b="1" dirty="0">
                <a:latin typeface="Comic Sans MS" panose="030F0702030302020204" pitchFamily="66" charset="0"/>
              </a:rPr>
              <a:t>Did your results surprise you? Why?</a:t>
            </a:r>
          </a:p>
        </p:txBody>
      </p:sp>
      <p:pic>
        <p:nvPicPr>
          <p:cNvPr id="5" name="Picture 4">
            <a:extLst>
              <a:ext uri="{FF2B5EF4-FFF2-40B4-BE49-F238E27FC236}">
                <a16:creationId xmlns="" xmlns:a16="http://schemas.microsoft.com/office/drawing/2014/main" id="{1721263D-F764-4752-A637-2E64D33D5D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663" y="3200400"/>
            <a:ext cx="5934674" cy="3562350"/>
          </a:xfrm>
          <a:prstGeom prst="rect">
            <a:avLst/>
          </a:prstGeom>
        </p:spPr>
      </p:pic>
    </p:spTree>
    <p:extLst>
      <p:ext uri="{BB962C8B-B14F-4D97-AF65-F5344CB8AC3E}">
        <p14:creationId xmlns:p14="http://schemas.microsoft.com/office/powerpoint/2010/main" val="13857681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95251"/>
            <a:ext cx="10515600" cy="857250"/>
          </a:xfrm>
        </p:spPr>
        <p:txBody>
          <a:bodyPr/>
          <a:lstStyle/>
          <a:p>
            <a:r>
              <a:rPr lang="en-GB" dirty="0">
                <a:latin typeface="Comic Sans MS" panose="030F0702030302020204" pitchFamily="66" charset="0"/>
              </a:rPr>
              <a:t>Next activity</a:t>
            </a:r>
            <a:r>
              <a:rPr lang="en-GB" dirty="0" smtClean="0">
                <a:latin typeface="Comic Sans MS" panose="030F0702030302020204" pitchFamily="66" charset="0"/>
              </a:rPr>
              <a:t>: </a:t>
            </a:r>
            <a:endParaRPr lang="en-GB" dirty="0">
              <a:latin typeface="Comic Sans MS" panose="030F0702030302020204" pitchFamily="66" charset="0"/>
            </a:endParaRPr>
          </a:p>
        </p:txBody>
      </p:sp>
      <p:sp>
        <p:nvSpPr>
          <p:cNvPr id="3" name="Content Placeholder 2"/>
          <p:cNvSpPr>
            <a:spLocks noGrp="1"/>
          </p:cNvSpPr>
          <p:nvPr>
            <p:ph idx="1"/>
          </p:nvPr>
        </p:nvSpPr>
        <p:spPr>
          <a:xfrm>
            <a:off x="890586" y="873125"/>
            <a:ext cx="10410825" cy="1651000"/>
          </a:xfrm>
        </p:spPr>
        <p:txBody>
          <a:bodyPr>
            <a:normAutofit/>
          </a:bodyPr>
          <a:lstStyle/>
          <a:p>
            <a:r>
              <a:rPr lang="en-GB" sz="1600" dirty="0">
                <a:latin typeface="Comic Sans MS" panose="030F0702030302020204" pitchFamily="66" charset="0"/>
              </a:rPr>
              <a:t>Now you know about where some of the food in your house comes from, can you create a meal of your choice (breakfast, lunch or dinner) which has a low carbon footprint?</a:t>
            </a:r>
          </a:p>
        </p:txBody>
      </p:sp>
      <p:pic>
        <p:nvPicPr>
          <p:cNvPr id="2050" name="Picture 2" descr="collage of food products - Castell Howell">
            <a:extLst>
              <a:ext uri="{FF2B5EF4-FFF2-40B4-BE49-F238E27FC236}">
                <a16:creationId xmlns="" xmlns:a16="http://schemas.microsoft.com/office/drawing/2014/main" id="{ADEF7690-D90F-4ADD-AEA3-A2EB148FD1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1137" y="1366189"/>
            <a:ext cx="9035460" cy="31140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6D7DB61B-06F3-42F1-AEAE-17CF1E59320D}"/>
              </a:ext>
            </a:extLst>
          </p:cNvPr>
          <p:cNvSpPr/>
          <p:nvPr/>
        </p:nvSpPr>
        <p:spPr>
          <a:xfrm>
            <a:off x="272713" y="4497994"/>
            <a:ext cx="11646569" cy="224676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Each food you pick gets a number of ‘planet points’ based on how far it has travelled.  You want to pick foods which have less points: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0 points for anything from the UK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3 points for any food from other European countries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4 points for food from USA or Africa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5 points for food from Asia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Can you create a healthy, tasty meal which counts as no more than 12 planet points?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Challenge</a:t>
            </a:r>
            <a:r>
              <a:rPr kumimoji="0" lang="en-GB"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 can you create a menu for a day which includes less than 20 planet points? </a:t>
            </a:r>
            <a:endParaRPr kumimoji="0" lang="en-GB" altLang="en-US" sz="1400" b="0" i="0" u="none" strike="noStrike" kern="1200" cap="none" spc="0" normalizeH="0" baseline="0" noProof="0" dirty="0" smtClean="0">
              <a:ln>
                <a:noFill/>
              </a:ln>
              <a:solidFill>
                <a:prstClr val="black"/>
              </a:solidFill>
              <a:effectLst/>
              <a:uLnTx/>
              <a:uFillTx/>
              <a:latin typeface="Comic Sans MS" panose="030F0702030302020204" pitchFamily="66" charset="0"/>
              <a:ea typeface="Times New Roman" panose="020206030504050203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altLang="en-US" sz="1400" noProof="0" dirty="0" smtClean="0">
                <a:solidFill>
                  <a:prstClr val="black"/>
                </a:solidFill>
                <a:latin typeface="Comic Sans MS" panose="030F0702030302020204" pitchFamily="66" charset="0"/>
              </a:rPr>
              <a:t>Use the map at the end of this presentation to find out which continent your food is from.</a:t>
            </a:r>
            <a:endParaRPr kumimoji="0" lang="en-GB"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47115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D7DB61B-06F3-42F1-AEAE-17CF1E59320D}"/>
              </a:ext>
            </a:extLst>
          </p:cNvPr>
          <p:cNvSpPr/>
          <p:nvPr/>
        </p:nvSpPr>
        <p:spPr>
          <a:xfrm>
            <a:off x="838200" y="266398"/>
            <a:ext cx="10953750" cy="116955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Remember: Each food you pick gets a number of ‘planet points’: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0 points for anything from the UK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3 points for any food from other European countries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4 points for food from USA or Africa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5 points for food from Asia</a:t>
            </a:r>
          </a:p>
        </p:txBody>
      </p:sp>
      <p:pic>
        <p:nvPicPr>
          <p:cNvPr id="10" name="Picture 9">
            <a:extLst>
              <a:ext uri="{FF2B5EF4-FFF2-40B4-BE49-F238E27FC236}">
                <a16:creationId xmlns="" xmlns:a16="http://schemas.microsoft.com/office/drawing/2014/main" id="{8D8C0D71-6A72-4E5A-B7E8-A356B7EE4480}"/>
              </a:ext>
            </a:extLst>
          </p:cNvPr>
          <p:cNvPicPr>
            <a:picLocks noChangeAspect="1"/>
          </p:cNvPicPr>
          <p:nvPr/>
        </p:nvPicPr>
        <p:blipFill rotWithShape="1">
          <a:blip r:embed="rId2">
            <a:extLst>
              <a:ext uri="{28A0092B-C50C-407E-A947-70E740481C1C}">
                <a14:useLocalDpi xmlns:a14="http://schemas.microsoft.com/office/drawing/2010/main" val="0"/>
              </a:ext>
            </a:extLst>
          </a:blip>
          <a:srcRect t="3886" b="13161"/>
          <a:stretch/>
        </p:blipFill>
        <p:spPr>
          <a:xfrm>
            <a:off x="2199409" y="1435949"/>
            <a:ext cx="7283061" cy="5316543"/>
          </a:xfrm>
          <a:prstGeom prst="rect">
            <a:avLst/>
          </a:prstGeom>
        </p:spPr>
      </p:pic>
    </p:spTree>
    <p:extLst>
      <p:ext uri="{BB962C8B-B14F-4D97-AF65-F5344CB8AC3E}">
        <p14:creationId xmlns:p14="http://schemas.microsoft.com/office/powerpoint/2010/main" val="27237217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D7DB61B-06F3-42F1-AEAE-17CF1E59320D}"/>
              </a:ext>
            </a:extLst>
          </p:cNvPr>
          <p:cNvSpPr/>
          <p:nvPr/>
        </p:nvSpPr>
        <p:spPr>
          <a:xfrm>
            <a:off x="838200" y="266398"/>
            <a:ext cx="10953750" cy="116955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Remember: Each food you pick gets a number of ‘planet points’: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0 points for anything from the UK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3 points for any food from other European countries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4 points for food from USA or Africa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5 points for food from Asia</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9953" y="1435949"/>
            <a:ext cx="8801637" cy="5244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47493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33F2D88-30AD-A242-A4FD-3F7999831F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1569"/>
          <a:stretch/>
        </p:blipFill>
        <p:spPr>
          <a:xfrm>
            <a:off x="0" y="582705"/>
            <a:ext cx="12192000" cy="5378824"/>
          </a:xfrm>
          <a:prstGeom prst="rect">
            <a:avLst/>
          </a:prstGeom>
        </p:spPr>
      </p:pic>
      <p:sp>
        <p:nvSpPr>
          <p:cNvPr id="16" name="TextBox 15">
            <a:extLst>
              <a:ext uri="{FF2B5EF4-FFF2-40B4-BE49-F238E27FC236}">
                <a16:creationId xmlns="" xmlns:a16="http://schemas.microsoft.com/office/drawing/2014/main" id="{31117EAE-F77E-894C-BBA0-E098BAC36775}"/>
              </a:ext>
            </a:extLst>
          </p:cNvPr>
          <p:cNvSpPr txBox="1"/>
          <p:nvPr/>
        </p:nvSpPr>
        <p:spPr>
          <a:xfrm>
            <a:off x="2608401" y="4004529"/>
            <a:ext cx="6975198"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 xmlns:a16="http://schemas.microsoft.com/office/drawing/2014/main" id="{0E8A8078-2FA3-4622-9043-83EF8246A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7705" y="4224859"/>
            <a:ext cx="4684295" cy="2633141"/>
          </a:xfrm>
          <a:prstGeom prst="rect">
            <a:avLst/>
          </a:prstGeom>
        </p:spPr>
      </p:pic>
      <p:pic>
        <p:nvPicPr>
          <p:cNvPr id="6" name="Picture 5">
            <a:extLst>
              <a:ext uri="{FF2B5EF4-FFF2-40B4-BE49-F238E27FC236}">
                <a16:creationId xmlns="" xmlns:a16="http://schemas.microsoft.com/office/drawing/2014/main" id="{A8A2724A-C14A-4D95-8E0C-C5BD2FE2DC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69427"/>
            <a:ext cx="2608401" cy="2592349"/>
          </a:xfrm>
          <a:prstGeom prst="rect">
            <a:avLst/>
          </a:prstGeom>
        </p:spPr>
      </p:pic>
      <p:pic>
        <p:nvPicPr>
          <p:cNvPr id="8" name="Picture 7">
            <a:extLst>
              <a:ext uri="{FF2B5EF4-FFF2-40B4-BE49-F238E27FC236}">
                <a16:creationId xmlns="" xmlns:a16="http://schemas.microsoft.com/office/drawing/2014/main" id="{5338DE9B-C834-4D2B-B82D-328AAEB444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8139" y="4327694"/>
            <a:ext cx="2434101" cy="2530306"/>
          </a:xfrm>
          <a:prstGeom prst="rect">
            <a:avLst/>
          </a:prstGeom>
        </p:spPr>
      </p:pic>
      <p:pic>
        <p:nvPicPr>
          <p:cNvPr id="11" name="Picture 10">
            <a:extLst>
              <a:ext uri="{FF2B5EF4-FFF2-40B4-BE49-F238E27FC236}">
                <a16:creationId xmlns="" xmlns:a16="http://schemas.microsoft.com/office/drawing/2014/main" id="{AAF53008-CFD6-4639-8F16-E0B03F2600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87327" y="0"/>
            <a:ext cx="3304673" cy="2402807"/>
          </a:xfrm>
          <a:prstGeom prst="rect">
            <a:avLst/>
          </a:prstGeom>
        </p:spPr>
      </p:pic>
      <p:pic>
        <p:nvPicPr>
          <p:cNvPr id="13" name="Picture 12">
            <a:extLst>
              <a:ext uri="{FF2B5EF4-FFF2-40B4-BE49-F238E27FC236}">
                <a16:creationId xmlns="" xmlns:a16="http://schemas.microsoft.com/office/drawing/2014/main" id="{4C3B4DA8-CA69-41B5-B114-9303DA32032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3072"/>
          <a:stretch/>
        </p:blipFill>
        <p:spPr>
          <a:xfrm>
            <a:off x="175846" y="0"/>
            <a:ext cx="3194040" cy="2165684"/>
          </a:xfrm>
          <a:prstGeom prst="rect">
            <a:avLst/>
          </a:prstGeom>
        </p:spPr>
      </p:pic>
    </p:spTree>
    <p:extLst>
      <p:ext uri="{BB962C8B-B14F-4D97-AF65-F5344CB8AC3E}">
        <p14:creationId xmlns:p14="http://schemas.microsoft.com/office/powerpoint/2010/main" val="1601447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81F800CA-4D72-C74F-84E2-1BF6C53730C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a:extLst>
              <a:ext uri="{FF2B5EF4-FFF2-40B4-BE49-F238E27FC236}">
                <a16:creationId xmlns="" xmlns:a16="http://schemas.microsoft.com/office/drawing/2014/main" id="{595E455E-E50F-4605-AAAB-244CE751E0F6}"/>
              </a:ext>
            </a:extLst>
          </p:cNvPr>
          <p:cNvSpPr>
            <a:spLocks noGrp="1"/>
          </p:cNvSpPr>
          <p:nvPr>
            <p:ph idx="1"/>
          </p:nvPr>
        </p:nvSpPr>
        <p:spPr/>
        <p:txBody>
          <a:bodyPr/>
          <a:lstStyle/>
          <a:p>
            <a:pPr marL="0" indent="0">
              <a:buNone/>
            </a:pPr>
            <a:endParaRPr lang="en-GB" dirty="0"/>
          </a:p>
          <a:p>
            <a:pPr marL="0" indent="0">
              <a:buNone/>
            </a:pPr>
            <a:endParaRPr lang="en-GB" dirty="0"/>
          </a:p>
        </p:txBody>
      </p:sp>
      <p:pic>
        <p:nvPicPr>
          <p:cNvPr id="7" name="Picture 6">
            <a:extLst>
              <a:ext uri="{FF2B5EF4-FFF2-40B4-BE49-F238E27FC236}">
                <a16:creationId xmlns="" xmlns:a16="http://schemas.microsoft.com/office/drawing/2014/main" id="{C9528C10-9B85-8347-B2C0-9DB1B0E3606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495550" y="1676180"/>
            <a:ext cx="7200900" cy="4363772"/>
          </a:xfrm>
          <a:prstGeom prst="rect">
            <a:avLst/>
          </a:prstGeom>
        </p:spPr>
      </p:pic>
      <p:pic>
        <p:nvPicPr>
          <p:cNvPr id="9" name="Picture 8">
            <a:extLst>
              <a:ext uri="{FF2B5EF4-FFF2-40B4-BE49-F238E27FC236}">
                <a16:creationId xmlns="" xmlns:a16="http://schemas.microsoft.com/office/drawing/2014/main" id="{653096FC-95FA-564F-9EE4-85E5E547C4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91800" y="5022706"/>
            <a:ext cx="1008397" cy="504199"/>
          </a:xfrm>
          <a:prstGeom prst="rect">
            <a:avLst/>
          </a:prstGeom>
        </p:spPr>
      </p:pic>
      <p:pic>
        <p:nvPicPr>
          <p:cNvPr id="11" name="Picture 10" descr="A picture containing wheel&#10;&#10;Description automatically generated">
            <a:extLst>
              <a:ext uri="{FF2B5EF4-FFF2-40B4-BE49-F238E27FC236}">
                <a16:creationId xmlns="" xmlns:a16="http://schemas.microsoft.com/office/drawing/2014/main" id="{3C954BF8-368C-E642-8B8A-48279705CE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84044" y="4182888"/>
            <a:ext cx="2019795" cy="464873"/>
          </a:xfrm>
          <a:prstGeom prst="rect">
            <a:avLst/>
          </a:prstGeom>
        </p:spPr>
      </p:pic>
      <p:pic>
        <p:nvPicPr>
          <p:cNvPr id="13" name="Picture 12">
            <a:extLst>
              <a:ext uri="{FF2B5EF4-FFF2-40B4-BE49-F238E27FC236}">
                <a16:creationId xmlns="" xmlns:a16="http://schemas.microsoft.com/office/drawing/2014/main" id="{F4F33D82-6564-954A-BFAD-9A7F3D20790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10571" y="2052375"/>
            <a:ext cx="2393268" cy="622738"/>
          </a:xfrm>
          <a:prstGeom prst="rect">
            <a:avLst/>
          </a:prstGeom>
        </p:spPr>
      </p:pic>
      <p:pic>
        <p:nvPicPr>
          <p:cNvPr id="15" name="Picture 14" descr="A close up of a logo&#10;&#10;Description automatically generated">
            <a:extLst>
              <a:ext uri="{FF2B5EF4-FFF2-40B4-BE49-F238E27FC236}">
                <a16:creationId xmlns="" xmlns:a16="http://schemas.microsoft.com/office/drawing/2014/main" id="{483723ED-4408-664F-93B4-4497F57D667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86102" y="3091756"/>
            <a:ext cx="2019795" cy="609524"/>
          </a:xfrm>
          <a:prstGeom prst="rect">
            <a:avLst/>
          </a:prstGeom>
        </p:spPr>
      </p:pic>
      <p:pic>
        <p:nvPicPr>
          <p:cNvPr id="19" name="Picture 18">
            <a:extLst>
              <a:ext uri="{FF2B5EF4-FFF2-40B4-BE49-F238E27FC236}">
                <a16:creationId xmlns="" xmlns:a16="http://schemas.microsoft.com/office/drawing/2014/main" id="{4F32852E-1C03-B345-93D9-536184BEFEB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97338" y="539371"/>
            <a:ext cx="4997325" cy="891779"/>
          </a:xfrm>
          <a:prstGeom prst="rect">
            <a:avLst/>
          </a:prstGeom>
        </p:spPr>
      </p:pic>
    </p:spTree>
    <p:extLst>
      <p:ext uri="{BB962C8B-B14F-4D97-AF65-F5344CB8AC3E}">
        <p14:creationId xmlns:p14="http://schemas.microsoft.com/office/powerpoint/2010/main" val="4321402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69236"/>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6A893B09-F78D-FB48-B372-AB80884D00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38532" y="1889859"/>
            <a:ext cx="7114934" cy="4968141"/>
          </a:xfrm>
          <a:prstGeom prst="rect">
            <a:avLst/>
          </a:prstGeom>
        </p:spPr>
      </p:pic>
      <p:pic>
        <p:nvPicPr>
          <p:cNvPr id="8" name="Picture 7">
            <a:hlinkClick r:id="rId4"/>
            <a:extLst>
              <a:ext uri="{FF2B5EF4-FFF2-40B4-BE49-F238E27FC236}">
                <a16:creationId xmlns="" xmlns:a16="http://schemas.microsoft.com/office/drawing/2014/main" id="{5773237D-6342-4B41-BA2C-4260CAFE214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67448" y="3331650"/>
            <a:ext cx="1711426" cy="1679376"/>
          </a:xfrm>
          <a:prstGeom prst="rect">
            <a:avLst/>
          </a:prstGeom>
        </p:spPr>
      </p:pic>
      <p:sp>
        <p:nvSpPr>
          <p:cNvPr id="2" name="TextBox 1">
            <a:extLst>
              <a:ext uri="{FF2B5EF4-FFF2-40B4-BE49-F238E27FC236}">
                <a16:creationId xmlns="" xmlns:a16="http://schemas.microsoft.com/office/drawing/2014/main" id="{84752C8A-E348-495C-8FA6-EBA50C072BED}"/>
              </a:ext>
            </a:extLst>
          </p:cNvPr>
          <p:cNvSpPr txBox="1"/>
          <p:nvPr/>
        </p:nvSpPr>
        <p:spPr>
          <a:xfrm>
            <a:off x="1023229" y="691910"/>
            <a:ext cx="1014553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Task 1: create something out of recyclable materials you have in your home.  Watch the video for some ideas.</a:t>
            </a:r>
          </a:p>
        </p:txBody>
      </p:sp>
    </p:spTree>
    <p:extLst>
      <p:ext uri="{BB962C8B-B14F-4D97-AF65-F5344CB8AC3E}">
        <p14:creationId xmlns:p14="http://schemas.microsoft.com/office/powerpoint/2010/main" val="6780490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id="{2C57D408-C2CB-604C-B667-FA91DE22E06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5" name="Group 4">
            <a:extLst>
              <a:ext uri="{FF2B5EF4-FFF2-40B4-BE49-F238E27FC236}">
                <a16:creationId xmlns="" xmlns:a16="http://schemas.microsoft.com/office/drawing/2014/main" id="{FFFA5734-768D-AD49-9992-94DE9C541B6A}"/>
              </a:ext>
            </a:extLst>
          </p:cNvPr>
          <p:cNvGrpSpPr/>
          <p:nvPr/>
        </p:nvGrpSpPr>
        <p:grpSpPr>
          <a:xfrm>
            <a:off x="1109979" y="430898"/>
            <a:ext cx="10152254" cy="1352145"/>
            <a:chOff x="1109979" y="430898"/>
            <a:chExt cx="10152254" cy="1352145"/>
          </a:xfrm>
        </p:grpSpPr>
        <p:sp>
          <p:nvSpPr>
            <p:cNvPr id="20" name="object 14">
              <a:extLst>
                <a:ext uri="{FF2B5EF4-FFF2-40B4-BE49-F238E27FC236}">
                  <a16:creationId xmlns="" xmlns:a16="http://schemas.microsoft.com/office/drawing/2014/main" id="{F1B34A40-C959-EE41-A3E3-04012CF525BF}"/>
                </a:ext>
              </a:extLst>
            </p:cNvPr>
            <p:cNvSpPr/>
            <p:nvPr/>
          </p:nvSpPr>
          <p:spPr>
            <a:xfrm>
              <a:off x="3316306" y="430898"/>
              <a:ext cx="5880013" cy="870381"/>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object 15">
              <a:extLst>
                <a:ext uri="{FF2B5EF4-FFF2-40B4-BE49-F238E27FC236}">
                  <a16:creationId xmlns="" xmlns:a16="http://schemas.microsoft.com/office/drawing/2014/main" id="{FB5EE3C6-A437-394E-AA99-0CC3957811E6}"/>
                </a:ext>
              </a:extLst>
            </p:cNvPr>
            <p:cNvSpPr/>
            <p:nvPr/>
          </p:nvSpPr>
          <p:spPr>
            <a:xfrm>
              <a:off x="1109979" y="1118833"/>
              <a:ext cx="1496695" cy="664210"/>
            </a:xfrm>
            <a:custGeom>
              <a:avLst/>
              <a:gdLst/>
              <a:ahLst/>
              <a:cxnLst/>
              <a:rect l="l" t="t" r="r" b="b"/>
              <a:pathLst>
                <a:path w="1496695" h="664210">
                  <a:moveTo>
                    <a:pt x="1442758" y="0"/>
                  </a:moveTo>
                  <a:lnTo>
                    <a:pt x="0" y="151637"/>
                  </a:lnTo>
                  <a:lnTo>
                    <a:pt x="53860" y="664121"/>
                  </a:lnTo>
                  <a:lnTo>
                    <a:pt x="1496618" y="512483"/>
                  </a:lnTo>
                  <a:lnTo>
                    <a:pt x="1442758" y="0"/>
                  </a:lnTo>
                  <a:close/>
                </a:path>
              </a:pathLst>
            </a:custGeom>
            <a:solidFill>
              <a:srgbClr val="77C0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object 16">
              <a:extLst>
                <a:ext uri="{FF2B5EF4-FFF2-40B4-BE49-F238E27FC236}">
                  <a16:creationId xmlns="" xmlns:a16="http://schemas.microsoft.com/office/drawing/2014/main" id="{B5C4AC9B-E3B1-8245-8C40-62D2465D7B85}"/>
                </a:ext>
              </a:extLst>
            </p:cNvPr>
            <p:cNvSpPr/>
            <p:nvPr/>
          </p:nvSpPr>
          <p:spPr>
            <a:xfrm>
              <a:off x="9778873" y="1143279"/>
              <a:ext cx="1483360" cy="615315"/>
            </a:xfrm>
            <a:custGeom>
              <a:avLst/>
              <a:gdLst/>
              <a:ahLst/>
              <a:cxnLst/>
              <a:rect l="l" t="t" r="r" b="b"/>
              <a:pathLst>
                <a:path w="1483359" h="615314">
                  <a:moveTo>
                    <a:pt x="35941" y="0"/>
                  </a:moveTo>
                  <a:lnTo>
                    <a:pt x="0" y="514057"/>
                  </a:lnTo>
                  <a:lnTo>
                    <a:pt x="1447165" y="615251"/>
                  </a:lnTo>
                  <a:lnTo>
                    <a:pt x="1483106" y="101193"/>
                  </a:lnTo>
                  <a:lnTo>
                    <a:pt x="35941" y="0"/>
                  </a:lnTo>
                  <a:close/>
                </a:path>
              </a:pathLst>
            </a:custGeom>
            <a:solidFill>
              <a:srgbClr val="77C0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bject 17">
              <a:extLst>
                <a:ext uri="{FF2B5EF4-FFF2-40B4-BE49-F238E27FC236}">
                  <a16:creationId xmlns="" xmlns:a16="http://schemas.microsoft.com/office/drawing/2014/main" id="{E913A83A-ED12-3E4D-B6DF-7C00C0DF7072}"/>
                </a:ext>
              </a:extLst>
            </p:cNvPr>
            <p:cNvSpPr/>
            <p:nvPr/>
          </p:nvSpPr>
          <p:spPr>
            <a:xfrm>
              <a:off x="1238462" y="1072509"/>
              <a:ext cx="1257935" cy="621030"/>
            </a:xfrm>
            <a:custGeom>
              <a:avLst/>
              <a:gdLst/>
              <a:ahLst/>
              <a:cxnLst/>
              <a:rect l="l" t="t" r="r" b="b"/>
              <a:pathLst>
                <a:path w="1257935" h="621030">
                  <a:moveTo>
                    <a:pt x="405803" y="284911"/>
                  </a:moveTo>
                  <a:lnTo>
                    <a:pt x="403910" y="284911"/>
                  </a:lnTo>
                  <a:lnTo>
                    <a:pt x="396914" y="285266"/>
                  </a:lnTo>
                  <a:lnTo>
                    <a:pt x="368138" y="336397"/>
                  </a:lnTo>
                  <a:lnTo>
                    <a:pt x="363314" y="394066"/>
                  </a:lnTo>
                  <a:lnTo>
                    <a:pt x="358394" y="474535"/>
                  </a:lnTo>
                  <a:lnTo>
                    <a:pt x="358394" y="482130"/>
                  </a:lnTo>
                  <a:lnTo>
                    <a:pt x="360765" y="536648"/>
                  </a:lnTo>
                  <a:lnTo>
                    <a:pt x="381506" y="582509"/>
                  </a:lnTo>
                  <a:lnTo>
                    <a:pt x="426656" y="609180"/>
                  </a:lnTo>
                  <a:lnTo>
                    <a:pt x="441356" y="606690"/>
                  </a:lnTo>
                  <a:lnTo>
                    <a:pt x="454156" y="599220"/>
                  </a:lnTo>
                  <a:lnTo>
                    <a:pt x="465059" y="586774"/>
                  </a:lnTo>
                  <a:lnTo>
                    <a:pt x="474065" y="569353"/>
                  </a:lnTo>
                  <a:lnTo>
                    <a:pt x="493503" y="504052"/>
                  </a:lnTo>
                  <a:lnTo>
                    <a:pt x="510097" y="452261"/>
                  </a:lnTo>
                  <a:lnTo>
                    <a:pt x="515037" y="438505"/>
                  </a:lnTo>
                  <a:lnTo>
                    <a:pt x="438035" y="438505"/>
                  </a:lnTo>
                  <a:lnTo>
                    <a:pt x="434251" y="436613"/>
                  </a:lnTo>
                  <a:lnTo>
                    <a:pt x="438513" y="404613"/>
                  </a:lnTo>
                  <a:lnTo>
                    <a:pt x="441831" y="374984"/>
                  </a:lnTo>
                  <a:lnTo>
                    <a:pt x="444204" y="347725"/>
                  </a:lnTo>
                  <a:lnTo>
                    <a:pt x="445630" y="322833"/>
                  </a:lnTo>
                  <a:lnTo>
                    <a:pt x="443139" y="308555"/>
                  </a:lnTo>
                  <a:lnTo>
                    <a:pt x="435670" y="297476"/>
                  </a:lnTo>
                  <a:lnTo>
                    <a:pt x="423223" y="289595"/>
                  </a:lnTo>
                  <a:lnTo>
                    <a:pt x="405803" y="284911"/>
                  </a:lnTo>
                  <a:close/>
                </a:path>
                <a:path w="1257935" h="621030">
                  <a:moveTo>
                    <a:pt x="297830" y="72059"/>
                  </a:moveTo>
                  <a:lnTo>
                    <a:pt x="210489" y="72059"/>
                  </a:lnTo>
                  <a:lnTo>
                    <a:pt x="214287" y="73952"/>
                  </a:lnTo>
                  <a:lnTo>
                    <a:pt x="210962" y="111344"/>
                  </a:lnTo>
                  <a:lnTo>
                    <a:pt x="208589" y="144351"/>
                  </a:lnTo>
                  <a:lnTo>
                    <a:pt x="207166" y="172971"/>
                  </a:lnTo>
                  <a:lnTo>
                    <a:pt x="206692" y="197205"/>
                  </a:lnTo>
                  <a:lnTo>
                    <a:pt x="206780" y="302097"/>
                  </a:lnTo>
                  <a:lnTo>
                    <a:pt x="208514" y="381531"/>
                  </a:lnTo>
                  <a:lnTo>
                    <a:pt x="210790" y="429318"/>
                  </a:lnTo>
                  <a:lnTo>
                    <a:pt x="213976" y="479759"/>
                  </a:lnTo>
                  <a:lnTo>
                    <a:pt x="218071" y="532853"/>
                  </a:lnTo>
                  <a:lnTo>
                    <a:pt x="219967" y="563548"/>
                  </a:lnTo>
                  <a:lnTo>
                    <a:pt x="225655" y="585471"/>
                  </a:lnTo>
                  <a:lnTo>
                    <a:pt x="235136" y="598624"/>
                  </a:lnTo>
                  <a:lnTo>
                    <a:pt x="248412" y="603008"/>
                  </a:lnTo>
                  <a:lnTo>
                    <a:pt x="263588" y="603008"/>
                  </a:lnTo>
                  <a:lnTo>
                    <a:pt x="279349" y="601468"/>
                  </a:lnTo>
                  <a:lnTo>
                    <a:pt x="290609" y="596846"/>
                  </a:lnTo>
                  <a:lnTo>
                    <a:pt x="297365" y="589142"/>
                  </a:lnTo>
                  <a:lnTo>
                    <a:pt x="299618" y="578357"/>
                  </a:lnTo>
                  <a:lnTo>
                    <a:pt x="297063" y="571585"/>
                  </a:lnTo>
                  <a:lnTo>
                    <a:pt x="294547" y="551268"/>
                  </a:lnTo>
                  <a:lnTo>
                    <a:pt x="289631" y="470000"/>
                  </a:lnTo>
                  <a:lnTo>
                    <a:pt x="287232" y="409050"/>
                  </a:lnTo>
                  <a:lnTo>
                    <a:pt x="284871" y="334557"/>
                  </a:lnTo>
                  <a:lnTo>
                    <a:pt x="282549" y="246519"/>
                  </a:lnTo>
                  <a:lnTo>
                    <a:pt x="283023" y="211908"/>
                  </a:lnTo>
                  <a:lnTo>
                    <a:pt x="284445" y="177299"/>
                  </a:lnTo>
                  <a:lnTo>
                    <a:pt x="286814" y="142694"/>
                  </a:lnTo>
                  <a:lnTo>
                    <a:pt x="290131" y="108089"/>
                  </a:lnTo>
                  <a:lnTo>
                    <a:pt x="291079" y="90663"/>
                  </a:lnTo>
                  <a:lnTo>
                    <a:pt x="293922" y="78217"/>
                  </a:lnTo>
                  <a:lnTo>
                    <a:pt x="297830" y="72059"/>
                  </a:lnTo>
                  <a:close/>
                </a:path>
                <a:path w="1257935" h="621030">
                  <a:moveTo>
                    <a:pt x="610760" y="389204"/>
                  </a:moveTo>
                  <a:lnTo>
                    <a:pt x="536651" y="389204"/>
                  </a:lnTo>
                  <a:lnTo>
                    <a:pt x="540027" y="400583"/>
                  </a:lnTo>
                  <a:lnTo>
                    <a:pt x="543048" y="409119"/>
                  </a:lnTo>
                  <a:lnTo>
                    <a:pt x="545713" y="414809"/>
                  </a:lnTo>
                  <a:lnTo>
                    <a:pt x="548017" y="417652"/>
                  </a:lnTo>
                  <a:lnTo>
                    <a:pt x="558688" y="434244"/>
                  </a:lnTo>
                  <a:lnTo>
                    <a:pt x="570777" y="446095"/>
                  </a:lnTo>
                  <a:lnTo>
                    <a:pt x="584288" y="453204"/>
                  </a:lnTo>
                  <a:lnTo>
                    <a:pt x="599224" y="455574"/>
                  </a:lnTo>
                  <a:lnTo>
                    <a:pt x="604913" y="455574"/>
                  </a:lnTo>
                  <a:lnTo>
                    <a:pt x="611607" y="454390"/>
                  </a:lnTo>
                  <a:lnTo>
                    <a:pt x="616999" y="450837"/>
                  </a:lnTo>
                  <a:lnTo>
                    <a:pt x="621088" y="444912"/>
                  </a:lnTo>
                  <a:lnTo>
                    <a:pt x="623874" y="436613"/>
                  </a:lnTo>
                  <a:lnTo>
                    <a:pt x="610760" y="389204"/>
                  </a:lnTo>
                  <a:close/>
                </a:path>
                <a:path w="1257935" h="621030">
                  <a:moveTo>
                    <a:pt x="534746" y="303872"/>
                  </a:moveTo>
                  <a:lnTo>
                    <a:pt x="507371" y="312288"/>
                  </a:lnTo>
                  <a:lnTo>
                    <a:pt x="482128" y="337532"/>
                  </a:lnTo>
                  <a:lnTo>
                    <a:pt x="459017" y="379605"/>
                  </a:lnTo>
                  <a:lnTo>
                    <a:pt x="438035" y="438505"/>
                  </a:lnTo>
                  <a:lnTo>
                    <a:pt x="515037" y="438505"/>
                  </a:lnTo>
                  <a:lnTo>
                    <a:pt x="523845" y="413978"/>
                  </a:lnTo>
                  <a:lnTo>
                    <a:pt x="534746" y="389204"/>
                  </a:lnTo>
                  <a:lnTo>
                    <a:pt x="610760" y="389204"/>
                  </a:lnTo>
                  <a:lnTo>
                    <a:pt x="607812" y="378544"/>
                  </a:lnTo>
                  <a:lnTo>
                    <a:pt x="587606" y="337062"/>
                  </a:lnTo>
                  <a:lnTo>
                    <a:pt x="563252" y="312170"/>
                  </a:lnTo>
                  <a:lnTo>
                    <a:pt x="534746" y="303872"/>
                  </a:lnTo>
                  <a:close/>
                </a:path>
                <a:path w="1257935" h="621030">
                  <a:moveTo>
                    <a:pt x="331851" y="0"/>
                  </a:moveTo>
                  <a:lnTo>
                    <a:pt x="274357" y="758"/>
                  </a:lnTo>
                  <a:lnTo>
                    <a:pt x="220201" y="3034"/>
                  </a:lnTo>
                  <a:lnTo>
                    <a:pt x="169382" y="6827"/>
                  </a:lnTo>
                  <a:lnTo>
                    <a:pt x="121898" y="12136"/>
                  </a:lnTo>
                  <a:lnTo>
                    <a:pt x="77749" y="18961"/>
                  </a:lnTo>
                  <a:lnTo>
                    <a:pt x="19438" y="32472"/>
                  </a:lnTo>
                  <a:lnTo>
                    <a:pt x="0" y="51193"/>
                  </a:lnTo>
                  <a:lnTo>
                    <a:pt x="0" y="56883"/>
                  </a:lnTo>
                  <a:lnTo>
                    <a:pt x="23472" y="91909"/>
                  </a:lnTo>
                  <a:lnTo>
                    <a:pt x="41719" y="98602"/>
                  </a:lnTo>
                  <a:lnTo>
                    <a:pt x="86936" y="86992"/>
                  </a:lnTo>
                  <a:lnTo>
                    <a:pt x="130138" y="78697"/>
                  </a:lnTo>
                  <a:lnTo>
                    <a:pt x="171323" y="73719"/>
                  </a:lnTo>
                  <a:lnTo>
                    <a:pt x="210489" y="72059"/>
                  </a:lnTo>
                  <a:lnTo>
                    <a:pt x="297830" y="72059"/>
                  </a:lnTo>
                  <a:lnTo>
                    <a:pt x="298661" y="70751"/>
                  </a:lnTo>
                  <a:lnTo>
                    <a:pt x="305295" y="68262"/>
                  </a:lnTo>
                  <a:lnTo>
                    <a:pt x="464340" y="68262"/>
                  </a:lnTo>
                  <a:lnTo>
                    <a:pt x="465061" y="67200"/>
                  </a:lnTo>
                  <a:lnTo>
                    <a:pt x="466483" y="58788"/>
                  </a:lnTo>
                  <a:lnTo>
                    <a:pt x="466483" y="56883"/>
                  </a:lnTo>
                  <a:lnTo>
                    <a:pt x="445625" y="15292"/>
                  </a:lnTo>
                  <a:lnTo>
                    <a:pt x="384942" y="3914"/>
                  </a:lnTo>
                  <a:lnTo>
                    <a:pt x="331851" y="0"/>
                  </a:lnTo>
                  <a:close/>
                </a:path>
                <a:path w="1257935" h="621030">
                  <a:moveTo>
                    <a:pt x="464340" y="68262"/>
                  </a:moveTo>
                  <a:lnTo>
                    <a:pt x="343230" y="68262"/>
                  </a:lnTo>
                  <a:lnTo>
                    <a:pt x="357684" y="68974"/>
                  </a:lnTo>
                  <a:lnTo>
                    <a:pt x="379252" y="71108"/>
                  </a:lnTo>
                  <a:lnTo>
                    <a:pt x="407932" y="74665"/>
                  </a:lnTo>
                  <a:lnTo>
                    <a:pt x="443725" y="79641"/>
                  </a:lnTo>
                  <a:lnTo>
                    <a:pt x="453683" y="77629"/>
                  </a:lnTo>
                  <a:lnTo>
                    <a:pt x="460795" y="73482"/>
                  </a:lnTo>
                  <a:lnTo>
                    <a:pt x="464340" y="68262"/>
                  </a:lnTo>
                  <a:close/>
                </a:path>
                <a:path w="1257935" h="621030">
                  <a:moveTo>
                    <a:pt x="714895" y="283959"/>
                  </a:moveTo>
                  <a:lnTo>
                    <a:pt x="676492" y="331371"/>
                  </a:lnTo>
                  <a:lnTo>
                    <a:pt x="669976" y="381147"/>
                  </a:lnTo>
                  <a:lnTo>
                    <a:pt x="663702" y="450837"/>
                  </a:lnTo>
                  <a:lnTo>
                    <a:pt x="664174" y="466127"/>
                  </a:lnTo>
                  <a:lnTo>
                    <a:pt x="671283" y="519099"/>
                  </a:lnTo>
                  <a:lnTo>
                    <a:pt x="691134" y="559752"/>
                  </a:lnTo>
                  <a:lnTo>
                    <a:pt x="740435" y="606207"/>
                  </a:lnTo>
                  <a:lnTo>
                    <a:pt x="769886" y="612013"/>
                  </a:lnTo>
                  <a:lnTo>
                    <a:pt x="795246" y="606680"/>
                  </a:lnTo>
                  <a:lnTo>
                    <a:pt x="819186" y="590683"/>
                  </a:lnTo>
                  <a:lnTo>
                    <a:pt x="841704" y="564017"/>
                  </a:lnTo>
                  <a:lnTo>
                    <a:pt x="846726" y="555129"/>
                  </a:lnTo>
                  <a:lnTo>
                    <a:pt x="762304" y="555129"/>
                  </a:lnTo>
                  <a:lnTo>
                    <a:pt x="756908" y="551338"/>
                  </a:lnTo>
                  <a:lnTo>
                    <a:pt x="751633" y="539962"/>
                  </a:lnTo>
                  <a:lnTo>
                    <a:pt x="746477" y="521000"/>
                  </a:lnTo>
                  <a:lnTo>
                    <a:pt x="741438" y="494449"/>
                  </a:lnTo>
                  <a:lnTo>
                    <a:pt x="742269" y="464466"/>
                  </a:lnTo>
                  <a:lnTo>
                    <a:pt x="744761" y="423818"/>
                  </a:lnTo>
                  <a:lnTo>
                    <a:pt x="748912" y="372501"/>
                  </a:lnTo>
                  <a:lnTo>
                    <a:pt x="754722" y="310514"/>
                  </a:lnTo>
                  <a:lnTo>
                    <a:pt x="752232" y="301211"/>
                  </a:lnTo>
                  <a:lnTo>
                    <a:pt x="744762" y="293684"/>
                  </a:lnTo>
                  <a:lnTo>
                    <a:pt x="732316" y="287933"/>
                  </a:lnTo>
                  <a:lnTo>
                    <a:pt x="714895" y="283959"/>
                  </a:lnTo>
                  <a:close/>
                </a:path>
                <a:path w="1257935" h="621030">
                  <a:moveTo>
                    <a:pt x="939226" y="526681"/>
                  </a:moveTo>
                  <a:lnTo>
                    <a:pt x="862799" y="526681"/>
                  </a:lnTo>
                  <a:lnTo>
                    <a:pt x="866597" y="528586"/>
                  </a:lnTo>
                  <a:lnTo>
                    <a:pt x="876612" y="564257"/>
                  </a:lnTo>
                  <a:lnTo>
                    <a:pt x="890065" y="589737"/>
                  </a:lnTo>
                  <a:lnTo>
                    <a:pt x="906954" y="605024"/>
                  </a:lnTo>
                  <a:lnTo>
                    <a:pt x="927277" y="610120"/>
                  </a:lnTo>
                  <a:lnTo>
                    <a:pt x="931075" y="610120"/>
                  </a:lnTo>
                  <a:lnTo>
                    <a:pt x="939961" y="608698"/>
                  </a:lnTo>
                  <a:lnTo>
                    <a:pt x="946715" y="604432"/>
                  </a:lnTo>
                  <a:lnTo>
                    <a:pt x="951334" y="597320"/>
                  </a:lnTo>
                  <a:lnTo>
                    <a:pt x="953820" y="587362"/>
                  </a:lnTo>
                  <a:lnTo>
                    <a:pt x="953820" y="585469"/>
                  </a:lnTo>
                  <a:lnTo>
                    <a:pt x="942204" y="541680"/>
                  </a:lnTo>
                  <a:lnTo>
                    <a:pt x="939226" y="526681"/>
                  </a:lnTo>
                  <a:close/>
                </a:path>
                <a:path w="1257935" h="621030">
                  <a:moveTo>
                    <a:pt x="908316" y="280174"/>
                  </a:moveTo>
                  <a:lnTo>
                    <a:pt x="897572" y="280174"/>
                  </a:lnTo>
                  <a:lnTo>
                    <a:pt x="891882" y="281444"/>
                  </a:lnTo>
                  <a:lnTo>
                    <a:pt x="861079" y="317033"/>
                  </a:lnTo>
                  <a:lnTo>
                    <a:pt x="829805" y="407526"/>
                  </a:lnTo>
                  <a:lnTo>
                    <a:pt x="810466" y="461154"/>
                  </a:lnTo>
                  <a:lnTo>
                    <a:pt x="793401" y="503629"/>
                  </a:lnTo>
                  <a:lnTo>
                    <a:pt x="778609" y="534954"/>
                  </a:lnTo>
                  <a:lnTo>
                    <a:pt x="766089" y="555129"/>
                  </a:lnTo>
                  <a:lnTo>
                    <a:pt x="846726" y="555129"/>
                  </a:lnTo>
                  <a:lnTo>
                    <a:pt x="862799" y="526681"/>
                  </a:lnTo>
                  <a:lnTo>
                    <a:pt x="939226" y="526681"/>
                  </a:lnTo>
                  <a:lnTo>
                    <a:pt x="933910" y="499905"/>
                  </a:lnTo>
                  <a:lnTo>
                    <a:pt x="928935" y="460141"/>
                  </a:lnTo>
                  <a:lnTo>
                    <a:pt x="927277" y="422389"/>
                  </a:lnTo>
                  <a:lnTo>
                    <a:pt x="928225" y="406159"/>
                  </a:lnTo>
                  <a:lnTo>
                    <a:pt x="931068" y="382101"/>
                  </a:lnTo>
                  <a:lnTo>
                    <a:pt x="935807" y="350219"/>
                  </a:lnTo>
                  <a:lnTo>
                    <a:pt x="942441" y="310514"/>
                  </a:lnTo>
                  <a:lnTo>
                    <a:pt x="940309" y="299373"/>
                  </a:lnTo>
                  <a:lnTo>
                    <a:pt x="933913" y="290601"/>
                  </a:lnTo>
                  <a:lnTo>
                    <a:pt x="923249" y="284200"/>
                  </a:lnTo>
                  <a:lnTo>
                    <a:pt x="908316" y="280174"/>
                  </a:lnTo>
                  <a:close/>
                </a:path>
                <a:path w="1257935" h="621030">
                  <a:moveTo>
                    <a:pt x="1159090" y="260261"/>
                  </a:moveTo>
                  <a:lnTo>
                    <a:pt x="1114296" y="266423"/>
                  </a:lnTo>
                  <a:lnTo>
                    <a:pt x="1073759" y="284911"/>
                  </a:lnTo>
                  <a:lnTo>
                    <a:pt x="1041405" y="314720"/>
                  </a:lnTo>
                  <a:lnTo>
                    <a:pt x="1018295" y="349624"/>
                  </a:lnTo>
                  <a:lnTo>
                    <a:pt x="1004429" y="389624"/>
                  </a:lnTo>
                  <a:lnTo>
                    <a:pt x="999807" y="434720"/>
                  </a:lnTo>
                  <a:lnTo>
                    <a:pt x="999807" y="474535"/>
                  </a:lnTo>
                  <a:lnTo>
                    <a:pt x="1013079" y="527634"/>
                  </a:lnTo>
                  <a:lnTo>
                    <a:pt x="1035896" y="568287"/>
                  </a:lnTo>
                  <a:lnTo>
                    <a:pt x="1086147" y="614741"/>
                  </a:lnTo>
                  <a:lnTo>
                    <a:pt x="1113586" y="620547"/>
                  </a:lnTo>
                  <a:lnTo>
                    <a:pt x="1115479" y="620547"/>
                  </a:lnTo>
                  <a:lnTo>
                    <a:pt x="1142442" y="590212"/>
                  </a:lnTo>
                  <a:lnTo>
                    <a:pt x="1111694" y="567461"/>
                  </a:lnTo>
                  <a:lnTo>
                    <a:pt x="1095094" y="544526"/>
                  </a:lnTo>
                  <a:lnTo>
                    <a:pt x="1083240" y="518869"/>
                  </a:lnTo>
                  <a:lnTo>
                    <a:pt x="1076129" y="490485"/>
                  </a:lnTo>
                  <a:lnTo>
                    <a:pt x="1073759" y="459371"/>
                  </a:lnTo>
                  <a:lnTo>
                    <a:pt x="1075029" y="459371"/>
                  </a:lnTo>
                  <a:lnTo>
                    <a:pt x="1075664" y="458114"/>
                  </a:lnTo>
                  <a:lnTo>
                    <a:pt x="1075664" y="455574"/>
                  </a:lnTo>
                  <a:lnTo>
                    <a:pt x="1217142" y="455574"/>
                  </a:lnTo>
                  <a:lnTo>
                    <a:pt x="1222379" y="452258"/>
                  </a:lnTo>
                  <a:lnTo>
                    <a:pt x="1235069" y="432816"/>
                  </a:lnTo>
                  <a:lnTo>
                    <a:pt x="1133805" y="432816"/>
                  </a:lnTo>
                  <a:lnTo>
                    <a:pt x="1127493" y="430923"/>
                  </a:lnTo>
                  <a:lnTo>
                    <a:pt x="1119276" y="427139"/>
                  </a:lnTo>
                  <a:lnTo>
                    <a:pt x="1110918" y="410541"/>
                  </a:lnTo>
                  <a:lnTo>
                    <a:pt x="1103390" y="397740"/>
                  </a:lnTo>
                  <a:lnTo>
                    <a:pt x="1096693" y="388732"/>
                  </a:lnTo>
                  <a:lnTo>
                    <a:pt x="1090828" y="383514"/>
                  </a:lnTo>
                  <a:lnTo>
                    <a:pt x="1089558" y="383514"/>
                  </a:lnTo>
                  <a:lnTo>
                    <a:pt x="1088936" y="382257"/>
                  </a:lnTo>
                  <a:lnTo>
                    <a:pt x="1088936" y="379729"/>
                  </a:lnTo>
                  <a:lnTo>
                    <a:pt x="1106771" y="350693"/>
                  </a:lnTo>
                  <a:lnTo>
                    <a:pt x="1123778" y="329952"/>
                  </a:lnTo>
                  <a:lnTo>
                    <a:pt x="1139956" y="317507"/>
                  </a:lnTo>
                  <a:lnTo>
                    <a:pt x="1155306" y="313359"/>
                  </a:lnTo>
                  <a:lnTo>
                    <a:pt x="1242392" y="313359"/>
                  </a:lnTo>
                  <a:lnTo>
                    <a:pt x="1238745" y="305777"/>
                  </a:lnTo>
                  <a:lnTo>
                    <a:pt x="1220786" y="285866"/>
                  </a:lnTo>
                  <a:lnTo>
                    <a:pt x="1201523" y="271641"/>
                  </a:lnTo>
                  <a:lnTo>
                    <a:pt x="1180957" y="263106"/>
                  </a:lnTo>
                  <a:lnTo>
                    <a:pt x="1159090" y="260261"/>
                  </a:lnTo>
                  <a:close/>
                </a:path>
                <a:path w="1257935" h="621030">
                  <a:moveTo>
                    <a:pt x="1217142" y="455574"/>
                  </a:moveTo>
                  <a:lnTo>
                    <a:pt x="1079449" y="455574"/>
                  </a:lnTo>
                  <a:lnTo>
                    <a:pt x="1094262" y="466359"/>
                  </a:lnTo>
                  <a:lnTo>
                    <a:pt x="1110262" y="474062"/>
                  </a:lnTo>
                  <a:lnTo>
                    <a:pt x="1127448" y="478684"/>
                  </a:lnTo>
                  <a:lnTo>
                    <a:pt x="1145819" y="480225"/>
                  </a:lnTo>
                  <a:lnTo>
                    <a:pt x="1189253" y="473233"/>
                  </a:lnTo>
                  <a:lnTo>
                    <a:pt x="1217142" y="455574"/>
                  </a:lnTo>
                  <a:close/>
                </a:path>
                <a:path w="1257935" h="621030">
                  <a:moveTo>
                    <a:pt x="1242392" y="313359"/>
                  </a:moveTo>
                  <a:lnTo>
                    <a:pt x="1172375" y="313359"/>
                  </a:lnTo>
                  <a:lnTo>
                    <a:pt x="1179835" y="315493"/>
                  </a:lnTo>
                  <a:lnTo>
                    <a:pt x="1185165" y="321892"/>
                  </a:lnTo>
                  <a:lnTo>
                    <a:pt x="1188364" y="332556"/>
                  </a:lnTo>
                  <a:lnTo>
                    <a:pt x="1189431" y="347484"/>
                  </a:lnTo>
                  <a:lnTo>
                    <a:pt x="1189431" y="358863"/>
                  </a:lnTo>
                  <a:lnTo>
                    <a:pt x="1179653" y="391217"/>
                  </a:lnTo>
                  <a:lnTo>
                    <a:pt x="1167863" y="414327"/>
                  </a:lnTo>
                  <a:lnTo>
                    <a:pt x="1154058" y="428193"/>
                  </a:lnTo>
                  <a:lnTo>
                    <a:pt x="1138237" y="432816"/>
                  </a:lnTo>
                  <a:lnTo>
                    <a:pt x="1235069" y="432816"/>
                  </a:lnTo>
                  <a:lnTo>
                    <a:pt x="1245197" y="417297"/>
                  </a:lnTo>
                  <a:lnTo>
                    <a:pt x="1257706" y="368350"/>
                  </a:lnTo>
                  <a:lnTo>
                    <a:pt x="1256520" y="354303"/>
                  </a:lnTo>
                  <a:lnTo>
                    <a:pt x="1252964" y="339193"/>
                  </a:lnTo>
                  <a:lnTo>
                    <a:pt x="1247038" y="323018"/>
                  </a:lnTo>
                  <a:lnTo>
                    <a:pt x="1242392" y="313359"/>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bject 18">
              <a:extLst>
                <a:ext uri="{FF2B5EF4-FFF2-40B4-BE49-F238E27FC236}">
                  <a16:creationId xmlns="" xmlns:a16="http://schemas.microsoft.com/office/drawing/2014/main" id="{C8AE15DD-40C9-744D-88BF-7CAFCBC1FC4F}"/>
                </a:ext>
              </a:extLst>
            </p:cNvPr>
            <p:cNvSpPr/>
            <p:nvPr/>
          </p:nvSpPr>
          <p:spPr>
            <a:xfrm>
              <a:off x="9779563" y="1080087"/>
              <a:ext cx="1210310" cy="640080"/>
            </a:xfrm>
            <a:custGeom>
              <a:avLst/>
              <a:gdLst/>
              <a:ahLst/>
              <a:cxnLst/>
              <a:rect l="l" t="t" r="r" b="b"/>
              <a:pathLst>
                <a:path w="1210309" h="640080">
                  <a:moveTo>
                    <a:pt x="423341" y="284924"/>
                  </a:moveTo>
                  <a:lnTo>
                    <a:pt x="417652" y="284924"/>
                  </a:lnTo>
                  <a:lnTo>
                    <a:pt x="396375" y="287294"/>
                  </a:lnTo>
                  <a:lnTo>
                    <a:pt x="352756" y="306253"/>
                  </a:lnTo>
                  <a:lnTo>
                    <a:pt x="302212" y="362551"/>
                  </a:lnTo>
                  <a:lnTo>
                    <a:pt x="282067" y="402967"/>
                  </a:lnTo>
                  <a:lnTo>
                    <a:pt x="269979" y="444093"/>
                  </a:lnTo>
                  <a:lnTo>
                    <a:pt x="265950" y="485927"/>
                  </a:lnTo>
                  <a:lnTo>
                    <a:pt x="265950" y="512470"/>
                  </a:lnTo>
                  <a:lnTo>
                    <a:pt x="268790" y="533333"/>
                  </a:lnTo>
                  <a:lnTo>
                    <a:pt x="269499" y="538784"/>
                  </a:lnTo>
                  <a:lnTo>
                    <a:pt x="289647" y="577422"/>
                  </a:lnTo>
                  <a:lnTo>
                    <a:pt x="335157" y="619142"/>
                  </a:lnTo>
                  <a:lnTo>
                    <a:pt x="360756" y="624357"/>
                  </a:lnTo>
                  <a:lnTo>
                    <a:pt x="374980" y="624357"/>
                  </a:lnTo>
                  <a:lnTo>
                    <a:pt x="419546" y="603964"/>
                  </a:lnTo>
                  <a:lnTo>
                    <a:pt x="445924" y="571258"/>
                  </a:lnTo>
                  <a:lnTo>
                    <a:pt x="355066" y="571258"/>
                  </a:lnTo>
                  <a:lnTo>
                    <a:pt x="348432" y="555973"/>
                  </a:lnTo>
                  <a:lnTo>
                    <a:pt x="343693" y="540448"/>
                  </a:lnTo>
                  <a:lnTo>
                    <a:pt x="340850" y="524685"/>
                  </a:lnTo>
                  <a:lnTo>
                    <a:pt x="339902" y="508685"/>
                  </a:lnTo>
                  <a:lnTo>
                    <a:pt x="339902" y="495401"/>
                  </a:lnTo>
                  <a:lnTo>
                    <a:pt x="349504" y="438514"/>
                  </a:lnTo>
                  <a:lnTo>
                    <a:pt x="377292" y="384824"/>
                  </a:lnTo>
                  <a:lnTo>
                    <a:pt x="413325" y="344057"/>
                  </a:lnTo>
                  <a:lnTo>
                    <a:pt x="429031" y="336118"/>
                  </a:lnTo>
                  <a:lnTo>
                    <a:pt x="551756" y="336118"/>
                  </a:lnTo>
                  <a:lnTo>
                    <a:pt x="554959" y="303885"/>
                  </a:lnTo>
                  <a:lnTo>
                    <a:pt x="476440" y="303885"/>
                  </a:lnTo>
                  <a:lnTo>
                    <a:pt x="464941" y="295591"/>
                  </a:lnTo>
                  <a:lnTo>
                    <a:pt x="452258" y="289666"/>
                  </a:lnTo>
                  <a:lnTo>
                    <a:pt x="438391" y="286110"/>
                  </a:lnTo>
                  <a:lnTo>
                    <a:pt x="423341" y="284924"/>
                  </a:lnTo>
                  <a:close/>
                </a:path>
                <a:path w="1210309" h="640080">
                  <a:moveTo>
                    <a:pt x="540150" y="548500"/>
                  </a:moveTo>
                  <a:lnTo>
                    <a:pt x="463791" y="548500"/>
                  </a:lnTo>
                  <a:lnTo>
                    <a:pt x="465061" y="549770"/>
                  </a:lnTo>
                  <a:lnTo>
                    <a:pt x="465061" y="552297"/>
                  </a:lnTo>
                  <a:lnTo>
                    <a:pt x="478326" y="600884"/>
                  </a:lnTo>
                  <a:lnTo>
                    <a:pt x="515302" y="617715"/>
                  </a:lnTo>
                  <a:lnTo>
                    <a:pt x="525973" y="616767"/>
                  </a:lnTo>
                  <a:lnTo>
                    <a:pt x="534269" y="613922"/>
                  </a:lnTo>
                  <a:lnTo>
                    <a:pt x="540194" y="609180"/>
                  </a:lnTo>
                  <a:lnTo>
                    <a:pt x="543750" y="602538"/>
                  </a:lnTo>
                  <a:lnTo>
                    <a:pt x="540150" y="548500"/>
                  </a:lnTo>
                  <a:close/>
                </a:path>
                <a:path w="1210309" h="640080">
                  <a:moveTo>
                    <a:pt x="130029" y="89128"/>
                  </a:moveTo>
                  <a:lnTo>
                    <a:pt x="53086" y="89128"/>
                  </a:lnTo>
                  <a:lnTo>
                    <a:pt x="56883" y="91020"/>
                  </a:lnTo>
                  <a:lnTo>
                    <a:pt x="45328" y="145909"/>
                  </a:lnTo>
                  <a:lnTo>
                    <a:pt x="35313" y="198931"/>
                  </a:lnTo>
                  <a:lnTo>
                    <a:pt x="26840" y="250087"/>
                  </a:lnTo>
                  <a:lnTo>
                    <a:pt x="19906" y="299381"/>
                  </a:lnTo>
                  <a:lnTo>
                    <a:pt x="14514" y="346799"/>
                  </a:lnTo>
                  <a:lnTo>
                    <a:pt x="10663" y="392354"/>
                  </a:lnTo>
                  <a:lnTo>
                    <a:pt x="8352" y="436042"/>
                  </a:lnTo>
                  <a:lnTo>
                    <a:pt x="7617" y="517805"/>
                  </a:lnTo>
                  <a:lnTo>
                    <a:pt x="8055" y="542395"/>
                  </a:lnTo>
                  <a:lnTo>
                    <a:pt x="15163" y="585952"/>
                  </a:lnTo>
                  <a:lnTo>
                    <a:pt x="51193" y="610603"/>
                  </a:lnTo>
                  <a:lnTo>
                    <a:pt x="62572" y="610603"/>
                  </a:lnTo>
                  <a:lnTo>
                    <a:pt x="68732" y="609536"/>
                  </a:lnTo>
                  <a:lnTo>
                    <a:pt x="73948" y="606336"/>
                  </a:lnTo>
                  <a:lnTo>
                    <a:pt x="78217" y="601002"/>
                  </a:lnTo>
                  <a:lnTo>
                    <a:pt x="81534" y="593534"/>
                  </a:lnTo>
                  <a:lnTo>
                    <a:pt x="79048" y="569950"/>
                  </a:lnTo>
                  <a:lnTo>
                    <a:pt x="77269" y="544707"/>
                  </a:lnTo>
                  <a:lnTo>
                    <a:pt x="76201" y="517805"/>
                  </a:lnTo>
                  <a:lnTo>
                    <a:pt x="75921" y="495401"/>
                  </a:lnTo>
                  <a:lnTo>
                    <a:pt x="75844" y="470281"/>
                  </a:lnTo>
                  <a:lnTo>
                    <a:pt x="79397" y="401834"/>
                  </a:lnTo>
                  <a:lnTo>
                    <a:pt x="83426" y="351523"/>
                  </a:lnTo>
                  <a:lnTo>
                    <a:pt x="92913" y="305308"/>
                  </a:lnTo>
                  <a:lnTo>
                    <a:pt x="135377" y="299377"/>
                  </a:lnTo>
                  <a:lnTo>
                    <a:pt x="197205" y="292036"/>
                  </a:lnTo>
                  <a:lnTo>
                    <a:pt x="210481" y="290612"/>
                  </a:lnTo>
                  <a:lnTo>
                    <a:pt x="219962" y="286343"/>
                  </a:lnTo>
                  <a:lnTo>
                    <a:pt x="225650" y="279231"/>
                  </a:lnTo>
                  <a:lnTo>
                    <a:pt x="227545" y="269278"/>
                  </a:lnTo>
                  <a:lnTo>
                    <a:pt x="226124" y="255178"/>
                  </a:lnTo>
                  <a:lnTo>
                    <a:pt x="221854" y="243205"/>
                  </a:lnTo>
                  <a:lnTo>
                    <a:pt x="216024" y="235140"/>
                  </a:lnTo>
                  <a:lnTo>
                    <a:pt x="108089" y="235140"/>
                  </a:lnTo>
                  <a:lnTo>
                    <a:pt x="104292" y="233248"/>
                  </a:lnTo>
                  <a:lnTo>
                    <a:pt x="105950" y="214045"/>
                  </a:lnTo>
                  <a:lnTo>
                    <a:pt x="110924" y="182992"/>
                  </a:lnTo>
                  <a:lnTo>
                    <a:pt x="119219" y="140088"/>
                  </a:lnTo>
                  <a:lnTo>
                    <a:pt x="130029" y="89128"/>
                  </a:lnTo>
                  <a:close/>
                </a:path>
                <a:path w="1210309" h="640080">
                  <a:moveTo>
                    <a:pt x="551756" y="336118"/>
                  </a:moveTo>
                  <a:lnTo>
                    <a:pt x="434721" y="336118"/>
                  </a:lnTo>
                  <a:lnTo>
                    <a:pt x="437207" y="338785"/>
                  </a:lnTo>
                  <a:lnTo>
                    <a:pt x="441826" y="346311"/>
                  </a:lnTo>
                  <a:lnTo>
                    <a:pt x="448579" y="358697"/>
                  </a:lnTo>
                  <a:lnTo>
                    <a:pt x="457466" y="375945"/>
                  </a:lnTo>
                  <a:lnTo>
                    <a:pt x="429198" y="448595"/>
                  </a:lnTo>
                  <a:lnTo>
                    <a:pt x="403658" y="505363"/>
                  </a:lnTo>
                  <a:lnTo>
                    <a:pt x="380844" y="546250"/>
                  </a:lnTo>
                  <a:lnTo>
                    <a:pt x="360756" y="571258"/>
                  </a:lnTo>
                  <a:lnTo>
                    <a:pt x="445924" y="571258"/>
                  </a:lnTo>
                  <a:lnTo>
                    <a:pt x="461264" y="548500"/>
                  </a:lnTo>
                  <a:lnTo>
                    <a:pt x="540150" y="548500"/>
                  </a:lnTo>
                  <a:lnTo>
                    <a:pt x="539013" y="531431"/>
                  </a:lnTo>
                  <a:lnTo>
                    <a:pt x="539771" y="496994"/>
                  </a:lnTo>
                  <a:lnTo>
                    <a:pt x="542044" y="453989"/>
                  </a:lnTo>
                  <a:lnTo>
                    <a:pt x="545886" y="401834"/>
                  </a:lnTo>
                  <a:lnTo>
                    <a:pt x="551145" y="342265"/>
                  </a:lnTo>
                  <a:lnTo>
                    <a:pt x="551756" y="336118"/>
                  </a:lnTo>
                  <a:close/>
                </a:path>
                <a:path w="1210309" h="640080">
                  <a:moveTo>
                    <a:pt x="518147" y="239407"/>
                  </a:moveTo>
                  <a:lnTo>
                    <a:pt x="484251" y="277339"/>
                  </a:lnTo>
                  <a:lnTo>
                    <a:pt x="480225" y="303885"/>
                  </a:lnTo>
                  <a:lnTo>
                    <a:pt x="554959" y="303885"/>
                  </a:lnTo>
                  <a:lnTo>
                    <a:pt x="557974" y="273545"/>
                  </a:lnTo>
                  <a:lnTo>
                    <a:pt x="555485" y="261274"/>
                  </a:lnTo>
                  <a:lnTo>
                    <a:pt x="548019" y="251494"/>
                  </a:lnTo>
                  <a:lnTo>
                    <a:pt x="535573" y="244205"/>
                  </a:lnTo>
                  <a:lnTo>
                    <a:pt x="518147" y="239407"/>
                  </a:lnTo>
                  <a:close/>
                </a:path>
                <a:path w="1210309" h="640080">
                  <a:moveTo>
                    <a:pt x="204787" y="225666"/>
                  </a:moveTo>
                  <a:lnTo>
                    <a:pt x="189499" y="226259"/>
                  </a:lnTo>
                  <a:lnTo>
                    <a:pt x="168287" y="228036"/>
                  </a:lnTo>
                  <a:lnTo>
                    <a:pt x="141150" y="230997"/>
                  </a:lnTo>
                  <a:lnTo>
                    <a:pt x="108089" y="235140"/>
                  </a:lnTo>
                  <a:lnTo>
                    <a:pt x="216024" y="235140"/>
                  </a:lnTo>
                  <a:lnTo>
                    <a:pt x="214746" y="233371"/>
                  </a:lnTo>
                  <a:lnTo>
                    <a:pt x="204787" y="225666"/>
                  </a:lnTo>
                  <a:close/>
                </a:path>
                <a:path w="1210309" h="640080">
                  <a:moveTo>
                    <a:pt x="98602" y="3797"/>
                  </a:moveTo>
                  <a:lnTo>
                    <a:pt x="93548" y="3797"/>
                  </a:lnTo>
                  <a:lnTo>
                    <a:pt x="89115" y="5067"/>
                  </a:lnTo>
                  <a:lnTo>
                    <a:pt x="85331" y="7594"/>
                  </a:lnTo>
                  <a:lnTo>
                    <a:pt x="80411" y="12157"/>
                  </a:lnTo>
                  <a:lnTo>
                    <a:pt x="69921" y="16837"/>
                  </a:lnTo>
                  <a:lnTo>
                    <a:pt x="53861" y="21635"/>
                  </a:lnTo>
                  <a:lnTo>
                    <a:pt x="32232" y="26555"/>
                  </a:lnTo>
                  <a:lnTo>
                    <a:pt x="18125" y="28570"/>
                  </a:lnTo>
                  <a:lnTo>
                    <a:pt x="8053" y="34613"/>
                  </a:lnTo>
                  <a:lnTo>
                    <a:pt x="2012" y="44686"/>
                  </a:lnTo>
                  <a:lnTo>
                    <a:pt x="0" y="58788"/>
                  </a:lnTo>
                  <a:lnTo>
                    <a:pt x="5446" y="73723"/>
                  </a:lnTo>
                  <a:lnTo>
                    <a:pt x="12317" y="84391"/>
                  </a:lnTo>
                  <a:lnTo>
                    <a:pt x="20615" y="90792"/>
                  </a:lnTo>
                  <a:lnTo>
                    <a:pt x="30340" y="92925"/>
                  </a:lnTo>
                  <a:lnTo>
                    <a:pt x="32867" y="92925"/>
                  </a:lnTo>
                  <a:lnTo>
                    <a:pt x="40449" y="91668"/>
                  </a:lnTo>
                  <a:lnTo>
                    <a:pt x="53086" y="89128"/>
                  </a:lnTo>
                  <a:lnTo>
                    <a:pt x="130029" y="89128"/>
                  </a:lnTo>
                  <a:lnTo>
                    <a:pt x="171134" y="73958"/>
                  </a:lnTo>
                  <a:lnTo>
                    <a:pt x="221505" y="71115"/>
                  </a:lnTo>
                  <a:lnTo>
                    <a:pt x="292023" y="70167"/>
                  </a:lnTo>
                  <a:lnTo>
                    <a:pt x="351775" y="70167"/>
                  </a:lnTo>
                  <a:lnTo>
                    <a:pt x="355543" y="67681"/>
                  </a:lnTo>
                  <a:lnTo>
                    <a:pt x="360286" y="62110"/>
                  </a:lnTo>
                  <a:lnTo>
                    <a:pt x="363133" y="55352"/>
                  </a:lnTo>
                  <a:lnTo>
                    <a:pt x="364083" y="47409"/>
                  </a:lnTo>
                  <a:lnTo>
                    <a:pt x="364083" y="37934"/>
                  </a:lnTo>
                  <a:lnTo>
                    <a:pt x="360764" y="21340"/>
                  </a:lnTo>
                  <a:lnTo>
                    <a:pt x="350808" y="9486"/>
                  </a:lnTo>
                  <a:lnTo>
                    <a:pt x="128931" y="9485"/>
                  </a:lnTo>
                  <a:lnTo>
                    <a:pt x="126333" y="9131"/>
                  </a:lnTo>
                  <a:lnTo>
                    <a:pt x="120407" y="8066"/>
                  </a:lnTo>
                  <a:lnTo>
                    <a:pt x="98602" y="3797"/>
                  </a:lnTo>
                  <a:close/>
                </a:path>
                <a:path w="1210309" h="640080">
                  <a:moveTo>
                    <a:pt x="351775" y="70167"/>
                  </a:moveTo>
                  <a:lnTo>
                    <a:pt x="301498" y="70167"/>
                  </a:lnTo>
                  <a:lnTo>
                    <a:pt x="310505" y="70286"/>
                  </a:lnTo>
                  <a:lnTo>
                    <a:pt x="321411" y="70642"/>
                  </a:lnTo>
                  <a:lnTo>
                    <a:pt x="334212" y="71233"/>
                  </a:lnTo>
                  <a:lnTo>
                    <a:pt x="348907" y="72059"/>
                  </a:lnTo>
                  <a:lnTo>
                    <a:pt x="351775" y="70167"/>
                  </a:lnTo>
                  <a:close/>
                </a:path>
                <a:path w="1210309" h="640080">
                  <a:moveTo>
                    <a:pt x="310984" y="0"/>
                  </a:moveTo>
                  <a:lnTo>
                    <a:pt x="275075" y="592"/>
                  </a:lnTo>
                  <a:lnTo>
                    <a:pt x="232765" y="2371"/>
                  </a:lnTo>
                  <a:lnTo>
                    <a:pt x="184054" y="5336"/>
                  </a:lnTo>
                  <a:lnTo>
                    <a:pt x="128943" y="9486"/>
                  </a:lnTo>
                  <a:lnTo>
                    <a:pt x="350808" y="9486"/>
                  </a:lnTo>
                  <a:lnTo>
                    <a:pt x="334213" y="2371"/>
                  </a:lnTo>
                  <a:lnTo>
                    <a:pt x="310984" y="0"/>
                  </a:lnTo>
                  <a:close/>
                </a:path>
                <a:path w="1210309" h="640080">
                  <a:moveTo>
                    <a:pt x="651840" y="2374"/>
                  </a:moveTo>
                  <a:lnTo>
                    <a:pt x="622316" y="107773"/>
                  </a:lnTo>
                  <a:lnTo>
                    <a:pt x="616347" y="173439"/>
                  </a:lnTo>
                  <a:lnTo>
                    <a:pt x="611174" y="233510"/>
                  </a:lnTo>
                  <a:lnTo>
                    <a:pt x="606797" y="287986"/>
                  </a:lnTo>
                  <a:lnTo>
                    <a:pt x="603123" y="338313"/>
                  </a:lnTo>
                  <a:lnTo>
                    <a:pt x="600430" y="380153"/>
                  </a:lnTo>
                  <a:lnTo>
                    <a:pt x="597247" y="449940"/>
                  </a:lnTo>
                  <a:lnTo>
                    <a:pt x="596849" y="476440"/>
                  </a:lnTo>
                  <a:lnTo>
                    <a:pt x="597085" y="508385"/>
                  </a:lnTo>
                  <a:lnTo>
                    <a:pt x="598976" y="569064"/>
                  </a:lnTo>
                  <a:lnTo>
                    <a:pt x="602767" y="616053"/>
                  </a:lnTo>
                  <a:lnTo>
                    <a:pt x="634771" y="639521"/>
                  </a:lnTo>
                  <a:lnTo>
                    <a:pt x="652192" y="636320"/>
                  </a:lnTo>
                  <a:lnTo>
                    <a:pt x="664638" y="631461"/>
                  </a:lnTo>
                  <a:lnTo>
                    <a:pt x="672108" y="624942"/>
                  </a:lnTo>
                  <a:lnTo>
                    <a:pt x="674598" y="616762"/>
                  </a:lnTo>
                  <a:lnTo>
                    <a:pt x="672107" y="573507"/>
                  </a:lnTo>
                  <a:lnTo>
                    <a:pt x="670329" y="536649"/>
                  </a:lnTo>
                  <a:lnTo>
                    <a:pt x="669264" y="506190"/>
                  </a:lnTo>
                  <a:lnTo>
                    <a:pt x="668909" y="482130"/>
                  </a:lnTo>
                  <a:lnTo>
                    <a:pt x="670326" y="444503"/>
                  </a:lnTo>
                  <a:lnTo>
                    <a:pt x="672693" y="396565"/>
                  </a:lnTo>
                  <a:lnTo>
                    <a:pt x="676103" y="336867"/>
                  </a:lnTo>
                  <a:lnTo>
                    <a:pt x="680288" y="269748"/>
                  </a:lnTo>
                  <a:lnTo>
                    <a:pt x="688581" y="178017"/>
                  </a:lnTo>
                  <a:lnTo>
                    <a:pt x="694507" y="109516"/>
                  </a:lnTo>
                  <a:lnTo>
                    <a:pt x="698063" y="64245"/>
                  </a:lnTo>
                  <a:lnTo>
                    <a:pt x="699249" y="42202"/>
                  </a:lnTo>
                  <a:lnTo>
                    <a:pt x="699249" y="33350"/>
                  </a:lnTo>
                  <a:lnTo>
                    <a:pt x="698614" y="30822"/>
                  </a:lnTo>
                  <a:lnTo>
                    <a:pt x="697344" y="30822"/>
                  </a:lnTo>
                  <a:lnTo>
                    <a:pt x="694500" y="19443"/>
                  </a:lnTo>
                  <a:lnTo>
                    <a:pt x="685969" y="10907"/>
                  </a:lnTo>
                  <a:lnTo>
                    <a:pt x="671750" y="5217"/>
                  </a:lnTo>
                  <a:lnTo>
                    <a:pt x="651840" y="2374"/>
                  </a:lnTo>
                  <a:close/>
                </a:path>
                <a:path w="1210309" h="640080">
                  <a:moveTo>
                    <a:pt x="819658" y="284924"/>
                  </a:moveTo>
                  <a:lnTo>
                    <a:pt x="817448" y="286181"/>
                  </a:lnTo>
                  <a:lnTo>
                    <a:pt x="814920" y="286816"/>
                  </a:lnTo>
                  <a:lnTo>
                    <a:pt x="804494" y="286816"/>
                  </a:lnTo>
                  <a:lnTo>
                    <a:pt x="796076" y="287054"/>
                  </a:lnTo>
                  <a:lnTo>
                    <a:pt x="753165" y="300391"/>
                  </a:lnTo>
                  <a:lnTo>
                    <a:pt x="728637" y="347497"/>
                  </a:lnTo>
                  <a:lnTo>
                    <a:pt x="728637" y="351294"/>
                  </a:lnTo>
                  <a:lnTo>
                    <a:pt x="743563" y="394310"/>
                  </a:lnTo>
                  <a:lnTo>
                    <a:pt x="785876" y="440535"/>
                  </a:lnTo>
                  <a:lnTo>
                    <a:pt x="807804" y="465542"/>
                  </a:lnTo>
                  <a:lnTo>
                    <a:pt x="820961" y="486993"/>
                  </a:lnTo>
                  <a:lnTo>
                    <a:pt x="825347" y="504888"/>
                  </a:lnTo>
                  <a:lnTo>
                    <a:pt x="823688" y="518935"/>
                  </a:lnTo>
                  <a:lnTo>
                    <a:pt x="818710" y="530253"/>
                  </a:lnTo>
                  <a:lnTo>
                    <a:pt x="810415" y="538842"/>
                  </a:lnTo>
                  <a:lnTo>
                    <a:pt x="798804" y="544703"/>
                  </a:lnTo>
                  <a:lnTo>
                    <a:pt x="730529" y="567461"/>
                  </a:lnTo>
                  <a:lnTo>
                    <a:pt x="740837" y="584054"/>
                  </a:lnTo>
                  <a:lnTo>
                    <a:pt x="752808" y="595904"/>
                  </a:lnTo>
                  <a:lnTo>
                    <a:pt x="766441" y="603014"/>
                  </a:lnTo>
                  <a:lnTo>
                    <a:pt x="781735" y="605383"/>
                  </a:lnTo>
                  <a:lnTo>
                    <a:pt x="797970" y="602071"/>
                  </a:lnTo>
                  <a:lnTo>
                    <a:pt x="810652" y="599701"/>
                  </a:lnTo>
                  <a:lnTo>
                    <a:pt x="819778" y="598277"/>
                  </a:lnTo>
                  <a:lnTo>
                    <a:pt x="825347" y="597801"/>
                  </a:lnTo>
                  <a:lnTo>
                    <a:pt x="859361" y="583995"/>
                  </a:lnTo>
                  <a:lnTo>
                    <a:pt x="883658" y="566751"/>
                  </a:lnTo>
                  <a:lnTo>
                    <a:pt x="898237" y="546072"/>
                  </a:lnTo>
                  <a:lnTo>
                    <a:pt x="903097" y="521957"/>
                  </a:lnTo>
                  <a:lnTo>
                    <a:pt x="899541" y="501451"/>
                  </a:lnTo>
                  <a:lnTo>
                    <a:pt x="888874" y="478815"/>
                  </a:lnTo>
                  <a:lnTo>
                    <a:pt x="871094" y="454045"/>
                  </a:lnTo>
                  <a:lnTo>
                    <a:pt x="846201" y="427139"/>
                  </a:lnTo>
                  <a:lnTo>
                    <a:pt x="826291" y="409182"/>
                  </a:lnTo>
                  <a:lnTo>
                    <a:pt x="812071" y="393715"/>
                  </a:lnTo>
                  <a:lnTo>
                    <a:pt x="803540" y="380740"/>
                  </a:lnTo>
                  <a:lnTo>
                    <a:pt x="800696" y="370255"/>
                  </a:lnTo>
                  <a:lnTo>
                    <a:pt x="800804" y="363972"/>
                  </a:lnTo>
                  <a:lnTo>
                    <a:pt x="802830" y="352771"/>
                  </a:lnTo>
                  <a:lnTo>
                    <a:pt x="809231" y="343466"/>
                  </a:lnTo>
                  <a:lnTo>
                    <a:pt x="819899" y="336650"/>
                  </a:lnTo>
                  <a:lnTo>
                    <a:pt x="834834" y="332320"/>
                  </a:lnTo>
                  <a:lnTo>
                    <a:pt x="893302" y="332320"/>
                  </a:lnTo>
                  <a:lnTo>
                    <a:pt x="892307" y="326167"/>
                  </a:lnTo>
                  <a:lnTo>
                    <a:pt x="888398" y="318108"/>
                  </a:lnTo>
                  <a:lnTo>
                    <a:pt x="881881" y="310046"/>
                  </a:lnTo>
                  <a:lnTo>
                    <a:pt x="872756" y="301980"/>
                  </a:lnTo>
                  <a:lnTo>
                    <a:pt x="869437" y="294520"/>
                  </a:lnTo>
                  <a:lnTo>
                    <a:pt x="859480" y="289190"/>
                  </a:lnTo>
                  <a:lnTo>
                    <a:pt x="842886" y="285991"/>
                  </a:lnTo>
                  <a:lnTo>
                    <a:pt x="819658" y="284924"/>
                  </a:lnTo>
                  <a:close/>
                </a:path>
                <a:path w="1210309" h="640080">
                  <a:moveTo>
                    <a:pt x="893302" y="332320"/>
                  </a:moveTo>
                  <a:lnTo>
                    <a:pt x="836091" y="332320"/>
                  </a:lnTo>
                  <a:lnTo>
                    <a:pt x="837984" y="332968"/>
                  </a:lnTo>
                  <a:lnTo>
                    <a:pt x="840511" y="334225"/>
                  </a:lnTo>
                  <a:lnTo>
                    <a:pt x="852663" y="339202"/>
                  </a:lnTo>
                  <a:lnTo>
                    <a:pt x="862087" y="342758"/>
                  </a:lnTo>
                  <a:lnTo>
                    <a:pt x="868784" y="344893"/>
                  </a:lnTo>
                  <a:lnTo>
                    <a:pt x="872756" y="345605"/>
                  </a:lnTo>
                  <a:lnTo>
                    <a:pt x="874649" y="345605"/>
                  </a:lnTo>
                  <a:lnTo>
                    <a:pt x="887285" y="344652"/>
                  </a:lnTo>
                  <a:lnTo>
                    <a:pt x="893610" y="340855"/>
                  </a:lnTo>
                  <a:lnTo>
                    <a:pt x="893610" y="334225"/>
                  </a:lnTo>
                  <a:lnTo>
                    <a:pt x="893302" y="332320"/>
                  </a:lnTo>
                  <a:close/>
                </a:path>
                <a:path w="1210309" h="640080">
                  <a:moveTo>
                    <a:pt x="1111681" y="252679"/>
                  </a:moveTo>
                  <a:lnTo>
                    <a:pt x="1066882" y="258846"/>
                  </a:lnTo>
                  <a:lnTo>
                    <a:pt x="1026350" y="277329"/>
                  </a:lnTo>
                  <a:lnTo>
                    <a:pt x="993996" y="307138"/>
                  </a:lnTo>
                  <a:lnTo>
                    <a:pt x="970886" y="342042"/>
                  </a:lnTo>
                  <a:lnTo>
                    <a:pt x="957020" y="382042"/>
                  </a:lnTo>
                  <a:lnTo>
                    <a:pt x="952398" y="427139"/>
                  </a:lnTo>
                  <a:lnTo>
                    <a:pt x="952398" y="466966"/>
                  </a:lnTo>
                  <a:lnTo>
                    <a:pt x="965669" y="520052"/>
                  </a:lnTo>
                  <a:lnTo>
                    <a:pt x="988482" y="560707"/>
                  </a:lnTo>
                  <a:lnTo>
                    <a:pt x="1038736" y="607170"/>
                  </a:lnTo>
                  <a:lnTo>
                    <a:pt x="1066177" y="612978"/>
                  </a:lnTo>
                  <a:lnTo>
                    <a:pt x="1068070" y="612978"/>
                  </a:lnTo>
                  <a:lnTo>
                    <a:pt x="1095033" y="582637"/>
                  </a:lnTo>
                  <a:lnTo>
                    <a:pt x="1064272" y="559879"/>
                  </a:lnTo>
                  <a:lnTo>
                    <a:pt x="1047679" y="536950"/>
                  </a:lnTo>
                  <a:lnTo>
                    <a:pt x="1035829" y="511292"/>
                  </a:lnTo>
                  <a:lnTo>
                    <a:pt x="1028720" y="482905"/>
                  </a:lnTo>
                  <a:lnTo>
                    <a:pt x="1026350" y="451789"/>
                  </a:lnTo>
                  <a:lnTo>
                    <a:pt x="1027607" y="451789"/>
                  </a:lnTo>
                  <a:lnTo>
                    <a:pt x="1028242" y="450532"/>
                  </a:lnTo>
                  <a:lnTo>
                    <a:pt x="1028242" y="448005"/>
                  </a:lnTo>
                  <a:lnTo>
                    <a:pt x="1169722" y="448005"/>
                  </a:lnTo>
                  <a:lnTo>
                    <a:pt x="1174969" y="444682"/>
                  </a:lnTo>
                  <a:lnTo>
                    <a:pt x="1187650" y="425246"/>
                  </a:lnTo>
                  <a:lnTo>
                    <a:pt x="1086396" y="425246"/>
                  </a:lnTo>
                  <a:lnTo>
                    <a:pt x="1080071" y="423341"/>
                  </a:lnTo>
                  <a:lnTo>
                    <a:pt x="1071867" y="419557"/>
                  </a:lnTo>
                  <a:lnTo>
                    <a:pt x="1063509" y="402964"/>
                  </a:lnTo>
                  <a:lnTo>
                    <a:pt x="1055981" y="390164"/>
                  </a:lnTo>
                  <a:lnTo>
                    <a:pt x="1049284" y="381157"/>
                  </a:lnTo>
                  <a:lnTo>
                    <a:pt x="1043419" y="375945"/>
                  </a:lnTo>
                  <a:lnTo>
                    <a:pt x="1042149" y="375945"/>
                  </a:lnTo>
                  <a:lnTo>
                    <a:pt x="1041527" y="374675"/>
                  </a:lnTo>
                  <a:lnTo>
                    <a:pt x="1041527" y="372148"/>
                  </a:lnTo>
                  <a:lnTo>
                    <a:pt x="1059362" y="343111"/>
                  </a:lnTo>
                  <a:lnTo>
                    <a:pt x="1076369" y="322370"/>
                  </a:lnTo>
                  <a:lnTo>
                    <a:pt x="1092547" y="309926"/>
                  </a:lnTo>
                  <a:lnTo>
                    <a:pt x="1107897" y="305777"/>
                  </a:lnTo>
                  <a:lnTo>
                    <a:pt x="1194970" y="305777"/>
                  </a:lnTo>
                  <a:lnTo>
                    <a:pt x="1191323" y="298196"/>
                  </a:lnTo>
                  <a:lnTo>
                    <a:pt x="1173366" y="278284"/>
                  </a:lnTo>
                  <a:lnTo>
                    <a:pt x="1154107" y="264059"/>
                  </a:lnTo>
                  <a:lnTo>
                    <a:pt x="1133546" y="255524"/>
                  </a:lnTo>
                  <a:lnTo>
                    <a:pt x="1111681" y="252679"/>
                  </a:lnTo>
                  <a:close/>
                </a:path>
                <a:path w="1210309" h="640080">
                  <a:moveTo>
                    <a:pt x="1169722" y="448005"/>
                  </a:moveTo>
                  <a:lnTo>
                    <a:pt x="1032040" y="448005"/>
                  </a:lnTo>
                  <a:lnTo>
                    <a:pt x="1046853" y="458789"/>
                  </a:lnTo>
                  <a:lnTo>
                    <a:pt x="1062853" y="466493"/>
                  </a:lnTo>
                  <a:lnTo>
                    <a:pt x="1080038" y="471115"/>
                  </a:lnTo>
                  <a:lnTo>
                    <a:pt x="1098410" y="472655"/>
                  </a:lnTo>
                  <a:lnTo>
                    <a:pt x="1141843" y="465662"/>
                  </a:lnTo>
                  <a:lnTo>
                    <a:pt x="1169722" y="448005"/>
                  </a:lnTo>
                  <a:close/>
                </a:path>
                <a:path w="1210309" h="640080">
                  <a:moveTo>
                    <a:pt x="1194970" y="305777"/>
                  </a:moveTo>
                  <a:lnTo>
                    <a:pt x="1124953" y="305777"/>
                  </a:lnTo>
                  <a:lnTo>
                    <a:pt x="1132420" y="307911"/>
                  </a:lnTo>
                  <a:lnTo>
                    <a:pt x="1137754" y="314312"/>
                  </a:lnTo>
                  <a:lnTo>
                    <a:pt x="1140955" y="324980"/>
                  </a:lnTo>
                  <a:lnTo>
                    <a:pt x="1142022" y="339915"/>
                  </a:lnTo>
                  <a:lnTo>
                    <a:pt x="1142022" y="351294"/>
                  </a:lnTo>
                  <a:lnTo>
                    <a:pt x="1132242" y="383648"/>
                  </a:lnTo>
                  <a:lnTo>
                    <a:pt x="1120449" y="406758"/>
                  </a:lnTo>
                  <a:lnTo>
                    <a:pt x="1106644" y="420624"/>
                  </a:lnTo>
                  <a:lnTo>
                    <a:pt x="1090828" y="425246"/>
                  </a:lnTo>
                  <a:lnTo>
                    <a:pt x="1187650" y="425246"/>
                  </a:lnTo>
                  <a:lnTo>
                    <a:pt x="1197783" y="409717"/>
                  </a:lnTo>
                  <a:lnTo>
                    <a:pt x="1210284" y="360768"/>
                  </a:lnTo>
                  <a:lnTo>
                    <a:pt x="1209098" y="346727"/>
                  </a:lnTo>
                  <a:lnTo>
                    <a:pt x="1205542" y="331616"/>
                  </a:lnTo>
                  <a:lnTo>
                    <a:pt x="1199617" y="315438"/>
                  </a:lnTo>
                  <a:lnTo>
                    <a:pt x="1194970" y="305777"/>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 xmlns:a16="http://schemas.microsoft.com/office/drawing/2014/main" id="{547B0892-8F10-F646-824C-9015FEA557B8}"/>
              </a:ext>
            </a:extLst>
          </p:cNvPr>
          <p:cNvGrpSpPr/>
          <p:nvPr/>
        </p:nvGrpSpPr>
        <p:grpSpPr>
          <a:xfrm>
            <a:off x="3284554" y="1968417"/>
            <a:ext cx="2660691" cy="1021362"/>
            <a:chOff x="3435309" y="1968417"/>
            <a:chExt cx="2660691" cy="1021362"/>
          </a:xfrm>
        </p:grpSpPr>
        <p:pic>
          <p:nvPicPr>
            <p:cNvPr id="3" name="Picture 2">
              <a:extLst>
                <a:ext uri="{FF2B5EF4-FFF2-40B4-BE49-F238E27FC236}">
                  <a16:creationId xmlns="" xmlns:a16="http://schemas.microsoft.com/office/drawing/2014/main" id="{6338A240-E5D0-1B47-8F42-3B17CE3849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35309" y="1968417"/>
              <a:ext cx="2660691" cy="1021362"/>
            </a:xfrm>
            <a:prstGeom prst="rect">
              <a:avLst/>
            </a:prstGeom>
          </p:spPr>
        </p:pic>
        <p:sp>
          <p:nvSpPr>
            <p:cNvPr id="29" name="object 8">
              <a:extLst>
                <a:ext uri="{FF2B5EF4-FFF2-40B4-BE49-F238E27FC236}">
                  <a16:creationId xmlns="" xmlns:a16="http://schemas.microsoft.com/office/drawing/2014/main" id="{C7450B29-3712-5841-B29A-FF095E4B9A2D}"/>
                </a:ext>
              </a:extLst>
            </p:cNvPr>
            <p:cNvSpPr txBox="1"/>
            <p:nvPr/>
          </p:nvSpPr>
          <p:spPr>
            <a:xfrm>
              <a:off x="3729686" y="2249209"/>
              <a:ext cx="2016125" cy="394335"/>
            </a:xfrm>
            <a:prstGeom prst="rect">
              <a:avLst/>
            </a:prstGeom>
          </p:spPr>
          <p:txBody>
            <a:bodyPr vert="horz" wrap="square" lIns="0" tIns="9525" rIns="0" bIns="0" rtlCol="0">
              <a:spAutoFit/>
            </a:bodyPr>
            <a:lstStyle/>
            <a:p>
              <a:pPr marL="12700" marR="5080" lvl="0" indent="46355" algn="l" defTabSz="914400" rtl="0" eaLnBrk="1" fontAlgn="auto" latinLnBrk="0" hangingPunct="1">
                <a:lnSpc>
                  <a:spcPct val="101600"/>
                </a:lnSpc>
                <a:spcBef>
                  <a:spcPts val="75"/>
                </a:spcBef>
                <a:spcAft>
                  <a:spcPts val="0"/>
                </a:spcAft>
                <a:buClrTx/>
                <a:buSzTx/>
                <a:buFontTx/>
                <a:buNone/>
                <a:tabLst/>
                <a:defRPr/>
              </a:pPr>
              <a:r>
                <a:rPr kumimoji="0" sz="1200" b="0" i="0" u="none" strike="noStrike" kern="1200" cap="none" spc="0" normalizeH="0" baseline="0" noProof="0" dirty="0">
                  <a:ln>
                    <a:noFill/>
                  </a:ln>
                  <a:solidFill>
                    <a:srgbClr val="FFFFFF"/>
                  </a:solidFill>
                  <a:effectLst/>
                  <a:uLnTx/>
                  <a:uFillTx/>
                  <a:latin typeface="Arial"/>
                  <a:ea typeface="+mn-ea"/>
                  <a:cs typeface="Arial"/>
                </a:rPr>
                <a:t>It takes </a:t>
              </a:r>
              <a:r>
                <a:rPr kumimoji="0" sz="1200" b="0" i="0" u="none" strike="noStrike" kern="1200" cap="none" spc="-5" normalizeH="0" baseline="0" noProof="0" dirty="0">
                  <a:ln>
                    <a:noFill/>
                  </a:ln>
                  <a:solidFill>
                    <a:srgbClr val="FFFFFF"/>
                  </a:solidFill>
                  <a:effectLst/>
                  <a:uLnTx/>
                  <a:uFillTx/>
                  <a:latin typeface="Arial"/>
                  <a:ea typeface="+mn-ea"/>
                  <a:cs typeface="Arial"/>
                </a:rPr>
                <a:t>less energy </a:t>
              </a:r>
              <a:r>
                <a:rPr kumimoji="0" sz="1200" b="0" i="0" u="none" strike="noStrike" kern="1200" cap="none" spc="0" normalizeH="0" baseline="0" noProof="0" dirty="0">
                  <a:ln>
                    <a:noFill/>
                  </a:ln>
                  <a:solidFill>
                    <a:srgbClr val="FFFFFF"/>
                  </a:solidFill>
                  <a:effectLst/>
                  <a:uLnTx/>
                  <a:uFillTx/>
                  <a:latin typeface="Arial"/>
                  <a:ea typeface="+mn-ea"/>
                  <a:cs typeface="Arial"/>
                </a:rPr>
                <a:t>to make  things </a:t>
              </a:r>
              <a:r>
                <a:rPr kumimoji="0" sz="1200" b="0" i="0" u="none" strike="noStrike" kern="1200" cap="none" spc="-5" normalizeH="0" baseline="0" noProof="0" dirty="0">
                  <a:ln>
                    <a:noFill/>
                  </a:ln>
                  <a:solidFill>
                    <a:srgbClr val="FFFFFF"/>
                  </a:solidFill>
                  <a:effectLst/>
                  <a:uLnTx/>
                  <a:uFillTx/>
                  <a:latin typeface="Arial"/>
                  <a:ea typeface="+mn-ea"/>
                  <a:cs typeface="Arial"/>
                </a:rPr>
                <a:t>with </a:t>
              </a:r>
              <a:r>
                <a:rPr kumimoji="0" sz="1200" b="0" i="0" u="none" strike="noStrike" kern="1200" cap="none" spc="0" normalizeH="0" baseline="0" noProof="0" dirty="0">
                  <a:ln>
                    <a:noFill/>
                  </a:ln>
                  <a:solidFill>
                    <a:srgbClr val="FFFFFF"/>
                  </a:solidFill>
                  <a:effectLst/>
                  <a:uLnTx/>
                  <a:uFillTx/>
                  <a:latin typeface="Arial"/>
                  <a:ea typeface="+mn-ea"/>
                  <a:cs typeface="Arial"/>
                </a:rPr>
                <a:t>recycled</a:t>
              </a:r>
              <a:r>
                <a:rPr kumimoji="0" sz="1200" b="0" i="0" u="none" strike="noStrike" kern="1200" cap="none" spc="-95" normalizeH="0" baseline="0" noProof="0" dirty="0">
                  <a:ln>
                    <a:noFill/>
                  </a:ln>
                  <a:solidFill>
                    <a:srgbClr val="FFFFFF"/>
                  </a:solidFill>
                  <a:effectLst/>
                  <a:uLnTx/>
                  <a:uFillTx/>
                  <a:latin typeface="Arial"/>
                  <a:ea typeface="+mn-ea"/>
                  <a:cs typeface="Arial"/>
                </a:rPr>
                <a:t> </a:t>
              </a:r>
              <a:r>
                <a:rPr kumimoji="0" sz="1200" b="0" i="0" u="none" strike="noStrike" kern="1200" cap="none" spc="0" normalizeH="0" baseline="0" noProof="0" dirty="0">
                  <a:ln>
                    <a:noFill/>
                  </a:ln>
                  <a:solidFill>
                    <a:srgbClr val="FFFFFF"/>
                  </a:solidFill>
                  <a:effectLst/>
                  <a:uLnTx/>
                  <a:uFillTx/>
                  <a:latin typeface="Arial"/>
                  <a:ea typeface="+mn-ea"/>
                  <a:cs typeface="Arial"/>
                </a:rPr>
                <a:t>materials</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6" name="Group 5">
            <a:extLst>
              <a:ext uri="{FF2B5EF4-FFF2-40B4-BE49-F238E27FC236}">
                <a16:creationId xmlns="" xmlns:a16="http://schemas.microsoft.com/office/drawing/2014/main" id="{B5D98161-632B-3F45-AF9F-8B22CAE1BF40}"/>
              </a:ext>
            </a:extLst>
          </p:cNvPr>
          <p:cNvGrpSpPr/>
          <p:nvPr/>
        </p:nvGrpSpPr>
        <p:grpSpPr>
          <a:xfrm>
            <a:off x="3256575" y="3244369"/>
            <a:ext cx="2660691" cy="1021362"/>
            <a:chOff x="6178508" y="1968417"/>
            <a:chExt cx="2660691" cy="1021362"/>
          </a:xfrm>
        </p:grpSpPr>
        <p:pic>
          <p:nvPicPr>
            <p:cNvPr id="35" name="Picture 34">
              <a:extLst>
                <a:ext uri="{FF2B5EF4-FFF2-40B4-BE49-F238E27FC236}">
                  <a16:creationId xmlns="" xmlns:a16="http://schemas.microsoft.com/office/drawing/2014/main" id="{F9BAEF4A-E63D-2147-97EF-DF6494D774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8508" y="1968417"/>
              <a:ext cx="2660691" cy="1021362"/>
            </a:xfrm>
            <a:prstGeom prst="rect">
              <a:avLst/>
            </a:prstGeom>
          </p:spPr>
        </p:pic>
        <p:sp>
          <p:nvSpPr>
            <p:cNvPr id="34" name="object 13">
              <a:extLst>
                <a:ext uri="{FF2B5EF4-FFF2-40B4-BE49-F238E27FC236}">
                  <a16:creationId xmlns="" xmlns:a16="http://schemas.microsoft.com/office/drawing/2014/main" id="{4A41853C-2AE0-4142-B121-EF9559DD26AA}"/>
                </a:ext>
              </a:extLst>
            </p:cNvPr>
            <p:cNvSpPr txBox="1"/>
            <p:nvPr/>
          </p:nvSpPr>
          <p:spPr>
            <a:xfrm>
              <a:off x="6523273" y="2248532"/>
              <a:ext cx="1936750" cy="397510"/>
            </a:xfrm>
            <a:prstGeom prst="rect">
              <a:avLst/>
            </a:prstGeom>
          </p:spPr>
          <p:txBody>
            <a:bodyPr vert="horz" wrap="square" lIns="0" tIns="12065" rIns="0" bIns="0" rtlCol="0">
              <a:spAutoFit/>
            </a:bodyPr>
            <a:lstStyle/>
            <a:p>
              <a:pPr marL="356870" marR="5080" lvl="0" indent="-344805" algn="l" defTabSz="914400" rtl="0" eaLnBrk="1" fontAlgn="auto" latinLnBrk="0" hangingPunct="1">
                <a:lnSpc>
                  <a:spcPct val="101600"/>
                </a:lnSpc>
                <a:spcBef>
                  <a:spcPts val="95"/>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Arial"/>
                  <a:ea typeface="+mn-ea"/>
                  <a:cs typeface="Arial"/>
                </a:rPr>
                <a:t>It uses up </a:t>
              </a:r>
              <a:r>
                <a:rPr kumimoji="0" sz="1200" b="0" i="0" u="none" strike="noStrike" kern="1200" cap="none" spc="0" normalizeH="0" baseline="0" noProof="0" dirty="0">
                  <a:ln>
                    <a:noFill/>
                  </a:ln>
                  <a:solidFill>
                    <a:srgbClr val="FFFFFF"/>
                  </a:solidFill>
                  <a:effectLst/>
                  <a:uLnTx/>
                  <a:uFillTx/>
                  <a:latin typeface="Arial"/>
                  <a:ea typeface="+mn-ea"/>
                  <a:cs typeface="Arial"/>
                </a:rPr>
                <a:t>natural </a:t>
              </a:r>
              <a:r>
                <a:rPr kumimoji="0" sz="1200" b="0" i="0" u="none" strike="noStrike" kern="1200" cap="none" spc="5" normalizeH="0" baseline="0" noProof="0" dirty="0">
                  <a:ln>
                    <a:noFill/>
                  </a:ln>
                  <a:solidFill>
                    <a:srgbClr val="FFFFFF"/>
                  </a:solidFill>
                  <a:effectLst/>
                  <a:uLnTx/>
                  <a:uFillTx/>
                  <a:latin typeface="Arial"/>
                  <a:ea typeface="+mn-ea"/>
                  <a:cs typeface="Arial"/>
                </a:rPr>
                <a:t>resources  that </a:t>
              </a:r>
              <a:r>
                <a:rPr kumimoji="0" sz="1200" b="0" i="0" u="none" strike="noStrike" kern="1200" cap="none" spc="10" normalizeH="0" baseline="0" noProof="0" dirty="0">
                  <a:ln>
                    <a:noFill/>
                  </a:ln>
                  <a:solidFill>
                    <a:srgbClr val="FFFFFF"/>
                  </a:solidFill>
                  <a:effectLst/>
                  <a:uLnTx/>
                  <a:uFillTx/>
                  <a:latin typeface="Arial"/>
                  <a:ea typeface="+mn-ea"/>
                  <a:cs typeface="Arial"/>
                </a:rPr>
                <a:t>we </a:t>
              </a:r>
              <a:r>
                <a:rPr kumimoji="0" sz="1200" b="0" i="0" u="none" strike="noStrike" kern="1200" cap="none" spc="0" normalizeH="0" baseline="0" noProof="0" dirty="0">
                  <a:ln>
                    <a:noFill/>
                  </a:ln>
                  <a:solidFill>
                    <a:srgbClr val="FFFFFF"/>
                  </a:solidFill>
                  <a:effectLst/>
                  <a:uLnTx/>
                  <a:uFillTx/>
                  <a:latin typeface="Arial"/>
                  <a:ea typeface="+mn-ea"/>
                  <a:cs typeface="Arial"/>
                </a:rPr>
                <a:t>don’t</a:t>
              </a:r>
              <a:r>
                <a:rPr kumimoji="0" sz="1200" b="0" i="0" u="none" strike="noStrike" kern="1200" cap="none" spc="-20" normalizeH="0" baseline="0" noProof="0" dirty="0">
                  <a:ln>
                    <a:noFill/>
                  </a:ln>
                  <a:solidFill>
                    <a:srgbClr val="FFFFFF"/>
                  </a:solidFill>
                  <a:effectLst/>
                  <a:uLnTx/>
                  <a:uFillTx/>
                  <a:latin typeface="Arial"/>
                  <a:ea typeface="+mn-ea"/>
                  <a:cs typeface="Arial"/>
                </a:rPr>
                <a:t> </a:t>
              </a:r>
              <a:r>
                <a:rPr kumimoji="0" sz="1200" b="0" i="0" u="none" strike="noStrike" kern="1200" cap="none" spc="5" normalizeH="0" baseline="0" noProof="0" dirty="0">
                  <a:ln>
                    <a:noFill/>
                  </a:ln>
                  <a:solidFill>
                    <a:srgbClr val="FFFFFF"/>
                  </a:solidFill>
                  <a:effectLst/>
                  <a:uLnTx/>
                  <a:uFillTx/>
                  <a:latin typeface="Arial"/>
                  <a:ea typeface="+mn-ea"/>
                  <a:cs typeface="Arial"/>
                </a:rPr>
                <a:t>need</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7" name="Group 6">
            <a:extLst>
              <a:ext uri="{FF2B5EF4-FFF2-40B4-BE49-F238E27FC236}">
                <a16:creationId xmlns="" xmlns:a16="http://schemas.microsoft.com/office/drawing/2014/main" id="{8E0EE613-6404-1040-86BE-8DE6CBA9B55C}"/>
              </a:ext>
            </a:extLst>
          </p:cNvPr>
          <p:cNvGrpSpPr/>
          <p:nvPr/>
        </p:nvGrpSpPr>
        <p:grpSpPr>
          <a:xfrm>
            <a:off x="6208972" y="3281006"/>
            <a:ext cx="2660691" cy="1021362"/>
            <a:chOff x="6208972" y="3281891"/>
            <a:chExt cx="2660691" cy="1021362"/>
          </a:xfrm>
        </p:grpSpPr>
        <p:pic>
          <p:nvPicPr>
            <p:cNvPr id="36" name="Picture 35">
              <a:extLst>
                <a:ext uri="{FF2B5EF4-FFF2-40B4-BE49-F238E27FC236}">
                  <a16:creationId xmlns="" xmlns:a16="http://schemas.microsoft.com/office/drawing/2014/main" id="{3CBDB1FE-C111-C447-B62C-66A14A9166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8972" y="3281891"/>
              <a:ext cx="2660691" cy="1021362"/>
            </a:xfrm>
            <a:prstGeom prst="rect">
              <a:avLst/>
            </a:prstGeom>
          </p:spPr>
        </p:pic>
        <p:sp>
          <p:nvSpPr>
            <p:cNvPr id="31" name="object 10">
              <a:extLst>
                <a:ext uri="{FF2B5EF4-FFF2-40B4-BE49-F238E27FC236}">
                  <a16:creationId xmlns="" xmlns:a16="http://schemas.microsoft.com/office/drawing/2014/main" id="{1F538483-41D0-7444-84D5-C8713DA0797F}"/>
                </a:ext>
              </a:extLst>
            </p:cNvPr>
            <p:cNvSpPr txBox="1"/>
            <p:nvPr/>
          </p:nvSpPr>
          <p:spPr>
            <a:xfrm>
              <a:off x="6708447" y="3570173"/>
              <a:ext cx="1566545" cy="397510"/>
            </a:xfrm>
            <a:prstGeom prst="rect">
              <a:avLst/>
            </a:prstGeom>
          </p:spPr>
          <p:txBody>
            <a:bodyPr vert="horz" wrap="square" lIns="0" tIns="12065" rIns="0" bIns="0" rtlCol="0">
              <a:spAutoFit/>
            </a:bodyPr>
            <a:lstStyle/>
            <a:p>
              <a:pPr marL="171450" marR="5080" lvl="0" indent="-159385" algn="l" defTabSz="914400" rtl="0" eaLnBrk="1" fontAlgn="auto" latinLnBrk="0" hangingPunct="1">
                <a:lnSpc>
                  <a:spcPct val="101600"/>
                </a:lnSpc>
                <a:spcBef>
                  <a:spcPts val="95"/>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Arial"/>
                  <a:ea typeface="+mn-ea"/>
                  <a:cs typeface="Arial"/>
                </a:rPr>
                <a:t>It </a:t>
              </a:r>
              <a:r>
                <a:rPr kumimoji="0" sz="1200" b="0" i="0" u="none" strike="noStrike" kern="1200" cap="none" spc="10" normalizeH="0" baseline="0" noProof="0" dirty="0">
                  <a:ln>
                    <a:noFill/>
                  </a:ln>
                  <a:solidFill>
                    <a:srgbClr val="FFFFFF"/>
                  </a:solidFill>
                  <a:effectLst/>
                  <a:uLnTx/>
                  <a:uFillTx/>
                  <a:latin typeface="Arial"/>
                  <a:ea typeface="+mn-ea"/>
                  <a:cs typeface="Arial"/>
                </a:rPr>
                <a:t>means more</a:t>
              </a:r>
              <a:r>
                <a:rPr kumimoji="0" sz="1200" b="0" i="0" u="none" strike="noStrike" kern="1200" cap="none" spc="-60" normalizeH="0" baseline="0" noProof="0" dirty="0">
                  <a:ln>
                    <a:noFill/>
                  </a:ln>
                  <a:solidFill>
                    <a:srgbClr val="FFFFFF"/>
                  </a:solidFill>
                  <a:effectLst/>
                  <a:uLnTx/>
                  <a:uFillTx/>
                  <a:latin typeface="Arial"/>
                  <a:ea typeface="+mn-ea"/>
                  <a:cs typeface="Arial"/>
                </a:rPr>
                <a:t> </a:t>
              </a:r>
              <a:r>
                <a:rPr kumimoji="0" sz="1200" b="0" i="0" u="none" strike="noStrike" kern="1200" cap="none" spc="5" normalizeH="0" baseline="0" noProof="0" dirty="0">
                  <a:ln>
                    <a:noFill/>
                  </a:ln>
                  <a:solidFill>
                    <a:srgbClr val="FFFFFF"/>
                  </a:solidFill>
                  <a:effectLst/>
                  <a:uLnTx/>
                  <a:uFillTx/>
                  <a:latin typeface="Arial"/>
                  <a:ea typeface="+mn-ea"/>
                  <a:cs typeface="Arial"/>
                </a:rPr>
                <a:t>rubbish  </a:t>
              </a:r>
              <a:r>
                <a:rPr kumimoji="0" sz="1200" b="0" i="0" u="none" strike="noStrike" kern="1200" cap="none" spc="0" normalizeH="0" baseline="0" noProof="0" dirty="0">
                  <a:ln>
                    <a:noFill/>
                  </a:ln>
                  <a:solidFill>
                    <a:srgbClr val="FFFFFF"/>
                  </a:solidFill>
                  <a:effectLst/>
                  <a:uLnTx/>
                  <a:uFillTx/>
                  <a:latin typeface="Arial"/>
                  <a:ea typeface="+mn-ea"/>
                  <a:cs typeface="Arial"/>
                </a:rPr>
                <a:t>is </a:t>
              </a:r>
              <a:r>
                <a:rPr kumimoji="0" sz="1200" b="0" i="0" u="none" strike="noStrike" kern="1200" cap="none" spc="5" normalizeH="0" baseline="0" noProof="0" dirty="0">
                  <a:ln>
                    <a:noFill/>
                  </a:ln>
                  <a:solidFill>
                    <a:srgbClr val="FFFFFF"/>
                  </a:solidFill>
                  <a:effectLst/>
                  <a:uLnTx/>
                  <a:uFillTx/>
                  <a:latin typeface="Arial"/>
                  <a:ea typeface="+mn-ea"/>
                  <a:cs typeface="Arial"/>
                </a:rPr>
                <a:t>put </a:t>
              </a:r>
              <a:r>
                <a:rPr kumimoji="0" sz="1200" b="0" i="0" u="none" strike="noStrike" kern="1200" cap="none" spc="0" normalizeH="0" baseline="0" noProof="0" dirty="0">
                  <a:ln>
                    <a:noFill/>
                  </a:ln>
                  <a:solidFill>
                    <a:srgbClr val="FFFFFF"/>
                  </a:solidFill>
                  <a:effectLst/>
                  <a:uLnTx/>
                  <a:uFillTx/>
                  <a:latin typeface="Arial"/>
                  <a:ea typeface="+mn-ea"/>
                  <a:cs typeface="Arial"/>
                </a:rPr>
                <a:t>into</a:t>
              </a:r>
              <a:r>
                <a:rPr kumimoji="0" sz="1200" b="0" i="0" u="none" strike="noStrike" kern="1200" cap="none" spc="-15" normalizeH="0" baseline="0" noProof="0" dirty="0">
                  <a:ln>
                    <a:noFill/>
                  </a:ln>
                  <a:solidFill>
                    <a:srgbClr val="FFFFFF"/>
                  </a:solidFill>
                  <a:effectLst/>
                  <a:uLnTx/>
                  <a:uFillTx/>
                  <a:latin typeface="Arial"/>
                  <a:ea typeface="+mn-ea"/>
                  <a:cs typeface="Arial"/>
                </a:rPr>
                <a:t> </a:t>
              </a:r>
              <a:r>
                <a:rPr kumimoji="0" sz="1200" b="0" i="0" u="none" strike="noStrike" kern="1200" cap="none" spc="0" normalizeH="0" baseline="0" noProof="0" dirty="0">
                  <a:ln>
                    <a:noFill/>
                  </a:ln>
                  <a:solidFill>
                    <a:srgbClr val="FFFFFF"/>
                  </a:solidFill>
                  <a:effectLst/>
                  <a:uLnTx/>
                  <a:uFillTx/>
                  <a:latin typeface="Arial"/>
                  <a:ea typeface="+mn-ea"/>
                  <a:cs typeface="Arial"/>
                </a:rPr>
                <a:t>landfills</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8" name="Group 7">
            <a:extLst>
              <a:ext uri="{FF2B5EF4-FFF2-40B4-BE49-F238E27FC236}">
                <a16:creationId xmlns="" xmlns:a16="http://schemas.microsoft.com/office/drawing/2014/main" id="{134C1350-5BE7-794B-BE33-BB17A6C98BBA}"/>
              </a:ext>
            </a:extLst>
          </p:cNvPr>
          <p:cNvGrpSpPr/>
          <p:nvPr/>
        </p:nvGrpSpPr>
        <p:grpSpPr>
          <a:xfrm>
            <a:off x="6096000" y="1968417"/>
            <a:ext cx="2660691" cy="1021362"/>
            <a:chOff x="3435308" y="3258247"/>
            <a:chExt cx="2660691" cy="1021362"/>
          </a:xfrm>
        </p:grpSpPr>
        <p:pic>
          <p:nvPicPr>
            <p:cNvPr id="37" name="Picture 36">
              <a:extLst>
                <a:ext uri="{FF2B5EF4-FFF2-40B4-BE49-F238E27FC236}">
                  <a16:creationId xmlns="" xmlns:a16="http://schemas.microsoft.com/office/drawing/2014/main" id="{64341714-C093-4046-A846-1A75245467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35308" y="3258247"/>
              <a:ext cx="2660691" cy="1021362"/>
            </a:xfrm>
            <a:prstGeom prst="rect">
              <a:avLst/>
            </a:prstGeom>
          </p:spPr>
        </p:pic>
        <p:sp>
          <p:nvSpPr>
            <p:cNvPr id="30" name="object 9">
              <a:extLst>
                <a:ext uri="{FF2B5EF4-FFF2-40B4-BE49-F238E27FC236}">
                  <a16:creationId xmlns="" xmlns:a16="http://schemas.microsoft.com/office/drawing/2014/main" id="{3A8BD5BB-2E86-D54F-BBF1-91BFE5FD0460}"/>
                </a:ext>
              </a:extLst>
            </p:cNvPr>
            <p:cNvSpPr txBox="1"/>
            <p:nvPr/>
          </p:nvSpPr>
          <p:spPr>
            <a:xfrm>
              <a:off x="4049019" y="3570173"/>
              <a:ext cx="1377315" cy="397510"/>
            </a:xfrm>
            <a:prstGeom prst="rect">
              <a:avLst/>
            </a:prstGeom>
          </p:spPr>
          <p:txBody>
            <a:bodyPr vert="horz" wrap="square" lIns="0" tIns="12065" rIns="0" bIns="0" rtlCol="0">
              <a:spAutoFit/>
            </a:bodyPr>
            <a:lstStyle/>
            <a:p>
              <a:pPr marL="90170" marR="5080" lvl="0" indent="-78105" algn="l" defTabSz="914400" rtl="0" eaLnBrk="1" fontAlgn="auto" latinLnBrk="0" hangingPunct="1">
                <a:lnSpc>
                  <a:spcPct val="101600"/>
                </a:lnSpc>
                <a:spcBef>
                  <a:spcPts val="95"/>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Arial"/>
                  <a:ea typeface="+mn-ea"/>
                  <a:cs typeface="Arial"/>
                </a:rPr>
                <a:t>It </a:t>
              </a:r>
              <a:r>
                <a:rPr kumimoji="0" sz="1200" b="0" i="0" u="none" strike="noStrike" kern="1200" cap="none" spc="10" normalizeH="0" baseline="0" noProof="0" dirty="0">
                  <a:ln>
                    <a:noFill/>
                  </a:ln>
                  <a:solidFill>
                    <a:srgbClr val="FFFFFF"/>
                  </a:solidFill>
                  <a:effectLst/>
                  <a:uLnTx/>
                  <a:uFillTx/>
                  <a:latin typeface="Arial"/>
                  <a:ea typeface="+mn-ea"/>
                  <a:cs typeface="Arial"/>
                </a:rPr>
                <a:t>saves </a:t>
              </a:r>
              <a:r>
                <a:rPr kumimoji="0" sz="1200" b="0" i="0" u="none" strike="noStrike" kern="1200" cap="none" spc="5" normalizeH="0" baseline="0" noProof="0" dirty="0">
                  <a:ln>
                    <a:noFill/>
                  </a:ln>
                  <a:solidFill>
                    <a:srgbClr val="FFFFFF"/>
                  </a:solidFill>
                  <a:effectLst/>
                  <a:uLnTx/>
                  <a:uFillTx/>
                  <a:latin typeface="Arial"/>
                  <a:ea typeface="+mn-ea"/>
                  <a:cs typeface="Arial"/>
                </a:rPr>
                <a:t>energy</a:t>
              </a:r>
              <a:r>
                <a:rPr kumimoji="0" sz="1200" b="0" i="0" u="none" strike="noStrike" kern="1200" cap="none" spc="-90" normalizeH="0" baseline="0" noProof="0" dirty="0">
                  <a:ln>
                    <a:noFill/>
                  </a:ln>
                  <a:solidFill>
                    <a:srgbClr val="FFFFFF"/>
                  </a:solidFill>
                  <a:effectLst/>
                  <a:uLnTx/>
                  <a:uFillTx/>
                  <a:latin typeface="Arial"/>
                  <a:ea typeface="+mn-ea"/>
                  <a:cs typeface="Arial"/>
                </a:rPr>
                <a:t> </a:t>
              </a:r>
              <a:r>
                <a:rPr kumimoji="0" sz="1200" b="0" i="0" u="none" strike="noStrike" kern="1200" cap="none" spc="5" normalizeH="0" baseline="0" noProof="0" dirty="0">
                  <a:ln>
                    <a:noFill/>
                  </a:ln>
                  <a:solidFill>
                    <a:srgbClr val="FFFFFF"/>
                  </a:solidFill>
                  <a:effectLst/>
                  <a:uLnTx/>
                  <a:uFillTx/>
                  <a:latin typeface="Arial"/>
                  <a:ea typeface="+mn-ea"/>
                  <a:cs typeface="Arial"/>
                </a:rPr>
                <a:t>and  </a:t>
              </a:r>
              <a:r>
                <a:rPr kumimoji="0" sz="1200" b="0" i="0" u="none" strike="noStrike" kern="1200" cap="none" spc="0" normalizeH="0" baseline="0" noProof="0" dirty="0">
                  <a:ln>
                    <a:noFill/>
                  </a:ln>
                  <a:solidFill>
                    <a:srgbClr val="FFFFFF"/>
                  </a:solidFill>
                  <a:effectLst/>
                  <a:uLnTx/>
                  <a:uFillTx/>
                  <a:latin typeface="Arial"/>
                  <a:ea typeface="+mn-ea"/>
                  <a:cs typeface="Arial"/>
                </a:rPr>
                <a:t>natural</a:t>
              </a:r>
              <a:r>
                <a:rPr kumimoji="0" sz="1200" b="0" i="0" u="none" strike="noStrike" kern="1200" cap="none" spc="-5" normalizeH="0" baseline="0" noProof="0" dirty="0">
                  <a:ln>
                    <a:noFill/>
                  </a:ln>
                  <a:solidFill>
                    <a:srgbClr val="FFFFFF"/>
                  </a:solidFill>
                  <a:effectLst/>
                  <a:uLnTx/>
                  <a:uFillTx/>
                  <a:latin typeface="Arial"/>
                  <a:ea typeface="+mn-ea"/>
                  <a:cs typeface="Arial"/>
                </a:rPr>
                <a:t> </a:t>
              </a:r>
              <a:r>
                <a:rPr kumimoji="0" sz="1200" b="0" i="0" u="none" strike="noStrike" kern="1200" cap="none" spc="5" normalizeH="0" baseline="0" noProof="0" dirty="0">
                  <a:ln>
                    <a:noFill/>
                  </a:ln>
                  <a:solidFill>
                    <a:srgbClr val="FFFFFF"/>
                  </a:solidFill>
                  <a:effectLst/>
                  <a:uLnTx/>
                  <a:uFillTx/>
                  <a:latin typeface="Arial"/>
                  <a:ea typeface="+mn-ea"/>
                  <a:cs typeface="Arial"/>
                </a:rPr>
                <a:t>resources</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9" name="Group 8">
            <a:extLst>
              <a:ext uri="{FF2B5EF4-FFF2-40B4-BE49-F238E27FC236}">
                <a16:creationId xmlns="" xmlns:a16="http://schemas.microsoft.com/office/drawing/2014/main" id="{626B4E9B-277B-4747-86C6-684FA48A160C}"/>
              </a:ext>
            </a:extLst>
          </p:cNvPr>
          <p:cNvGrpSpPr/>
          <p:nvPr/>
        </p:nvGrpSpPr>
        <p:grpSpPr>
          <a:xfrm>
            <a:off x="6233452" y="4625769"/>
            <a:ext cx="2660691" cy="1021362"/>
            <a:chOff x="6233452" y="4625769"/>
            <a:chExt cx="2660691" cy="1021362"/>
          </a:xfrm>
        </p:grpSpPr>
        <p:pic>
          <p:nvPicPr>
            <p:cNvPr id="39" name="Picture 38">
              <a:extLst>
                <a:ext uri="{FF2B5EF4-FFF2-40B4-BE49-F238E27FC236}">
                  <a16:creationId xmlns="" xmlns:a16="http://schemas.microsoft.com/office/drawing/2014/main" id="{F81CC399-8324-C145-91E4-94C193741A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33452" y="4625769"/>
              <a:ext cx="2660691" cy="1021362"/>
            </a:xfrm>
            <a:prstGeom prst="rect">
              <a:avLst/>
            </a:prstGeom>
          </p:spPr>
        </p:pic>
        <p:sp>
          <p:nvSpPr>
            <p:cNvPr id="33" name="object 12">
              <a:extLst>
                <a:ext uri="{FF2B5EF4-FFF2-40B4-BE49-F238E27FC236}">
                  <a16:creationId xmlns="" xmlns:a16="http://schemas.microsoft.com/office/drawing/2014/main" id="{B41B024F-60BC-9340-B7BE-0FA29CF0E97D}"/>
                </a:ext>
              </a:extLst>
            </p:cNvPr>
            <p:cNvSpPr txBox="1"/>
            <p:nvPr/>
          </p:nvSpPr>
          <p:spPr>
            <a:xfrm>
              <a:off x="6480456" y="4900811"/>
              <a:ext cx="2117725" cy="397510"/>
            </a:xfrm>
            <a:prstGeom prst="rect">
              <a:avLst/>
            </a:prstGeom>
          </p:spPr>
          <p:txBody>
            <a:bodyPr vert="horz" wrap="square" lIns="0" tIns="12065" rIns="0" bIns="0" rtlCol="0">
              <a:spAutoFit/>
            </a:bodyPr>
            <a:lstStyle/>
            <a:p>
              <a:pPr marL="12700" marR="5080" lvl="0" indent="60325" algn="l" defTabSz="914400" rtl="0" eaLnBrk="1" fontAlgn="auto" latinLnBrk="0" hangingPunct="1">
                <a:lnSpc>
                  <a:spcPct val="101600"/>
                </a:lnSpc>
                <a:spcBef>
                  <a:spcPts val="95"/>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Arial"/>
                  <a:ea typeface="+mn-ea"/>
                  <a:cs typeface="Arial"/>
                </a:rPr>
                <a:t>It reduces </a:t>
              </a:r>
              <a:r>
                <a:rPr kumimoji="0" sz="1200" b="0" i="0" u="none" strike="noStrike" kern="1200" cap="none" spc="10" normalizeH="0" baseline="0" noProof="0" dirty="0">
                  <a:ln>
                    <a:noFill/>
                  </a:ln>
                  <a:solidFill>
                    <a:srgbClr val="FFFFFF"/>
                  </a:solidFill>
                  <a:effectLst/>
                  <a:uLnTx/>
                  <a:uFillTx/>
                  <a:latin typeface="Arial"/>
                  <a:ea typeface="+mn-ea"/>
                  <a:cs typeface="Arial"/>
                </a:rPr>
                <a:t>carbon </a:t>
              </a:r>
              <a:r>
                <a:rPr kumimoji="0" sz="1200" b="0" i="0" u="none" strike="noStrike" kern="1200" cap="none" spc="0" normalizeH="0" baseline="0" noProof="0" dirty="0">
                  <a:ln>
                    <a:noFill/>
                  </a:ln>
                  <a:solidFill>
                    <a:srgbClr val="FFFFFF"/>
                  </a:solidFill>
                  <a:effectLst/>
                  <a:uLnTx/>
                  <a:uFillTx/>
                  <a:latin typeface="Arial"/>
                  <a:ea typeface="+mn-ea"/>
                  <a:cs typeface="Arial"/>
                </a:rPr>
                <a:t>emissions,  helping </a:t>
              </a:r>
              <a:r>
                <a:rPr kumimoji="0" sz="1200" b="0" i="0" u="none" strike="noStrike" kern="1200" cap="none" spc="5" normalizeH="0" baseline="0" noProof="0" dirty="0">
                  <a:ln>
                    <a:noFill/>
                  </a:ln>
                  <a:solidFill>
                    <a:srgbClr val="FFFFFF"/>
                  </a:solidFill>
                  <a:effectLst/>
                  <a:uLnTx/>
                  <a:uFillTx/>
                  <a:latin typeface="Arial"/>
                  <a:ea typeface="+mn-ea"/>
                  <a:cs typeface="Arial"/>
                </a:rPr>
                <a:t>to stop climate</a:t>
              </a:r>
              <a:r>
                <a:rPr kumimoji="0" sz="1200" b="0" i="0" u="none" strike="noStrike" kern="1200" cap="none" spc="-5" normalizeH="0" baseline="0" noProof="0" dirty="0">
                  <a:ln>
                    <a:noFill/>
                  </a:ln>
                  <a:solidFill>
                    <a:srgbClr val="FFFFFF"/>
                  </a:solidFill>
                  <a:effectLst/>
                  <a:uLnTx/>
                  <a:uFillTx/>
                  <a:latin typeface="Arial"/>
                  <a:ea typeface="+mn-ea"/>
                  <a:cs typeface="Arial"/>
                </a:rPr>
                <a:t> </a:t>
              </a:r>
              <a:r>
                <a:rPr kumimoji="0" sz="1200" b="0" i="0" u="none" strike="noStrike" kern="1200" cap="none" spc="10" normalizeH="0" baseline="0" noProof="0" dirty="0">
                  <a:ln>
                    <a:noFill/>
                  </a:ln>
                  <a:solidFill>
                    <a:srgbClr val="FFFFFF"/>
                  </a:solidFill>
                  <a:effectLst/>
                  <a:uLnTx/>
                  <a:uFillTx/>
                  <a:latin typeface="Arial"/>
                  <a:ea typeface="+mn-ea"/>
                  <a:cs typeface="Arial"/>
                </a:rPr>
                <a:t>change</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11" name="Group 10">
            <a:extLst>
              <a:ext uri="{FF2B5EF4-FFF2-40B4-BE49-F238E27FC236}">
                <a16:creationId xmlns="" xmlns:a16="http://schemas.microsoft.com/office/drawing/2014/main" id="{42AA8499-3398-154F-B62E-30EBE9FB98BE}"/>
              </a:ext>
            </a:extLst>
          </p:cNvPr>
          <p:cNvGrpSpPr/>
          <p:nvPr/>
        </p:nvGrpSpPr>
        <p:grpSpPr>
          <a:xfrm>
            <a:off x="3256575" y="4600230"/>
            <a:ext cx="2660691" cy="1021362"/>
            <a:chOff x="3407330" y="4600230"/>
            <a:chExt cx="2660691" cy="1021362"/>
          </a:xfrm>
        </p:grpSpPr>
        <p:pic>
          <p:nvPicPr>
            <p:cNvPr id="38" name="Picture 37">
              <a:extLst>
                <a:ext uri="{FF2B5EF4-FFF2-40B4-BE49-F238E27FC236}">
                  <a16:creationId xmlns="" xmlns:a16="http://schemas.microsoft.com/office/drawing/2014/main" id="{95D8EE46-2FA3-BC49-8241-BFC56743D2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7330" y="4600230"/>
              <a:ext cx="2660691" cy="1021362"/>
            </a:xfrm>
            <a:prstGeom prst="rect">
              <a:avLst/>
            </a:prstGeom>
          </p:spPr>
        </p:pic>
        <p:sp>
          <p:nvSpPr>
            <p:cNvPr id="32" name="object 11">
              <a:extLst>
                <a:ext uri="{FF2B5EF4-FFF2-40B4-BE49-F238E27FC236}">
                  <a16:creationId xmlns="" xmlns:a16="http://schemas.microsoft.com/office/drawing/2014/main" id="{566B38C3-6170-AE49-B8EB-937A5FE4F0F0}"/>
                </a:ext>
              </a:extLst>
            </p:cNvPr>
            <p:cNvSpPr txBox="1"/>
            <p:nvPr/>
          </p:nvSpPr>
          <p:spPr>
            <a:xfrm>
              <a:off x="3816666" y="4889583"/>
              <a:ext cx="1764030" cy="397510"/>
            </a:xfrm>
            <a:prstGeom prst="rect">
              <a:avLst/>
            </a:prstGeom>
          </p:spPr>
          <p:txBody>
            <a:bodyPr vert="horz" wrap="square" lIns="0" tIns="12065" rIns="0" bIns="0" rtlCol="0">
              <a:spAutoFit/>
            </a:bodyPr>
            <a:lstStyle/>
            <a:p>
              <a:pPr marL="12700" marR="5080" lvl="0" indent="271145" algn="l" defTabSz="914400" rtl="0" eaLnBrk="1" fontAlgn="auto" latinLnBrk="0" hangingPunct="1">
                <a:lnSpc>
                  <a:spcPct val="101600"/>
                </a:lnSpc>
                <a:spcBef>
                  <a:spcPts val="95"/>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Arial"/>
                  <a:ea typeface="+mn-ea"/>
                  <a:cs typeface="Arial"/>
                </a:rPr>
                <a:t>It </a:t>
              </a:r>
              <a:r>
                <a:rPr kumimoji="0" sz="1200" b="0" i="0" u="none" strike="noStrike" kern="1200" cap="none" spc="0" normalizeH="0" baseline="0" noProof="0" dirty="0">
                  <a:ln>
                    <a:noFill/>
                  </a:ln>
                  <a:solidFill>
                    <a:srgbClr val="FFFFFF"/>
                  </a:solidFill>
                  <a:effectLst/>
                  <a:uLnTx/>
                  <a:uFillTx/>
                  <a:latin typeface="Arial"/>
                  <a:ea typeface="+mn-ea"/>
                  <a:cs typeface="Arial"/>
                </a:rPr>
                <a:t>protects natural  </a:t>
              </a:r>
              <a:r>
                <a:rPr kumimoji="0" sz="1200" b="0" i="0" u="none" strike="noStrike" kern="1200" cap="none" spc="5" normalizeH="0" baseline="0" noProof="0" dirty="0">
                  <a:ln>
                    <a:noFill/>
                  </a:ln>
                  <a:solidFill>
                    <a:srgbClr val="FFFFFF"/>
                  </a:solidFill>
                  <a:effectLst/>
                  <a:uLnTx/>
                  <a:uFillTx/>
                  <a:latin typeface="Arial"/>
                  <a:ea typeface="+mn-ea"/>
                  <a:cs typeface="Arial"/>
                </a:rPr>
                <a:t>environments and</a:t>
              </a:r>
              <a:r>
                <a:rPr kumimoji="0" sz="1200" b="0" i="0" u="none" strike="noStrike" kern="1200" cap="none" spc="-60" normalizeH="0" baseline="0" noProof="0" dirty="0">
                  <a:ln>
                    <a:noFill/>
                  </a:ln>
                  <a:solidFill>
                    <a:srgbClr val="FFFFFF"/>
                  </a:solidFill>
                  <a:effectLst/>
                  <a:uLnTx/>
                  <a:uFillTx/>
                  <a:latin typeface="Arial"/>
                  <a:ea typeface="+mn-ea"/>
                  <a:cs typeface="Arial"/>
                </a:rPr>
                <a:t> </a:t>
              </a:r>
              <a:r>
                <a:rPr kumimoji="0" sz="1200" b="0" i="0" u="none" strike="noStrike" kern="1200" cap="none" spc="0" normalizeH="0" baseline="0" noProof="0" dirty="0">
                  <a:ln>
                    <a:noFill/>
                  </a:ln>
                  <a:solidFill>
                    <a:srgbClr val="FFFFFF"/>
                  </a:solidFill>
                  <a:effectLst/>
                  <a:uLnTx/>
                  <a:uFillTx/>
                  <a:latin typeface="Arial"/>
                  <a:ea typeface="+mn-ea"/>
                  <a:cs typeface="Arial"/>
                </a:rPr>
                <a:t>wildlife</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spTree>
    <p:extLst>
      <p:ext uri="{BB962C8B-B14F-4D97-AF65-F5344CB8AC3E}">
        <p14:creationId xmlns:p14="http://schemas.microsoft.com/office/powerpoint/2010/main" val="3107330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id="{2C57D408-C2CB-604C-B667-FA91DE22E06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5" name="Group 4">
            <a:extLst>
              <a:ext uri="{FF2B5EF4-FFF2-40B4-BE49-F238E27FC236}">
                <a16:creationId xmlns="" xmlns:a16="http://schemas.microsoft.com/office/drawing/2014/main" id="{FFFA5734-768D-AD49-9992-94DE9C541B6A}"/>
              </a:ext>
            </a:extLst>
          </p:cNvPr>
          <p:cNvGrpSpPr/>
          <p:nvPr/>
        </p:nvGrpSpPr>
        <p:grpSpPr>
          <a:xfrm>
            <a:off x="1109979" y="430898"/>
            <a:ext cx="10152254" cy="1352145"/>
            <a:chOff x="1109979" y="430898"/>
            <a:chExt cx="10152254" cy="1352145"/>
          </a:xfrm>
        </p:grpSpPr>
        <p:sp>
          <p:nvSpPr>
            <p:cNvPr id="20" name="object 14">
              <a:extLst>
                <a:ext uri="{FF2B5EF4-FFF2-40B4-BE49-F238E27FC236}">
                  <a16:creationId xmlns="" xmlns:a16="http://schemas.microsoft.com/office/drawing/2014/main" id="{F1B34A40-C959-EE41-A3E3-04012CF525BF}"/>
                </a:ext>
              </a:extLst>
            </p:cNvPr>
            <p:cNvSpPr/>
            <p:nvPr/>
          </p:nvSpPr>
          <p:spPr>
            <a:xfrm>
              <a:off x="3316306" y="430898"/>
              <a:ext cx="5880013" cy="870381"/>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bject 15">
              <a:extLst>
                <a:ext uri="{FF2B5EF4-FFF2-40B4-BE49-F238E27FC236}">
                  <a16:creationId xmlns="" xmlns:a16="http://schemas.microsoft.com/office/drawing/2014/main" id="{FB5EE3C6-A437-394E-AA99-0CC3957811E6}"/>
                </a:ext>
              </a:extLst>
            </p:cNvPr>
            <p:cNvSpPr/>
            <p:nvPr/>
          </p:nvSpPr>
          <p:spPr>
            <a:xfrm>
              <a:off x="1109979" y="1118833"/>
              <a:ext cx="1496695" cy="664210"/>
            </a:xfrm>
            <a:custGeom>
              <a:avLst/>
              <a:gdLst/>
              <a:ahLst/>
              <a:cxnLst/>
              <a:rect l="l" t="t" r="r" b="b"/>
              <a:pathLst>
                <a:path w="1496695" h="664210">
                  <a:moveTo>
                    <a:pt x="1442758" y="0"/>
                  </a:moveTo>
                  <a:lnTo>
                    <a:pt x="0" y="151637"/>
                  </a:lnTo>
                  <a:lnTo>
                    <a:pt x="53860" y="664121"/>
                  </a:lnTo>
                  <a:lnTo>
                    <a:pt x="1496618" y="512483"/>
                  </a:lnTo>
                  <a:lnTo>
                    <a:pt x="1442758" y="0"/>
                  </a:lnTo>
                  <a:close/>
                </a:path>
              </a:pathLst>
            </a:custGeom>
            <a:solidFill>
              <a:srgbClr val="77C0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object 16">
              <a:extLst>
                <a:ext uri="{FF2B5EF4-FFF2-40B4-BE49-F238E27FC236}">
                  <a16:creationId xmlns="" xmlns:a16="http://schemas.microsoft.com/office/drawing/2014/main" id="{B5C4AC9B-E3B1-8245-8C40-62D2465D7B85}"/>
                </a:ext>
              </a:extLst>
            </p:cNvPr>
            <p:cNvSpPr/>
            <p:nvPr/>
          </p:nvSpPr>
          <p:spPr>
            <a:xfrm>
              <a:off x="9778873" y="1143279"/>
              <a:ext cx="1483360" cy="615315"/>
            </a:xfrm>
            <a:custGeom>
              <a:avLst/>
              <a:gdLst/>
              <a:ahLst/>
              <a:cxnLst/>
              <a:rect l="l" t="t" r="r" b="b"/>
              <a:pathLst>
                <a:path w="1483359" h="615314">
                  <a:moveTo>
                    <a:pt x="35941" y="0"/>
                  </a:moveTo>
                  <a:lnTo>
                    <a:pt x="0" y="514057"/>
                  </a:lnTo>
                  <a:lnTo>
                    <a:pt x="1447165" y="615251"/>
                  </a:lnTo>
                  <a:lnTo>
                    <a:pt x="1483106" y="101193"/>
                  </a:lnTo>
                  <a:lnTo>
                    <a:pt x="35941" y="0"/>
                  </a:lnTo>
                  <a:close/>
                </a:path>
              </a:pathLst>
            </a:custGeom>
            <a:solidFill>
              <a:srgbClr val="77C0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bject 17">
              <a:extLst>
                <a:ext uri="{FF2B5EF4-FFF2-40B4-BE49-F238E27FC236}">
                  <a16:creationId xmlns="" xmlns:a16="http://schemas.microsoft.com/office/drawing/2014/main" id="{E913A83A-ED12-3E4D-B6DF-7C00C0DF7072}"/>
                </a:ext>
              </a:extLst>
            </p:cNvPr>
            <p:cNvSpPr/>
            <p:nvPr/>
          </p:nvSpPr>
          <p:spPr>
            <a:xfrm>
              <a:off x="1238462" y="1072509"/>
              <a:ext cx="1257935" cy="621030"/>
            </a:xfrm>
            <a:custGeom>
              <a:avLst/>
              <a:gdLst/>
              <a:ahLst/>
              <a:cxnLst/>
              <a:rect l="l" t="t" r="r" b="b"/>
              <a:pathLst>
                <a:path w="1257935" h="621030">
                  <a:moveTo>
                    <a:pt x="405803" y="284911"/>
                  </a:moveTo>
                  <a:lnTo>
                    <a:pt x="403910" y="284911"/>
                  </a:lnTo>
                  <a:lnTo>
                    <a:pt x="396914" y="285266"/>
                  </a:lnTo>
                  <a:lnTo>
                    <a:pt x="368138" y="336397"/>
                  </a:lnTo>
                  <a:lnTo>
                    <a:pt x="363314" y="394066"/>
                  </a:lnTo>
                  <a:lnTo>
                    <a:pt x="358394" y="474535"/>
                  </a:lnTo>
                  <a:lnTo>
                    <a:pt x="358394" y="482130"/>
                  </a:lnTo>
                  <a:lnTo>
                    <a:pt x="360765" y="536648"/>
                  </a:lnTo>
                  <a:lnTo>
                    <a:pt x="381506" y="582509"/>
                  </a:lnTo>
                  <a:lnTo>
                    <a:pt x="426656" y="609180"/>
                  </a:lnTo>
                  <a:lnTo>
                    <a:pt x="441356" y="606690"/>
                  </a:lnTo>
                  <a:lnTo>
                    <a:pt x="454156" y="599220"/>
                  </a:lnTo>
                  <a:lnTo>
                    <a:pt x="465059" y="586774"/>
                  </a:lnTo>
                  <a:lnTo>
                    <a:pt x="474065" y="569353"/>
                  </a:lnTo>
                  <a:lnTo>
                    <a:pt x="493503" y="504052"/>
                  </a:lnTo>
                  <a:lnTo>
                    <a:pt x="510097" y="452261"/>
                  </a:lnTo>
                  <a:lnTo>
                    <a:pt x="515037" y="438505"/>
                  </a:lnTo>
                  <a:lnTo>
                    <a:pt x="438035" y="438505"/>
                  </a:lnTo>
                  <a:lnTo>
                    <a:pt x="434251" y="436613"/>
                  </a:lnTo>
                  <a:lnTo>
                    <a:pt x="438513" y="404613"/>
                  </a:lnTo>
                  <a:lnTo>
                    <a:pt x="441831" y="374984"/>
                  </a:lnTo>
                  <a:lnTo>
                    <a:pt x="444204" y="347725"/>
                  </a:lnTo>
                  <a:lnTo>
                    <a:pt x="445630" y="322833"/>
                  </a:lnTo>
                  <a:lnTo>
                    <a:pt x="443139" y="308555"/>
                  </a:lnTo>
                  <a:lnTo>
                    <a:pt x="435670" y="297476"/>
                  </a:lnTo>
                  <a:lnTo>
                    <a:pt x="423223" y="289595"/>
                  </a:lnTo>
                  <a:lnTo>
                    <a:pt x="405803" y="284911"/>
                  </a:lnTo>
                  <a:close/>
                </a:path>
                <a:path w="1257935" h="621030">
                  <a:moveTo>
                    <a:pt x="297830" y="72059"/>
                  </a:moveTo>
                  <a:lnTo>
                    <a:pt x="210489" y="72059"/>
                  </a:lnTo>
                  <a:lnTo>
                    <a:pt x="214287" y="73952"/>
                  </a:lnTo>
                  <a:lnTo>
                    <a:pt x="210962" y="111344"/>
                  </a:lnTo>
                  <a:lnTo>
                    <a:pt x="208589" y="144351"/>
                  </a:lnTo>
                  <a:lnTo>
                    <a:pt x="207166" y="172971"/>
                  </a:lnTo>
                  <a:lnTo>
                    <a:pt x="206692" y="197205"/>
                  </a:lnTo>
                  <a:lnTo>
                    <a:pt x="206780" y="302097"/>
                  </a:lnTo>
                  <a:lnTo>
                    <a:pt x="208514" y="381531"/>
                  </a:lnTo>
                  <a:lnTo>
                    <a:pt x="210790" y="429318"/>
                  </a:lnTo>
                  <a:lnTo>
                    <a:pt x="213976" y="479759"/>
                  </a:lnTo>
                  <a:lnTo>
                    <a:pt x="218071" y="532853"/>
                  </a:lnTo>
                  <a:lnTo>
                    <a:pt x="219967" y="563548"/>
                  </a:lnTo>
                  <a:lnTo>
                    <a:pt x="225655" y="585471"/>
                  </a:lnTo>
                  <a:lnTo>
                    <a:pt x="235136" y="598624"/>
                  </a:lnTo>
                  <a:lnTo>
                    <a:pt x="248412" y="603008"/>
                  </a:lnTo>
                  <a:lnTo>
                    <a:pt x="263588" y="603008"/>
                  </a:lnTo>
                  <a:lnTo>
                    <a:pt x="279349" y="601468"/>
                  </a:lnTo>
                  <a:lnTo>
                    <a:pt x="290609" y="596846"/>
                  </a:lnTo>
                  <a:lnTo>
                    <a:pt x="297365" y="589142"/>
                  </a:lnTo>
                  <a:lnTo>
                    <a:pt x="299618" y="578357"/>
                  </a:lnTo>
                  <a:lnTo>
                    <a:pt x="297063" y="571585"/>
                  </a:lnTo>
                  <a:lnTo>
                    <a:pt x="294547" y="551268"/>
                  </a:lnTo>
                  <a:lnTo>
                    <a:pt x="289631" y="470000"/>
                  </a:lnTo>
                  <a:lnTo>
                    <a:pt x="287232" y="409050"/>
                  </a:lnTo>
                  <a:lnTo>
                    <a:pt x="284871" y="334557"/>
                  </a:lnTo>
                  <a:lnTo>
                    <a:pt x="282549" y="246519"/>
                  </a:lnTo>
                  <a:lnTo>
                    <a:pt x="283023" y="211908"/>
                  </a:lnTo>
                  <a:lnTo>
                    <a:pt x="284445" y="177299"/>
                  </a:lnTo>
                  <a:lnTo>
                    <a:pt x="286814" y="142694"/>
                  </a:lnTo>
                  <a:lnTo>
                    <a:pt x="290131" y="108089"/>
                  </a:lnTo>
                  <a:lnTo>
                    <a:pt x="291079" y="90663"/>
                  </a:lnTo>
                  <a:lnTo>
                    <a:pt x="293922" y="78217"/>
                  </a:lnTo>
                  <a:lnTo>
                    <a:pt x="297830" y="72059"/>
                  </a:lnTo>
                  <a:close/>
                </a:path>
                <a:path w="1257935" h="621030">
                  <a:moveTo>
                    <a:pt x="610760" y="389204"/>
                  </a:moveTo>
                  <a:lnTo>
                    <a:pt x="536651" y="389204"/>
                  </a:lnTo>
                  <a:lnTo>
                    <a:pt x="540027" y="400583"/>
                  </a:lnTo>
                  <a:lnTo>
                    <a:pt x="543048" y="409119"/>
                  </a:lnTo>
                  <a:lnTo>
                    <a:pt x="545713" y="414809"/>
                  </a:lnTo>
                  <a:lnTo>
                    <a:pt x="548017" y="417652"/>
                  </a:lnTo>
                  <a:lnTo>
                    <a:pt x="558688" y="434244"/>
                  </a:lnTo>
                  <a:lnTo>
                    <a:pt x="570777" y="446095"/>
                  </a:lnTo>
                  <a:lnTo>
                    <a:pt x="584288" y="453204"/>
                  </a:lnTo>
                  <a:lnTo>
                    <a:pt x="599224" y="455574"/>
                  </a:lnTo>
                  <a:lnTo>
                    <a:pt x="604913" y="455574"/>
                  </a:lnTo>
                  <a:lnTo>
                    <a:pt x="611607" y="454390"/>
                  </a:lnTo>
                  <a:lnTo>
                    <a:pt x="616999" y="450837"/>
                  </a:lnTo>
                  <a:lnTo>
                    <a:pt x="621088" y="444912"/>
                  </a:lnTo>
                  <a:lnTo>
                    <a:pt x="623874" y="436613"/>
                  </a:lnTo>
                  <a:lnTo>
                    <a:pt x="610760" y="389204"/>
                  </a:lnTo>
                  <a:close/>
                </a:path>
                <a:path w="1257935" h="621030">
                  <a:moveTo>
                    <a:pt x="534746" y="303872"/>
                  </a:moveTo>
                  <a:lnTo>
                    <a:pt x="507371" y="312288"/>
                  </a:lnTo>
                  <a:lnTo>
                    <a:pt x="482128" y="337532"/>
                  </a:lnTo>
                  <a:lnTo>
                    <a:pt x="459017" y="379605"/>
                  </a:lnTo>
                  <a:lnTo>
                    <a:pt x="438035" y="438505"/>
                  </a:lnTo>
                  <a:lnTo>
                    <a:pt x="515037" y="438505"/>
                  </a:lnTo>
                  <a:lnTo>
                    <a:pt x="523845" y="413978"/>
                  </a:lnTo>
                  <a:lnTo>
                    <a:pt x="534746" y="389204"/>
                  </a:lnTo>
                  <a:lnTo>
                    <a:pt x="610760" y="389204"/>
                  </a:lnTo>
                  <a:lnTo>
                    <a:pt x="607812" y="378544"/>
                  </a:lnTo>
                  <a:lnTo>
                    <a:pt x="587606" y="337062"/>
                  </a:lnTo>
                  <a:lnTo>
                    <a:pt x="563252" y="312170"/>
                  </a:lnTo>
                  <a:lnTo>
                    <a:pt x="534746" y="303872"/>
                  </a:lnTo>
                  <a:close/>
                </a:path>
                <a:path w="1257935" h="621030">
                  <a:moveTo>
                    <a:pt x="331851" y="0"/>
                  </a:moveTo>
                  <a:lnTo>
                    <a:pt x="274357" y="758"/>
                  </a:lnTo>
                  <a:lnTo>
                    <a:pt x="220201" y="3034"/>
                  </a:lnTo>
                  <a:lnTo>
                    <a:pt x="169382" y="6827"/>
                  </a:lnTo>
                  <a:lnTo>
                    <a:pt x="121898" y="12136"/>
                  </a:lnTo>
                  <a:lnTo>
                    <a:pt x="77749" y="18961"/>
                  </a:lnTo>
                  <a:lnTo>
                    <a:pt x="19438" y="32472"/>
                  </a:lnTo>
                  <a:lnTo>
                    <a:pt x="0" y="51193"/>
                  </a:lnTo>
                  <a:lnTo>
                    <a:pt x="0" y="56883"/>
                  </a:lnTo>
                  <a:lnTo>
                    <a:pt x="23472" y="91909"/>
                  </a:lnTo>
                  <a:lnTo>
                    <a:pt x="41719" y="98602"/>
                  </a:lnTo>
                  <a:lnTo>
                    <a:pt x="86936" y="86992"/>
                  </a:lnTo>
                  <a:lnTo>
                    <a:pt x="130138" y="78697"/>
                  </a:lnTo>
                  <a:lnTo>
                    <a:pt x="171323" y="73719"/>
                  </a:lnTo>
                  <a:lnTo>
                    <a:pt x="210489" y="72059"/>
                  </a:lnTo>
                  <a:lnTo>
                    <a:pt x="297830" y="72059"/>
                  </a:lnTo>
                  <a:lnTo>
                    <a:pt x="298661" y="70751"/>
                  </a:lnTo>
                  <a:lnTo>
                    <a:pt x="305295" y="68262"/>
                  </a:lnTo>
                  <a:lnTo>
                    <a:pt x="464340" y="68262"/>
                  </a:lnTo>
                  <a:lnTo>
                    <a:pt x="465061" y="67200"/>
                  </a:lnTo>
                  <a:lnTo>
                    <a:pt x="466483" y="58788"/>
                  </a:lnTo>
                  <a:lnTo>
                    <a:pt x="466483" y="56883"/>
                  </a:lnTo>
                  <a:lnTo>
                    <a:pt x="445625" y="15292"/>
                  </a:lnTo>
                  <a:lnTo>
                    <a:pt x="384942" y="3914"/>
                  </a:lnTo>
                  <a:lnTo>
                    <a:pt x="331851" y="0"/>
                  </a:lnTo>
                  <a:close/>
                </a:path>
                <a:path w="1257935" h="621030">
                  <a:moveTo>
                    <a:pt x="464340" y="68262"/>
                  </a:moveTo>
                  <a:lnTo>
                    <a:pt x="343230" y="68262"/>
                  </a:lnTo>
                  <a:lnTo>
                    <a:pt x="357684" y="68974"/>
                  </a:lnTo>
                  <a:lnTo>
                    <a:pt x="379252" y="71108"/>
                  </a:lnTo>
                  <a:lnTo>
                    <a:pt x="407932" y="74665"/>
                  </a:lnTo>
                  <a:lnTo>
                    <a:pt x="443725" y="79641"/>
                  </a:lnTo>
                  <a:lnTo>
                    <a:pt x="453683" y="77629"/>
                  </a:lnTo>
                  <a:lnTo>
                    <a:pt x="460795" y="73482"/>
                  </a:lnTo>
                  <a:lnTo>
                    <a:pt x="464340" y="68262"/>
                  </a:lnTo>
                  <a:close/>
                </a:path>
                <a:path w="1257935" h="621030">
                  <a:moveTo>
                    <a:pt x="714895" y="283959"/>
                  </a:moveTo>
                  <a:lnTo>
                    <a:pt x="676492" y="331371"/>
                  </a:lnTo>
                  <a:lnTo>
                    <a:pt x="669976" y="381147"/>
                  </a:lnTo>
                  <a:lnTo>
                    <a:pt x="663702" y="450837"/>
                  </a:lnTo>
                  <a:lnTo>
                    <a:pt x="664174" y="466127"/>
                  </a:lnTo>
                  <a:lnTo>
                    <a:pt x="671283" y="519099"/>
                  </a:lnTo>
                  <a:lnTo>
                    <a:pt x="691134" y="559752"/>
                  </a:lnTo>
                  <a:lnTo>
                    <a:pt x="740435" y="606207"/>
                  </a:lnTo>
                  <a:lnTo>
                    <a:pt x="769886" y="612013"/>
                  </a:lnTo>
                  <a:lnTo>
                    <a:pt x="795246" y="606680"/>
                  </a:lnTo>
                  <a:lnTo>
                    <a:pt x="819186" y="590683"/>
                  </a:lnTo>
                  <a:lnTo>
                    <a:pt x="841704" y="564017"/>
                  </a:lnTo>
                  <a:lnTo>
                    <a:pt x="846726" y="555129"/>
                  </a:lnTo>
                  <a:lnTo>
                    <a:pt x="762304" y="555129"/>
                  </a:lnTo>
                  <a:lnTo>
                    <a:pt x="756908" y="551338"/>
                  </a:lnTo>
                  <a:lnTo>
                    <a:pt x="751633" y="539962"/>
                  </a:lnTo>
                  <a:lnTo>
                    <a:pt x="746477" y="521000"/>
                  </a:lnTo>
                  <a:lnTo>
                    <a:pt x="741438" y="494449"/>
                  </a:lnTo>
                  <a:lnTo>
                    <a:pt x="742269" y="464466"/>
                  </a:lnTo>
                  <a:lnTo>
                    <a:pt x="744761" y="423818"/>
                  </a:lnTo>
                  <a:lnTo>
                    <a:pt x="748912" y="372501"/>
                  </a:lnTo>
                  <a:lnTo>
                    <a:pt x="754722" y="310514"/>
                  </a:lnTo>
                  <a:lnTo>
                    <a:pt x="752232" y="301211"/>
                  </a:lnTo>
                  <a:lnTo>
                    <a:pt x="744762" y="293684"/>
                  </a:lnTo>
                  <a:lnTo>
                    <a:pt x="732316" y="287933"/>
                  </a:lnTo>
                  <a:lnTo>
                    <a:pt x="714895" y="283959"/>
                  </a:lnTo>
                  <a:close/>
                </a:path>
                <a:path w="1257935" h="621030">
                  <a:moveTo>
                    <a:pt x="939226" y="526681"/>
                  </a:moveTo>
                  <a:lnTo>
                    <a:pt x="862799" y="526681"/>
                  </a:lnTo>
                  <a:lnTo>
                    <a:pt x="866597" y="528586"/>
                  </a:lnTo>
                  <a:lnTo>
                    <a:pt x="876612" y="564257"/>
                  </a:lnTo>
                  <a:lnTo>
                    <a:pt x="890065" y="589737"/>
                  </a:lnTo>
                  <a:lnTo>
                    <a:pt x="906954" y="605024"/>
                  </a:lnTo>
                  <a:lnTo>
                    <a:pt x="927277" y="610120"/>
                  </a:lnTo>
                  <a:lnTo>
                    <a:pt x="931075" y="610120"/>
                  </a:lnTo>
                  <a:lnTo>
                    <a:pt x="939961" y="608698"/>
                  </a:lnTo>
                  <a:lnTo>
                    <a:pt x="946715" y="604432"/>
                  </a:lnTo>
                  <a:lnTo>
                    <a:pt x="951334" y="597320"/>
                  </a:lnTo>
                  <a:lnTo>
                    <a:pt x="953820" y="587362"/>
                  </a:lnTo>
                  <a:lnTo>
                    <a:pt x="953820" y="585469"/>
                  </a:lnTo>
                  <a:lnTo>
                    <a:pt x="942204" y="541680"/>
                  </a:lnTo>
                  <a:lnTo>
                    <a:pt x="939226" y="526681"/>
                  </a:lnTo>
                  <a:close/>
                </a:path>
                <a:path w="1257935" h="621030">
                  <a:moveTo>
                    <a:pt x="908316" y="280174"/>
                  </a:moveTo>
                  <a:lnTo>
                    <a:pt x="897572" y="280174"/>
                  </a:lnTo>
                  <a:lnTo>
                    <a:pt x="891882" y="281444"/>
                  </a:lnTo>
                  <a:lnTo>
                    <a:pt x="861079" y="317033"/>
                  </a:lnTo>
                  <a:lnTo>
                    <a:pt x="829805" y="407526"/>
                  </a:lnTo>
                  <a:lnTo>
                    <a:pt x="810466" y="461154"/>
                  </a:lnTo>
                  <a:lnTo>
                    <a:pt x="793401" y="503629"/>
                  </a:lnTo>
                  <a:lnTo>
                    <a:pt x="778609" y="534954"/>
                  </a:lnTo>
                  <a:lnTo>
                    <a:pt x="766089" y="555129"/>
                  </a:lnTo>
                  <a:lnTo>
                    <a:pt x="846726" y="555129"/>
                  </a:lnTo>
                  <a:lnTo>
                    <a:pt x="862799" y="526681"/>
                  </a:lnTo>
                  <a:lnTo>
                    <a:pt x="939226" y="526681"/>
                  </a:lnTo>
                  <a:lnTo>
                    <a:pt x="933910" y="499905"/>
                  </a:lnTo>
                  <a:lnTo>
                    <a:pt x="928935" y="460141"/>
                  </a:lnTo>
                  <a:lnTo>
                    <a:pt x="927277" y="422389"/>
                  </a:lnTo>
                  <a:lnTo>
                    <a:pt x="928225" y="406159"/>
                  </a:lnTo>
                  <a:lnTo>
                    <a:pt x="931068" y="382101"/>
                  </a:lnTo>
                  <a:lnTo>
                    <a:pt x="935807" y="350219"/>
                  </a:lnTo>
                  <a:lnTo>
                    <a:pt x="942441" y="310514"/>
                  </a:lnTo>
                  <a:lnTo>
                    <a:pt x="940309" y="299373"/>
                  </a:lnTo>
                  <a:lnTo>
                    <a:pt x="933913" y="290601"/>
                  </a:lnTo>
                  <a:lnTo>
                    <a:pt x="923249" y="284200"/>
                  </a:lnTo>
                  <a:lnTo>
                    <a:pt x="908316" y="280174"/>
                  </a:lnTo>
                  <a:close/>
                </a:path>
                <a:path w="1257935" h="621030">
                  <a:moveTo>
                    <a:pt x="1159090" y="260261"/>
                  </a:moveTo>
                  <a:lnTo>
                    <a:pt x="1114296" y="266423"/>
                  </a:lnTo>
                  <a:lnTo>
                    <a:pt x="1073759" y="284911"/>
                  </a:lnTo>
                  <a:lnTo>
                    <a:pt x="1041405" y="314720"/>
                  </a:lnTo>
                  <a:lnTo>
                    <a:pt x="1018295" y="349624"/>
                  </a:lnTo>
                  <a:lnTo>
                    <a:pt x="1004429" y="389624"/>
                  </a:lnTo>
                  <a:lnTo>
                    <a:pt x="999807" y="434720"/>
                  </a:lnTo>
                  <a:lnTo>
                    <a:pt x="999807" y="474535"/>
                  </a:lnTo>
                  <a:lnTo>
                    <a:pt x="1013079" y="527634"/>
                  </a:lnTo>
                  <a:lnTo>
                    <a:pt x="1035896" y="568287"/>
                  </a:lnTo>
                  <a:lnTo>
                    <a:pt x="1086147" y="614741"/>
                  </a:lnTo>
                  <a:lnTo>
                    <a:pt x="1113586" y="620547"/>
                  </a:lnTo>
                  <a:lnTo>
                    <a:pt x="1115479" y="620547"/>
                  </a:lnTo>
                  <a:lnTo>
                    <a:pt x="1142442" y="590212"/>
                  </a:lnTo>
                  <a:lnTo>
                    <a:pt x="1111694" y="567461"/>
                  </a:lnTo>
                  <a:lnTo>
                    <a:pt x="1095094" y="544526"/>
                  </a:lnTo>
                  <a:lnTo>
                    <a:pt x="1083240" y="518869"/>
                  </a:lnTo>
                  <a:lnTo>
                    <a:pt x="1076129" y="490485"/>
                  </a:lnTo>
                  <a:lnTo>
                    <a:pt x="1073759" y="459371"/>
                  </a:lnTo>
                  <a:lnTo>
                    <a:pt x="1075029" y="459371"/>
                  </a:lnTo>
                  <a:lnTo>
                    <a:pt x="1075664" y="458114"/>
                  </a:lnTo>
                  <a:lnTo>
                    <a:pt x="1075664" y="455574"/>
                  </a:lnTo>
                  <a:lnTo>
                    <a:pt x="1217142" y="455574"/>
                  </a:lnTo>
                  <a:lnTo>
                    <a:pt x="1222379" y="452258"/>
                  </a:lnTo>
                  <a:lnTo>
                    <a:pt x="1235069" y="432816"/>
                  </a:lnTo>
                  <a:lnTo>
                    <a:pt x="1133805" y="432816"/>
                  </a:lnTo>
                  <a:lnTo>
                    <a:pt x="1127493" y="430923"/>
                  </a:lnTo>
                  <a:lnTo>
                    <a:pt x="1119276" y="427139"/>
                  </a:lnTo>
                  <a:lnTo>
                    <a:pt x="1110918" y="410541"/>
                  </a:lnTo>
                  <a:lnTo>
                    <a:pt x="1103390" y="397740"/>
                  </a:lnTo>
                  <a:lnTo>
                    <a:pt x="1096693" y="388732"/>
                  </a:lnTo>
                  <a:lnTo>
                    <a:pt x="1090828" y="383514"/>
                  </a:lnTo>
                  <a:lnTo>
                    <a:pt x="1089558" y="383514"/>
                  </a:lnTo>
                  <a:lnTo>
                    <a:pt x="1088936" y="382257"/>
                  </a:lnTo>
                  <a:lnTo>
                    <a:pt x="1088936" y="379729"/>
                  </a:lnTo>
                  <a:lnTo>
                    <a:pt x="1106771" y="350693"/>
                  </a:lnTo>
                  <a:lnTo>
                    <a:pt x="1123778" y="329952"/>
                  </a:lnTo>
                  <a:lnTo>
                    <a:pt x="1139956" y="317507"/>
                  </a:lnTo>
                  <a:lnTo>
                    <a:pt x="1155306" y="313359"/>
                  </a:lnTo>
                  <a:lnTo>
                    <a:pt x="1242392" y="313359"/>
                  </a:lnTo>
                  <a:lnTo>
                    <a:pt x="1238745" y="305777"/>
                  </a:lnTo>
                  <a:lnTo>
                    <a:pt x="1220786" y="285866"/>
                  </a:lnTo>
                  <a:lnTo>
                    <a:pt x="1201523" y="271641"/>
                  </a:lnTo>
                  <a:lnTo>
                    <a:pt x="1180957" y="263106"/>
                  </a:lnTo>
                  <a:lnTo>
                    <a:pt x="1159090" y="260261"/>
                  </a:lnTo>
                  <a:close/>
                </a:path>
                <a:path w="1257935" h="621030">
                  <a:moveTo>
                    <a:pt x="1217142" y="455574"/>
                  </a:moveTo>
                  <a:lnTo>
                    <a:pt x="1079449" y="455574"/>
                  </a:lnTo>
                  <a:lnTo>
                    <a:pt x="1094262" y="466359"/>
                  </a:lnTo>
                  <a:lnTo>
                    <a:pt x="1110262" y="474062"/>
                  </a:lnTo>
                  <a:lnTo>
                    <a:pt x="1127448" y="478684"/>
                  </a:lnTo>
                  <a:lnTo>
                    <a:pt x="1145819" y="480225"/>
                  </a:lnTo>
                  <a:lnTo>
                    <a:pt x="1189253" y="473233"/>
                  </a:lnTo>
                  <a:lnTo>
                    <a:pt x="1217142" y="455574"/>
                  </a:lnTo>
                  <a:close/>
                </a:path>
                <a:path w="1257935" h="621030">
                  <a:moveTo>
                    <a:pt x="1242392" y="313359"/>
                  </a:moveTo>
                  <a:lnTo>
                    <a:pt x="1172375" y="313359"/>
                  </a:lnTo>
                  <a:lnTo>
                    <a:pt x="1179835" y="315493"/>
                  </a:lnTo>
                  <a:lnTo>
                    <a:pt x="1185165" y="321892"/>
                  </a:lnTo>
                  <a:lnTo>
                    <a:pt x="1188364" y="332556"/>
                  </a:lnTo>
                  <a:lnTo>
                    <a:pt x="1189431" y="347484"/>
                  </a:lnTo>
                  <a:lnTo>
                    <a:pt x="1189431" y="358863"/>
                  </a:lnTo>
                  <a:lnTo>
                    <a:pt x="1179653" y="391217"/>
                  </a:lnTo>
                  <a:lnTo>
                    <a:pt x="1167863" y="414327"/>
                  </a:lnTo>
                  <a:lnTo>
                    <a:pt x="1154058" y="428193"/>
                  </a:lnTo>
                  <a:lnTo>
                    <a:pt x="1138237" y="432816"/>
                  </a:lnTo>
                  <a:lnTo>
                    <a:pt x="1235069" y="432816"/>
                  </a:lnTo>
                  <a:lnTo>
                    <a:pt x="1245197" y="417297"/>
                  </a:lnTo>
                  <a:lnTo>
                    <a:pt x="1257706" y="368350"/>
                  </a:lnTo>
                  <a:lnTo>
                    <a:pt x="1256520" y="354303"/>
                  </a:lnTo>
                  <a:lnTo>
                    <a:pt x="1252964" y="339193"/>
                  </a:lnTo>
                  <a:lnTo>
                    <a:pt x="1247038" y="323018"/>
                  </a:lnTo>
                  <a:lnTo>
                    <a:pt x="1242392" y="313359"/>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bject 18">
              <a:extLst>
                <a:ext uri="{FF2B5EF4-FFF2-40B4-BE49-F238E27FC236}">
                  <a16:creationId xmlns="" xmlns:a16="http://schemas.microsoft.com/office/drawing/2014/main" id="{C8AE15DD-40C9-744D-88BF-7CAFCBC1FC4F}"/>
                </a:ext>
              </a:extLst>
            </p:cNvPr>
            <p:cNvSpPr/>
            <p:nvPr/>
          </p:nvSpPr>
          <p:spPr>
            <a:xfrm>
              <a:off x="9779563" y="1080087"/>
              <a:ext cx="1210310" cy="640080"/>
            </a:xfrm>
            <a:custGeom>
              <a:avLst/>
              <a:gdLst/>
              <a:ahLst/>
              <a:cxnLst/>
              <a:rect l="l" t="t" r="r" b="b"/>
              <a:pathLst>
                <a:path w="1210309" h="640080">
                  <a:moveTo>
                    <a:pt x="423341" y="284924"/>
                  </a:moveTo>
                  <a:lnTo>
                    <a:pt x="417652" y="284924"/>
                  </a:lnTo>
                  <a:lnTo>
                    <a:pt x="396375" y="287294"/>
                  </a:lnTo>
                  <a:lnTo>
                    <a:pt x="352756" y="306253"/>
                  </a:lnTo>
                  <a:lnTo>
                    <a:pt x="302212" y="362551"/>
                  </a:lnTo>
                  <a:lnTo>
                    <a:pt x="282067" y="402967"/>
                  </a:lnTo>
                  <a:lnTo>
                    <a:pt x="269979" y="444093"/>
                  </a:lnTo>
                  <a:lnTo>
                    <a:pt x="265950" y="485927"/>
                  </a:lnTo>
                  <a:lnTo>
                    <a:pt x="265950" y="512470"/>
                  </a:lnTo>
                  <a:lnTo>
                    <a:pt x="268790" y="533333"/>
                  </a:lnTo>
                  <a:lnTo>
                    <a:pt x="269499" y="538784"/>
                  </a:lnTo>
                  <a:lnTo>
                    <a:pt x="289647" y="577422"/>
                  </a:lnTo>
                  <a:lnTo>
                    <a:pt x="335157" y="619142"/>
                  </a:lnTo>
                  <a:lnTo>
                    <a:pt x="360756" y="624357"/>
                  </a:lnTo>
                  <a:lnTo>
                    <a:pt x="374980" y="624357"/>
                  </a:lnTo>
                  <a:lnTo>
                    <a:pt x="419546" y="603964"/>
                  </a:lnTo>
                  <a:lnTo>
                    <a:pt x="445924" y="571258"/>
                  </a:lnTo>
                  <a:lnTo>
                    <a:pt x="355066" y="571258"/>
                  </a:lnTo>
                  <a:lnTo>
                    <a:pt x="348432" y="555973"/>
                  </a:lnTo>
                  <a:lnTo>
                    <a:pt x="343693" y="540448"/>
                  </a:lnTo>
                  <a:lnTo>
                    <a:pt x="340850" y="524685"/>
                  </a:lnTo>
                  <a:lnTo>
                    <a:pt x="339902" y="508685"/>
                  </a:lnTo>
                  <a:lnTo>
                    <a:pt x="339902" y="495401"/>
                  </a:lnTo>
                  <a:lnTo>
                    <a:pt x="349504" y="438514"/>
                  </a:lnTo>
                  <a:lnTo>
                    <a:pt x="377292" y="384824"/>
                  </a:lnTo>
                  <a:lnTo>
                    <a:pt x="413325" y="344057"/>
                  </a:lnTo>
                  <a:lnTo>
                    <a:pt x="429031" y="336118"/>
                  </a:lnTo>
                  <a:lnTo>
                    <a:pt x="551756" y="336118"/>
                  </a:lnTo>
                  <a:lnTo>
                    <a:pt x="554959" y="303885"/>
                  </a:lnTo>
                  <a:lnTo>
                    <a:pt x="476440" y="303885"/>
                  </a:lnTo>
                  <a:lnTo>
                    <a:pt x="464941" y="295591"/>
                  </a:lnTo>
                  <a:lnTo>
                    <a:pt x="452258" y="289666"/>
                  </a:lnTo>
                  <a:lnTo>
                    <a:pt x="438391" y="286110"/>
                  </a:lnTo>
                  <a:lnTo>
                    <a:pt x="423341" y="284924"/>
                  </a:lnTo>
                  <a:close/>
                </a:path>
                <a:path w="1210309" h="640080">
                  <a:moveTo>
                    <a:pt x="540150" y="548500"/>
                  </a:moveTo>
                  <a:lnTo>
                    <a:pt x="463791" y="548500"/>
                  </a:lnTo>
                  <a:lnTo>
                    <a:pt x="465061" y="549770"/>
                  </a:lnTo>
                  <a:lnTo>
                    <a:pt x="465061" y="552297"/>
                  </a:lnTo>
                  <a:lnTo>
                    <a:pt x="478326" y="600884"/>
                  </a:lnTo>
                  <a:lnTo>
                    <a:pt x="515302" y="617715"/>
                  </a:lnTo>
                  <a:lnTo>
                    <a:pt x="525973" y="616767"/>
                  </a:lnTo>
                  <a:lnTo>
                    <a:pt x="534269" y="613922"/>
                  </a:lnTo>
                  <a:lnTo>
                    <a:pt x="540194" y="609180"/>
                  </a:lnTo>
                  <a:lnTo>
                    <a:pt x="543750" y="602538"/>
                  </a:lnTo>
                  <a:lnTo>
                    <a:pt x="540150" y="548500"/>
                  </a:lnTo>
                  <a:close/>
                </a:path>
                <a:path w="1210309" h="640080">
                  <a:moveTo>
                    <a:pt x="130029" y="89128"/>
                  </a:moveTo>
                  <a:lnTo>
                    <a:pt x="53086" y="89128"/>
                  </a:lnTo>
                  <a:lnTo>
                    <a:pt x="56883" y="91020"/>
                  </a:lnTo>
                  <a:lnTo>
                    <a:pt x="45328" y="145909"/>
                  </a:lnTo>
                  <a:lnTo>
                    <a:pt x="35313" y="198931"/>
                  </a:lnTo>
                  <a:lnTo>
                    <a:pt x="26840" y="250087"/>
                  </a:lnTo>
                  <a:lnTo>
                    <a:pt x="19906" y="299381"/>
                  </a:lnTo>
                  <a:lnTo>
                    <a:pt x="14514" y="346799"/>
                  </a:lnTo>
                  <a:lnTo>
                    <a:pt x="10663" y="392354"/>
                  </a:lnTo>
                  <a:lnTo>
                    <a:pt x="8352" y="436042"/>
                  </a:lnTo>
                  <a:lnTo>
                    <a:pt x="7617" y="517805"/>
                  </a:lnTo>
                  <a:lnTo>
                    <a:pt x="8055" y="542395"/>
                  </a:lnTo>
                  <a:lnTo>
                    <a:pt x="15163" y="585952"/>
                  </a:lnTo>
                  <a:lnTo>
                    <a:pt x="51193" y="610603"/>
                  </a:lnTo>
                  <a:lnTo>
                    <a:pt x="62572" y="610603"/>
                  </a:lnTo>
                  <a:lnTo>
                    <a:pt x="68732" y="609536"/>
                  </a:lnTo>
                  <a:lnTo>
                    <a:pt x="73948" y="606336"/>
                  </a:lnTo>
                  <a:lnTo>
                    <a:pt x="78217" y="601002"/>
                  </a:lnTo>
                  <a:lnTo>
                    <a:pt x="81534" y="593534"/>
                  </a:lnTo>
                  <a:lnTo>
                    <a:pt x="79048" y="569950"/>
                  </a:lnTo>
                  <a:lnTo>
                    <a:pt x="77269" y="544707"/>
                  </a:lnTo>
                  <a:lnTo>
                    <a:pt x="76201" y="517805"/>
                  </a:lnTo>
                  <a:lnTo>
                    <a:pt x="75921" y="495401"/>
                  </a:lnTo>
                  <a:lnTo>
                    <a:pt x="75844" y="470281"/>
                  </a:lnTo>
                  <a:lnTo>
                    <a:pt x="79397" y="401834"/>
                  </a:lnTo>
                  <a:lnTo>
                    <a:pt x="83426" y="351523"/>
                  </a:lnTo>
                  <a:lnTo>
                    <a:pt x="92913" y="305308"/>
                  </a:lnTo>
                  <a:lnTo>
                    <a:pt x="135377" y="299377"/>
                  </a:lnTo>
                  <a:lnTo>
                    <a:pt x="197205" y="292036"/>
                  </a:lnTo>
                  <a:lnTo>
                    <a:pt x="210481" y="290612"/>
                  </a:lnTo>
                  <a:lnTo>
                    <a:pt x="219962" y="286343"/>
                  </a:lnTo>
                  <a:lnTo>
                    <a:pt x="225650" y="279231"/>
                  </a:lnTo>
                  <a:lnTo>
                    <a:pt x="227545" y="269278"/>
                  </a:lnTo>
                  <a:lnTo>
                    <a:pt x="226124" y="255178"/>
                  </a:lnTo>
                  <a:lnTo>
                    <a:pt x="221854" y="243205"/>
                  </a:lnTo>
                  <a:lnTo>
                    <a:pt x="216024" y="235140"/>
                  </a:lnTo>
                  <a:lnTo>
                    <a:pt x="108089" y="235140"/>
                  </a:lnTo>
                  <a:lnTo>
                    <a:pt x="104292" y="233248"/>
                  </a:lnTo>
                  <a:lnTo>
                    <a:pt x="105950" y="214045"/>
                  </a:lnTo>
                  <a:lnTo>
                    <a:pt x="110924" y="182992"/>
                  </a:lnTo>
                  <a:lnTo>
                    <a:pt x="119219" y="140088"/>
                  </a:lnTo>
                  <a:lnTo>
                    <a:pt x="130029" y="89128"/>
                  </a:lnTo>
                  <a:close/>
                </a:path>
                <a:path w="1210309" h="640080">
                  <a:moveTo>
                    <a:pt x="551756" y="336118"/>
                  </a:moveTo>
                  <a:lnTo>
                    <a:pt x="434721" y="336118"/>
                  </a:lnTo>
                  <a:lnTo>
                    <a:pt x="437207" y="338785"/>
                  </a:lnTo>
                  <a:lnTo>
                    <a:pt x="441826" y="346311"/>
                  </a:lnTo>
                  <a:lnTo>
                    <a:pt x="448579" y="358697"/>
                  </a:lnTo>
                  <a:lnTo>
                    <a:pt x="457466" y="375945"/>
                  </a:lnTo>
                  <a:lnTo>
                    <a:pt x="429198" y="448595"/>
                  </a:lnTo>
                  <a:lnTo>
                    <a:pt x="403658" y="505363"/>
                  </a:lnTo>
                  <a:lnTo>
                    <a:pt x="380844" y="546250"/>
                  </a:lnTo>
                  <a:lnTo>
                    <a:pt x="360756" y="571258"/>
                  </a:lnTo>
                  <a:lnTo>
                    <a:pt x="445924" y="571258"/>
                  </a:lnTo>
                  <a:lnTo>
                    <a:pt x="461264" y="548500"/>
                  </a:lnTo>
                  <a:lnTo>
                    <a:pt x="540150" y="548500"/>
                  </a:lnTo>
                  <a:lnTo>
                    <a:pt x="539013" y="531431"/>
                  </a:lnTo>
                  <a:lnTo>
                    <a:pt x="539771" y="496994"/>
                  </a:lnTo>
                  <a:lnTo>
                    <a:pt x="542044" y="453989"/>
                  </a:lnTo>
                  <a:lnTo>
                    <a:pt x="545886" y="401834"/>
                  </a:lnTo>
                  <a:lnTo>
                    <a:pt x="551145" y="342265"/>
                  </a:lnTo>
                  <a:lnTo>
                    <a:pt x="551756" y="336118"/>
                  </a:lnTo>
                  <a:close/>
                </a:path>
                <a:path w="1210309" h="640080">
                  <a:moveTo>
                    <a:pt x="518147" y="239407"/>
                  </a:moveTo>
                  <a:lnTo>
                    <a:pt x="484251" y="277339"/>
                  </a:lnTo>
                  <a:lnTo>
                    <a:pt x="480225" y="303885"/>
                  </a:lnTo>
                  <a:lnTo>
                    <a:pt x="554959" y="303885"/>
                  </a:lnTo>
                  <a:lnTo>
                    <a:pt x="557974" y="273545"/>
                  </a:lnTo>
                  <a:lnTo>
                    <a:pt x="555485" y="261274"/>
                  </a:lnTo>
                  <a:lnTo>
                    <a:pt x="548019" y="251494"/>
                  </a:lnTo>
                  <a:lnTo>
                    <a:pt x="535573" y="244205"/>
                  </a:lnTo>
                  <a:lnTo>
                    <a:pt x="518147" y="239407"/>
                  </a:lnTo>
                  <a:close/>
                </a:path>
                <a:path w="1210309" h="640080">
                  <a:moveTo>
                    <a:pt x="204787" y="225666"/>
                  </a:moveTo>
                  <a:lnTo>
                    <a:pt x="189499" y="226259"/>
                  </a:lnTo>
                  <a:lnTo>
                    <a:pt x="168287" y="228036"/>
                  </a:lnTo>
                  <a:lnTo>
                    <a:pt x="141150" y="230997"/>
                  </a:lnTo>
                  <a:lnTo>
                    <a:pt x="108089" y="235140"/>
                  </a:lnTo>
                  <a:lnTo>
                    <a:pt x="216024" y="235140"/>
                  </a:lnTo>
                  <a:lnTo>
                    <a:pt x="214746" y="233371"/>
                  </a:lnTo>
                  <a:lnTo>
                    <a:pt x="204787" y="225666"/>
                  </a:lnTo>
                  <a:close/>
                </a:path>
                <a:path w="1210309" h="640080">
                  <a:moveTo>
                    <a:pt x="98602" y="3797"/>
                  </a:moveTo>
                  <a:lnTo>
                    <a:pt x="93548" y="3797"/>
                  </a:lnTo>
                  <a:lnTo>
                    <a:pt x="89115" y="5067"/>
                  </a:lnTo>
                  <a:lnTo>
                    <a:pt x="85331" y="7594"/>
                  </a:lnTo>
                  <a:lnTo>
                    <a:pt x="80411" y="12157"/>
                  </a:lnTo>
                  <a:lnTo>
                    <a:pt x="69921" y="16837"/>
                  </a:lnTo>
                  <a:lnTo>
                    <a:pt x="53861" y="21635"/>
                  </a:lnTo>
                  <a:lnTo>
                    <a:pt x="32232" y="26555"/>
                  </a:lnTo>
                  <a:lnTo>
                    <a:pt x="18125" y="28570"/>
                  </a:lnTo>
                  <a:lnTo>
                    <a:pt x="8053" y="34613"/>
                  </a:lnTo>
                  <a:lnTo>
                    <a:pt x="2012" y="44686"/>
                  </a:lnTo>
                  <a:lnTo>
                    <a:pt x="0" y="58788"/>
                  </a:lnTo>
                  <a:lnTo>
                    <a:pt x="5446" y="73723"/>
                  </a:lnTo>
                  <a:lnTo>
                    <a:pt x="12317" y="84391"/>
                  </a:lnTo>
                  <a:lnTo>
                    <a:pt x="20615" y="90792"/>
                  </a:lnTo>
                  <a:lnTo>
                    <a:pt x="30340" y="92925"/>
                  </a:lnTo>
                  <a:lnTo>
                    <a:pt x="32867" y="92925"/>
                  </a:lnTo>
                  <a:lnTo>
                    <a:pt x="40449" y="91668"/>
                  </a:lnTo>
                  <a:lnTo>
                    <a:pt x="53086" y="89128"/>
                  </a:lnTo>
                  <a:lnTo>
                    <a:pt x="130029" y="89128"/>
                  </a:lnTo>
                  <a:lnTo>
                    <a:pt x="171134" y="73958"/>
                  </a:lnTo>
                  <a:lnTo>
                    <a:pt x="221505" y="71115"/>
                  </a:lnTo>
                  <a:lnTo>
                    <a:pt x="292023" y="70167"/>
                  </a:lnTo>
                  <a:lnTo>
                    <a:pt x="351775" y="70167"/>
                  </a:lnTo>
                  <a:lnTo>
                    <a:pt x="355543" y="67681"/>
                  </a:lnTo>
                  <a:lnTo>
                    <a:pt x="360286" y="62110"/>
                  </a:lnTo>
                  <a:lnTo>
                    <a:pt x="363133" y="55352"/>
                  </a:lnTo>
                  <a:lnTo>
                    <a:pt x="364083" y="47409"/>
                  </a:lnTo>
                  <a:lnTo>
                    <a:pt x="364083" y="37934"/>
                  </a:lnTo>
                  <a:lnTo>
                    <a:pt x="360764" y="21340"/>
                  </a:lnTo>
                  <a:lnTo>
                    <a:pt x="350808" y="9486"/>
                  </a:lnTo>
                  <a:lnTo>
                    <a:pt x="128931" y="9485"/>
                  </a:lnTo>
                  <a:lnTo>
                    <a:pt x="126333" y="9131"/>
                  </a:lnTo>
                  <a:lnTo>
                    <a:pt x="120407" y="8066"/>
                  </a:lnTo>
                  <a:lnTo>
                    <a:pt x="98602" y="3797"/>
                  </a:lnTo>
                  <a:close/>
                </a:path>
                <a:path w="1210309" h="640080">
                  <a:moveTo>
                    <a:pt x="351775" y="70167"/>
                  </a:moveTo>
                  <a:lnTo>
                    <a:pt x="301498" y="70167"/>
                  </a:lnTo>
                  <a:lnTo>
                    <a:pt x="310505" y="70286"/>
                  </a:lnTo>
                  <a:lnTo>
                    <a:pt x="321411" y="70642"/>
                  </a:lnTo>
                  <a:lnTo>
                    <a:pt x="334212" y="71233"/>
                  </a:lnTo>
                  <a:lnTo>
                    <a:pt x="348907" y="72059"/>
                  </a:lnTo>
                  <a:lnTo>
                    <a:pt x="351775" y="70167"/>
                  </a:lnTo>
                  <a:close/>
                </a:path>
                <a:path w="1210309" h="640080">
                  <a:moveTo>
                    <a:pt x="310984" y="0"/>
                  </a:moveTo>
                  <a:lnTo>
                    <a:pt x="275075" y="592"/>
                  </a:lnTo>
                  <a:lnTo>
                    <a:pt x="232765" y="2371"/>
                  </a:lnTo>
                  <a:lnTo>
                    <a:pt x="184054" y="5336"/>
                  </a:lnTo>
                  <a:lnTo>
                    <a:pt x="128943" y="9486"/>
                  </a:lnTo>
                  <a:lnTo>
                    <a:pt x="350808" y="9486"/>
                  </a:lnTo>
                  <a:lnTo>
                    <a:pt x="334213" y="2371"/>
                  </a:lnTo>
                  <a:lnTo>
                    <a:pt x="310984" y="0"/>
                  </a:lnTo>
                  <a:close/>
                </a:path>
                <a:path w="1210309" h="640080">
                  <a:moveTo>
                    <a:pt x="651840" y="2374"/>
                  </a:moveTo>
                  <a:lnTo>
                    <a:pt x="622316" y="107773"/>
                  </a:lnTo>
                  <a:lnTo>
                    <a:pt x="616347" y="173439"/>
                  </a:lnTo>
                  <a:lnTo>
                    <a:pt x="611174" y="233510"/>
                  </a:lnTo>
                  <a:lnTo>
                    <a:pt x="606797" y="287986"/>
                  </a:lnTo>
                  <a:lnTo>
                    <a:pt x="603123" y="338313"/>
                  </a:lnTo>
                  <a:lnTo>
                    <a:pt x="600430" y="380153"/>
                  </a:lnTo>
                  <a:lnTo>
                    <a:pt x="597247" y="449940"/>
                  </a:lnTo>
                  <a:lnTo>
                    <a:pt x="596849" y="476440"/>
                  </a:lnTo>
                  <a:lnTo>
                    <a:pt x="597085" y="508385"/>
                  </a:lnTo>
                  <a:lnTo>
                    <a:pt x="598976" y="569064"/>
                  </a:lnTo>
                  <a:lnTo>
                    <a:pt x="602767" y="616053"/>
                  </a:lnTo>
                  <a:lnTo>
                    <a:pt x="634771" y="639521"/>
                  </a:lnTo>
                  <a:lnTo>
                    <a:pt x="652192" y="636320"/>
                  </a:lnTo>
                  <a:lnTo>
                    <a:pt x="664638" y="631461"/>
                  </a:lnTo>
                  <a:lnTo>
                    <a:pt x="672108" y="624942"/>
                  </a:lnTo>
                  <a:lnTo>
                    <a:pt x="674598" y="616762"/>
                  </a:lnTo>
                  <a:lnTo>
                    <a:pt x="672107" y="573507"/>
                  </a:lnTo>
                  <a:lnTo>
                    <a:pt x="670329" y="536649"/>
                  </a:lnTo>
                  <a:lnTo>
                    <a:pt x="669264" y="506190"/>
                  </a:lnTo>
                  <a:lnTo>
                    <a:pt x="668909" y="482130"/>
                  </a:lnTo>
                  <a:lnTo>
                    <a:pt x="670326" y="444503"/>
                  </a:lnTo>
                  <a:lnTo>
                    <a:pt x="672693" y="396565"/>
                  </a:lnTo>
                  <a:lnTo>
                    <a:pt x="676103" y="336867"/>
                  </a:lnTo>
                  <a:lnTo>
                    <a:pt x="680288" y="269748"/>
                  </a:lnTo>
                  <a:lnTo>
                    <a:pt x="688581" y="178017"/>
                  </a:lnTo>
                  <a:lnTo>
                    <a:pt x="694507" y="109516"/>
                  </a:lnTo>
                  <a:lnTo>
                    <a:pt x="698063" y="64245"/>
                  </a:lnTo>
                  <a:lnTo>
                    <a:pt x="699249" y="42202"/>
                  </a:lnTo>
                  <a:lnTo>
                    <a:pt x="699249" y="33350"/>
                  </a:lnTo>
                  <a:lnTo>
                    <a:pt x="698614" y="30822"/>
                  </a:lnTo>
                  <a:lnTo>
                    <a:pt x="697344" y="30822"/>
                  </a:lnTo>
                  <a:lnTo>
                    <a:pt x="694500" y="19443"/>
                  </a:lnTo>
                  <a:lnTo>
                    <a:pt x="685969" y="10907"/>
                  </a:lnTo>
                  <a:lnTo>
                    <a:pt x="671750" y="5217"/>
                  </a:lnTo>
                  <a:lnTo>
                    <a:pt x="651840" y="2374"/>
                  </a:lnTo>
                  <a:close/>
                </a:path>
                <a:path w="1210309" h="640080">
                  <a:moveTo>
                    <a:pt x="819658" y="284924"/>
                  </a:moveTo>
                  <a:lnTo>
                    <a:pt x="817448" y="286181"/>
                  </a:lnTo>
                  <a:lnTo>
                    <a:pt x="814920" y="286816"/>
                  </a:lnTo>
                  <a:lnTo>
                    <a:pt x="804494" y="286816"/>
                  </a:lnTo>
                  <a:lnTo>
                    <a:pt x="796076" y="287054"/>
                  </a:lnTo>
                  <a:lnTo>
                    <a:pt x="753165" y="300391"/>
                  </a:lnTo>
                  <a:lnTo>
                    <a:pt x="728637" y="347497"/>
                  </a:lnTo>
                  <a:lnTo>
                    <a:pt x="728637" y="351294"/>
                  </a:lnTo>
                  <a:lnTo>
                    <a:pt x="743563" y="394310"/>
                  </a:lnTo>
                  <a:lnTo>
                    <a:pt x="785876" y="440535"/>
                  </a:lnTo>
                  <a:lnTo>
                    <a:pt x="807804" y="465542"/>
                  </a:lnTo>
                  <a:lnTo>
                    <a:pt x="820961" y="486993"/>
                  </a:lnTo>
                  <a:lnTo>
                    <a:pt x="825347" y="504888"/>
                  </a:lnTo>
                  <a:lnTo>
                    <a:pt x="823688" y="518935"/>
                  </a:lnTo>
                  <a:lnTo>
                    <a:pt x="818710" y="530253"/>
                  </a:lnTo>
                  <a:lnTo>
                    <a:pt x="810415" y="538842"/>
                  </a:lnTo>
                  <a:lnTo>
                    <a:pt x="798804" y="544703"/>
                  </a:lnTo>
                  <a:lnTo>
                    <a:pt x="730529" y="567461"/>
                  </a:lnTo>
                  <a:lnTo>
                    <a:pt x="740837" y="584054"/>
                  </a:lnTo>
                  <a:lnTo>
                    <a:pt x="752808" y="595904"/>
                  </a:lnTo>
                  <a:lnTo>
                    <a:pt x="766441" y="603014"/>
                  </a:lnTo>
                  <a:lnTo>
                    <a:pt x="781735" y="605383"/>
                  </a:lnTo>
                  <a:lnTo>
                    <a:pt x="797970" y="602071"/>
                  </a:lnTo>
                  <a:lnTo>
                    <a:pt x="810652" y="599701"/>
                  </a:lnTo>
                  <a:lnTo>
                    <a:pt x="819778" y="598277"/>
                  </a:lnTo>
                  <a:lnTo>
                    <a:pt x="825347" y="597801"/>
                  </a:lnTo>
                  <a:lnTo>
                    <a:pt x="859361" y="583995"/>
                  </a:lnTo>
                  <a:lnTo>
                    <a:pt x="883658" y="566751"/>
                  </a:lnTo>
                  <a:lnTo>
                    <a:pt x="898237" y="546072"/>
                  </a:lnTo>
                  <a:lnTo>
                    <a:pt x="903097" y="521957"/>
                  </a:lnTo>
                  <a:lnTo>
                    <a:pt x="899541" y="501451"/>
                  </a:lnTo>
                  <a:lnTo>
                    <a:pt x="888874" y="478815"/>
                  </a:lnTo>
                  <a:lnTo>
                    <a:pt x="871094" y="454045"/>
                  </a:lnTo>
                  <a:lnTo>
                    <a:pt x="846201" y="427139"/>
                  </a:lnTo>
                  <a:lnTo>
                    <a:pt x="826291" y="409182"/>
                  </a:lnTo>
                  <a:lnTo>
                    <a:pt x="812071" y="393715"/>
                  </a:lnTo>
                  <a:lnTo>
                    <a:pt x="803540" y="380740"/>
                  </a:lnTo>
                  <a:lnTo>
                    <a:pt x="800696" y="370255"/>
                  </a:lnTo>
                  <a:lnTo>
                    <a:pt x="800804" y="363972"/>
                  </a:lnTo>
                  <a:lnTo>
                    <a:pt x="802830" y="352771"/>
                  </a:lnTo>
                  <a:lnTo>
                    <a:pt x="809231" y="343466"/>
                  </a:lnTo>
                  <a:lnTo>
                    <a:pt x="819899" y="336650"/>
                  </a:lnTo>
                  <a:lnTo>
                    <a:pt x="834834" y="332320"/>
                  </a:lnTo>
                  <a:lnTo>
                    <a:pt x="893302" y="332320"/>
                  </a:lnTo>
                  <a:lnTo>
                    <a:pt x="892307" y="326167"/>
                  </a:lnTo>
                  <a:lnTo>
                    <a:pt x="888398" y="318108"/>
                  </a:lnTo>
                  <a:lnTo>
                    <a:pt x="881881" y="310046"/>
                  </a:lnTo>
                  <a:lnTo>
                    <a:pt x="872756" y="301980"/>
                  </a:lnTo>
                  <a:lnTo>
                    <a:pt x="869437" y="294520"/>
                  </a:lnTo>
                  <a:lnTo>
                    <a:pt x="859480" y="289190"/>
                  </a:lnTo>
                  <a:lnTo>
                    <a:pt x="842886" y="285991"/>
                  </a:lnTo>
                  <a:lnTo>
                    <a:pt x="819658" y="284924"/>
                  </a:lnTo>
                  <a:close/>
                </a:path>
                <a:path w="1210309" h="640080">
                  <a:moveTo>
                    <a:pt x="893302" y="332320"/>
                  </a:moveTo>
                  <a:lnTo>
                    <a:pt x="836091" y="332320"/>
                  </a:lnTo>
                  <a:lnTo>
                    <a:pt x="837984" y="332968"/>
                  </a:lnTo>
                  <a:lnTo>
                    <a:pt x="840511" y="334225"/>
                  </a:lnTo>
                  <a:lnTo>
                    <a:pt x="852663" y="339202"/>
                  </a:lnTo>
                  <a:lnTo>
                    <a:pt x="862087" y="342758"/>
                  </a:lnTo>
                  <a:lnTo>
                    <a:pt x="868784" y="344893"/>
                  </a:lnTo>
                  <a:lnTo>
                    <a:pt x="872756" y="345605"/>
                  </a:lnTo>
                  <a:lnTo>
                    <a:pt x="874649" y="345605"/>
                  </a:lnTo>
                  <a:lnTo>
                    <a:pt x="887285" y="344652"/>
                  </a:lnTo>
                  <a:lnTo>
                    <a:pt x="893610" y="340855"/>
                  </a:lnTo>
                  <a:lnTo>
                    <a:pt x="893610" y="334225"/>
                  </a:lnTo>
                  <a:lnTo>
                    <a:pt x="893302" y="332320"/>
                  </a:lnTo>
                  <a:close/>
                </a:path>
                <a:path w="1210309" h="640080">
                  <a:moveTo>
                    <a:pt x="1111681" y="252679"/>
                  </a:moveTo>
                  <a:lnTo>
                    <a:pt x="1066882" y="258846"/>
                  </a:lnTo>
                  <a:lnTo>
                    <a:pt x="1026350" y="277329"/>
                  </a:lnTo>
                  <a:lnTo>
                    <a:pt x="993996" y="307138"/>
                  </a:lnTo>
                  <a:lnTo>
                    <a:pt x="970886" y="342042"/>
                  </a:lnTo>
                  <a:lnTo>
                    <a:pt x="957020" y="382042"/>
                  </a:lnTo>
                  <a:lnTo>
                    <a:pt x="952398" y="427139"/>
                  </a:lnTo>
                  <a:lnTo>
                    <a:pt x="952398" y="466966"/>
                  </a:lnTo>
                  <a:lnTo>
                    <a:pt x="965669" y="520052"/>
                  </a:lnTo>
                  <a:lnTo>
                    <a:pt x="988482" y="560707"/>
                  </a:lnTo>
                  <a:lnTo>
                    <a:pt x="1038736" y="607170"/>
                  </a:lnTo>
                  <a:lnTo>
                    <a:pt x="1066177" y="612978"/>
                  </a:lnTo>
                  <a:lnTo>
                    <a:pt x="1068070" y="612978"/>
                  </a:lnTo>
                  <a:lnTo>
                    <a:pt x="1095033" y="582637"/>
                  </a:lnTo>
                  <a:lnTo>
                    <a:pt x="1064272" y="559879"/>
                  </a:lnTo>
                  <a:lnTo>
                    <a:pt x="1047679" y="536950"/>
                  </a:lnTo>
                  <a:lnTo>
                    <a:pt x="1035829" y="511292"/>
                  </a:lnTo>
                  <a:lnTo>
                    <a:pt x="1028720" y="482905"/>
                  </a:lnTo>
                  <a:lnTo>
                    <a:pt x="1026350" y="451789"/>
                  </a:lnTo>
                  <a:lnTo>
                    <a:pt x="1027607" y="451789"/>
                  </a:lnTo>
                  <a:lnTo>
                    <a:pt x="1028242" y="450532"/>
                  </a:lnTo>
                  <a:lnTo>
                    <a:pt x="1028242" y="448005"/>
                  </a:lnTo>
                  <a:lnTo>
                    <a:pt x="1169722" y="448005"/>
                  </a:lnTo>
                  <a:lnTo>
                    <a:pt x="1174969" y="444682"/>
                  </a:lnTo>
                  <a:lnTo>
                    <a:pt x="1187650" y="425246"/>
                  </a:lnTo>
                  <a:lnTo>
                    <a:pt x="1086396" y="425246"/>
                  </a:lnTo>
                  <a:lnTo>
                    <a:pt x="1080071" y="423341"/>
                  </a:lnTo>
                  <a:lnTo>
                    <a:pt x="1071867" y="419557"/>
                  </a:lnTo>
                  <a:lnTo>
                    <a:pt x="1063509" y="402964"/>
                  </a:lnTo>
                  <a:lnTo>
                    <a:pt x="1055981" y="390164"/>
                  </a:lnTo>
                  <a:lnTo>
                    <a:pt x="1049284" y="381157"/>
                  </a:lnTo>
                  <a:lnTo>
                    <a:pt x="1043419" y="375945"/>
                  </a:lnTo>
                  <a:lnTo>
                    <a:pt x="1042149" y="375945"/>
                  </a:lnTo>
                  <a:lnTo>
                    <a:pt x="1041527" y="374675"/>
                  </a:lnTo>
                  <a:lnTo>
                    <a:pt x="1041527" y="372148"/>
                  </a:lnTo>
                  <a:lnTo>
                    <a:pt x="1059362" y="343111"/>
                  </a:lnTo>
                  <a:lnTo>
                    <a:pt x="1076369" y="322370"/>
                  </a:lnTo>
                  <a:lnTo>
                    <a:pt x="1092547" y="309926"/>
                  </a:lnTo>
                  <a:lnTo>
                    <a:pt x="1107897" y="305777"/>
                  </a:lnTo>
                  <a:lnTo>
                    <a:pt x="1194970" y="305777"/>
                  </a:lnTo>
                  <a:lnTo>
                    <a:pt x="1191323" y="298196"/>
                  </a:lnTo>
                  <a:lnTo>
                    <a:pt x="1173366" y="278284"/>
                  </a:lnTo>
                  <a:lnTo>
                    <a:pt x="1154107" y="264059"/>
                  </a:lnTo>
                  <a:lnTo>
                    <a:pt x="1133546" y="255524"/>
                  </a:lnTo>
                  <a:lnTo>
                    <a:pt x="1111681" y="252679"/>
                  </a:lnTo>
                  <a:close/>
                </a:path>
                <a:path w="1210309" h="640080">
                  <a:moveTo>
                    <a:pt x="1169722" y="448005"/>
                  </a:moveTo>
                  <a:lnTo>
                    <a:pt x="1032040" y="448005"/>
                  </a:lnTo>
                  <a:lnTo>
                    <a:pt x="1046853" y="458789"/>
                  </a:lnTo>
                  <a:lnTo>
                    <a:pt x="1062853" y="466493"/>
                  </a:lnTo>
                  <a:lnTo>
                    <a:pt x="1080038" y="471115"/>
                  </a:lnTo>
                  <a:lnTo>
                    <a:pt x="1098410" y="472655"/>
                  </a:lnTo>
                  <a:lnTo>
                    <a:pt x="1141843" y="465662"/>
                  </a:lnTo>
                  <a:lnTo>
                    <a:pt x="1169722" y="448005"/>
                  </a:lnTo>
                  <a:close/>
                </a:path>
                <a:path w="1210309" h="640080">
                  <a:moveTo>
                    <a:pt x="1194970" y="305777"/>
                  </a:moveTo>
                  <a:lnTo>
                    <a:pt x="1124953" y="305777"/>
                  </a:lnTo>
                  <a:lnTo>
                    <a:pt x="1132420" y="307911"/>
                  </a:lnTo>
                  <a:lnTo>
                    <a:pt x="1137754" y="314312"/>
                  </a:lnTo>
                  <a:lnTo>
                    <a:pt x="1140955" y="324980"/>
                  </a:lnTo>
                  <a:lnTo>
                    <a:pt x="1142022" y="339915"/>
                  </a:lnTo>
                  <a:lnTo>
                    <a:pt x="1142022" y="351294"/>
                  </a:lnTo>
                  <a:lnTo>
                    <a:pt x="1132242" y="383648"/>
                  </a:lnTo>
                  <a:lnTo>
                    <a:pt x="1120449" y="406758"/>
                  </a:lnTo>
                  <a:lnTo>
                    <a:pt x="1106644" y="420624"/>
                  </a:lnTo>
                  <a:lnTo>
                    <a:pt x="1090828" y="425246"/>
                  </a:lnTo>
                  <a:lnTo>
                    <a:pt x="1187650" y="425246"/>
                  </a:lnTo>
                  <a:lnTo>
                    <a:pt x="1197783" y="409717"/>
                  </a:lnTo>
                  <a:lnTo>
                    <a:pt x="1210284" y="360768"/>
                  </a:lnTo>
                  <a:lnTo>
                    <a:pt x="1209098" y="346727"/>
                  </a:lnTo>
                  <a:lnTo>
                    <a:pt x="1205542" y="331616"/>
                  </a:lnTo>
                  <a:lnTo>
                    <a:pt x="1199617" y="315438"/>
                  </a:lnTo>
                  <a:lnTo>
                    <a:pt x="1194970" y="305777"/>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 xmlns:a16="http://schemas.microsoft.com/office/drawing/2014/main" id="{547B0892-8F10-F646-824C-9015FEA557B8}"/>
              </a:ext>
            </a:extLst>
          </p:cNvPr>
          <p:cNvGrpSpPr/>
          <p:nvPr/>
        </p:nvGrpSpPr>
        <p:grpSpPr>
          <a:xfrm>
            <a:off x="827104" y="1880514"/>
            <a:ext cx="2660691" cy="1021362"/>
            <a:chOff x="3435309" y="1968417"/>
            <a:chExt cx="2660691" cy="1021362"/>
          </a:xfrm>
        </p:grpSpPr>
        <p:pic>
          <p:nvPicPr>
            <p:cNvPr id="3" name="Picture 2">
              <a:extLst>
                <a:ext uri="{FF2B5EF4-FFF2-40B4-BE49-F238E27FC236}">
                  <a16:creationId xmlns="" xmlns:a16="http://schemas.microsoft.com/office/drawing/2014/main" id="{6338A240-E5D0-1B47-8F42-3B17CE3849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35309" y="1968417"/>
              <a:ext cx="2660691" cy="1021362"/>
            </a:xfrm>
            <a:prstGeom prst="rect">
              <a:avLst/>
            </a:prstGeom>
          </p:spPr>
        </p:pic>
        <p:sp>
          <p:nvSpPr>
            <p:cNvPr id="29" name="object 8">
              <a:extLst>
                <a:ext uri="{FF2B5EF4-FFF2-40B4-BE49-F238E27FC236}">
                  <a16:creationId xmlns="" xmlns:a16="http://schemas.microsoft.com/office/drawing/2014/main" id="{C7450B29-3712-5841-B29A-FF095E4B9A2D}"/>
                </a:ext>
              </a:extLst>
            </p:cNvPr>
            <p:cNvSpPr txBox="1"/>
            <p:nvPr/>
          </p:nvSpPr>
          <p:spPr>
            <a:xfrm>
              <a:off x="3729686" y="2249209"/>
              <a:ext cx="2016125" cy="394335"/>
            </a:xfrm>
            <a:prstGeom prst="rect">
              <a:avLst/>
            </a:prstGeom>
          </p:spPr>
          <p:txBody>
            <a:bodyPr vert="horz" wrap="square" lIns="0" tIns="9525" rIns="0" bIns="0" rtlCol="0">
              <a:spAutoFit/>
            </a:bodyPr>
            <a:lstStyle/>
            <a:p>
              <a:pPr marL="12700" marR="5080" lvl="0" indent="46355" algn="l" defTabSz="914400" rtl="0" eaLnBrk="1" fontAlgn="auto" latinLnBrk="0" hangingPunct="1">
                <a:lnSpc>
                  <a:spcPct val="101600"/>
                </a:lnSpc>
                <a:spcBef>
                  <a:spcPts val="75"/>
                </a:spcBef>
                <a:spcAft>
                  <a:spcPts val="0"/>
                </a:spcAft>
                <a:buClrTx/>
                <a:buSzTx/>
                <a:buFontTx/>
                <a:buNone/>
                <a:tabLst/>
                <a:defRPr/>
              </a:pPr>
              <a:r>
                <a:rPr kumimoji="0" sz="1200" b="0" i="0" u="none" strike="noStrike" kern="1200" cap="none" spc="0" normalizeH="0" baseline="0" noProof="0" dirty="0">
                  <a:ln>
                    <a:noFill/>
                  </a:ln>
                  <a:solidFill>
                    <a:srgbClr val="FFFFFF"/>
                  </a:solidFill>
                  <a:effectLst/>
                  <a:uLnTx/>
                  <a:uFillTx/>
                  <a:latin typeface="Arial"/>
                  <a:ea typeface="+mn-ea"/>
                  <a:cs typeface="Arial"/>
                </a:rPr>
                <a:t>It takes </a:t>
              </a:r>
              <a:r>
                <a:rPr kumimoji="0" sz="1200" b="0" i="0" u="none" strike="noStrike" kern="1200" cap="none" spc="-5" normalizeH="0" baseline="0" noProof="0" dirty="0">
                  <a:ln>
                    <a:noFill/>
                  </a:ln>
                  <a:solidFill>
                    <a:srgbClr val="FFFFFF"/>
                  </a:solidFill>
                  <a:effectLst/>
                  <a:uLnTx/>
                  <a:uFillTx/>
                  <a:latin typeface="Arial"/>
                  <a:ea typeface="+mn-ea"/>
                  <a:cs typeface="Arial"/>
                </a:rPr>
                <a:t>less energy </a:t>
              </a:r>
              <a:r>
                <a:rPr kumimoji="0" sz="1200" b="0" i="0" u="none" strike="noStrike" kern="1200" cap="none" spc="0" normalizeH="0" baseline="0" noProof="0" dirty="0">
                  <a:ln>
                    <a:noFill/>
                  </a:ln>
                  <a:solidFill>
                    <a:srgbClr val="FFFFFF"/>
                  </a:solidFill>
                  <a:effectLst/>
                  <a:uLnTx/>
                  <a:uFillTx/>
                  <a:latin typeface="Arial"/>
                  <a:ea typeface="+mn-ea"/>
                  <a:cs typeface="Arial"/>
                </a:rPr>
                <a:t>to make  things </a:t>
              </a:r>
              <a:r>
                <a:rPr kumimoji="0" sz="1200" b="0" i="0" u="none" strike="noStrike" kern="1200" cap="none" spc="-5" normalizeH="0" baseline="0" noProof="0" dirty="0">
                  <a:ln>
                    <a:noFill/>
                  </a:ln>
                  <a:solidFill>
                    <a:srgbClr val="FFFFFF"/>
                  </a:solidFill>
                  <a:effectLst/>
                  <a:uLnTx/>
                  <a:uFillTx/>
                  <a:latin typeface="Arial"/>
                  <a:ea typeface="+mn-ea"/>
                  <a:cs typeface="Arial"/>
                </a:rPr>
                <a:t>with </a:t>
              </a:r>
              <a:r>
                <a:rPr kumimoji="0" sz="1200" b="0" i="0" u="none" strike="noStrike" kern="1200" cap="none" spc="0" normalizeH="0" baseline="0" noProof="0" dirty="0">
                  <a:ln>
                    <a:noFill/>
                  </a:ln>
                  <a:solidFill>
                    <a:srgbClr val="FFFFFF"/>
                  </a:solidFill>
                  <a:effectLst/>
                  <a:uLnTx/>
                  <a:uFillTx/>
                  <a:latin typeface="Arial"/>
                  <a:ea typeface="+mn-ea"/>
                  <a:cs typeface="Arial"/>
                </a:rPr>
                <a:t>recycled</a:t>
              </a:r>
              <a:r>
                <a:rPr kumimoji="0" sz="1200" b="0" i="0" u="none" strike="noStrike" kern="1200" cap="none" spc="-95" normalizeH="0" baseline="0" noProof="0" dirty="0">
                  <a:ln>
                    <a:noFill/>
                  </a:ln>
                  <a:solidFill>
                    <a:srgbClr val="FFFFFF"/>
                  </a:solidFill>
                  <a:effectLst/>
                  <a:uLnTx/>
                  <a:uFillTx/>
                  <a:latin typeface="Arial"/>
                  <a:ea typeface="+mn-ea"/>
                  <a:cs typeface="Arial"/>
                </a:rPr>
                <a:t> </a:t>
              </a:r>
              <a:r>
                <a:rPr kumimoji="0" sz="1200" b="0" i="0" u="none" strike="noStrike" kern="1200" cap="none" spc="0" normalizeH="0" baseline="0" noProof="0" dirty="0">
                  <a:ln>
                    <a:noFill/>
                  </a:ln>
                  <a:solidFill>
                    <a:srgbClr val="FFFFFF"/>
                  </a:solidFill>
                  <a:effectLst/>
                  <a:uLnTx/>
                  <a:uFillTx/>
                  <a:latin typeface="Arial"/>
                  <a:ea typeface="+mn-ea"/>
                  <a:cs typeface="Arial"/>
                </a:rPr>
                <a:t>materials</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6" name="Group 5">
            <a:extLst>
              <a:ext uri="{FF2B5EF4-FFF2-40B4-BE49-F238E27FC236}">
                <a16:creationId xmlns="" xmlns:a16="http://schemas.microsoft.com/office/drawing/2014/main" id="{B5D98161-632B-3F45-AF9F-8B22CAE1BF40}"/>
              </a:ext>
            </a:extLst>
          </p:cNvPr>
          <p:cNvGrpSpPr/>
          <p:nvPr/>
        </p:nvGrpSpPr>
        <p:grpSpPr>
          <a:xfrm>
            <a:off x="9190207" y="1968417"/>
            <a:ext cx="2660691" cy="1021362"/>
            <a:chOff x="12112140" y="692465"/>
            <a:chExt cx="2660691" cy="1021362"/>
          </a:xfrm>
        </p:grpSpPr>
        <p:pic>
          <p:nvPicPr>
            <p:cNvPr id="35" name="Picture 34">
              <a:extLst>
                <a:ext uri="{FF2B5EF4-FFF2-40B4-BE49-F238E27FC236}">
                  <a16:creationId xmlns="" xmlns:a16="http://schemas.microsoft.com/office/drawing/2014/main" id="{F9BAEF4A-E63D-2147-97EF-DF6494D774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112140" y="692465"/>
              <a:ext cx="2660691" cy="1021362"/>
            </a:xfrm>
            <a:prstGeom prst="rect">
              <a:avLst/>
            </a:prstGeom>
          </p:spPr>
        </p:pic>
        <p:sp>
          <p:nvSpPr>
            <p:cNvPr id="34" name="object 13">
              <a:extLst>
                <a:ext uri="{FF2B5EF4-FFF2-40B4-BE49-F238E27FC236}">
                  <a16:creationId xmlns="" xmlns:a16="http://schemas.microsoft.com/office/drawing/2014/main" id="{4A41853C-2AE0-4142-B121-EF9559DD26AA}"/>
                </a:ext>
              </a:extLst>
            </p:cNvPr>
            <p:cNvSpPr txBox="1"/>
            <p:nvPr/>
          </p:nvSpPr>
          <p:spPr>
            <a:xfrm>
              <a:off x="12474110" y="1004391"/>
              <a:ext cx="1936750" cy="397510"/>
            </a:xfrm>
            <a:prstGeom prst="rect">
              <a:avLst/>
            </a:prstGeom>
          </p:spPr>
          <p:txBody>
            <a:bodyPr vert="horz" wrap="square" lIns="0" tIns="12065" rIns="0" bIns="0" rtlCol="0">
              <a:spAutoFit/>
            </a:bodyPr>
            <a:lstStyle/>
            <a:p>
              <a:pPr marL="356870" marR="5080" lvl="0" indent="-344805" algn="l" defTabSz="914400" rtl="0" eaLnBrk="1" fontAlgn="auto" latinLnBrk="0" hangingPunct="1">
                <a:lnSpc>
                  <a:spcPct val="101600"/>
                </a:lnSpc>
                <a:spcBef>
                  <a:spcPts val="95"/>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Arial"/>
                  <a:ea typeface="+mn-ea"/>
                  <a:cs typeface="Arial"/>
                </a:rPr>
                <a:t>It uses up </a:t>
              </a:r>
              <a:r>
                <a:rPr kumimoji="0" sz="1200" b="0" i="0" u="none" strike="noStrike" kern="1200" cap="none" spc="0" normalizeH="0" baseline="0" noProof="0" dirty="0">
                  <a:ln>
                    <a:noFill/>
                  </a:ln>
                  <a:solidFill>
                    <a:srgbClr val="FFFFFF"/>
                  </a:solidFill>
                  <a:effectLst/>
                  <a:uLnTx/>
                  <a:uFillTx/>
                  <a:latin typeface="Arial"/>
                  <a:ea typeface="+mn-ea"/>
                  <a:cs typeface="Arial"/>
                </a:rPr>
                <a:t>natural </a:t>
              </a:r>
              <a:r>
                <a:rPr kumimoji="0" sz="1200" b="0" i="0" u="none" strike="noStrike" kern="1200" cap="none" spc="5" normalizeH="0" baseline="0" noProof="0" dirty="0">
                  <a:ln>
                    <a:noFill/>
                  </a:ln>
                  <a:solidFill>
                    <a:srgbClr val="FFFFFF"/>
                  </a:solidFill>
                  <a:effectLst/>
                  <a:uLnTx/>
                  <a:uFillTx/>
                  <a:latin typeface="Arial"/>
                  <a:ea typeface="+mn-ea"/>
                  <a:cs typeface="Arial"/>
                </a:rPr>
                <a:t>resources  that </a:t>
              </a:r>
              <a:r>
                <a:rPr kumimoji="0" sz="1200" b="0" i="0" u="none" strike="noStrike" kern="1200" cap="none" spc="10" normalizeH="0" baseline="0" noProof="0" dirty="0">
                  <a:ln>
                    <a:noFill/>
                  </a:ln>
                  <a:solidFill>
                    <a:srgbClr val="FFFFFF"/>
                  </a:solidFill>
                  <a:effectLst/>
                  <a:uLnTx/>
                  <a:uFillTx/>
                  <a:latin typeface="Arial"/>
                  <a:ea typeface="+mn-ea"/>
                  <a:cs typeface="Arial"/>
                </a:rPr>
                <a:t>we </a:t>
              </a:r>
              <a:r>
                <a:rPr kumimoji="0" sz="1200" b="0" i="0" u="none" strike="noStrike" kern="1200" cap="none" spc="0" normalizeH="0" baseline="0" noProof="0" dirty="0">
                  <a:ln>
                    <a:noFill/>
                  </a:ln>
                  <a:solidFill>
                    <a:srgbClr val="FFFFFF"/>
                  </a:solidFill>
                  <a:effectLst/>
                  <a:uLnTx/>
                  <a:uFillTx/>
                  <a:latin typeface="Arial"/>
                  <a:ea typeface="+mn-ea"/>
                  <a:cs typeface="Arial"/>
                </a:rPr>
                <a:t>don’t</a:t>
              </a:r>
              <a:r>
                <a:rPr kumimoji="0" sz="1200" b="0" i="0" u="none" strike="noStrike" kern="1200" cap="none" spc="-20" normalizeH="0" baseline="0" noProof="0" dirty="0">
                  <a:ln>
                    <a:noFill/>
                  </a:ln>
                  <a:solidFill>
                    <a:srgbClr val="FFFFFF"/>
                  </a:solidFill>
                  <a:effectLst/>
                  <a:uLnTx/>
                  <a:uFillTx/>
                  <a:latin typeface="Arial"/>
                  <a:ea typeface="+mn-ea"/>
                  <a:cs typeface="Arial"/>
                </a:rPr>
                <a:t> </a:t>
              </a:r>
              <a:r>
                <a:rPr kumimoji="0" sz="1200" b="0" i="0" u="none" strike="noStrike" kern="1200" cap="none" spc="5" normalizeH="0" baseline="0" noProof="0" dirty="0">
                  <a:ln>
                    <a:noFill/>
                  </a:ln>
                  <a:solidFill>
                    <a:srgbClr val="FFFFFF"/>
                  </a:solidFill>
                  <a:effectLst/>
                  <a:uLnTx/>
                  <a:uFillTx/>
                  <a:latin typeface="Arial"/>
                  <a:ea typeface="+mn-ea"/>
                  <a:cs typeface="Arial"/>
                </a:rPr>
                <a:t>need</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7" name="Group 6">
            <a:extLst>
              <a:ext uri="{FF2B5EF4-FFF2-40B4-BE49-F238E27FC236}">
                <a16:creationId xmlns="" xmlns:a16="http://schemas.microsoft.com/office/drawing/2014/main" id="{8E0EE613-6404-1040-86BE-8DE6CBA9B55C}"/>
              </a:ext>
            </a:extLst>
          </p:cNvPr>
          <p:cNvGrpSpPr/>
          <p:nvPr/>
        </p:nvGrpSpPr>
        <p:grpSpPr>
          <a:xfrm>
            <a:off x="9190207" y="3199602"/>
            <a:ext cx="2660691" cy="1021362"/>
            <a:chOff x="6208972" y="3281891"/>
            <a:chExt cx="2660691" cy="1021362"/>
          </a:xfrm>
        </p:grpSpPr>
        <p:pic>
          <p:nvPicPr>
            <p:cNvPr id="36" name="Picture 35">
              <a:extLst>
                <a:ext uri="{FF2B5EF4-FFF2-40B4-BE49-F238E27FC236}">
                  <a16:creationId xmlns="" xmlns:a16="http://schemas.microsoft.com/office/drawing/2014/main" id="{3CBDB1FE-C111-C447-B62C-66A14A9166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8972" y="3281891"/>
              <a:ext cx="2660691" cy="1021362"/>
            </a:xfrm>
            <a:prstGeom prst="rect">
              <a:avLst/>
            </a:prstGeom>
          </p:spPr>
        </p:pic>
        <p:sp>
          <p:nvSpPr>
            <p:cNvPr id="31" name="object 10">
              <a:extLst>
                <a:ext uri="{FF2B5EF4-FFF2-40B4-BE49-F238E27FC236}">
                  <a16:creationId xmlns="" xmlns:a16="http://schemas.microsoft.com/office/drawing/2014/main" id="{1F538483-41D0-7444-84D5-C8713DA0797F}"/>
                </a:ext>
              </a:extLst>
            </p:cNvPr>
            <p:cNvSpPr txBox="1"/>
            <p:nvPr/>
          </p:nvSpPr>
          <p:spPr>
            <a:xfrm>
              <a:off x="6708447" y="3570173"/>
              <a:ext cx="1566545" cy="397510"/>
            </a:xfrm>
            <a:prstGeom prst="rect">
              <a:avLst/>
            </a:prstGeom>
          </p:spPr>
          <p:txBody>
            <a:bodyPr vert="horz" wrap="square" lIns="0" tIns="12065" rIns="0" bIns="0" rtlCol="0">
              <a:spAutoFit/>
            </a:bodyPr>
            <a:lstStyle/>
            <a:p>
              <a:pPr marL="171450" marR="5080" lvl="0" indent="-159385" algn="l" defTabSz="914400" rtl="0" eaLnBrk="1" fontAlgn="auto" latinLnBrk="0" hangingPunct="1">
                <a:lnSpc>
                  <a:spcPct val="101600"/>
                </a:lnSpc>
                <a:spcBef>
                  <a:spcPts val="95"/>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Arial"/>
                  <a:ea typeface="+mn-ea"/>
                  <a:cs typeface="Arial"/>
                </a:rPr>
                <a:t>It </a:t>
              </a:r>
              <a:r>
                <a:rPr kumimoji="0" sz="1200" b="0" i="0" u="none" strike="noStrike" kern="1200" cap="none" spc="10" normalizeH="0" baseline="0" noProof="0" dirty="0">
                  <a:ln>
                    <a:noFill/>
                  </a:ln>
                  <a:solidFill>
                    <a:srgbClr val="FFFFFF"/>
                  </a:solidFill>
                  <a:effectLst/>
                  <a:uLnTx/>
                  <a:uFillTx/>
                  <a:latin typeface="Arial"/>
                  <a:ea typeface="+mn-ea"/>
                  <a:cs typeface="Arial"/>
                </a:rPr>
                <a:t>means more</a:t>
              </a:r>
              <a:r>
                <a:rPr kumimoji="0" sz="1200" b="0" i="0" u="none" strike="noStrike" kern="1200" cap="none" spc="-60" normalizeH="0" baseline="0" noProof="0" dirty="0">
                  <a:ln>
                    <a:noFill/>
                  </a:ln>
                  <a:solidFill>
                    <a:srgbClr val="FFFFFF"/>
                  </a:solidFill>
                  <a:effectLst/>
                  <a:uLnTx/>
                  <a:uFillTx/>
                  <a:latin typeface="Arial"/>
                  <a:ea typeface="+mn-ea"/>
                  <a:cs typeface="Arial"/>
                </a:rPr>
                <a:t> </a:t>
              </a:r>
              <a:r>
                <a:rPr kumimoji="0" sz="1200" b="0" i="0" u="none" strike="noStrike" kern="1200" cap="none" spc="5" normalizeH="0" baseline="0" noProof="0" dirty="0">
                  <a:ln>
                    <a:noFill/>
                  </a:ln>
                  <a:solidFill>
                    <a:srgbClr val="FFFFFF"/>
                  </a:solidFill>
                  <a:effectLst/>
                  <a:uLnTx/>
                  <a:uFillTx/>
                  <a:latin typeface="Arial"/>
                  <a:ea typeface="+mn-ea"/>
                  <a:cs typeface="Arial"/>
                </a:rPr>
                <a:t>rubbish  </a:t>
              </a:r>
              <a:r>
                <a:rPr kumimoji="0" sz="1200" b="0" i="0" u="none" strike="noStrike" kern="1200" cap="none" spc="0" normalizeH="0" baseline="0" noProof="0" dirty="0">
                  <a:ln>
                    <a:noFill/>
                  </a:ln>
                  <a:solidFill>
                    <a:srgbClr val="FFFFFF"/>
                  </a:solidFill>
                  <a:effectLst/>
                  <a:uLnTx/>
                  <a:uFillTx/>
                  <a:latin typeface="Arial"/>
                  <a:ea typeface="+mn-ea"/>
                  <a:cs typeface="Arial"/>
                </a:rPr>
                <a:t>is </a:t>
              </a:r>
              <a:r>
                <a:rPr kumimoji="0" sz="1200" b="0" i="0" u="none" strike="noStrike" kern="1200" cap="none" spc="5" normalizeH="0" baseline="0" noProof="0" dirty="0">
                  <a:ln>
                    <a:noFill/>
                  </a:ln>
                  <a:solidFill>
                    <a:srgbClr val="FFFFFF"/>
                  </a:solidFill>
                  <a:effectLst/>
                  <a:uLnTx/>
                  <a:uFillTx/>
                  <a:latin typeface="Arial"/>
                  <a:ea typeface="+mn-ea"/>
                  <a:cs typeface="Arial"/>
                </a:rPr>
                <a:t>put </a:t>
              </a:r>
              <a:r>
                <a:rPr kumimoji="0" sz="1200" b="0" i="0" u="none" strike="noStrike" kern="1200" cap="none" spc="0" normalizeH="0" baseline="0" noProof="0" dirty="0">
                  <a:ln>
                    <a:noFill/>
                  </a:ln>
                  <a:solidFill>
                    <a:srgbClr val="FFFFFF"/>
                  </a:solidFill>
                  <a:effectLst/>
                  <a:uLnTx/>
                  <a:uFillTx/>
                  <a:latin typeface="Arial"/>
                  <a:ea typeface="+mn-ea"/>
                  <a:cs typeface="Arial"/>
                </a:rPr>
                <a:t>into</a:t>
              </a:r>
              <a:r>
                <a:rPr kumimoji="0" sz="1200" b="0" i="0" u="none" strike="noStrike" kern="1200" cap="none" spc="-15" normalizeH="0" baseline="0" noProof="0" dirty="0">
                  <a:ln>
                    <a:noFill/>
                  </a:ln>
                  <a:solidFill>
                    <a:srgbClr val="FFFFFF"/>
                  </a:solidFill>
                  <a:effectLst/>
                  <a:uLnTx/>
                  <a:uFillTx/>
                  <a:latin typeface="Arial"/>
                  <a:ea typeface="+mn-ea"/>
                  <a:cs typeface="Arial"/>
                </a:rPr>
                <a:t> </a:t>
              </a:r>
              <a:r>
                <a:rPr kumimoji="0" sz="1200" b="0" i="0" u="none" strike="noStrike" kern="1200" cap="none" spc="0" normalizeH="0" baseline="0" noProof="0" dirty="0">
                  <a:ln>
                    <a:noFill/>
                  </a:ln>
                  <a:solidFill>
                    <a:srgbClr val="FFFFFF"/>
                  </a:solidFill>
                  <a:effectLst/>
                  <a:uLnTx/>
                  <a:uFillTx/>
                  <a:latin typeface="Arial"/>
                  <a:ea typeface="+mn-ea"/>
                  <a:cs typeface="Arial"/>
                </a:rPr>
                <a:t>landfills</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8" name="Group 7">
            <a:extLst>
              <a:ext uri="{FF2B5EF4-FFF2-40B4-BE49-F238E27FC236}">
                <a16:creationId xmlns="" xmlns:a16="http://schemas.microsoft.com/office/drawing/2014/main" id="{134C1350-5BE7-794B-BE33-BB17A6C98BBA}"/>
              </a:ext>
            </a:extLst>
          </p:cNvPr>
          <p:cNvGrpSpPr/>
          <p:nvPr/>
        </p:nvGrpSpPr>
        <p:grpSpPr>
          <a:xfrm>
            <a:off x="799197" y="3115399"/>
            <a:ext cx="2660691" cy="1021362"/>
            <a:chOff x="3435308" y="3258247"/>
            <a:chExt cx="2660691" cy="1021362"/>
          </a:xfrm>
        </p:grpSpPr>
        <p:pic>
          <p:nvPicPr>
            <p:cNvPr id="37" name="Picture 36">
              <a:extLst>
                <a:ext uri="{FF2B5EF4-FFF2-40B4-BE49-F238E27FC236}">
                  <a16:creationId xmlns="" xmlns:a16="http://schemas.microsoft.com/office/drawing/2014/main" id="{64341714-C093-4046-A846-1A75245467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35308" y="3258247"/>
              <a:ext cx="2660691" cy="1021362"/>
            </a:xfrm>
            <a:prstGeom prst="rect">
              <a:avLst/>
            </a:prstGeom>
          </p:spPr>
        </p:pic>
        <p:sp>
          <p:nvSpPr>
            <p:cNvPr id="30" name="object 9">
              <a:extLst>
                <a:ext uri="{FF2B5EF4-FFF2-40B4-BE49-F238E27FC236}">
                  <a16:creationId xmlns="" xmlns:a16="http://schemas.microsoft.com/office/drawing/2014/main" id="{3A8BD5BB-2E86-D54F-BBF1-91BFE5FD0460}"/>
                </a:ext>
              </a:extLst>
            </p:cNvPr>
            <p:cNvSpPr txBox="1"/>
            <p:nvPr/>
          </p:nvSpPr>
          <p:spPr>
            <a:xfrm>
              <a:off x="4049019" y="3570173"/>
              <a:ext cx="1377315" cy="397510"/>
            </a:xfrm>
            <a:prstGeom prst="rect">
              <a:avLst/>
            </a:prstGeom>
          </p:spPr>
          <p:txBody>
            <a:bodyPr vert="horz" wrap="square" lIns="0" tIns="12065" rIns="0" bIns="0" rtlCol="0">
              <a:spAutoFit/>
            </a:bodyPr>
            <a:lstStyle/>
            <a:p>
              <a:pPr marL="90170" marR="5080" lvl="0" indent="-78105" algn="l" defTabSz="914400" rtl="0" eaLnBrk="1" fontAlgn="auto" latinLnBrk="0" hangingPunct="1">
                <a:lnSpc>
                  <a:spcPct val="101600"/>
                </a:lnSpc>
                <a:spcBef>
                  <a:spcPts val="95"/>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Arial"/>
                  <a:ea typeface="+mn-ea"/>
                  <a:cs typeface="Arial"/>
                </a:rPr>
                <a:t>It </a:t>
              </a:r>
              <a:r>
                <a:rPr kumimoji="0" sz="1200" b="0" i="0" u="none" strike="noStrike" kern="1200" cap="none" spc="10" normalizeH="0" baseline="0" noProof="0" dirty="0">
                  <a:ln>
                    <a:noFill/>
                  </a:ln>
                  <a:solidFill>
                    <a:srgbClr val="FFFFFF"/>
                  </a:solidFill>
                  <a:effectLst/>
                  <a:uLnTx/>
                  <a:uFillTx/>
                  <a:latin typeface="Arial"/>
                  <a:ea typeface="+mn-ea"/>
                  <a:cs typeface="Arial"/>
                </a:rPr>
                <a:t>saves </a:t>
              </a:r>
              <a:r>
                <a:rPr kumimoji="0" sz="1200" b="0" i="0" u="none" strike="noStrike" kern="1200" cap="none" spc="5" normalizeH="0" baseline="0" noProof="0" dirty="0">
                  <a:ln>
                    <a:noFill/>
                  </a:ln>
                  <a:solidFill>
                    <a:srgbClr val="FFFFFF"/>
                  </a:solidFill>
                  <a:effectLst/>
                  <a:uLnTx/>
                  <a:uFillTx/>
                  <a:latin typeface="Arial"/>
                  <a:ea typeface="+mn-ea"/>
                  <a:cs typeface="Arial"/>
                </a:rPr>
                <a:t>energy</a:t>
              </a:r>
              <a:r>
                <a:rPr kumimoji="0" sz="1200" b="0" i="0" u="none" strike="noStrike" kern="1200" cap="none" spc="-90" normalizeH="0" baseline="0" noProof="0" dirty="0">
                  <a:ln>
                    <a:noFill/>
                  </a:ln>
                  <a:solidFill>
                    <a:srgbClr val="FFFFFF"/>
                  </a:solidFill>
                  <a:effectLst/>
                  <a:uLnTx/>
                  <a:uFillTx/>
                  <a:latin typeface="Arial"/>
                  <a:ea typeface="+mn-ea"/>
                  <a:cs typeface="Arial"/>
                </a:rPr>
                <a:t> </a:t>
              </a:r>
              <a:r>
                <a:rPr kumimoji="0" sz="1200" b="0" i="0" u="none" strike="noStrike" kern="1200" cap="none" spc="5" normalizeH="0" baseline="0" noProof="0" dirty="0">
                  <a:ln>
                    <a:noFill/>
                  </a:ln>
                  <a:solidFill>
                    <a:srgbClr val="FFFFFF"/>
                  </a:solidFill>
                  <a:effectLst/>
                  <a:uLnTx/>
                  <a:uFillTx/>
                  <a:latin typeface="Arial"/>
                  <a:ea typeface="+mn-ea"/>
                  <a:cs typeface="Arial"/>
                </a:rPr>
                <a:t>and  </a:t>
              </a:r>
              <a:r>
                <a:rPr kumimoji="0" sz="1200" b="0" i="0" u="none" strike="noStrike" kern="1200" cap="none" spc="0" normalizeH="0" baseline="0" noProof="0" dirty="0">
                  <a:ln>
                    <a:noFill/>
                  </a:ln>
                  <a:solidFill>
                    <a:srgbClr val="FFFFFF"/>
                  </a:solidFill>
                  <a:effectLst/>
                  <a:uLnTx/>
                  <a:uFillTx/>
                  <a:latin typeface="Arial"/>
                  <a:ea typeface="+mn-ea"/>
                  <a:cs typeface="Arial"/>
                </a:rPr>
                <a:t>natural</a:t>
              </a:r>
              <a:r>
                <a:rPr kumimoji="0" sz="1200" b="0" i="0" u="none" strike="noStrike" kern="1200" cap="none" spc="-5" normalizeH="0" baseline="0" noProof="0" dirty="0">
                  <a:ln>
                    <a:noFill/>
                  </a:ln>
                  <a:solidFill>
                    <a:srgbClr val="FFFFFF"/>
                  </a:solidFill>
                  <a:effectLst/>
                  <a:uLnTx/>
                  <a:uFillTx/>
                  <a:latin typeface="Arial"/>
                  <a:ea typeface="+mn-ea"/>
                  <a:cs typeface="Arial"/>
                </a:rPr>
                <a:t> </a:t>
              </a:r>
              <a:r>
                <a:rPr kumimoji="0" sz="1200" b="0" i="0" u="none" strike="noStrike" kern="1200" cap="none" spc="5" normalizeH="0" baseline="0" noProof="0" dirty="0">
                  <a:ln>
                    <a:noFill/>
                  </a:ln>
                  <a:solidFill>
                    <a:srgbClr val="FFFFFF"/>
                  </a:solidFill>
                  <a:effectLst/>
                  <a:uLnTx/>
                  <a:uFillTx/>
                  <a:latin typeface="Arial"/>
                  <a:ea typeface="+mn-ea"/>
                  <a:cs typeface="Arial"/>
                </a:rPr>
                <a:t>resources</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9" name="Group 8">
            <a:extLst>
              <a:ext uri="{FF2B5EF4-FFF2-40B4-BE49-F238E27FC236}">
                <a16:creationId xmlns="" xmlns:a16="http://schemas.microsoft.com/office/drawing/2014/main" id="{626B4E9B-277B-4747-86C6-684FA48A160C}"/>
              </a:ext>
            </a:extLst>
          </p:cNvPr>
          <p:cNvGrpSpPr/>
          <p:nvPr/>
        </p:nvGrpSpPr>
        <p:grpSpPr>
          <a:xfrm>
            <a:off x="827103" y="5228486"/>
            <a:ext cx="2660691" cy="1021362"/>
            <a:chOff x="6233452" y="4625769"/>
            <a:chExt cx="2660691" cy="1021362"/>
          </a:xfrm>
        </p:grpSpPr>
        <p:pic>
          <p:nvPicPr>
            <p:cNvPr id="39" name="Picture 38">
              <a:extLst>
                <a:ext uri="{FF2B5EF4-FFF2-40B4-BE49-F238E27FC236}">
                  <a16:creationId xmlns="" xmlns:a16="http://schemas.microsoft.com/office/drawing/2014/main" id="{F81CC399-8324-C145-91E4-94C193741A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33452" y="4625769"/>
              <a:ext cx="2660691" cy="1021362"/>
            </a:xfrm>
            <a:prstGeom prst="rect">
              <a:avLst/>
            </a:prstGeom>
          </p:spPr>
        </p:pic>
        <p:sp>
          <p:nvSpPr>
            <p:cNvPr id="33" name="object 12">
              <a:extLst>
                <a:ext uri="{FF2B5EF4-FFF2-40B4-BE49-F238E27FC236}">
                  <a16:creationId xmlns="" xmlns:a16="http://schemas.microsoft.com/office/drawing/2014/main" id="{B41B024F-60BC-9340-B7BE-0FA29CF0E97D}"/>
                </a:ext>
              </a:extLst>
            </p:cNvPr>
            <p:cNvSpPr txBox="1"/>
            <p:nvPr/>
          </p:nvSpPr>
          <p:spPr>
            <a:xfrm>
              <a:off x="6480456" y="4900811"/>
              <a:ext cx="2117725" cy="397510"/>
            </a:xfrm>
            <a:prstGeom prst="rect">
              <a:avLst/>
            </a:prstGeom>
          </p:spPr>
          <p:txBody>
            <a:bodyPr vert="horz" wrap="square" lIns="0" tIns="12065" rIns="0" bIns="0" rtlCol="0">
              <a:spAutoFit/>
            </a:bodyPr>
            <a:lstStyle/>
            <a:p>
              <a:pPr marL="12700" marR="5080" lvl="0" indent="60325" algn="l" defTabSz="914400" rtl="0" eaLnBrk="1" fontAlgn="auto" latinLnBrk="0" hangingPunct="1">
                <a:lnSpc>
                  <a:spcPct val="101600"/>
                </a:lnSpc>
                <a:spcBef>
                  <a:spcPts val="95"/>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Arial"/>
                  <a:ea typeface="+mn-ea"/>
                  <a:cs typeface="Arial"/>
                </a:rPr>
                <a:t>It reduces </a:t>
              </a:r>
              <a:r>
                <a:rPr kumimoji="0" sz="1200" b="0" i="0" u="none" strike="noStrike" kern="1200" cap="none" spc="10" normalizeH="0" baseline="0" noProof="0" dirty="0">
                  <a:ln>
                    <a:noFill/>
                  </a:ln>
                  <a:solidFill>
                    <a:srgbClr val="FFFFFF"/>
                  </a:solidFill>
                  <a:effectLst/>
                  <a:uLnTx/>
                  <a:uFillTx/>
                  <a:latin typeface="Arial"/>
                  <a:ea typeface="+mn-ea"/>
                  <a:cs typeface="Arial"/>
                </a:rPr>
                <a:t>carbon </a:t>
              </a:r>
              <a:r>
                <a:rPr kumimoji="0" sz="1200" b="0" i="0" u="none" strike="noStrike" kern="1200" cap="none" spc="0" normalizeH="0" baseline="0" noProof="0" dirty="0">
                  <a:ln>
                    <a:noFill/>
                  </a:ln>
                  <a:solidFill>
                    <a:srgbClr val="FFFFFF"/>
                  </a:solidFill>
                  <a:effectLst/>
                  <a:uLnTx/>
                  <a:uFillTx/>
                  <a:latin typeface="Arial"/>
                  <a:ea typeface="+mn-ea"/>
                  <a:cs typeface="Arial"/>
                </a:rPr>
                <a:t>emissions,  helping </a:t>
              </a:r>
              <a:r>
                <a:rPr kumimoji="0" sz="1200" b="0" i="0" u="none" strike="noStrike" kern="1200" cap="none" spc="5" normalizeH="0" baseline="0" noProof="0" dirty="0">
                  <a:ln>
                    <a:noFill/>
                  </a:ln>
                  <a:solidFill>
                    <a:srgbClr val="FFFFFF"/>
                  </a:solidFill>
                  <a:effectLst/>
                  <a:uLnTx/>
                  <a:uFillTx/>
                  <a:latin typeface="Arial"/>
                  <a:ea typeface="+mn-ea"/>
                  <a:cs typeface="Arial"/>
                </a:rPr>
                <a:t>to stop climate</a:t>
              </a:r>
              <a:r>
                <a:rPr kumimoji="0" sz="1200" b="0" i="0" u="none" strike="noStrike" kern="1200" cap="none" spc="-5" normalizeH="0" baseline="0" noProof="0" dirty="0">
                  <a:ln>
                    <a:noFill/>
                  </a:ln>
                  <a:solidFill>
                    <a:srgbClr val="FFFFFF"/>
                  </a:solidFill>
                  <a:effectLst/>
                  <a:uLnTx/>
                  <a:uFillTx/>
                  <a:latin typeface="Arial"/>
                  <a:ea typeface="+mn-ea"/>
                  <a:cs typeface="Arial"/>
                </a:rPr>
                <a:t> </a:t>
              </a:r>
              <a:r>
                <a:rPr kumimoji="0" sz="1200" b="0" i="0" u="none" strike="noStrike" kern="1200" cap="none" spc="10" normalizeH="0" baseline="0" noProof="0" dirty="0">
                  <a:ln>
                    <a:noFill/>
                  </a:ln>
                  <a:solidFill>
                    <a:srgbClr val="FFFFFF"/>
                  </a:solidFill>
                  <a:effectLst/>
                  <a:uLnTx/>
                  <a:uFillTx/>
                  <a:latin typeface="Arial"/>
                  <a:ea typeface="+mn-ea"/>
                  <a:cs typeface="Arial"/>
                </a:rPr>
                <a:t>change</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11" name="Group 10">
            <a:extLst>
              <a:ext uri="{FF2B5EF4-FFF2-40B4-BE49-F238E27FC236}">
                <a16:creationId xmlns="" xmlns:a16="http://schemas.microsoft.com/office/drawing/2014/main" id="{42AA8499-3398-154F-B62E-30EBE9FB98BE}"/>
              </a:ext>
            </a:extLst>
          </p:cNvPr>
          <p:cNvGrpSpPr/>
          <p:nvPr/>
        </p:nvGrpSpPr>
        <p:grpSpPr>
          <a:xfrm>
            <a:off x="799196" y="4220964"/>
            <a:ext cx="2660691" cy="1021362"/>
            <a:chOff x="3407330" y="4600230"/>
            <a:chExt cx="2660691" cy="1021362"/>
          </a:xfrm>
        </p:grpSpPr>
        <p:pic>
          <p:nvPicPr>
            <p:cNvPr id="38" name="Picture 37">
              <a:extLst>
                <a:ext uri="{FF2B5EF4-FFF2-40B4-BE49-F238E27FC236}">
                  <a16:creationId xmlns="" xmlns:a16="http://schemas.microsoft.com/office/drawing/2014/main" id="{95D8EE46-2FA3-BC49-8241-BFC56743D2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7330" y="4600230"/>
              <a:ext cx="2660691" cy="1021362"/>
            </a:xfrm>
            <a:prstGeom prst="rect">
              <a:avLst/>
            </a:prstGeom>
          </p:spPr>
        </p:pic>
        <p:sp>
          <p:nvSpPr>
            <p:cNvPr id="32" name="object 11">
              <a:extLst>
                <a:ext uri="{FF2B5EF4-FFF2-40B4-BE49-F238E27FC236}">
                  <a16:creationId xmlns="" xmlns:a16="http://schemas.microsoft.com/office/drawing/2014/main" id="{566B38C3-6170-AE49-B8EB-937A5FE4F0F0}"/>
                </a:ext>
              </a:extLst>
            </p:cNvPr>
            <p:cNvSpPr txBox="1"/>
            <p:nvPr/>
          </p:nvSpPr>
          <p:spPr>
            <a:xfrm>
              <a:off x="3816666" y="4889583"/>
              <a:ext cx="1764030" cy="397510"/>
            </a:xfrm>
            <a:prstGeom prst="rect">
              <a:avLst/>
            </a:prstGeom>
          </p:spPr>
          <p:txBody>
            <a:bodyPr vert="horz" wrap="square" lIns="0" tIns="12065" rIns="0" bIns="0" rtlCol="0">
              <a:spAutoFit/>
            </a:bodyPr>
            <a:lstStyle/>
            <a:p>
              <a:pPr marL="12700" marR="5080" lvl="0" indent="271145" algn="l" defTabSz="914400" rtl="0" eaLnBrk="1" fontAlgn="auto" latinLnBrk="0" hangingPunct="1">
                <a:lnSpc>
                  <a:spcPct val="101600"/>
                </a:lnSpc>
                <a:spcBef>
                  <a:spcPts val="95"/>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Arial"/>
                  <a:ea typeface="+mn-ea"/>
                  <a:cs typeface="Arial"/>
                </a:rPr>
                <a:t>It </a:t>
              </a:r>
              <a:r>
                <a:rPr kumimoji="0" sz="1200" b="0" i="0" u="none" strike="noStrike" kern="1200" cap="none" spc="0" normalizeH="0" baseline="0" noProof="0" dirty="0">
                  <a:ln>
                    <a:noFill/>
                  </a:ln>
                  <a:solidFill>
                    <a:srgbClr val="FFFFFF"/>
                  </a:solidFill>
                  <a:effectLst/>
                  <a:uLnTx/>
                  <a:uFillTx/>
                  <a:latin typeface="Arial"/>
                  <a:ea typeface="+mn-ea"/>
                  <a:cs typeface="Arial"/>
                </a:rPr>
                <a:t>protects natural  </a:t>
              </a:r>
              <a:r>
                <a:rPr kumimoji="0" sz="1200" b="0" i="0" u="none" strike="noStrike" kern="1200" cap="none" spc="5" normalizeH="0" baseline="0" noProof="0" dirty="0">
                  <a:ln>
                    <a:noFill/>
                  </a:ln>
                  <a:solidFill>
                    <a:srgbClr val="FFFFFF"/>
                  </a:solidFill>
                  <a:effectLst/>
                  <a:uLnTx/>
                  <a:uFillTx/>
                  <a:latin typeface="Arial"/>
                  <a:ea typeface="+mn-ea"/>
                  <a:cs typeface="Arial"/>
                </a:rPr>
                <a:t>environments and</a:t>
              </a:r>
              <a:r>
                <a:rPr kumimoji="0" sz="1200" b="0" i="0" u="none" strike="noStrike" kern="1200" cap="none" spc="-60" normalizeH="0" baseline="0" noProof="0" dirty="0">
                  <a:ln>
                    <a:noFill/>
                  </a:ln>
                  <a:solidFill>
                    <a:srgbClr val="FFFFFF"/>
                  </a:solidFill>
                  <a:effectLst/>
                  <a:uLnTx/>
                  <a:uFillTx/>
                  <a:latin typeface="Arial"/>
                  <a:ea typeface="+mn-ea"/>
                  <a:cs typeface="Arial"/>
                </a:rPr>
                <a:t> </a:t>
              </a:r>
              <a:r>
                <a:rPr kumimoji="0" sz="1200" b="0" i="0" u="none" strike="noStrike" kern="1200" cap="none" spc="0" normalizeH="0" baseline="0" noProof="0" dirty="0">
                  <a:ln>
                    <a:noFill/>
                  </a:ln>
                  <a:solidFill>
                    <a:srgbClr val="FFFFFF"/>
                  </a:solidFill>
                  <a:effectLst/>
                  <a:uLnTx/>
                  <a:uFillTx/>
                  <a:latin typeface="Arial"/>
                  <a:ea typeface="+mn-ea"/>
                  <a:cs typeface="Arial"/>
                </a:rPr>
                <a:t>wildlife</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spTree>
    <p:extLst>
      <p:ext uri="{BB962C8B-B14F-4D97-AF65-F5344CB8AC3E}">
        <p14:creationId xmlns:p14="http://schemas.microsoft.com/office/powerpoint/2010/main" val="23387962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 xmlns:a16="http://schemas.microsoft.com/office/drawing/2014/main" id="{AF8F5F2C-F608-4A43-9325-E50208D71D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7" name="Picture 16">
            <a:extLst>
              <a:ext uri="{FF2B5EF4-FFF2-40B4-BE49-F238E27FC236}">
                <a16:creationId xmlns="" xmlns:a16="http://schemas.microsoft.com/office/drawing/2014/main" id="{6F7EF32E-3BDD-D24F-8C39-19065CFEBE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87650" y="600710"/>
            <a:ext cx="6616700" cy="1104900"/>
          </a:xfrm>
          <a:prstGeom prst="rect">
            <a:avLst/>
          </a:prstGeom>
        </p:spPr>
      </p:pic>
      <p:pic>
        <p:nvPicPr>
          <p:cNvPr id="19" name="Picture 18" descr="A bottle of wine on a table&#10;&#10;Description automatically generated">
            <a:extLst>
              <a:ext uri="{FF2B5EF4-FFF2-40B4-BE49-F238E27FC236}">
                <a16:creationId xmlns="" xmlns:a16="http://schemas.microsoft.com/office/drawing/2014/main" id="{B2BFBD64-2DEA-9246-99F9-815B1EB711C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958" t="41134" r="390" b="6364"/>
          <a:stretch/>
        </p:blipFill>
        <p:spPr>
          <a:xfrm rot="336459">
            <a:off x="9572826" y="1960841"/>
            <a:ext cx="2238063" cy="1797215"/>
          </a:xfrm>
          <a:prstGeom prst="cloud">
            <a:avLst/>
          </a:prstGeom>
        </p:spPr>
      </p:pic>
      <p:pic>
        <p:nvPicPr>
          <p:cNvPr id="11" name="Picture 10">
            <a:extLst>
              <a:ext uri="{FF2B5EF4-FFF2-40B4-BE49-F238E27FC236}">
                <a16:creationId xmlns="" xmlns:a16="http://schemas.microsoft.com/office/drawing/2014/main" id="{4FD66198-FF18-E048-A54D-BBBDB609D0D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70" t="34488" r="370" b="9672"/>
          <a:stretch/>
        </p:blipFill>
        <p:spPr>
          <a:xfrm rot="816144">
            <a:off x="405171" y="2120039"/>
            <a:ext cx="2038258" cy="1730174"/>
          </a:xfrm>
          <a:prstGeom prst="cloud">
            <a:avLst/>
          </a:prstGeom>
        </p:spPr>
      </p:pic>
      <p:pic>
        <p:nvPicPr>
          <p:cNvPr id="12" name="Picture 11">
            <a:extLst>
              <a:ext uri="{FF2B5EF4-FFF2-40B4-BE49-F238E27FC236}">
                <a16:creationId xmlns="" xmlns:a16="http://schemas.microsoft.com/office/drawing/2014/main" id="{10B58020-0B5C-3C41-8A8A-DC84CFC8FEC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 t="40710" r="-1" b="4160"/>
          <a:stretch/>
        </p:blipFill>
        <p:spPr>
          <a:xfrm rot="270369">
            <a:off x="2581533" y="1920833"/>
            <a:ext cx="2374944" cy="1963972"/>
          </a:xfrm>
          <a:prstGeom prst="cloud">
            <a:avLst/>
          </a:prstGeom>
        </p:spPr>
      </p:pic>
      <p:pic>
        <p:nvPicPr>
          <p:cNvPr id="13" name="Picture 12">
            <a:extLst>
              <a:ext uri="{FF2B5EF4-FFF2-40B4-BE49-F238E27FC236}">
                <a16:creationId xmlns="" xmlns:a16="http://schemas.microsoft.com/office/drawing/2014/main" id="{4CFCD3E9-7C07-114C-A02C-B61ECA5E684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15176" b="30145"/>
          <a:stretch/>
        </p:blipFill>
        <p:spPr>
          <a:xfrm rot="21212910">
            <a:off x="5062255" y="2101814"/>
            <a:ext cx="2040877" cy="1673860"/>
          </a:xfrm>
          <a:prstGeom prst="cloud">
            <a:avLst/>
          </a:prstGeom>
        </p:spPr>
      </p:pic>
      <p:pic>
        <p:nvPicPr>
          <p:cNvPr id="14" name="Picture 13">
            <a:extLst>
              <a:ext uri="{FF2B5EF4-FFF2-40B4-BE49-F238E27FC236}">
                <a16:creationId xmlns="" xmlns:a16="http://schemas.microsoft.com/office/drawing/2014/main" id="{154E49CD-6F77-F845-8D51-D4C74319B2C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14352" t="5211" r="16622" b="12244"/>
          <a:stretch/>
        </p:blipFill>
        <p:spPr>
          <a:xfrm rot="196332">
            <a:off x="1171629" y="3724561"/>
            <a:ext cx="2510765" cy="1923910"/>
          </a:xfrm>
          <a:prstGeom prst="cloud">
            <a:avLst/>
          </a:prstGeom>
        </p:spPr>
      </p:pic>
      <p:pic>
        <p:nvPicPr>
          <p:cNvPr id="16" name="Picture 15">
            <a:extLst>
              <a:ext uri="{FF2B5EF4-FFF2-40B4-BE49-F238E27FC236}">
                <a16:creationId xmlns="" xmlns:a16="http://schemas.microsoft.com/office/drawing/2014/main" id="{C0B2DE86-262F-2844-8B46-7E1C065DD87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6" t="8498" r="6568" b="34452"/>
          <a:stretch/>
        </p:blipFill>
        <p:spPr>
          <a:xfrm rot="21317101">
            <a:off x="7243203" y="1818155"/>
            <a:ext cx="2257346" cy="2067631"/>
          </a:xfrm>
          <a:prstGeom prst="cloud">
            <a:avLst/>
          </a:prstGeom>
        </p:spPr>
      </p:pic>
      <p:pic>
        <p:nvPicPr>
          <p:cNvPr id="18" name="Picture 17">
            <a:extLst>
              <a:ext uri="{FF2B5EF4-FFF2-40B4-BE49-F238E27FC236}">
                <a16:creationId xmlns="" xmlns:a16="http://schemas.microsoft.com/office/drawing/2014/main" id="{E212EAF1-2458-FF4B-A9D1-7115C274CCCE}"/>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20772" t="7857" r="10571" b="6913"/>
          <a:stretch/>
        </p:blipFill>
        <p:spPr>
          <a:xfrm>
            <a:off x="3824577" y="3856021"/>
            <a:ext cx="2019632" cy="1606526"/>
          </a:xfrm>
          <a:prstGeom prst="cloud">
            <a:avLst/>
          </a:prstGeom>
        </p:spPr>
      </p:pic>
      <p:pic>
        <p:nvPicPr>
          <p:cNvPr id="20" name="Picture 19">
            <a:extLst>
              <a:ext uri="{FF2B5EF4-FFF2-40B4-BE49-F238E27FC236}">
                <a16:creationId xmlns="" xmlns:a16="http://schemas.microsoft.com/office/drawing/2014/main" id="{7DFF63C4-525E-5549-BF48-67CA64D5BFE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8501" r="12487"/>
          <a:stretch/>
        </p:blipFill>
        <p:spPr>
          <a:xfrm>
            <a:off x="6027088" y="3872285"/>
            <a:ext cx="2362014" cy="1915542"/>
          </a:xfrm>
          <a:prstGeom prst="cloud">
            <a:avLst/>
          </a:prstGeom>
        </p:spPr>
      </p:pic>
      <p:pic>
        <p:nvPicPr>
          <p:cNvPr id="21" name="Picture 20">
            <a:extLst>
              <a:ext uri="{FF2B5EF4-FFF2-40B4-BE49-F238E27FC236}">
                <a16:creationId xmlns="" xmlns:a16="http://schemas.microsoft.com/office/drawing/2014/main" id="{904D4414-6891-9342-ABD1-E1A31E5D99CF}"/>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15215" t="2362" r="6834" b="4247"/>
          <a:stretch/>
        </p:blipFill>
        <p:spPr>
          <a:xfrm rot="353388">
            <a:off x="8535921" y="3767174"/>
            <a:ext cx="2382402" cy="1828916"/>
          </a:xfrm>
          <a:prstGeom prst="cloud">
            <a:avLst/>
          </a:prstGeom>
        </p:spPr>
      </p:pic>
    </p:spTree>
    <p:extLst>
      <p:ext uri="{BB962C8B-B14F-4D97-AF65-F5344CB8AC3E}">
        <p14:creationId xmlns:p14="http://schemas.microsoft.com/office/powerpoint/2010/main" val="189364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Scale>
                                      <p:cBhvr>
                                        <p:cTn id="7"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
                                        </p:tgtEl>
                                        <p:attrNameLst>
                                          <p:attrName>ppt_x</p:attrName>
                                          <p:attrName>ppt_y</p:attrName>
                                        </p:attrNameLst>
                                      </p:cBhvr>
                                    </p:animMotion>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Scale>
                                      <p:cBhvr>
                                        <p:cTn id="14"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2"/>
                                        </p:tgtEl>
                                        <p:attrNameLst>
                                          <p:attrName>ppt_x</p:attrName>
                                          <p:attrName>ppt_y</p:attrName>
                                        </p:attrNameLst>
                                      </p:cBhvr>
                                    </p:animMotion>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Scale>
                                      <p:cBhvr>
                                        <p:cTn id="21"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3"/>
                                        </p:tgtEl>
                                        <p:attrNameLst>
                                          <p:attrName>ppt_x</p:attrName>
                                          <p:attrName>ppt_y</p:attrName>
                                        </p:attrNameLst>
                                      </p:cBhvr>
                                    </p:animMotion>
                                    <p:animEffect transition="in" filter="fade">
                                      <p:cBhvr>
                                        <p:cTn id="23" dur="1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Scale>
                                      <p:cBhvr>
                                        <p:cTn id="28"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6"/>
                                        </p:tgtEl>
                                        <p:attrNameLst>
                                          <p:attrName>ppt_x</p:attrName>
                                          <p:attrName>ppt_y</p:attrName>
                                        </p:attrNameLst>
                                      </p:cBhvr>
                                    </p:animMotion>
                                    <p:animEffect transition="in" filter="fade">
                                      <p:cBhvr>
                                        <p:cTn id="30" dur="1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Scale>
                                      <p:cBhvr>
                                        <p:cTn id="35"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19"/>
                                        </p:tgtEl>
                                        <p:attrNameLst>
                                          <p:attrName>ppt_x</p:attrName>
                                          <p:attrName>ppt_y</p:attrName>
                                        </p:attrNameLst>
                                      </p:cBhvr>
                                    </p:animMotion>
                                    <p:animEffect transition="in" filter="fade">
                                      <p:cBhvr>
                                        <p:cTn id="37" dur="1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Scale>
                                      <p:cBhvr>
                                        <p:cTn id="4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14"/>
                                        </p:tgtEl>
                                        <p:attrNameLst>
                                          <p:attrName>ppt_x</p:attrName>
                                          <p:attrName>ppt_y</p:attrName>
                                        </p:attrNameLst>
                                      </p:cBhvr>
                                    </p:animMotion>
                                    <p:animEffect transition="in" filter="fade">
                                      <p:cBhvr>
                                        <p:cTn id="44" dur="10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Scale>
                                      <p:cBhvr>
                                        <p:cTn id="49"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18"/>
                                        </p:tgtEl>
                                        <p:attrNameLst>
                                          <p:attrName>ppt_x</p:attrName>
                                          <p:attrName>ppt_y</p:attrName>
                                        </p:attrNameLst>
                                      </p:cBhvr>
                                    </p:animMotion>
                                    <p:animEffect transition="in" filter="fade">
                                      <p:cBhvr>
                                        <p:cTn id="51" dur="10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52" presetClass="entr" presetSubtype="0"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Scale>
                                      <p:cBhvr>
                                        <p:cTn id="56"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1000" decel="50000" fill="hold">
                                          <p:stCondLst>
                                            <p:cond delay="0"/>
                                          </p:stCondLst>
                                        </p:cTn>
                                        <p:tgtEl>
                                          <p:spTgt spid="20"/>
                                        </p:tgtEl>
                                        <p:attrNameLst>
                                          <p:attrName>ppt_x</p:attrName>
                                          <p:attrName>ppt_y</p:attrName>
                                        </p:attrNameLst>
                                      </p:cBhvr>
                                    </p:animMotion>
                                    <p:animEffect transition="in" filter="fade">
                                      <p:cBhvr>
                                        <p:cTn id="58" dur="10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52"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Scale>
                                      <p:cBhvr>
                                        <p:cTn id="63"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21"/>
                                        </p:tgtEl>
                                        <p:attrNameLst>
                                          <p:attrName>ppt_x</p:attrName>
                                          <p:attrName>ppt_y</p:attrName>
                                        </p:attrNameLst>
                                      </p:cBhvr>
                                    </p:animMotion>
                                    <p:animEffect transition="in" filter="fade">
                                      <p:cBhvr>
                                        <p:cTn id="65"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D6778913-926A-B74C-9734-04C2D4A85CC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descr="A picture containing device&#10;&#10;Description automatically generated">
            <a:extLst>
              <a:ext uri="{FF2B5EF4-FFF2-40B4-BE49-F238E27FC236}">
                <a16:creationId xmlns="" xmlns:a16="http://schemas.microsoft.com/office/drawing/2014/main" id="{C66BFA8D-C415-6B4B-B88E-B2755096A1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6275" y="292905"/>
            <a:ext cx="9918700" cy="1231900"/>
          </a:xfrm>
          <a:prstGeom prst="rect">
            <a:avLst/>
          </a:prstGeom>
        </p:spPr>
      </p:pic>
      <p:pic>
        <p:nvPicPr>
          <p:cNvPr id="17" name="Picture 16" descr="A close up of a sign&#10;&#10;Description automatically generated">
            <a:hlinkClick r:id="rId5"/>
            <a:extLst>
              <a:ext uri="{FF2B5EF4-FFF2-40B4-BE49-F238E27FC236}">
                <a16:creationId xmlns="" xmlns:a16="http://schemas.microsoft.com/office/drawing/2014/main" id="{7250B3CC-872C-A447-8578-1CF33175F63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70300" y="5387671"/>
            <a:ext cx="4851400" cy="1219200"/>
          </a:xfrm>
          <a:prstGeom prst="rect">
            <a:avLst/>
          </a:prstGeom>
        </p:spPr>
      </p:pic>
      <p:pic>
        <p:nvPicPr>
          <p:cNvPr id="19" name="Picture 18">
            <a:extLst>
              <a:ext uri="{FF2B5EF4-FFF2-40B4-BE49-F238E27FC236}">
                <a16:creationId xmlns="" xmlns:a16="http://schemas.microsoft.com/office/drawing/2014/main" id="{4C5EBC26-ACB6-FC49-A82A-E0F89A38F63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0263" y="1531540"/>
            <a:ext cx="2692244" cy="1954878"/>
          </a:xfrm>
          <a:prstGeom prst="cloud">
            <a:avLst/>
          </a:prstGeom>
        </p:spPr>
      </p:pic>
      <p:pic>
        <p:nvPicPr>
          <p:cNvPr id="20" name="Picture 19">
            <a:extLst>
              <a:ext uri="{FF2B5EF4-FFF2-40B4-BE49-F238E27FC236}">
                <a16:creationId xmlns="" xmlns:a16="http://schemas.microsoft.com/office/drawing/2014/main" id="{75822C5A-5780-E049-914F-AED93E6BE78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92292" y="1513306"/>
            <a:ext cx="2586625" cy="1869859"/>
          </a:xfrm>
          <a:prstGeom prst="cloud">
            <a:avLst/>
          </a:prstGeom>
        </p:spPr>
      </p:pic>
      <p:pic>
        <p:nvPicPr>
          <p:cNvPr id="3" name="Picture 2">
            <a:extLst>
              <a:ext uri="{FF2B5EF4-FFF2-40B4-BE49-F238E27FC236}">
                <a16:creationId xmlns="" xmlns:a16="http://schemas.microsoft.com/office/drawing/2014/main" id="{EBCB563E-C52C-EA4E-B011-F110CAB0D86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808" t="25664" r="397" b="20859"/>
          <a:stretch/>
        </p:blipFill>
        <p:spPr>
          <a:xfrm rot="21445462">
            <a:off x="6195185" y="1474361"/>
            <a:ext cx="2407483" cy="1928757"/>
          </a:xfrm>
          <a:prstGeom prst="cloud">
            <a:avLst/>
          </a:prstGeom>
        </p:spPr>
      </p:pic>
      <p:pic>
        <p:nvPicPr>
          <p:cNvPr id="5" name="Picture 4">
            <a:extLst>
              <a:ext uri="{FF2B5EF4-FFF2-40B4-BE49-F238E27FC236}">
                <a16:creationId xmlns="" xmlns:a16="http://schemas.microsoft.com/office/drawing/2014/main" id="{DA6BE9EA-D9E5-8741-B031-F2F49182F4E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1093" t="13763" r="-1093" b="8440"/>
          <a:stretch/>
        </p:blipFill>
        <p:spPr>
          <a:xfrm>
            <a:off x="8866211" y="1457504"/>
            <a:ext cx="2592868" cy="2102949"/>
          </a:xfrm>
          <a:prstGeom prst="cloud">
            <a:avLst/>
          </a:prstGeom>
        </p:spPr>
      </p:pic>
      <p:pic>
        <p:nvPicPr>
          <p:cNvPr id="7" name="Picture 6">
            <a:extLst>
              <a:ext uri="{FF2B5EF4-FFF2-40B4-BE49-F238E27FC236}">
                <a16:creationId xmlns="" xmlns:a16="http://schemas.microsoft.com/office/drawing/2014/main" id="{A2742860-2A15-9445-B112-C9FE4A413FC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1197" t="-32" r="11308" b="9801"/>
          <a:stretch/>
        </p:blipFill>
        <p:spPr>
          <a:xfrm>
            <a:off x="1710443" y="3397433"/>
            <a:ext cx="2779298" cy="2093491"/>
          </a:xfrm>
          <a:prstGeom prst="cloud">
            <a:avLst/>
          </a:prstGeom>
        </p:spPr>
      </p:pic>
      <p:pic>
        <p:nvPicPr>
          <p:cNvPr id="9" name="Picture 8">
            <a:extLst>
              <a:ext uri="{FF2B5EF4-FFF2-40B4-BE49-F238E27FC236}">
                <a16:creationId xmlns="" xmlns:a16="http://schemas.microsoft.com/office/drawing/2014/main" id="{747F56BE-50E6-5F4E-8643-8799F3693D03}"/>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5130" t="3568" r="9376" b="3469"/>
          <a:stretch/>
        </p:blipFill>
        <p:spPr>
          <a:xfrm>
            <a:off x="4817340" y="3409843"/>
            <a:ext cx="2766309" cy="2004506"/>
          </a:xfrm>
          <a:prstGeom prst="cloud">
            <a:avLst/>
          </a:prstGeom>
        </p:spPr>
      </p:pic>
      <p:pic>
        <p:nvPicPr>
          <p:cNvPr id="13" name="Picture 12">
            <a:extLst>
              <a:ext uri="{FF2B5EF4-FFF2-40B4-BE49-F238E27FC236}">
                <a16:creationId xmlns="" xmlns:a16="http://schemas.microsoft.com/office/drawing/2014/main" id="{77018930-8AF9-5347-80A4-BEDDD206535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893996" y="3630664"/>
            <a:ext cx="2766309" cy="1924229"/>
          </a:xfrm>
          <a:prstGeom prst="cloud">
            <a:avLst/>
          </a:prstGeom>
        </p:spPr>
      </p:pic>
    </p:spTree>
    <p:extLst>
      <p:ext uri="{BB962C8B-B14F-4D97-AF65-F5344CB8AC3E}">
        <p14:creationId xmlns:p14="http://schemas.microsoft.com/office/powerpoint/2010/main" val="274505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Scale>
                                      <p:cBhvr>
                                        <p:cTn id="7"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9"/>
                                        </p:tgtEl>
                                        <p:attrNameLst>
                                          <p:attrName>ppt_x</p:attrName>
                                          <p:attrName>ppt_y</p:attrName>
                                        </p:attrNameLst>
                                      </p:cBhvr>
                                    </p:animMotion>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Scale>
                                      <p:cBhvr>
                                        <p:cTn id="14"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0"/>
                                        </p:tgtEl>
                                        <p:attrNameLst>
                                          <p:attrName>ppt_x</p:attrName>
                                          <p:attrName>ppt_y</p:attrName>
                                        </p:attrNameLst>
                                      </p:cBhvr>
                                    </p:animMotion>
                                    <p:animEffect transition="in" filter="fade">
                                      <p:cBhvr>
                                        <p:cTn id="1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2142</Words>
  <Application>Microsoft Office PowerPoint</Application>
  <PresentationFormat>Custom</PresentationFormat>
  <Paragraphs>242</Paragraphs>
  <Slides>27</Slides>
  <Notes>16</Notes>
  <HiddenSlides>0</HiddenSlides>
  <MMClips>0</MMClips>
  <ScaleCrop>false</ScaleCrop>
  <HeadingPairs>
    <vt:vector size="4" baseType="variant">
      <vt:variant>
        <vt:lpstr>Theme</vt:lpstr>
      </vt:variant>
      <vt:variant>
        <vt:i4>4</vt:i4>
      </vt:variant>
      <vt:variant>
        <vt:lpstr>Slide Titles</vt:lpstr>
      </vt:variant>
      <vt:variant>
        <vt:i4>27</vt:i4>
      </vt:variant>
    </vt:vector>
  </HeadingPairs>
  <TitlesOfParts>
    <vt:vector size="31" baseType="lpstr">
      <vt:lpstr>Office Theme</vt:lpstr>
      <vt:lpstr>1_Office Theme</vt:lpstr>
      <vt:lpstr>2_Office Theme</vt:lpstr>
      <vt:lpstr>3_Office Theme</vt:lpstr>
      <vt:lpstr>PowerPoint Presentation</vt:lpstr>
      <vt:lpstr>Eco Afternoon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carbon footprint?</vt:lpstr>
      <vt:lpstr>What is included in your carbon footprint?</vt:lpstr>
      <vt:lpstr>There are many ways we could reduce our carbon footprint.</vt:lpstr>
      <vt:lpstr>We are focusing today on where our food travels before reaching our plate.</vt:lpstr>
      <vt:lpstr>Your activity:</vt:lpstr>
      <vt:lpstr>Next activity: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Roberts</dc:creator>
  <cp:lastModifiedBy>yvonne murray</cp:lastModifiedBy>
  <cp:revision>6</cp:revision>
  <dcterms:created xsi:type="dcterms:W3CDTF">2020-06-15T19:13:04Z</dcterms:created>
  <dcterms:modified xsi:type="dcterms:W3CDTF">2020-07-05T11:19:28Z</dcterms:modified>
</cp:coreProperties>
</file>