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73"/>
  </p:normalViewPr>
  <p:slideViewPr>
    <p:cSldViewPr snapToGrid="0" snapToObjects="1">
      <p:cViewPr varScale="1">
        <p:scale>
          <a:sx n="77" d="100"/>
          <a:sy n="77" d="100"/>
        </p:scale>
        <p:origin x="-20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2C5D4-32FE-BC45-A998-3ADDD4E97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6D19A3-A3E5-2F4C-8797-278C6D876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7C4D72-5A05-C24F-BC96-4E21F79F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FEF063-686B-5648-A6D6-6C3BA5A7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C8103F-F69D-8344-A304-9A5B42AF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577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EF77B8-8058-A043-81F5-85F88CCB5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BE83CC-8957-7B4A-923C-677F1D3AA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474FC4-DB74-CE4C-87F1-B8D5BDD2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0E3E90-63CF-4145-9439-351426830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A61999-F7EA-AD48-A281-753D4AC3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07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0E02D36-D870-744D-BB45-819D54307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F70AD2-6405-FC4A-AB40-14DCD1C15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EA9FD4-23C2-CD42-9DB9-B1F9629DA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AEF627-1B9E-FC47-82E0-6E999011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0C24B9-FE80-904B-8AE7-4FBEAA6DB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79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76FC3-B0AB-1F46-AE42-76A45DA2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57B5C7-51DC-8A40-BEBE-FCAF666FC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3F5EF-3052-4B43-AA1B-81AE5204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F29C13-0101-DC40-B28D-49E5967B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AF4114-7A80-D245-9482-9AACAA71C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5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10C2E-2B26-F34E-B125-9807C60B0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9F0981-A093-2849-A36D-6E5394AB2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897C79-EBB3-804D-BD70-4D760E98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B240A8-BC99-4C49-9787-F0D4EEBF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E75838-F4CA-5846-BE7A-12A7905A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68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1A7C2-AECE-494C-9D32-211C460D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6C0024-48E1-1F43-B546-35FD8DDC3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DAAE0D-7BA4-E640-A38D-9BBF737EC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3EC4CF-25F5-4848-B279-A0D1C9F4B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6F4407-048E-674E-A8A3-1BDE5AA2B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90FEBF-A52D-C34E-854C-4DB3C63C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26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A0D40D-87ED-B74E-87D2-B6246FD4B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A3EF14-AAE8-2E4E-9EED-9461C2631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758255-EFF7-614C-9EFE-1BA786106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7EA13C1-E928-9643-B12B-589BFB4F6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2D1821A-E26C-D043-B765-CD912822E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7C5EB7-AD2D-654F-843C-B7AEB2746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6B81ACA-B048-0741-9AB2-0EF74FCE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0FE4F4-3A4D-8A46-9716-CBF6C730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27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E2359-D7AF-9944-91A8-DE4836675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1582F9A-73B6-E34B-8899-07140CE7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11BA43-8711-6847-BA33-FF606CB1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6862F09-AC0D-494A-AD6F-2EB82FF8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40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B8CA30-6B88-5143-A945-ECEB77EB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8133878-2AAF-A845-B7CA-9FB23B9A2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EACAF66-6E99-B449-A5C0-9060E511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54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07019F-EC42-6A47-A62D-38FB50A3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4ADF7D-E7E5-7148-8DA7-F755A74C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AA0650-739B-2743-AC6F-74F078171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B37A32-F05F-E443-8500-D2A5D27D4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57444B-DABC-4D46-9B63-AAF130822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569E69-D173-3D47-8E0A-D3BFD768F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66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46EA54-61D6-4B45-B5B9-EEADE2D48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EF4D8E-E1E0-A04F-96C1-9115A21210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B4769F2-014A-B044-9EAD-5AE47D8DE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1235A9-1347-0847-A23B-C7685122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B6CE-B824-604E-8403-CEBACCE62D0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C3583E-5AA8-5C45-8A99-D87D29B2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877412-9EBB-CB40-ACCA-ABA02DE4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24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674766-50D8-304F-99D2-DAB10DB2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B84066-5EA4-2546-AB09-CB82BE36D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33B16C-E7AF-3749-BA9B-9E8CDD2E4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7B6CE-B824-604E-8403-CEBACCE62D03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194B2D-22AF-7440-A597-F9C4C9244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77DB54-D477-6D4D-BEEE-5AF282565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C8E9A-335A-C747-AA4C-6A0A79D465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07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dictionary/english/mixture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ictionary.cambridge.org/dictionary/english/connected" TargetMode="External"/><Relationship Id="rId4" Type="http://schemas.openxmlformats.org/officeDocument/2006/relationships/hyperlink" Target="https://dictionary.cambridge.org/dictionary/english/variou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2A6366-A52E-8541-98C7-61D677FCC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174" y="3055103"/>
            <a:ext cx="8901760" cy="3470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F3D9AD-0939-CD44-80C6-9FB046F6E29B}"/>
              </a:ext>
            </a:extLst>
          </p:cNvPr>
          <p:cNvSpPr txBox="1"/>
          <p:nvPr/>
        </p:nvSpPr>
        <p:spPr>
          <a:xfrm>
            <a:off x="753762" y="210065"/>
            <a:ext cx="11034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Farnborough Virtual  </a:t>
            </a:r>
            <a:r>
              <a:rPr lang="en-GB" sz="6000" dirty="0">
                <a:solidFill>
                  <a:srgbClr val="002060"/>
                </a:solidFill>
                <a:latin typeface="Comic Sans MS" panose="030F0902030302020204" pitchFamily="66" charset="0"/>
              </a:rPr>
              <a:t>Vocabulary </a:t>
            </a:r>
            <a:r>
              <a:rPr lang="en-GB" sz="60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Day</a:t>
            </a:r>
          </a:p>
          <a:p>
            <a:pPr algn="ctr"/>
            <a:r>
              <a:rPr lang="en-GB" sz="6000" smtClean="0">
                <a:solidFill>
                  <a:srgbClr val="002060"/>
                </a:solidFill>
                <a:latin typeface="Comic Sans MS" panose="030F0902030302020204" pitchFamily="66" charset="0"/>
              </a:rPr>
              <a:t>26</a:t>
            </a:r>
            <a:r>
              <a:rPr lang="en-GB" sz="6000" baseline="30000" smtClean="0">
                <a:solidFill>
                  <a:srgbClr val="002060"/>
                </a:solidFill>
                <a:latin typeface="Comic Sans MS" panose="030F0902030302020204" pitchFamily="66" charset="0"/>
              </a:rPr>
              <a:t>th</a:t>
            </a:r>
            <a:r>
              <a:rPr lang="en-GB" sz="6000" smtClean="0">
                <a:solidFill>
                  <a:srgbClr val="002060"/>
                </a:solidFill>
                <a:latin typeface="Comic Sans MS" panose="030F0902030302020204" pitchFamily="66" charset="0"/>
              </a:rPr>
              <a:t> </a:t>
            </a:r>
            <a:r>
              <a:rPr lang="en-GB" sz="60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June 2020</a:t>
            </a:r>
            <a:endParaRPr lang="en-GB" sz="6000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521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18E65D-A352-1142-916E-BD6D14E10895}"/>
              </a:ext>
            </a:extLst>
          </p:cNvPr>
          <p:cNvSpPr txBox="1"/>
          <p:nvPr/>
        </p:nvSpPr>
        <p:spPr>
          <a:xfrm>
            <a:off x="580768" y="321276"/>
            <a:ext cx="11096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If you would like to make your costume or have things at home you can use we would love to see pictures of you in your Vocabulary Day costumes.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AE8266-3272-4A4C-930F-ABE07B460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219" y="1890936"/>
            <a:ext cx="4903500" cy="413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39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A8CAD2-1650-4242-9836-63904125ACD0}"/>
              </a:ext>
            </a:extLst>
          </p:cNvPr>
          <p:cNvSpPr txBox="1"/>
          <p:nvPr/>
        </p:nvSpPr>
        <p:spPr>
          <a:xfrm>
            <a:off x="5634681" y="3867665"/>
            <a:ext cx="147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F3D9AD-0939-CD44-80C6-9FB046F6E29B}"/>
              </a:ext>
            </a:extLst>
          </p:cNvPr>
          <p:cNvSpPr txBox="1"/>
          <p:nvPr/>
        </p:nvSpPr>
        <p:spPr>
          <a:xfrm>
            <a:off x="3492671" y="128013"/>
            <a:ext cx="7224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What is vocabulary and where might we find it?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6B16D1-1591-7F42-B4DF-290B0D5C3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049" y="2057659"/>
            <a:ext cx="2823267" cy="1875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130636-C4D3-4D46-9065-FA6BB8841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28" y="200196"/>
            <a:ext cx="2623824" cy="3489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D479F8-A151-C949-8EA2-E02AE469B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68" y="4236997"/>
            <a:ext cx="4057650" cy="2016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AA0D3B-3704-F242-994F-9A8193666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788" y="4236997"/>
            <a:ext cx="3326441" cy="1875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65050D-BCD8-4B43-A60F-BD0019A52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8599" y="4139513"/>
            <a:ext cx="3162168" cy="23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10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F3D9AD-0939-CD44-80C6-9FB046F6E29B}"/>
              </a:ext>
            </a:extLst>
          </p:cNvPr>
          <p:cNvSpPr txBox="1"/>
          <p:nvPr/>
        </p:nvSpPr>
        <p:spPr>
          <a:xfrm>
            <a:off x="753762" y="210065"/>
            <a:ext cx="110345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Vocabulary  is a list or collection of words and their meanings.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60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dirty="0">
                <a:solidFill>
                  <a:srgbClr val="002060"/>
                </a:solidFill>
                <a:latin typeface="Comic Sans MS" panose="030F0902030302020204" pitchFamily="66" charset="0"/>
              </a:rPr>
              <a:t>Vocabulary is all around us.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34B9FC-C130-2540-BE1A-863741D82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852" y="2264170"/>
            <a:ext cx="3824073" cy="258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71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EF90060E-F3EA-A944-9B2C-190822B44BA5}"/>
              </a:ext>
            </a:extLst>
          </p:cNvPr>
          <p:cNvSpPr/>
          <p:nvPr/>
        </p:nvSpPr>
        <p:spPr>
          <a:xfrm>
            <a:off x="741405" y="420130"/>
            <a:ext cx="5511114" cy="2458994"/>
          </a:xfrm>
          <a:prstGeom prst="wedgeRoundRectCallout">
            <a:avLst>
              <a:gd name="adj1" fmla="val 70076"/>
              <a:gd name="adj2" fmla="val 891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Comic Sans MS" panose="030F0902030302020204" pitchFamily="66" charset="0"/>
              </a:rPr>
              <a:t>How could I find out what different words mean?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164E40-F706-E847-836C-5EDDC87EF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490" y="125627"/>
            <a:ext cx="3782755" cy="51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15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3FCA74D-1D1D-5749-A7C1-789A02331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10" y="876992"/>
            <a:ext cx="3300799" cy="48611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7EAAC34-4E38-F344-B850-E7436A86C198}"/>
              </a:ext>
            </a:extLst>
          </p:cNvPr>
          <p:cNvSpPr txBox="1"/>
          <p:nvPr/>
        </p:nvSpPr>
        <p:spPr>
          <a:xfrm>
            <a:off x="4127157" y="1050324"/>
            <a:ext cx="727812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We are going to share a story about a little girl who should have used her dictionary to look up the tricky word miscellaneous. </a:t>
            </a: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Do you know what this </a:t>
            </a:r>
            <a:r>
              <a:rPr lang="en-GB" sz="32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word </a:t>
            </a:r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means?</a:t>
            </a: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Miscellaneous</a:t>
            </a:r>
          </a:p>
          <a:p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consisting of a 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  <a:hlinkClick r:id="rId3" tooltip="mixture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mixture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 of 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  <a:hlinkClick r:id="rId4" tooltip="various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various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 things that are not usually 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  <a:hlinkClick r:id="rId5" tooltip="connected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connected</a:t>
            </a: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 with each other.</a:t>
            </a:r>
          </a:p>
          <a:p>
            <a:endParaRPr lang="en-GB" sz="32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omic Sans MS" panose="030F0902030302020204" pitchFamily="66" charset="0"/>
              </a:rPr>
              <a:t>See if you can spot her mistake. </a:t>
            </a:r>
          </a:p>
        </p:txBody>
      </p:sp>
    </p:spTree>
    <p:extLst>
      <p:ext uri="{BB962C8B-B14F-4D97-AF65-F5344CB8AC3E}">
        <p14:creationId xmlns:p14="http://schemas.microsoft.com/office/powerpoint/2010/main" val="2042967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CEDADE-6C34-AA48-8512-6E3EB4236E9B}"/>
              </a:ext>
            </a:extLst>
          </p:cNvPr>
          <p:cNvSpPr/>
          <p:nvPr/>
        </p:nvSpPr>
        <p:spPr>
          <a:xfrm>
            <a:off x="3635028" y="5320268"/>
            <a:ext cx="4921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vimeo.com</a:t>
            </a:r>
            <a:r>
              <a:rPr lang="en-GB" dirty="0"/>
              <a:t>/410870777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4743762-ABE5-3E41-BDAB-9F9E702BA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028" y="708009"/>
            <a:ext cx="3689350" cy="419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92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7208D2-882F-2143-9A35-839A225E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736" y="247135"/>
            <a:ext cx="5497727" cy="1921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D2839C-0651-7544-96E6-968D2A45A1BB}"/>
              </a:ext>
            </a:extLst>
          </p:cNvPr>
          <p:cNvSpPr txBox="1"/>
          <p:nvPr/>
        </p:nvSpPr>
        <p:spPr>
          <a:xfrm>
            <a:off x="259492" y="2261286"/>
            <a:ext cx="11368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omic Sans MS" panose="030F0902030302020204" pitchFamily="66" charset="0"/>
              </a:rPr>
              <a:t>Just like Sage we are going to design our own costumes for the Virtual Farnborough Vocabulary Day.</a:t>
            </a:r>
          </a:p>
          <a:p>
            <a:endParaRPr lang="en-GB" sz="36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r>
              <a:rPr lang="en-GB" sz="3600" dirty="0">
                <a:solidFill>
                  <a:srgbClr val="002060"/>
                </a:solidFill>
                <a:latin typeface="Comic Sans MS" panose="030F0902030302020204" pitchFamily="66" charset="0"/>
              </a:rPr>
              <a:t>What word will you be?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xmlns="" id="{F32B80DB-DE8C-5D47-8BAC-66894D31699C}"/>
              </a:ext>
            </a:extLst>
          </p:cNvPr>
          <p:cNvSpPr/>
          <p:nvPr/>
        </p:nvSpPr>
        <p:spPr>
          <a:xfrm>
            <a:off x="8130746" y="3855308"/>
            <a:ext cx="3496962" cy="1878227"/>
          </a:xfrm>
          <a:prstGeom prst="wedgeRoundRectCallout">
            <a:avLst>
              <a:gd name="adj1" fmla="val 63973"/>
              <a:gd name="adj2" fmla="val 9934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Make a word bank of all of the words you could create a costume for.</a:t>
            </a:r>
          </a:p>
        </p:txBody>
      </p:sp>
    </p:spTree>
    <p:extLst>
      <p:ext uri="{BB962C8B-B14F-4D97-AF65-F5344CB8AC3E}">
        <p14:creationId xmlns:p14="http://schemas.microsoft.com/office/powerpoint/2010/main" val="3875861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83AB48-D251-C24A-8DDD-9296794F0DE3}"/>
              </a:ext>
            </a:extLst>
          </p:cNvPr>
          <p:cNvSpPr txBox="1"/>
          <p:nvPr/>
        </p:nvSpPr>
        <p:spPr>
          <a:xfrm>
            <a:off x="210065" y="259492"/>
            <a:ext cx="1151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omic Sans MS" panose="030F0902030302020204" pitchFamily="66" charset="0"/>
              </a:rPr>
              <a:t>Here are some ideas.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49C274-67D9-4949-BCBC-D7E4BE525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8" y="431114"/>
            <a:ext cx="1996639" cy="2997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8C5E1A-6DE0-ED4E-BAA5-E42D76579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477" y="919205"/>
            <a:ext cx="2046018" cy="3072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775AF4-410F-764E-83E5-4B7915D96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012" y="278027"/>
            <a:ext cx="1850767" cy="2776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9469EC-9798-934D-87D5-412940CD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589" y="919205"/>
            <a:ext cx="1996640" cy="3074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17A14B0-8817-0741-9277-B89E071183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970"/>
          <a:stretch/>
        </p:blipFill>
        <p:spPr>
          <a:xfrm>
            <a:off x="465438" y="3991232"/>
            <a:ext cx="2017272" cy="26072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98B89D-8623-5540-ACB9-BE73EC7D8184}"/>
              </a:ext>
            </a:extLst>
          </p:cNvPr>
          <p:cNvSpPr txBox="1"/>
          <p:nvPr/>
        </p:nvSpPr>
        <p:spPr>
          <a:xfrm>
            <a:off x="920059" y="5563284"/>
            <a:ext cx="108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Flowers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843DC62-20F8-574A-B99E-6AB739D47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6012" y="3659658"/>
            <a:ext cx="1865929" cy="27240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AAEF379-34CA-A546-BB16-D57300A54C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8147"/>
          <a:stretch/>
        </p:blipFill>
        <p:spPr>
          <a:xfrm>
            <a:off x="5140495" y="4107773"/>
            <a:ext cx="1815629" cy="26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95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47BA480-FE63-994C-BD79-1608451F2043}"/>
              </a:ext>
            </a:extLst>
          </p:cNvPr>
          <p:cNvSpPr txBox="1"/>
          <p:nvPr/>
        </p:nvSpPr>
        <p:spPr>
          <a:xfrm>
            <a:off x="234778" y="296562"/>
            <a:ext cx="116400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Before you start designing your costume there are some rules…</a:t>
            </a:r>
          </a:p>
          <a:p>
            <a:endParaRPr lang="en-GB" sz="4000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No footballers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No princesses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No characters from </a:t>
            </a:r>
            <a:r>
              <a:rPr lang="en-GB" sz="4000" dirty="0" smtClean="0">
                <a:solidFill>
                  <a:srgbClr val="002060"/>
                </a:solidFill>
                <a:latin typeface="Comic Sans MS" panose="030F0902030302020204" pitchFamily="66" charset="0"/>
              </a:rPr>
              <a:t>books </a:t>
            </a: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or films….. It is all about the vocabulary.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rgbClr val="002060"/>
                </a:solidFill>
                <a:latin typeface="Comic Sans MS" panose="030F0902030302020204" pitchFamily="66" charset="0"/>
              </a:rPr>
              <a:t>Be creative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567D15-7EBD-E64D-BF90-CD3A25B6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235" y="1149901"/>
            <a:ext cx="4967759" cy="18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80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192</Words>
  <Application>Microsoft Office PowerPoint</Application>
  <PresentationFormat>Custom</PresentationFormat>
  <Paragraphs>30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teacher</cp:lastModifiedBy>
  <cp:revision>13</cp:revision>
  <dcterms:created xsi:type="dcterms:W3CDTF">2020-06-11T17:00:02Z</dcterms:created>
  <dcterms:modified xsi:type="dcterms:W3CDTF">2020-06-18T16:00:45Z</dcterms:modified>
</cp:coreProperties>
</file>