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870" r:id="rId3"/>
    <p:sldMasterId id="2147483884" r:id="rId4"/>
    <p:sldMasterId id="2147483992" r:id="rId5"/>
    <p:sldMasterId id="2147484002" r:id="rId6"/>
    <p:sldMasterId id="2147484014" r:id="rId7"/>
    <p:sldMasterId id="2147484026" r:id="rId8"/>
    <p:sldMasterId id="2147484040" r:id="rId9"/>
  </p:sldMasterIdLst>
  <p:notesMasterIdLst>
    <p:notesMasterId r:id="rId35"/>
  </p:notesMasterIdLst>
  <p:sldIdLst>
    <p:sldId id="258" r:id="rId10"/>
    <p:sldId id="409" r:id="rId11"/>
    <p:sldId id="420" r:id="rId12"/>
    <p:sldId id="368" r:id="rId13"/>
    <p:sldId id="370" r:id="rId14"/>
    <p:sldId id="425" r:id="rId15"/>
    <p:sldId id="426" r:id="rId16"/>
    <p:sldId id="427" r:id="rId17"/>
    <p:sldId id="428" r:id="rId18"/>
    <p:sldId id="429" r:id="rId19"/>
    <p:sldId id="430" r:id="rId20"/>
    <p:sldId id="431" r:id="rId21"/>
    <p:sldId id="432" r:id="rId22"/>
    <p:sldId id="433" r:id="rId23"/>
    <p:sldId id="434" r:id="rId24"/>
    <p:sldId id="435" r:id="rId25"/>
    <p:sldId id="436" r:id="rId26"/>
    <p:sldId id="437" r:id="rId27"/>
    <p:sldId id="438" r:id="rId28"/>
    <p:sldId id="423" r:id="rId29"/>
    <p:sldId id="424" r:id="rId30"/>
    <p:sldId id="262" r:id="rId31"/>
    <p:sldId id="374" r:id="rId32"/>
    <p:sldId id="408" r:id="rId33"/>
    <p:sldId id="365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98148DE-AEBF-4966-BE7A-CA4605B55FA3}">
          <p14:sldIdLst>
            <p14:sldId id="258"/>
            <p14:sldId id="409"/>
            <p14:sldId id="420"/>
            <p14:sldId id="368"/>
            <p14:sldId id="370"/>
            <p14:sldId id="425"/>
            <p14:sldId id="426"/>
            <p14:sldId id="427"/>
            <p14:sldId id="428"/>
            <p14:sldId id="429"/>
            <p14:sldId id="430"/>
          </p14:sldIdLst>
        </p14:section>
        <p14:section name="Untitled Section" id="{F8B8070C-9F98-497E-8300-BBD0E6D2B4E2}">
          <p14:sldIdLst>
            <p14:sldId id="431"/>
            <p14:sldId id="432"/>
            <p14:sldId id="433"/>
            <p14:sldId id="434"/>
            <p14:sldId id="435"/>
            <p14:sldId id="436"/>
            <p14:sldId id="437"/>
            <p14:sldId id="438"/>
            <p14:sldId id="423"/>
            <p14:sldId id="424"/>
            <p14:sldId id="262"/>
            <p14:sldId id="374"/>
            <p14:sldId id="408"/>
            <p14:sldId id="36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3F52"/>
    <a:srgbClr val="D4F5F8"/>
    <a:srgbClr val="D1B2E8"/>
    <a:srgbClr val="FF3B3B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0" autoAdjust="0"/>
    <p:restoredTop sz="94660"/>
  </p:normalViewPr>
  <p:slideViewPr>
    <p:cSldViewPr>
      <p:cViewPr varScale="1">
        <p:scale>
          <a:sx n="69" d="100"/>
          <a:sy n="69" d="100"/>
        </p:scale>
        <p:origin x="-14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20428-203A-48BE-98E0-C35C304D78D4}" type="datetimeFigureOut">
              <a:rPr lang="en-GB" smtClean="0"/>
              <a:t>27/06/2020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E9BFD-D38D-4382-BEA6-64FB7448BF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532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educatcarhou"/>
          <p:cNvPicPr>
            <a:picLocks noChangeAspect="1" noChangeArrowheads="1"/>
          </p:cNvPicPr>
          <p:nvPr/>
        </p:nvPicPr>
        <p:blipFill>
          <a:blip r:embed="rId2">
            <a:lum bright="-24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1905000"/>
            <a:ext cx="77724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GB" noProof="0" smtClean="0"/>
              <a:t>Click to edit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971800"/>
            <a:ext cx="77724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6248400"/>
            <a:ext cx="28956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00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fld id="{57F0C508-270D-4A5F-8E31-2A03C2DB9B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890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3AC2B-9F19-4AD1-B937-70E933FAFE3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368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BC98F-1DCA-40E7-8A73-024FD53C0B1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0BD00-4E91-4851-A4CD-1513DCE15C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3522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BC98F-1DCA-40E7-8A73-024FD53C0B1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0BD00-4E91-4851-A4CD-1513DCE15C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802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151E5-CE44-4EF8-A27B-DD2C7488CFD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133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95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06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43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25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96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493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80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7FF34-A333-4B04-8F2A-F21487C4E17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95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20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21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25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blackWhite">
          <a:xfrm>
            <a:off x="20638" y="12710"/>
            <a:ext cx="8896350" cy="6780213"/>
          </a:xfrm>
          <a:custGeom>
            <a:avLst/>
            <a:gdLst>
              <a:gd name="T0" fmla="*/ 2822 w 3985"/>
              <a:gd name="T1" fmla="*/ 0 h 3619"/>
              <a:gd name="T2" fmla="*/ 0 w 3985"/>
              <a:gd name="T3" fmla="*/ 975 h 3619"/>
              <a:gd name="T4" fmla="*/ 2169 w 3985"/>
              <a:gd name="T5" fmla="*/ 3619 h 3619"/>
              <a:gd name="T6" fmla="*/ 3985 w 3985"/>
              <a:gd name="T7" fmla="*/ 1125 h 3619"/>
              <a:gd name="T8" fmla="*/ 2822 w 3985"/>
              <a:gd name="T9" fmla="*/ 0 h 3619"/>
              <a:gd name="T10" fmla="*/ 2822 w 3985"/>
              <a:gd name="T11" fmla="*/ 0 h 3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smtClean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1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smtClean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C34D4A5-761B-4C0E-825F-6DFAA45691F4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grpSp>
        <p:nvGrpSpPr>
          <p:cNvPr id="5128" name="Group 8" descr="crayon"/>
          <p:cNvGrpSpPr>
            <a:grpSpLocks/>
          </p:cNvGrpSpPr>
          <p:nvPr/>
        </p:nvGrpSpPr>
        <p:grpSpPr bwMode="auto">
          <a:xfrm>
            <a:off x="195268" y="234950"/>
            <a:ext cx="3787775" cy="1778000"/>
            <a:chOff x="123" y="148"/>
            <a:chExt cx="2386" cy="1120"/>
          </a:xfrm>
        </p:grpSpPr>
        <p:sp>
          <p:nvSpPr>
            <p:cNvPr id="5129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130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131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5132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5133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134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135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136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137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138" name="Group 18" descr="crayon"/>
          <p:cNvGrpSpPr>
            <a:grpSpLocks/>
          </p:cNvGrpSpPr>
          <p:nvPr/>
        </p:nvGrpSpPr>
        <p:grpSpPr bwMode="auto">
          <a:xfrm>
            <a:off x="7915275" y="4368810"/>
            <a:ext cx="742950" cy="1058863"/>
            <a:chOff x="4986" y="2752"/>
            <a:chExt cx="468" cy="667"/>
          </a:xfrm>
        </p:grpSpPr>
        <p:sp>
          <p:nvSpPr>
            <p:cNvPr id="5139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140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141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5142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5143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144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145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146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147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5148" name="Freeform 28"/>
          <p:cNvSpPr>
            <a:spLocks/>
          </p:cNvSpPr>
          <p:nvPr/>
        </p:nvSpPr>
        <p:spPr bwMode="auto">
          <a:xfrm>
            <a:off x="901702" y="5054610"/>
            <a:ext cx="6807200" cy="728663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149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32 h 240"/>
              <a:gd name="T2" fmla="*/ 280 w 560"/>
              <a:gd name="T3" fmla="*/ 144 h 240"/>
              <a:gd name="T4" fmla="*/ 448 w 560"/>
              <a:gd name="T5" fmla="*/ 16 h 240"/>
              <a:gd name="T6" fmla="*/ 560 w 560"/>
              <a:gd name="T7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87504"/>
      </p:ext>
    </p:extLst>
  </p:cSld>
  <p:clrMapOvr>
    <a:masterClrMapping/>
  </p:clrMapOvr>
  <p:transition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84B73-7D14-48BF-9BD0-90F111DEFE2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67374"/>
      </p:ext>
    </p:extLst>
  </p:cSld>
  <p:clrMapOvr>
    <a:masterClrMapping/>
  </p:clrMapOvr>
  <p:transition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834CB-A74C-4CB6-A612-9066FA731518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052959"/>
      </p:ext>
    </p:extLst>
  </p:cSld>
  <p:clrMapOvr>
    <a:masterClrMapping/>
  </p:clrMapOvr>
  <p:transition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A46F2-FE5C-4DA0-BB15-6715C0905DD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13853"/>
      </p:ext>
    </p:extLst>
  </p:cSld>
  <p:clrMapOvr>
    <a:masterClrMapping/>
  </p:clrMapOvr>
  <p:transition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9F4443-98A8-44CE-B812-25EAC1EDA1D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530313"/>
      </p:ext>
    </p:extLst>
  </p:cSld>
  <p:clrMapOvr>
    <a:masterClrMapping/>
  </p:clrMapOvr>
  <p:transition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626A0-D4CD-43D8-9E77-E23C4BCF8651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176401"/>
      </p:ext>
    </p:extLst>
  </p:cSld>
  <p:clrMapOvr>
    <a:masterClrMapping/>
  </p:clrMapOvr>
  <p:transition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49F80-D041-4EEB-A507-3E1A2C2257A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53216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C50BC-EC6A-4370-BD04-A7A6A857CBA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4786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CE8A70-18B6-469A-B08B-17D4847D479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11760"/>
      </p:ext>
    </p:extLst>
  </p:cSld>
  <p:clrMapOvr>
    <a:masterClrMapping/>
  </p:clrMapOvr>
  <p:transition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FBB15-7F2B-40DC-BCF6-1907D3D2500F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785980"/>
      </p:ext>
    </p:extLst>
  </p:cSld>
  <p:clrMapOvr>
    <a:masterClrMapping/>
  </p:clrMapOvr>
  <p:transition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3AF33-89CE-40CE-B59A-3768158F6230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388649"/>
      </p:ext>
    </p:extLst>
  </p:cSld>
  <p:clrMapOvr>
    <a:masterClrMapping/>
  </p:clrMapOvr>
  <p:transition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283883-7D90-4926-965C-DC21EDB7C50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630680"/>
      </p:ext>
    </p:extLst>
  </p:cSld>
  <p:clrMapOvr>
    <a:masterClrMapping/>
  </p:clrMapOvr>
  <p:transition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A7D1DE4-1348-4C27-9264-32833C9349D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539366"/>
      </p:ext>
    </p:extLst>
  </p:cSld>
  <p:clrMapOvr>
    <a:masterClrMapping/>
  </p:clrMapOvr>
  <p:transition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3771900" cy="175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DCA9AAD-68C5-4DC8-9139-E9A60990FD3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007638"/>
      </p:ext>
    </p:extLst>
  </p:cSld>
  <p:clrMapOvr>
    <a:masterClrMapping/>
  </p:clrMapOvr>
  <p:transition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915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815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449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19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97729-4FB8-456C-921A-C076D72215EF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762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1117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116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324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078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84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4006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690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9229" y="1128485"/>
            <a:ext cx="4593773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9229" y="3608160"/>
            <a:ext cx="4593773" cy="1655762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49D7B35-95B5-484E-A304-7C2596A3B211}"/>
              </a:ext>
            </a:extLst>
          </p:cNvPr>
          <p:cNvSpPr/>
          <p:nvPr userDrawn="1"/>
        </p:nvSpPr>
        <p:spPr>
          <a:xfrm>
            <a:off x="3668486" y="1308102"/>
            <a:ext cx="76200" cy="424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096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2505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6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C435B-813E-4924-958A-33CD5DDFFF55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2268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0861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0" y="1825625"/>
            <a:ext cx="30861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184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0861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08610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5942" y="1681163"/>
            <a:ext cx="30861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5942" y="2505075"/>
            <a:ext cx="308610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107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608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535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949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8805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430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1300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929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06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51D52-C0AF-47AE-9D81-03F9D8C54B0F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346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852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63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925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490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407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161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5957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E55CF-50C7-485C-A9B0-E48E363100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27/06/2020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0F8A-AE51-4C52-8C28-3F66838AD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809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E55CF-50C7-485C-A9B0-E48E363100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27/06/2020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0F8A-AE51-4C52-8C28-3F66838AD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9246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E55CF-50C7-485C-A9B0-E48E363100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27/06/2020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0F8A-AE51-4C52-8C28-3F66838AD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902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C1970-28DD-421A-B132-AB29783799F2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6770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E55CF-50C7-485C-A9B0-E48E363100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27/06/2020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0F8A-AE51-4C52-8C28-3F66838AD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748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E55CF-50C7-485C-A9B0-E48E363100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27/06/2020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0F8A-AE51-4C52-8C28-3F66838AD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215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E55CF-50C7-485C-A9B0-E48E363100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27/06/2020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0F8A-AE51-4C52-8C28-3F66838AD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445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E55CF-50C7-485C-A9B0-E48E363100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27/06/2020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0F8A-AE51-4C52-8C28-3F66838AD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5405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E55CF-50C7-485C-A9B0-E48E363100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27/06/2020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0F8A-AE51-4C52-8C28-3F66838AD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7006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E55CF-50C7-485C-A9B0-E48E363100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27/06/2020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0F8A-AE51-4C52-8C28-3F66838AD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0734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E55CF-50C7-485C-A9B0-E48E363100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27/06/2020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0F8A-AE51-4C52-8C28-3F66838AD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4268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E55CF-50C7-485C-A9B0-E48E363100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27/06/2020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0F8A-AE51-4C52-8C28-3F66838AD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60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blackWhite">
          <a:xfrm>
            <a:off x="20638" y="12722"/>
            <a:ext cx="8896350" cy="6780213"/>
          </a:xfrm>
          <a:custGeom>
            <a:avLst/>
            <a:gdLst>
              <a:gd name="T0" fmla="*/ 2822 w 3985"/>
              <a:gd name="T1" fmla="*/ 0 h 3619"/>
              <a:gd name="T2" fmla="*/ 0 w 3985"/>
              <a:gd name="T3" fmla="*/ 975 h 3619"/>
              <a:gd name="T4" fmla="*/ 2169 w 3985"/>
              <a:gd name="T5" fmla="*/ 3619 h 3619"/>
              <a:gd name="T6" fmla="*/ 3985 w 3985"/>
              <a:gd name="T7" fmla="*/ 1125 h 3619"/>
              <a:gd name="T8" fmla="*/ 2822 w 3985"/>
              <a:gd name="T9" fmla="*/ 0 h 3619"/>
              <a:gd name="T10" fmla="*/ 2822 w 3985"/>
              <a:gd name="T11" fmla="*/ 0 h 3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smtClean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1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smtClean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4D4A5-761B-4C0E-825F-6DFAA45691F4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grpSp>
        <p:nvGrpSpPr>
          <p:cNvPr id="5128" name="Group 8" descr="crayon"/>
          <p:cNvGrpSpPr>
            <a:grpSpLocks/>
          </p:cNvGrpSpPr>
          <p:nvPr/>
        </p:nvGrpSpPr>
        <p:grpSpPr bwMode="auto">
          <a:xfrm>
            <a:off x="195274" y="234950"/>
            <a:ext cx="3787775" cy="1778000"/>
            <a:chOff x="123" y="148"/>
            <a:chExt cx="2386" cy="1120"/>
          </a:xfrm>
        </p:grpSpPr>
        <p:sp>
          <p:nvSpPr>
            <p:cNvPr id="5129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  <p:sp>
          <p:nvSpPr>
            <p:cNvPr id="5130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  <p:sp>
          <p:nvSpPr>
            <p:cNvPr id="5131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  <p:grpSp>
          <p:nvGrpSpPr>
            <p:cNvPr id="5132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5133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+mn-ea"/>
                  <a:cs typeface="+mn-cs"/>
                </a:endParaRPr>
              </a:p>
            </p:txBody>
          </p:sp>
          <p:sp>
            <p:nvSpPr>
              <p:cNvPr id="5134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+mn-ea"/>
                  <a:cs typeface="+mn-cs"/>
                </a:endParaRPr>
              </a:p>
            </p:txBody>
          </p:sp>
          <p:sp>
            <p:nvSpPr>
              <p:cNvPr id="5135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+mn-ea"/>
                  <a:cs typeface="+mn-cs"/>
                </a:endParaRPr>
              </a:p>
            </p:txBody>
          </p:sp>
          <p:sp>
            <p:nvSpPr>
              <p:cNvPr id="5136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+mn-ea"/>
                  <a:cs typeface="+mn-cs"/>
                </a:endParaRPr>
              </a:p>
            </p:txBody>
          </p:sp>
          <p:sp>
            <p:nvSpPr>
              <p:cNvPr id="5137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138" name="Group 18" descr="crayon"/>
          <p:cNvGrpSpPr>
            <a:grpSpLocks/>
          </p:cNvGrpSpPr>
          <p:nvPr/>
        </p:nvGrpSpPr>
        <p:grpSpPr bwMode="auto">
          <a:xfrm>
            <a:off x="7915275" y="4368822"/>
            <a:ext cx="742950" cy="1058863"/>
            <a:chOff x="4986" y="2752"/>
            <a:chExt cx="468" cy="667"/>
          </a:xfrm>
        </p:grpSpPr>
        <p:sp>
          <p:nvSpPr>
            <p:cNvPr id="5139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  <p:sp>
          <p:nvSpPr>
            <p:cNvPr id="5140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  <p:sp>
          <p:nvSpPr>
            <p:cNvPr id="5141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  <p:grpSp>
          <p:nvGrpSpPr>
            <p:cNvPr id="5142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5143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+mn-ea"/>
                  <a:cs typeface="+mn-cs"/>
                </a:endParaRPr>
              </a:p>
            </p:txBody>
          </p:sp>
          <p:sp>
            <p:nvSpPr>
              <p:cNvPr id="5144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+mn-ea"/>
                  <a:cs typeface="+mn-cs"/>
                </a:endParaRPr>
              </a:p>
            </p:txBody>
          </p:sp>
          <p:sp>
            <p:nvSpPr>
              <p:cNvPr id="5145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+mn-ea"/>
                  <a:cs typeface="+mn-cs"/>
                </a:endParaRPr>
              </a:p>
            </p:txBody>
          </p:sp>
          <p:sp>
            <p:nvSpPr>
              <p:cNvPr id="5146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+mn-ea"/>
                  <a:cs typeface="+mn-cs"/>
                </a:endParaRPr>
              </a:p>
            </p:txBody>
          </p:sp>
          <p:sp>
            <p:nvSpPr>
              <p:cNvPr id="5147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+mn-ea"/>
                  <a:cs typeface="+mn-cs"/>
                </a:endParaRPr>
              </a:p>
            </p:txBody>
          </p:sp>
        </p:grpSp>
      </p:grpSp>
      <p:sp>
        <p:nvSpPr>
          <p:cNvPr id="5148" name="Freeform 28"/>
          <p:cNvSpPr>
            <a:spLocks/>
          </p:cNvSpPr>
          <p:nvPr/>
        </p:nvSpPr>
        <p:spPr bwMode="auto">
          <a:xfrm>
            <a:off x="901702" y="5054622"/>
            <a:ext cx="6807200" cy="728663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149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32 h 240"/>
              <a:gd name="T2" fmla="*/ 280 w 560"/>
              <a:gd name="T3" fmla="*/ 144 h 240"/>
              <a:gd name="T4" fmla="*/ 448 w 560"/>
              <a:gd name="T5" fmla="*/ 16 h 240"/>
              <a:gd name="T6" fmla="*/ 560 w 560"/>
              <a:gd name="T7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519154"/>
      </p:ext>
    </p:extLst>
  </p:cSld>
  <p:clrMapOvr>
    <a:masterClrMapping/>
  </p:clrMapOvr>
  <p:transition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84B73-7D14-48BF-9BD0-90F111DEFE2B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23322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05F10-989B-4DC7-B7EB-0655DEA4890E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565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834CB-A74C-4CB6-A612-9066FA731518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92462"/>
      </p:ext>
    </p:extLst>
  </p:cSld>
  <p:clrMapOvr>
    <a:masterClrMapping/>
  </p:clrMapOvr>
  <p:transition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A46F2-FE5C-4DA0-BB15-6715C0905DDC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588025"/>
      </p:ext>
    </p:extLst>
  </p:cSld>
  <p:clrMapOvr>
    <a:masterClrMapping/>
  </p:clrMapOvr>
  <p:transition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F4443-98A8-44CE-B812-25EAC1EDA1D2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815476"/>
      </p:ext>
    </p:extLst>
  </p:cSld>
  <p:clrMapOvr>
    <a:masterClrMapping/>
  </p:clrMapOvr>
  <p:transition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7626A0-D4CD-43D8-9E77-E23C4BCF8651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542111"/>
      </p:ext>
    </p:extLst>
  </p:cSld>
  <p:clrMapOvr>
    <a:masterClrMapping/>
  </p:clrMapOvr>
  <p:transition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49F80-D041-4EEB-A507-3E1A2C2257AC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457295"/>
      </p:ext>
    </p:extLst>
  </p:cSld>
  <p:clrMapOvr>
    <a:masterClrMapping/>
  </p:clrMapOvr>
  <p:transition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E8A70-18B6-469A-B08B-17D4847D479C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393263"/>
      </p:ext>
    </p:extLst>
  </p:cSld>
  <p:clrMapOvr>
    <a:masterClrMapping/>
  </p:clrMapOvr>
  <p:transition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FBB15-7F2B-40DC-BCF6-1907D3D2500F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926061"/>
      </p:ext>
    </p:extLst>
  </p:cSld>
  <p:clrMapOvr>
    <a:masterClrMapping/>
  </p:clrMapOvr>
  <p:transition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3AF33-89CE-40CE-B59A-3768158F6230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199748"/>
      </p:ext>
    </p:extLst>
  </p:cSld>
  <p:clrMapOvr>
    <a:masterClrMapping/>
  </p:clrMapOvr>
  <p:transition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83883-7D90-4926-965C-DC21EDB7C509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457069"/>
      </p:ext>
    </p:extLst>
  </p:cSld>
  <p:clrMapOvr>
    <a:masterClrMapping/>
  </p:clrMapOvr>
  <p:transition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D1DE4-1348-4C27-9264-32833C9349D2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105674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BFD85-B56E-4619-B1E8-11B3227937B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031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3771900" cy="175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CA9AAD-68C5-4DC8-9139-E9A60990FD39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961292"/>
      </p:ext>
    </p:extLst>
  </p:cSld>
  <p:clrMapOvr>
    <a:masterClrMapping/>
  </p:clrMapOvr>
  <p:transition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BC98F-1DCA-40E7-8A73-024FD53C0B1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0BD00-4E91-4851-A4CD-1513DCE15C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4081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BC98F-1DCA-40E7-8A73-024FD53C0B1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0BD00-4E91-4851-A4CD-1513DCE15C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7417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BC98F-1DCA-40E7-8A73-024FD53C0B1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0BD00-4E91-4851-A4CD-1513DCE15C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0590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BC98F-1DCA-40E7-8A73-024FD53C0B1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0BD00-4E91-4851-A4CD-1513DCE15C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3272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BC98F-1DCA-40E7-8A73-024FD53C0B1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0BD00-4E91-4851-A4CD-1513DCE15C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0113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BC98F-1DCA-40E7-8A73-024FD53C0B1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0BD00-4E91-4851-A4CD-1513DCE15C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34614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BC98F-1DCA-40E7-8A73-024FD53C0B1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0BD00-4E91-4851-A4CD-1513DCE15C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7261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BC98F-1DCA-40E7-8A73-024FD53C0B1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0BD00-4E91-4851-A4CD-1513DCE15C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6533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BC98F-1DCA-40E7-8A73-024FD53C0B1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0BD00-4E91-4851-A4CD-1513DCE15C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468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hyperlink" Target="http://www.prezentr.com/?utm_source=templates&amp;utm_medium=presentation&amp;utm_campaign=free_downloads_2020" TargetMode="Externa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educatcarhou"/>
          <p:cNvPicPr>
            <a:picLocks noChangeAspect="1" noChangeArrowheads="1"/>
          </p:cNvPicPr>
          <p:nvPr/>
        </p:nvPicPr>
        <p:blipFill>
          <a:blip r:embed="rId13">
            <a:lum bright="-24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381000"/>
            <a:ext cx="6400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j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00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j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j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CCE45789-5AE5-4156-AA33-0E56C3422975}" type="slidenum">
              <a:rPr lang="en-GB">
                <a:solidFill>
                  <a:srgbClr val="FFFFFF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338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Monotype Sort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8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903 w 2903"/>
              <a:gd name="T1" fmla="*/ 433 h 3686"/>
              <a:gd name="T2" fmla="*/ 2565 w 2903"/>
              <a:gd name="T3" fmla="*/ 80 h 3686"/>
              <a:gd name="T4" fmla="*/ 2241 w 2903"/>
              <a:gd name="T5" fmla="*/ 0 h 3686"/>
              <a:gd name="T6" fmla="*/ 110 w 2903"/>
              <a:gd name="T7" fmla="*/ 2811 h 3686"/>
              <a:gd name="T8" fmla="*/ 110 w 2903"/>
              <a:gd name="T9" fmla="*/ 3228 h 3686"/>
              <a:gd name="T10" fmla="*/ 0 w 2903"/>
              <a:gd name="T11" fmla="*/ 3631 h 3686"/>
              <a:gd name="T12" fmla="*/ 72 w 2903"/>
              <a:gd name="T13" fmla="*/ 3686 h 3686"/>
              <a:gd name="T14" fmla="*/ 441 w 2903"/>
              <a:gd name="T15" fmla="*/ 3355 h 3686"/>
              <a:gd name="T16" fmla="*/ 740 w 2903"/>
              <a:gd name="T17" fmla="*/ 3228 h 3686"/>
              <a:gd name="T18" fmla="*/ 2903 w 2903"/>
              <a:gd name="T19" fmla="*/ 433 h 3686"/>
              <a:gd name="T20" fmla="*/ 2903 w 2903"/>
              <a:gd name="T21" fmla="*/ 433 h 3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6C9FE5-248A-49CD-8A09-F9A5970C70F8}" type="slidenum">
              <a:rPr lang="en-GB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104" name="Freeform 8"/>
          <p:cNvSpPr>
            <a:spLocks/>
          </p:cNvSpPr>
          <p:nvPr/>
        </p:nvSpPr>
        <p:spPr bwMode="auto">
          <a:xfrm rot="-3172564">
            <a:off x="7865274" y="24612"/>
            <a:ext cx="1165225" cy="2097087"/>
          </a:xfrm>
          <a:custGeom>
            <a:avLst/>
            <a:gdLst>
              <a:gd name="T0" fmla="*/ 2293 w 2911"/>
              <a:gd name="T1" fmla="*/ 0 h 3703"/>
              <a:gd name="T2" fmla="*/ 130 w 2911"/>
              <a:gd name="T3" fmla="*/ 2835 h 3703"/>
              <a:gd name="T4" fmla="*/ 131 w 2911"/>
              <a:gd name="T5" fmla="*/ 3201 h 3703"/>
              <a:gd name="T6" fmla="*/ 0 w 2911"/>
              <a:gd name="T7" fmla="*/ 3633 h 3703"/>
              <a:gd name="T8" fmla="*/ 50 w 2911"/>
              <a:gd name="T9" fmla="*/ 3703 h 3703"/>
              <a:gd name="T10" fmla="*/ 422 w 2911"/>
              <a:gd name="T11" fmla="*/ 3352 h 3703"/>
              <a:gd name="T12" fmla="*/ 763 w 2911"/>
              <a:gd name="T13" fmla="*/ 3220 h 3703"/>
              <a:gd name="T14" fmla="*/ 2911 w 2911"/>
              <a:gd name="T15" fmla="*/ 428 h 3703"/>
              <a:gd name="T16" fmla="*/ 2589 w 2911"/>
              <a:gd name="T17" fmla="*/ 96 h 3703"/>
              <a:gd name="T18" fmla="*/ 2293 w 2911"/>
              <a:gd name="T19" fmla="*/ 0 h 3703"/>
              <a:gd name="T20" fmla="*/ 2293 w 2911"/>
              <a:gd name="T21" fmla="*/ 0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105" name="Freeform 9" descr="crayon"/>
          <p:cNvSpPr>
            <a:spLocks/>
          </p:cNvSpPr>
          <p:nvPr/>
        </p:nvSpPr>
        <p:spPr bwMode="auto">
          <a:xfrm rot="-3172564">
            <a:off x="7831143" y="192089"/>
            <a:ext cx="1025525" cy="1571625"/>
          </a:xfrm>
          <a:custGeom>
            <a:avLst/>
            <a:gdLst>
              <a:gd name="T0" fmla="*/ 0 w 2561"/>
              <a:gd name="T1" fmla="*/ 2485 h 2777"/>
              <a:gd name="T2" fmla="*/ 432 w 2561"/>
              <a:gd name="T3" fmla="*/ 2553 h 2777"/>
              <a:gd name="T4" fmla="*/ 736 w 2561"/>
              <a:gd name="T5" fmla="*/ 2777 h 2777"/>
              <a:gd name="T6" fmla="*/ 2561 w 2561"/>
              <a:gd name="T7" fmla="*/ 399 h 2777"/>
              <a:gd name="T8" fmla="*/ 2118 w 2561"/>
              <a:gd name="T9" fmla="*/ 82 h 2777"/>
              <a:gd name="T10" fmla="*/ 1898 w 2561"/>
              <a:gd name="T11" fmla="*/ 0 h 2777"/>
              <a:gd name="T12" fmla="*/ 0 w 2561"/>
              <a:gd name="T13" fmla="*/ 2485 h 2777"/>
              <a:gd name="T14" fmla="*/ 0 w 2561"/>
              <a:gd name="T15" fmla="*/ 2485 h 2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4106" name="Group 10" descr="crayons"/>
          <p:cNvGrpSpPr>
            <a:grpSpLocks/>
          </p:cNvGrpSpPr>
          <p:nvPr/>
        </p:nvGrpSpPr>
        <p:grpSpPr bwMode="auto">
          <a:xfrm>
            <a:off x="7938" y="5867410"/>
            <a:ext cx="1287462" cy="919163"/>
            <a:chOff x="5" y="3490"/>
            <a:chExt cx="1124" cy="785"/>
          </a:xfrm>
        </p:grpSpPr>
        <p:sp>
          <p:nvSpPr>
            <p:cNvPr id="4107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587 w 2177"/>
                <a:gd name="T1" fmla="*/ 1260 h 1298"/>
                <a:gd name="T2" fmla="*/ 1420 w 2177"/>
                <a:gd name="T3" fmla="*/ 1106 h 1298"/>
                <a:gd name="T4" fmla="*/ 1331 w 2177"/>
                <a:gd name="T5" fmla="*/ 477 h 1298"/>
                <a:gd name="T6" fmla="*/ 2139 w 2177"/>
                <a:gd name="T7" fmla="*/ 330 h 1298"/>
                <a:gd name="T8" fmla="*/ 2177 w 2177"/>
                <a:gd name="T9" fmla="*/ 203 h 1298"/>
                <a:gd name="T10" fmla="*/ 2099 w 2177"/>
                <a:gd name="T11" fmla="*/ 100 h 1298"/>
                <a:gd name="T12" fmla="*/ 1276 w 2177"/>
                <a:gd name="T13" fmla="*/ 211 h 1298"/>
                <a:gd name="T14" fmla="*/ 1219 w 2177"/>
                <a:gd name="T15" fmla="*/ 32 h 1298"/>
                <a:gd name="T16" fmla="*/ 1085 w 2177"/>
                <a:gd name="T17" fmla="*/ 0 h 1298"/>
                <a:gd name="T18" fmla="*/ 958 w 2177"/>
                <a:gd name="T19" fmla="*/ 28 h 1298"/>
                <a:gd name="T20" fmla="*/ 888 w 2177"/>
                <a:gd name="T21" fmla="*/ 106 h 1298"/>
                <a:gd name="T22" fmla="*/ 937 w 2177"/>
                <a:gd name="T23" fmla="*/ 285 h 1298"/>
                <a:gd name="T24" fmla="*/ 660 w 2177"/>
                <a:gd name="T25" fmla="*/ 441 h 1298"/>
                <a:gd name="T26" fmla="*/ 983 w 2177"/>
                <a:gd name="T27" fmla="*/ 473 h 1298"/>
                <a:gd name="T28" fmla="*/ 1112 w 2177"/>
                <a:gd name="T29" fmla="*/ 889 h 1298"/>
                <a:gd name="T30" fmla="*/ 141 w 2177"/>
                <a:gd name="T31" fmla="*/ 469 h 1298"/>
                <a:gd name="T32" fmla="*/ 46 w 2177"/>
                <a:gd name="T33" fmla="*/ 509 h 1298"/>
                <a:gd name="T34" fmla="*/ 0 w 2177"/>
                <a:gd name="T35" fmla="*/ 636 h 1298"/>
                <a:gd name="T36" fmla="*/ 55 w 2177"/>
                <a:gd name="T37" fmla="*/ 779 h 1298"/>
                <a:gd name="T38" fmla="*/ 1139 w 2177"/>
                <a:gd name="T39" fmla="*/ 1288 h 1298"/>
                <a:gd name="T40" fmla="*/ 1378 w 2177"/>
                <a:gd name="T41" fmla="*/ 1256 h 1298"/>
                <a:gd name="T42" fmla="*/ 1570 w 2177"/>
                <a:gd name="T43" fmla="*/ 1298 h 1298"/>
                <a:gd name="T44" fmla="*/ 1587 w 2177"/>
                <a:gd name="T45" fmla="*/ 1260 h 1298"/>
                <a:gd name="T46" fmla="*/ 1587 w 2177"/>
                <a:gd name="T47" fmla="*/ 126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08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7 h 258"/>
                <a:gd name="T2" fmla="*/ 120 w 143"/>
                <a:gd name="T3" fmla="*/ 0 h 258"/>
                <a:gd name="T4" fmla="*/ 143 w 143"/>
                <a:gd name="T5" fmla="*/ 233 h 258"/>
                <a:gd name="T6" fmla="*/ 8 w 143"/>
                <a:gd name="T7" fmla="*/ 258 h 258"/>
                <a:gd name="T8" fmla="*/ 0 w 143"/>
                <a:gd name="T9" fmla="*/ 7 h 258"/>
                <a:gd name="T10" fmla="*/ 0 w 143"/>
                <a:gd name="T11" fmla="*/ 7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09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10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11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8 h 241"/>
                <a:gd name="T2" fmla="*/ 160 w 272"/>
                <a:gd name="T3" fmla="*/ 0 h 241"/>
                <a:gd name="T4" fmla="*/ 251 w 272"/>
                <a:gd name="T5" fmla="*/ 36 h 241"/>
                <a:gd name="T6" fmla="*/ 272 w 272"/>
                <a:gd name="T7" fmla="*/ 139 h 241"/>
                <a:gd name="T8" fmla="*/ 164 w 272"/>
                <a:gd name="T9" fmla="*/ 146 h 241"/>
                <a:gd name="T10" fmla="*/ 32 w 272"/>
                <a:gd name="T11" fmla="*/ 241 h 241"/>
                <a:gd name="T12" fmla="*/ 0 w 272"/>
                <a:gd name="T13" fmla="*/ 28 h 241"/>
                <a:gd name="T14" fmla="*/ 0 w 272"/>
                <a:gd name="T15" fmla="*/ 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12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52 w 152"/>
                <a:gd name="T1" fmla="*/ 4 h 224"/>
                <a:gd name="T2" fmla="*/ 152 w 152"/>
                <a:gd name="T3" fmla="*/ 224 h 224"/>
                <a:gd name="T4" fmla="*/ 0 w 152"/>
                <a:gd name="T5" fmla="*/ 8 h 224"/>
                <a:gd name="T6" fmla="*/ 72 w 152"/>
                <a:gd name="T7" fmla="*/ 0 h 224"/>
                <a:gd name="T8" fmla="*/ 152 w 152"/>
                <a:gd name="T9" fmla="*/ 4 h 224"/>
                <a:gd name="T10" fmla="*/ 152 w 152"/>
                <a:gd name="T11" fmla="*/ 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13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80 h 764"/>
                <a:gd name="T2" fmla="*/ 87 w 386"/>
                <a:gd name="T3" fmla="*/ 0 h 764"/>
                <a:gd name="T4" fmla="*/ 232 w 386"/>
                <a:gd name="T5" fmla="*/ 6 h 764"/>
                <a:gd name="T6" fmla="*/ 386 w 386"/>
                <a:gd name="T7" fmla="*/ 764 h 764"/>
                <a:gd name="T8" fmla="*/ 279 w 386"/>
                <a:gd name="T9" fmla="*/ 720 h 764"/>
                <a:gd name="T10" fmla="*/ 152 w 386"/>
                <a:gd name="T11" fmla="*/ 677 h 764"/>
                <a:gd name="T12" fmla="*/ 0 w 386"/>
                <a:gd name="T13" fmla="*/ 80 h 764"/>
                <a:gd name="T14" fmla="*/ 0 w 386"/>
                <a:gd name="T15" fmla="*/ 8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14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692 w 728"/>
                <a:gd name="T1" fmla="*/ 0 h 348"/>
                <a:gd name="T2" fmla="*/ 0 w 728"/>
                <a:gd name="T3" fmla="*/ 106 h 348"/>
                <a:gd name="T4" fmla="*/ 28 w 728"/>
                <a:gd name="T5" fmla="*/ 348 h 348"/>
                <a:gd name="T6" fmla="*/ 715 w 728"/>
                <a:gd name="T7" fmla="*/ 237 h 348"/>
                <a:gd name="T8" fmla="*/ 728 w 728"/>
                <a:gd name="T9" fmla="*/ 43 h 348"/>
                <a:gd name="T10" fmla="*/ 692 w 728"/>
                <a:gd name="T11" fmla="*/ 0 h 348"/>
                <a:gd name="T12" fmla="*/ 692 w 728"/>
                <a:gd name="T1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15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72 w 312"/>
                <a:gd name="T1" fmla="*/ 0 h 135"/>
                <a:gd name="T2" fmla="*/ 0 w 312"/>
                <a:gd name="T3" fmla="*/ 78 h 135"/>
                <a:gd name="T4" fmla="*/ 312 w 312"/>
                <a:gd name="T5" fmla="*/ 135 h 135"/>
                <a:gd name="T6" fmla="*/ 272 w 312"/>
                <a:gd name="T7" fmla="*/ 0 h 135"/>
                <a:gd name="T8" fmla="*/ 272 w 312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4116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4117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4118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07 h 175"/>
                    <a:gd name="T2" fmla="*/ 114 w 313"/>
                    <a:gd name="T3" fmla="*/ 10 h 175"/>
                    <a:gd name="T4" fmla="*/ 213 w 313"/>
                    <a:gd name="T5" fmla="*/ 0 h 175"/>
                    <a:gd name="T6" fmla="*/ 292 w 313"/>
                    <a:gd name="T7" fmla="*/ 27 h 175"/>
                    <a:gd name="T8" fmla="*/ 313 w 313"/>
                    <a:gd name="T9" fmla="*/ 91 h 175"/>
                    <a:gd name="T10" fmla="*/ 167 w 313"/>
                    <a:gd name="T11" fmla="*/ 67 h 175"/>
                    <a:gd name="T12" fmla="*/ 74 w 313"/>
                    <a:gd name="T13" fmla="*/ 101 h 175"/>
                    <a:gd name="T14" fmla="*/ 13 w 313"/>
                    <a:gd name="T15" fmla="*/ 175 h 175"/>
                    <a:gd name="T16" fmla="*/ 0 w 313"/>
                    <a:gd name="T17" fmla="*/ 107 h 175"/>
                    <a:gd name="T18" fmla="*/ 0 w 313"/>
                    <a:gd name="T19" fmla="*/ 107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19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40 h 266"/>
                    <a:gd name="T2" fmla="*/ 160 w 230"/>
                    <a:gd name="T3" fmla="*/ 266 h 266"/>
                    <a:gd name="T4" fmla="*/ 230 w 230"/>
                    <a:gd name="T5" fmla="*/ 251 h 266"/>
                    <a:gd name="T6" fmla="*/ 223 w 230"/>
                    <a:gd name="T7" fmla="*/ 17 h 266"/>
                    <a:gd name="T8" fmla="*/ 166 w 230"/>
                    <a:gd name="T9" fmla="*/ 0 h 266"/>
                    <a:gd name="T10" fmla="*/ 179 w 230"/>
                    <a:gd name="T11" fmla="*/ 197 h 266"/>
                    <a:gd name="T12" fmla="*/ 71 w 230"/>
                    <a:gd name="T13" fmla="*/ 4 h 266"/>
                    <a:gd name="T14" fmla="*/ 0 w 230"/>
                    <a:gd name="T15" fmla="*/ 40 h 266"/>
                    <a:gd name="T16" fmla="*/ 0 w 230"/>
                    <a:gd name="T17" fmla="*/ 4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20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9 h 234"/>
                    <a:gd name="T2" fmla="*/ 36 w 87"/>
                    <a:gd name="T3" fmla="*/ 93 h 234"/>
                    <a:gd name="T4" fmla="*/ 44 w 87"/>
                    <a:gd name="T5" fmla="*/ 154 h 234"/>
                    <a:gd name="T6" fmla="*/ 27 w 87"/>
                    <a:gd name="T7" fmla="*/ 234 h 234"/>
                    <a:gd name="T8" fmla="*/ 80 w 87"/>
                    <a:gd name="T9" fmla="*/ 220 h 234"/>
                    <a:gd name="T10" fmla="*/ 87 w 87"/>
                    <a:gd name="T11" fmla="*/ 116 h 234"/>
                    <a:gd name="T12" fmla="*/ 46 w 87"/>
                    <a:gd name="T13" fmla="*/ 0 h 234"/>
                    <a:gd name="T14" fmla="*/ 0 w 87"/>
                    <a:gd name="T15" fmla="*/ 19 h 234"/>
                    <a:gd name="T16" fmla="*/ 0 w 87"/>
                    <a:gd name="T17" fmla="*/ 1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121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4 w 213"/>
                  <a:gd name="T1" fmla="*/ 0 h 478"/>
                  <a:gd name="T2" fmla="*/ 91 w 213"/>
                  <a:gd name="T3" fmla="*/ 25 h 478"/>
                  <a:gd name="T4" fmla="*/ 80 w 213"/>
                  <a:gd name="T5" fmla="*/ 192 h 478"/>
                  <a:gd name="T6" fmla="*/ 106 w 213"/>
                  <a:gd name="T7" fmla="*/ 327 h 478"/>
                  <a:gd name="T8" fmla="*/ 213 w 213"/>
                  <a:gd name="T9" fmla="*/ 451 h 478"/>
                  <a:gd name="T10" fmla="*/ 97 w 213"/>
                  <a:gd name="T11" fmla="*/ 478 h 478"/>
                  <a:gd name="T12" fmla="*/ 30 w 213"/>
                  <a:gd name="T13" fmla="*/ 344 h 478"/>
                  <a:gd name="T14" fmla="*/ 0 w 213"/>
                  <a:gd name="T15" fmla="*/ 57 h 478"/>
                  <a:gd name="T16" fmla="*/ 24 w 213"/>
                  <a:gd name="T17" fmla="*/ 0 h 478"/>
                  <a:gd name="T18" fmla="*/ 24 w 213"/>
                  <a:gd name="T19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124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4125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10 w 150"/>
                    <a:gd name="T1" fmla="*/ 0 h 173"/>
                    <a:gd name="T2" fmla="*/ 40 w 150"/>
                    <a:gd name="T3" fmla="*/ 66 h 173"/>
                    <a:gd name="T4" fmla="*/ 0 w 150"/>
                    <a:gd name="T5" fmla="*/ 173 h 173"/>
                    <a:gd name="T6" fmla="*/ 80 w 150"/>
                    <a:gd name="T7" fmla="*/ 160 h 173"/>
                    <a:gd name="T8" fmla="*/ 103 w 150"/>
                    <a:gd name="T9" fmla="*/ 84 h 173"/>
                    <a:gd name="T10" fmla="*/ 150 w 150"/>
                    <a:gd name="T11" fmla="*/ 27 h 173"/>
                    <a:gd name="T12" fmla="*/ 110 w 150"/>
                    <a:gd name="T13" fmla="*/ 0 h 173"/>
                    <a:gd name="T14" fmla="*/ 110 w 150"/>
                    <a:gd name="T15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26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56 w 1684"/>
                    <a:gd name="T1" fmla="*/ 0 h 880"/>
                    <a:gd name="T2" fmla="*/ 63 w 1684"/>
                    <a:gd name="T3" fmla="*/ 52 h 880"/>
                    <a:gd name="T4" fmla="*/ 0 w 1684"/>
                    <a:gd name="T5" fmla="*/ 208 h 880"/>
                    <a:gd name="T6" fmla="*/ 67 w 1684"/>
                    <a:gd name="T7" fmla="*/ 358 h 880"/>
                    <a:gd name="T8" fmla="*/ 1182 w 1684"/>
                    <a:gd name="T9" fmla="*/ 867 h 880"/>
                    <a:gd name="T10" fmla="*/ 1422 w 1684"/>
                    <a:gd name="T11" fmla="*/ 835 h 880"/>
                    <a:gd name="T12" fmla="*/ 1616 w 1684"/>
                    <a:gd name="T13" fmla="*/ 880 h 880"/>
                    <a:gd name="T14" fmla="*/ 1684 w 1684"/>
                    <a:gd name="T15" fmla="*/ 808 h 880"/>
                    <a:gd name="T16" fmla="*/ 1502 w 1684"/>
                    <a:gd name="T17" fmla="*/ 664 h 880"/>
                    <a:gd name="T18" fmla="*/ 1428 w 1684"/>
                    <a:gd name="T19" fmla="*/ 512 h 880"/>
                    <a:gd name="T20" fmla="*/ 1369 w 1684"/>
                    <a:gd name="T21" fmla="*/ 527 h 880"/>
                    <a:gd name="T22" fmla="*/ 1439 w 1684"/>
                    <a:gd name="T23" fmla="*/ 664 h 880"/>
                    <a:gd name="T24" fmla="*/ 1578 w 1684"/>
                    <a:gd name="T25" fmla="*/ 810 h 880"/>
                    <a:gd name="T26" fmla="*/ 1413 w 1684"/>
                    <a:gd name="T27" fmla="*/ 787 h 880"/>
                    <a:gd name="T28" fmla="*/ 1219 w 1684"/>
                    <a:gd name="T29" fmla="*/ 814 h 880"/>
                    <a:gd name="T30" fmla="*/ 1255 w 1684"/>
                    <a:gd name="T31" fmla="*/ 650 h 880"/>
                    <a:gd name="T32" fmla="*/ 1338 w 1684"/>
                    <a:gd name="T33" fmla="*/ 538 h 880"/>
                    <a:gd name="T34" fmla="*/ 1241 w 1684"/>
                    <a:gd name="T35" fmla="*/ 552 h 880"/>
                    <a:gd name="T36" fmla="*/ 1165 w 1684"/>
                    <a:gd name="T37" fmla="*/ 658 h 880"/>
                    <a:gd name="T38" fmla="*/ 1139 w 1684"/>
                    <a:gd name="T39" fmla="*/ 791 h 880"/>
                    <a:gd name="T40" fmla="*/ 107 w 1684"/>
                    <a:gd name="T41" fmla="*/ 310 h 880"/>
                    <a:gd name="T42" fmla="*/ 80 w 1684"/>
                    <a:gd name="T43" fmla="*/ 215 h 880"/>
                    <a:gd name="T44" fmla="*/ 103 w 1684"/>
                    <a:gd name="T45" fmla="*/ 95 h 880"/>
                    <a:gd name="T46" fmla="*/ 217 w 1684"/>
                    <a:gd name="T47" fmla="*/ 0 h 880"/>
                    <a:gd name="T48" fmla="*/ 156 w 1684"/>
                    <a:gd name="T49" fmla="*/ 0 h 880"/>
                    <a:gd name="T50" fmla="*/ 156 w 1684"/>
                    <a:gd name="T51" fmla="*/ 0 h 8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27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16 w 160"/>
                    <a:gd name="T1" fmla="*/ 0 h 335"/>
                    <a:gd name="T2" fmla="*/ 19 w 160"/>
                    <a:gd name="T3" fmla="*/ 106 h 335"/>
                    <a:gd name="T4" fmla="*/ 0 w 160"/>
                    <a:gd name="T5" fmla="*/ 230 h 335"/>
                    <a:gd name="T6" fmla="*/ 33 w 160"/>
                    <a:gd name="T7" fmla="*/ 314 h 335"/>
                    <a:gd name="T8" fmla="*/ 94 w 160"/>
                    <a:gd name="T9" fmla="*/ 335 h 335"/>
                    <a:gd name="T10" fmla="*/ 76 w 160"/>
                    <a:gd name="T11" fmla="*/ 154 h 335"/>
                    <a:gd name="T12" fmla="*/ 160 w 160"/>
                    <a:gd name="T13" fmla="*/ 17 h 335"/>
                    <a:gd name="T14" fmla="*/ 116 w 160"/>
                    <a:gd name="T15" fmla="*/ 0 h 335"/>
                    <a:gd name="T16" fmla="*/ 116 w 160"/>
                    <a:gd name="T17" fmla="*/ 0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28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18 w 642"/>
                    <a:gd name="T1" fmla="*/ 896 h 1188"/>
                    <a:gd name="T2" fmla="*/ 0 w 642"/>
                    <a:gd name="T3" fmla="*/ 124 h 1188"/>
                    <a:gd name="T4" fmla="*/ 81 w 642"/>
                    <a:gd name="T5" fmla="*/ 38 h 1188"/>
                    <a:gd name="T6" fmla="*/ 258 w 642"/>
                    <a:gd name="T7" fmla="*/ 0 h 1188"/>
                    <a:gd name="T8" fmla="*/ 399 w 642"/>
                    <a:gd name="T9" fmla="*/ 57 h 1188"/>
                    <a:gd name="T10" fmla="*/ 642 w 642"/>
                    <a:gd name="T11" fmla="*/ 1188 h 1188"/>
                    <a:gd name="T12" fmla="*/ 555 w 642"/>
                    <a:gd name="T13" fmla="*/ 1091 h 1188"/>
                    <a:gd name="T14" fmla="*/ 355 w 642"/>
                    <a:gd name="T15" fmla="*/ 97 h 1188"/>
                    <a:gd name="T16" fmla="*/ 226 w 642"/>
                    <a:gd name="T17" fmla="*/ 61 h 1188"/>
                    <a:gd name="T18" fmla="*/ 119 w 642"/>
                    <a:gd name="T19" fmla="*/ 74 h 1188"/>
                    <a:gd name="T20" fmla="*/ 76 w 642"/>
                    <a:gd name="T21" fmla="*/ 141 h 1188"/>
                    <a:gd name="T22" fmla="*/ 306 w 642"/>
                    <a:gd name="T23" fmla="*/ 924 h 1188"/>
                    <a:gd name="T24" fmla="*/ 218 w 642"/>
                    <a:gd name="T25" fmla="*/ 896 h 1188"/>
                    <a:gd name="T26" fmla="*/ 218 w 642"/>
                    <a:gd name="T27" fmla="*/ 896 h 1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29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7 h 504"/>
                    <a:gd name="T2" fmla="*/ 76 w 192"/>
                    <a:gd name="T3" fmla="*/ 194 h 504"/>
                    <a:gd name="T4" fmla="*/ 113 w 192"/>
                    <a:gd name="T5" fmla="*/ 318 h 504"/>
                    <a:gd name="T6" fmla="*/ 116 w 192"/>
                    <a:gd name="T7" fmla="*/ 504 h 504"/>
                    <a:gd name="T8" fmla="*/ 192 w 192"/>
                    <a:gd name="T9" fmla="*/ 504 h 504"/>
                    <a:gd name="T10" fmla="*/ 187 w 192"/>
                    <a:gd name="T11" fmla="*/ 360 h 504"/>
                    <a:gd name="T12" fmla="*/ 162 w 192"/>
                    <a:gd name="T13" fmla="*/ 208 h 504"/>
                    <a:gd name="T14" fmla="*/ 99 w 192"/>
                    <a:gd name="T15" fmla="*/ 59 h 504"/>
                    <a:gd name="T16" fmla="*/ 63 w 192"/>
                    <a:gd name="T17" fmla="*/ 0 h 504"/>
                    <a:gd name="T18" fmla="*/ 0 w 192"/>
                    <a:gd name="T19" fmla="*/ 27 h 504"/>
                    <a:gd name="T20" fmla="*/ 0 w 192"/>
                    <a:gd name="T21" fmla="*/ 27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30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97 w 390"/>
                    <a:gd name="T1" fmla="*/ 0 h 269"/>
                    <a:gd name="T2" fmla="*/ 257 w 390"/>
                    <a:gd name="T3" fmla="*/ 17 h 269"/>
                    <a:gd name="T4" fmla="*/ 253 w 390"/>
                    <a:gd name="T5" fmla="*/ 66 h 269"/>
                    <a:gd name="T6" fmla="*/ 0 w 390"/>
                    <a:gd name="T7" fmla="*/ 169 h 269"/>
                    <a:gd name="T8" fmla="*/ 0 w 390"/>
                    <a:gd name="T9" fmla="*/ 222 h 269"/>
                    <a:gd name="T10" fmla="*/ 284 w 390"/>
                    <a:gd name="T11" fmla="*/ 226 h 269"/>
                    <a:gd name="T12" fmla="*/ 320 w 390"/>
                    <a:gd name="T13" fmla="*/ 269 h 269"/>
                    <a:gd name="T14" fmla="*/ 390 w 390"/>
                    <a:gd name="T15" fmla="*/ 266 h 269"/>
                    <a:gd name="T16" fmla="*/ 383 w 390"/>
                    <a:gd name="T17" fmla="*/ 190 h 269"/>
                    <a:gd name="T18" fmla="*/ 116 w 390"/>
                    <a:gd name="T19" fmla="*/ 176 h 269"/>
                    <a:gd name="T20" fmla="*/ 333 w 390"/>
                    <a:gd name="T21" fmla="*/ 89 h 269"/>
                    <a:gd name="T22" fmla="*/ 297 w 390"/>
                    <a:gd name="T23" fmla="*/ 0 h 269"/>
                    <a:gd name="T24" fmla="*/ 297 w 390"/>
                    <a:gd name="T25" fmla="*/ 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31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31 h 424"/>
                    <a:gd name="T2" fmla="*/ 863 w 941"/>
                    <a:gd name="T3" fmla="*/ 0 h 424"/>
                    <a:gd name="T4" fmla="*/ 926 w 941"/>
                    <a:gd name="T5" fmla="*/ 78 h 424"/>
                    <a:gd name="T6" fmla="*/ 941 w 941"/>
                    <a:gd name="T7" fmla="*/ 181 h 424"/>
                    <a:gd name="T8" fmla="*/ 903 w 941"/>
                    <a:gd name="T9" fmla="*/ 282 h 424"/>
                    <a:gd name="T10" fmla="*/ 57 w 941"/>
                    <a:gd name="T11" fmla="*/ 424 h 424"/>
                    <a:gd name="T12" fmla="*/ 53 w 941"/>
                    <a:gd name="T13" fmla="*/ 384 h 424"/>
                    <a:gd name="T14" fmla="*/ 863 w 941"/>
                    <a:gd name="T15" fmla="*/ 242 h 424"/>
                    <a:gd name="T16" fmla="*/ 893 w 941"/>
                    <a:gd name="T17" fmla="*/ 145 h 424"/>
                    <a:gd name="T18" fmla="*/ 840 w 941"/>
                    <a:gd name="T19" fmla="*/ 57 h 424"/>
                    <a:gd name="T20" fmla="*/ 0 w 941"/>
                    <a:gd name="T21" fmla="*/ 185 h 424"/>
                    <a:gd name="T22" fmla="*/ 0 w 941"/>
                    <a:gd name="T23" fmla="*/ 131 h 424"/>
                    <a:gd name="T24" fmla="*/ 0 w 941"/>
                    <a:gd name="T25" fmla="*/ 131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32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26 h 173"/>
                    <a:gd name="T2" fmla="*/ 66 w 488"/>
                    <a:gd name="T3" fmla="*/ 173 h 173"/>
                    <a:gd name="T4" fmla="*/ 222 w 488"/>
                    <a:gd name="T5" fmla="*/ 166 h 173"/>
                    <a:gd name="T6" fmla="*/ 418 w 488"/>
                    <a:gd name="T7" fmla="*/ 116 h 173"/>
                    <a:gd name="T8" fmla="*/ 488 w 488"/>
                    <a:gd name="T9" fmla="*/ 42 h 173"/>
                    <a:gd name="T10" fmla="*/ 443 w 488"/>
                    <a:gd name="T11" fmla="*/ 2 h 173"/>
                    <a:gd name="T12" fmla="*/ 253 w 488"/>
                    <a:gd name="T13" fmla="*/ 0 h 173"/>
                    <a:gd name="T14" fmla="*/ 110 w 488"/>
                    <a:gd name="T15" fmla="*/ 12 h 173"/>
                    <a:gd name="T16" fmla="*/ 15 w 488"/>
                    <a:gd name="T17" fmla="*/ 76 h 173"/>
                    <a:gd name="T18" fmla="*/ 112 w 488"/>
                    <a:gd name="T19" fmla="*/ 95 h 173"/>
                    <a:gd name="T20" fmla="*/ 275 w 488"/>
                    <a:gd name="T21" fmla="*/ 53 h 173"/>
                    <a:gd name="T22" fmla="*/ 416 w 488"/>
                    <a:gd name="T23" fmla="*/ 53 h 173"/>
                    <a:gd name="T24" fmla="*/ 268 w 488"/>
                    <a:gd name="T25" fmla="*/ 110 h 173"/>
                    <a:gd name="T26" fmla="*/ 142 w 488"/>
                    <a:gd name="T27" fmla="*/ 126 h 173"/>
                    <a:gd name="T28" fmla="*/ 0 w 488"/>
                    <a:gd name="T29" fmla="*/ 126 h 173"/>
                    <a:gd name="T30" fmla="*/ 0 w 488"/>
                    <a:gd name="T31" fmla="*/ 126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4133" name="Group 37"/>
          <p:cNvGrpSpPr>
            <a:grpSpLocks/>
          </p:cNvGrpSpPr>
          <p:nvPr/>
        </p:nvGrpSpPr>
        <p:grpSpPr bwMode="auto">
          <a:xfrm>
            <a:off x="8680455" y="2116148"/>
            <a:ext cx="385763" cy="4308475"/>
            <a:chOff x="5468" y="1333"/>
            <a:chExt cx="243" cy="2714"/>
          </a:xfrm>
        </p:grpSpPr>
        <p:sp>
          <p:nvSpPr>
            <p:cNvPr id="4134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35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</p:grpSp>
      <p:grpSp>
        <p:nvGrpSpPr>
          <p:cNvPr id="413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41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4138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123 w 245"/>
                  <a:gd name="T1" fmla="*/ 9 h 806"/>
                  <a:gd name="T2" fmla="*/ 131 w 245"/>
                  <a:gd name="T3" fmla="*/ 342 h 806"/>
                  <a:gd name="T4" fmla="*/ 0 w 245"/>
                  <a:gd name="T5" fmla="*/ 806 h 806"/>
                  <a:gd name="T6" fmla="*/ 79 w 245"/>
                  <a:gd name="T7" fmla="*/ 789 h 806"/>
                  <a:gd name="T8" fmla="*/ 218 w 245"/>
                  <a:gd name="T9" fmla="*/ 376 h 806"/>
                  <a:gd name="T10" fmla="*/ 245 w 245"/>
                  <a:gd name="T11" fmla="*/ 0 h 806"/>
                  <a:gd name="T12" fmla="*/ 123 w 245"/>
                  <a:gd name="T13" fmla="*/ 9 h 806"/>
                  <a:gd name="T14" fmla="*/ 123 w 245"/>
                  <a:gd name="T15" fmla="*/ 9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139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4140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298 w 604"/>
                    <a:gd name="T3" fmla="*/ 184 h 349"/>
                    <a:gd name="T4" fmla="*/ 500 w 604"/>
                    <a:gd name="T5" fmla="*/ 349 h 349"/>
                    <a:gd name="T6" fmla="*/ 604 w 604"/>
                    <a:gd name="T7" fmla="*/ 140 h 349"/>
                    <a:gd name="T8" fmla="*/ 359 w 604"/>
                    <a:gd name="T9" fmla="*/ 9 h 349"/>
                    <a:gd name="T10" fmla="*/ 464 w 604"/>
                    <a:gd name="T11" fmla="*/ 184 h 349"/>
                    <a:gd name="T12" fmla="*/ 131 w 604"/>
                    <a:gd name="T13" fmla="*/ 17 h 349"/>
                    <a:gd name="T14" fmla="*/ 0 w 604"/>
                    <a:gd name="T15" fmla="*/ 0 h 349"/>
                    <a:gd name="T16" fmla="*/ 0 w 604"/>
                    <a:gd name="T17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1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741 w 1064"/>
                    <a:gd name="T1" fmla="*/ 129 h 1230"/>
                    <a:gd name="T2" fmla="*/ 485 w 1064"/>
                    <a:gd name="T3" fmla="*/ 352 h 1230"/>
                    <a:gd name="T4" fmla="*/ 163 w 1064"/>
                    <a:gd name="T5" fmla="*/ 762 h 1230"/>
                    <a:gd name="T6" fmla="*/ 0 w 1064"/>
                    <a:gd name="T7" fmla="*/ 1101 h 1230"/>
                    <a:gd name="T8" fmla="*/ 59 w 1064"/>
                    <a:gd name="T9" fmla="*/ 1230 h 1230"/>
                    <a:gd name="T10" fmla="*/ 262 w 1064"/>
                    <a:gd name="T11" fmla="*/ 1201 h 1230"/>
                    <a:gd name="T12" fmla="*/ 578 w 1064"/>
                    <a:gd name="T13" fmla="*/ 914 h 1230"/>
                    <a:gd name="T14" fmla="*/ 876 w 1064"/>
                    <a:gd name="T15" fmla="*/ 534 h 1230"/>
                    <a:gd name="T16" fmla="*/ 1034 w 1064"/>
                    <a:gd name="T17" fmla="*/ 270 h 1230"/>
                    <a:gd name="T18" fmla="*/ 1064 w 1064"/>
                    <a:gd name="T19" fmla="*/ 84 h 1230"/>
                    <a:gd name="T20" fmla="*/ 977 w 1064"/>
                    <a:gd name="T21" fmla="*/ 0 h 1230"/>
                    <a:gd name="T22" fmla="*/ 836 w 1064"/>
                    <a:gd name="T23" fmla="*/ 65 h 1230"/>
                    <a:gd name="T24" fmla="*/ 969 w 1064"/>
                    <a:gd name="T25" fmla="*/ 107 h 1230"/>
                    <a:gd name="T26" fmla="*/ 876 w 1064"/>
                    <a:gd name="T27" fmla="*/ 352 h 1230"/>
                    <a:gd name="T28" fmla="*/ 690 w 1064"/>
                    <a:gd name="T29" fmla="*/ 656 h 1230"/>
                    <a:gd name="T30" fmla="*/ 350 w 1064"/>
                    <a:gd name="T31" fmla="*/ 1008 h 1230"/>
                    <a:gd name="T32" fmla="*/ 116 w 1064"/>
                    <a:gd name="T33" fmla="*/ 1114 h 1230"/>
                    <a:gd name="T34" fmla="*/ 135 w 1064"/>
                    <a:gd name="T35" fmla="*/ 943 h 1230"/>
                    <a:gd name="T36" fmla="*/ 437 w 1064"/>
                    <a:gd name="T37" fmla="*/ 504 h 1230"/>
                    <a:gd name="T38" fmla="*/ 831 w 1064"/>
                    <a:gd name="T39" fmla="*/ 118 h 1230"/>
                    <a:gd name="T40" fmla="*/ 741 w 1064"/>
                    <a:gd name="T41" fmla="*/ 129 h 1230"/>
                    <a:gd name="T42" fmla="*/ 741 w 1064"/>
                    <a:gd name="T43" fmla="*/ 129 h 1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2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1941 w 2002"/>
                    <a:gd name="T1" fmla="*/ 0 h 2521"/>
                    <a:gd name="T2" fmla="*/ 0 w 2002"/>
                    <a:gd name="T3" fmla="*/ 2521 h 2521"/>
                    <a:gd name="T4" fmla="*/ 192 w 2002"/>
                    <a:gd name="T5" fmla="*/ 2450 h 2521"/>
                    <a:gd name="T6" fmla="*/ 2002 w 2002"/>
                    <a:gd name="T7" fmla="*/ 61 h 2521"/>
                    <a:gd name="T8" fmla="*/ 1941 w 2002"/>
                    <a:gd name="T9" fmla="*/ 0 h 2521"/>
                    <a:gd name="T10" fmla="*/ 1941 w 2002"/>
                    <a:gd name="T11" fmla="*/ 0 h 2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3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95 w 3007"/>
                    <a:gd name="T1" fmla="*/ 2844 h 3771"/>
                    <a:gd name="T2" fmla="*/ 394 w 3007"/>
                    <a:gd name="T3" fmla="*/ 2834 h 3771"/>
                    <a:gd name="T4" fmla="*/ 821 w 3007"/>
                    <a:gd name="T5" fmla="*/ 3009 h 3771"/>
                    <a:gd name="T6" fmla="*/ 681 w 3007"/>
                    <a:gd name="T7" fmla="*/ 2817 h 3771"/>
                    <a:gd name="T8" fmla="*/ 367 w 3007"/>
                    <a:gd name="T9" fmla="*/ 2703 h 3771"/>
                    <a:gd name="T10" fmla="*/ 637 w 3007"/>
                    <a:gd name="T11" fmla="*/ 2720 h 3771"/>
                    <a:gd name="T12" fmla="*/ 979 w 3007"/>
                    <a:gd name="T13" fmla="*/ 2870 h 3771"/>
                    <a:gd name="T14" fmla="*/ 2859 w 3007"/>
                    <a:gd name="T15" fmla="*/ 420 h 3771"/>
                    <a:gd name="T16" fmla="*/ 2578 w 3007"/>
                    <a:gd name="T17" fmla="*/ 148 h 3771"/>
                    <a:gd name="T18" fmla="*/ 2308 w 3007"/>
                    <a:gd name="T19" fmla="*/ 0 h 3771"/>
                    <a:gd name="T20" fmla="*/ 2692 w 3007"/>
                    <a:gd name="T21" fmla="*/ 78 h 3771"/>
                    <a:gd name="T22" fmla="*/ 3007 w 3007"/>
                    <a:gd name="T23" fmla="*/ 428 h 3771"/>
                    <a:gd name="T24" fmla="*/ 831 w 3007"/>
                    <a:gd name="T25" fmla="*/ 3273 h 3771"/>
                    <a:gd name="T26" fmla="*/ 481 w 3007"/>
                    <a:gd name="T27" fmla="*/ 3412 h 3771"/>
                    <a:gd name="T28" fmla="*/ 105 w 3007"/>
                    <a:gd name="T29" fmla="*/ 3771 h 3771"/>
                    <a:gd name="T30" fmla="*/ 0 w 3007"/>
                    <a:gd name="T31" fmla="*/ 3667 h 3771"/>
                    <a:gd name="T32" fmla="*/ 131 w 3007"/>
                    <a:gd name="T33" fmla="*/ 3631 h 3771"/>
                    <a:gd name="T34" fmla="*/ 376 w 3007"/>
                    <a:gd name="T35" fmla="*/ 3385 h 3771"/>
                    <a:gd name="T36" fmla="*/ 165 w 3007"/>
                    <a:gd name="T37" fmla="*/ 3273 h 3771"/>
                    <a:gd name="T38" fmla="*/ 165 w 3007"/>
                    <a:gd name="T39" fmla="*/ 3176 h 3771"/>
                    <a:gd name="T40" fmla="*/ 411 w 3007"/>
                    <a:gd name="T41" fmla="*/ 3298 h 3771"/>
                    <a:gd name="T42" fmla="*/ 411 w 3007"/>
                    <a:gd name="T43" fmla="*/ 3186 h 3771"/>
                    <a:gd name="T44" fmla="*/ 603 w 3007"/>
                    <a:gd name="T45" fmla="*/ 3220 h 3771"/>
                    <a:gd name="T46" fmla="*/ 428 w 3007"/>
                    <a:gd name="T47" fmla="*/ 3079 h 3771"/>
                    <a:gd name="T48" fmla="*/ 629 w 3007"/>
                    <a:gd name="T49" fmla="*/ 3062 h 3771"/>
                    <a:gd name="T50" fmla="*/ 95 w 3007"/>
                    <a:gd name="T51" fmla="*/ 2844 h 3771"/>
                    <a:gd name="T52" fmla="*/ 95 w 3007"/>
                    <a:gd name="T53" fmla="*/ 2844 h 3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4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80 h 342"/>
                    <a:gd name="T2" fmla="*/ 255 w 673"/>
                    <a:gd name="T3" fmla="*/ 106 h 342"/>
                    <a:gd name="T4" fmla="*/ 639 w 673"/>
                    <a:gd name="T5" fmla="*/ 342 h 342"/>
                    <a:gd name="T6" fmla="*/ 673 w 673"/>
                    <a:gd name="T7" fmla="*/ 289 h 342"/>
                    <a:gd name="T8" fmla="*/ 447 w 673"/>
                    <a:gd name="T9" fmla="*/ 114 h 342"/>
                    <a:gd name="T10" fmla="*/ 26 w 673"/>
                    <a:gd name="T11" fmla="*/ 0 h 342"/>
                    <a:gd name="T12" fmla="*/ 0 w 673"/>
                    <a:gd name="T13" fmla="*/ 80 h 342"/>
                    <a:gd name="T14" fmla="*/ 0 w 673"/>
                    <a:gd name="T15" fmla="*/ 80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5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78 h 403"/>
                    <a:gd name="T2" fmla="*/ 340 w 716"/>
                    <a:gd name="T3" fmla="*/ 148 h 403"/>
                    <a:gd name="T4" fmla="*/ 638 w 716"/>
                    <a:gd name="T5" fmla="*/ 403 h 403"/>
                    <a:gd name="T6" fmla="*/ 716 w 716"/>
                    <a:gd name="T7" fmla="*/ 296 h 403"/>
                    <a:gd name="T8" fmla="*/ 420 w 716"/>
                    <a:gd name="T9" fmla="*/ 114 h 403"/>
                    <a:gd name="T10" fmla="*/ 70 w 716"/>
                    <a:gd name="T11" fmla="*/ 0 h 403"/>
                    <a:gd name="T12" fmla="*/ 0 w 716"/>
                    <a:gd name="T13" fmla="*/ 78 h 403"/>
                    <a:gd name="T14" fmla="*/ 0 w 716"/>
                    <a:gd name="T15" fmla="*/ 78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6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78 h 411"/>
                    <a:gd name="T2" fmla="*/ 316 w 717"/>
                    <a:gd name="T3" fmla="*/ 139 h 411"/>
                    <a:gd name="T4" fmla="*/ 649 w 717"/>
                    <a:gd name="T5" fmla="*/ 411 h 411"/>
                    <a:gd name="T6" fmla="*/ 717 w 717"/>
                    <a:gd name="T7" fmla="*/ 314 h 411"/>
                    <a:gd name="T8" fmla="*/ 394 w 717"/>
                    <a:gd name="T9" fmla="*/ 87 h 411"/>
                    <a:gd name="T10" fmla="*/ 54 w 717"/>
                    <a:gd name="T11" fmla="*/ 0 h 411"/>
                    <a:gd name="T12" fmla="*/ 0 w 717"/>
                    <a:gd name="T13" fmla="*/ 78 h 411"/>
                    <a:gd name="T14" fmla="*/ 0 w 717"/>
                    <a:gd name="T15" fmla="*/ 78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7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88 h 386"/>
                    <a:gd name="T2" fmla="*/ 272 w 709"/>
                    <a:gd name="T3" fmla="*/ 131 h 386"/>
                    <a:gd name="T4" fmla="*/ 665 w 709"/>
                    <a:gd name="T5" fmla="*/ 386 h 386"/>
                    <a:gd name="T6" fmla="*/ 709 w 709"/>
                    <a:gd name="T7" fmla="*/ 308 h 386"/>
                    <a:gd name="T8" fmla="*/ 306 w 709"/>
                    <a:gd name="T9" fmla="*/ 53 h 386"/>
                    <a:gd name="T10" fmla="*/ 43 w 709"/>
                    <a:gd name="T11" fmla="*/ 0 h 386"/>
                    <a:gd name="T12" fmla="*/ 0 w 709"/>
                    <a:gd name="T13" fmla="*/ 88 h 386"/>
                    <a:gd name="T14" fmla="*/ 0 w 709"/>
                    <a:gd name="T15" fmla="*/ 88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414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908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ransition>
    <p:dissolv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3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789611"/>
            <a:ext cx="6719207" cy="4387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2875"/>
            <a:ext cx="2057400" cy="315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6/27/2020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2875"/>
            <a:ext cx="3086100" cy="315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2875"/>
            <a:ext cx="1183822" cy="315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69926" y="4955532"/>
            <a:ext cx="896556" cy="243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071410" y="2546067"/>
            <a:ext cx="388867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Find more PowerPoint templates on </a:t>
            </a:r>
            <a:r>
              <a:rPr lang="bs-Latn-BA" sz="1200" b="1" dirty="0">
                <a:solidFill>
                  <a:prstClr val="black">
                    <a:lumMod val="50000"/>
                    <a:lumOff val="50000"/>
                  </a:prstClr>
                </a:solidFill>
                <a:hlinkClick r:id="rId13"/>
              </a:rPr>
              <a:t>prezentr.com</a:t>
            </a:r>
            <a:r>
              <a:rPr lang="bs-Latn-BA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!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4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489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2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E55CF-50C7-485C-A9B0-E48E363100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27/06/2020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50F8A-AE51-4C52-8C28-3F66838AD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2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903 w 2903"/>
              <a:gd name="T1" fmla="*/ 433 h 3686"/>
              <a:gd name="T2" fmla="*/ 2565 w 2903"/>
              <a:gd name="T3" fmla="*/ 80 h 3686"/>
              <a:gd name="T4" fmla="*/ 2241 w 2903"/>
              <a:gd name="T5" fmla="*/ 0 h 3686"/>
              <a:gd name="T6" fmla="*/ 110 w 2903"/>
              <a:gd name="T7" fmla="*/ 2811 h 3686"/>
              <a:gd name="T8" fmla="*/ 110 w 2903"/>
              <a:gd name="T9" fmla="*/ 3228 h 3686"/>
              <a:gd name="T10" fmla="*/ 0 w 2903"/>
              <a:gd name="T11" fmla="*/ 3631 h 3686"/>
              <a:gd name="T12" fmla="*/ 72 w 2903"/>
              <a:gd name="T13" fmla="*/ 3686 h 3686"/>
              <a:gd name="T14" fmla="*/ 441 w 2903"/>
              <a:gd name="T15" fmla="*/ 3355 h 3686"/>
              <a:gd name="T16" fmla="*/ 740 w 2903"/>
              <a:gd name="T17" fmla="*/ 3228 h 3686"/>
              <a:gd name="T18" fmla="*/ 2903 w 2903"/>
              <a:gd name="T19" fmla="*/ 433 h 3686"/>
              <a:gd name="T20" fmla="*/ 2903 w 2903"/>
              <a:gd name="T21" fmla="*/ 433 h 3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6C9FE5-248A-49CD-8A09-F9A5970C70F8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104" name="Freeform 8"/>
          <p:cNvSpPr>
            <a:spLocks/>
          </p:cNvSpPr>
          <p:nvPr/>
        </p:nvSpPr>
        <p:spPr bwMode="auto">
          <a:xfrm rot="-3172564">
            <a:off x="7865280" y="24618"/>
            <a:ext cx="1165225" cy="2097087"/>
          </a:xfrm>
          <a:custGeom>
            <a:avLst/>
            <a:gdLst>
              <a:gd name="T0" fmla="*/ 2293 w 2911"/>
              <a:gd name="T1" fmla="*/ 0 h 3703"/>
              <a:gd name="T2" fmla="*/ 130 w 2911"/>
              <a:gd name="T3" fmla="*/ 2835 h 3703"/>
              <a:gd name="T4" fmla="*/ 131 w 2911"/>
              <a:gd name="T5" fmla="*/ 3201 h 3703"/>
              <a:gd name="T6" fmla="*/ 0 w 2911"/>
              <a:gd name="T7" fmla="*/ 3633 h 3703"/>
              <a:gd name="T8" fmla="*/ 50 w 2911"/>
              <a:gd name="T9" fmla="*/ 3703 h 3703"/>
              <a:gd name="T10" fmla="*/ 422 w 2911"/>
              <a:gd name="T11" fmla="*/ 3352 h 3703"/>
              <a:gd name="T12" fmla="*/ 763 w 2911"/>
              <a:gd name="T13" fmla="*/ 3220 h 3703"/>
              <a:gd name="T14" fmla="*/ 2911 w 2911"/>
              <a:gd name="T15" fmla="*/ 428 h 3703"/>
              <a:gd name="T16" fmla="*/ 2589 w 2911"/>
              <a:gd name="T17" fmla="*/ 96 h 3703"/>
              <a:gd name="T18" fmla="*/ 2293 w 2911"/>
              <a:gd name="T19" fmla="*/ 0 h 3703"/>
              <a:gd name="T20" fmla="*/ 2293 w 2911"/>
              <a:gd name="T21" fmla="*/ 0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105" name="Freeform 9" descr="crayon"/>
          <p:cNvSpPr>
            <a:spLocks/>
          </p:cNvSpPr>
          <p:nvPr/>
        </p:nvSpPr>
        <p:spPr bwMode="auto">
          <a:xfrm rot="-3172564">
            <a:off x="7831149" y="192089"/>
            <a:ext cx="1025525" cy="1571625"/>
          </a:xfrm>
          <a:custGeom>
            <a:avLst/>
            <a:gdLst>
              <a:gd name="T0" fmla="*/ 0 w 2561"/>
              <a:gd name="T1" fmla="*/ 2485 h 2777"/>
              <a:gd name="T2" fmla="*/ 432 w 2561"/>
              <a:gd name="T3" fmla="*/ 2553 h 2777"/>
              <a:gd name="T4" fmla="*/ 736 w 2561"/>
              <a:gd name="T5" fmla="*/ 2777 h 2777"/>
              <a:gd name="T6" fmla="*/ 2561 w 2561"/>
              <a:gd name="T7" fmla="*/ 399 h 2777"/>
              <a:gd name="T8" fmla="*/ 2118 w 2561"/>
              <a:gd name="T9" fmla="*/ 82 h 2777"/>
              <a:gd name="T10" fmla="*/ 1898 w 2561"/>
              <a:gd name="T11" fmla="*/ 0 h 2777"/>
              <a:gd name="T12" fmla="*/ 0 w 2561"/>
              <a:gd name="T13" fmla="*/ 2485 h 2777"/>
              <a:gd name="T14" fmla="*/ 0 w 2561"/>
              <a:gd name="T15" fmla="*/ 2485 h 2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grpSp>
        <p:nvGrpSpPr>
          <p:cNvPr id="4106" name="Group 10" descr="crayons"/>
          <p:cNvGrpSpPr>
            <a:grpSpLocks/>
          </p:cNvGrpSpPr>
          <p:nvPr/>
        </p:nvGrpSpPr>
        <p:grpSpPr bwMode="auto">
          <a:xfrm>
            <a:off x="7938" y="5867422"/>
            <a:ext cx="1287462" cy="919163"/>
            <a:chOff x="5" y="3490"/>
            <a:chExt cx="1124" cy="785"/>
          </a:xfrm>
        </p:grpSpPr>
        <p:sp>
          <p:nvSpPr>
            <p:cNvPr id="4107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587 w 2177"/>
                <a:gd name="T1" fmla="*/ 1260 h 1298"/>
                <a:gd name="T2" fmla="*/ 1420 w 2177"/>
                <a:gd name="T3" fmla="*/ 1106 h 1298"/>
                <a:gd name="T4" fmla="*/ 1331 w 2177"/>
                <a:gd name="T5" fmla="*/ 477 h 1298"/>
                <a:gd name="T6" fmla="*/ 2139 w 2177"/>
                <a:gd name="T7" fmla="*/ 330 h 1298"/>
                <a:gd name="T8" fmla="*/ 2177 w 2177"/>
                <a:gd name="T9" fmla="*/ 203 h 1298"/>
                <a:gd name="T10" fmla="*/ 2099 w 2177"/>
                <a:gd name="T11" fmla="*/ 100 h 1298"/>
                <a:gd name="T12" fmla="*/ 1276 w 2177"/>
                <a:gd name="T13" fmla="*/ 211 h 1298"/>
                <a:gd name="T14" fmla="*/ 1219 w 2177"/>
                <a:gd name="T15" fmla="*/ 32 h 1298"/>
                <a:gd name="T16" fmla="*/ 1085 w 2177"/>
                <a:gd name="T17" fmla="*/ 0 h 1298"/>
                <a:gd name="T18" fmla="*/ 958 w 2177"/>
                <a:gd name="T19" fmla="*/ 28 h 1298"/>
                <a:gd name="T20" fmla="*/ 888 w 2177"/>
                <a:gd name="T21" fmla="*/ 106 h 1298"/>
                <a:gd name="T22" fmla="*/ 937 w 2177"/>
                <a:gd name="T23" fmla="*/ 285 h 1298"/>
                <a:gd name="T24" fmla="*/ 660 w 2177"/>
                <a:gd name="T25" fmla="*/ 441 h 1298"/>
                <a:gd name="T26" fmla="*/ 983 w 2177"/>
                <a:gd name="T27" fmla="*/ 473 h 1298"/>
                <a:gd name="T28" fmla="*/ 1112 w 2177"/>
                <a:gd name="T29" fmla="*/ 889 h 1298"/>
                <a:gd name="T30" fmla="*/ 141 w 2177"/>
                <a:gd name="T31" fmla="*/ 469 h 1298"/>
                <a:gd name="T32" fmla="*/ 46 w 2177"/>
                <a:gd name="T33" fmla="*/ 509 h 1298"/>
                <a:gd name="T34" fmla="*/ 0 w 2177"/>
                <a:gd name="T35" fmla="*/ 636 h 1298"/>
                <a:gd name="T36" fmla="*/ 55 w 2177"/>
                <a:gd name="T37" fmla="*/ 779 h 1298"/>
                <a:gd name="T38" fmla="*/ 1139 w 2177"/>
                <a:gd name="T39" fmla="*/ 1288 h 1298"/>
                <a:gd name="T40" fmla="*/ 1378 w 2177"/>
                <a:gd name="T41" fmla="*/ 1256 h 1298"/>
                <a:gd name="T42" fmla="*/ 1570 w 2177"/>
                <a:gd name="T43" fmla="*/ 1298 h 1298"/>
                <a:gd name="T44" fmla="*/ 1587 w 2177"/>
                <a:gd name="T45" fmla="*/ 1260 h 1298"/>
                <a:gd name="T46" fmla="*/ 1587 w 2177"/>
                <a:gd name="T47" fmla="*/ 126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  <p:sp>
          <p:nvSpPr>
            <p:cNvPr id="4108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7 h 258"/>
                <a:gd name="T2" fmla="*/ 120 w 143"/>
                <a:gd name="T3" fmla="*/ 0 h 258"/>
                <a:gd name="T4" fmla="*/ 143 w 143"/>
                <a:gd name="T5" fmla="*/ 233 h 258"/>
                <a:gd name="T6" fmla="*/ 8 w 143"/>
                <a:gd name="T7" fmla="*/ 258 h 258"/>
                <a:gd name="T8" fmla="*/ 0 w 143"/>
                <a:gd name="T9" fmla="*/ 7 h 258"/>
                <a:gd name="T10" fmla="*/ 0 w 143"/>
                <a:gd name="T11" fmla="*/ 7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  <p:sp>
          <p:nvSpPr>
            <p:cNvPr id="4109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  <p:sp>
          <p:nvSpPr>
            <p:cNvPr id="4110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  <p:sp>
          <p:nvSpPr>
            <p:cNvPr id="4111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8 h 241"/>
                <a:gd name="T2" fmla="*/ 160 w 272"/>
                <a:gd name="T3" fmla="*/ 0 h 241"/>
                <a:gd name="T4" fmla="*/ 251 w 272"/>
                <a:gd name="T5" fmla="*/ 36 h 241"/>
                <a:gd name="T6" fmla="*/ 272 w 272"/>
                <a:gd name="T7" fmla="*/ 139 h 241"/>
                <a:gd name="T8" fmla="*/ 164 w 272"/>
                <a:gd name="T9" fmla="*/ 146 h 241"/>
                <a:gd name="T10" fmla="*/ 32 w 272"/>
                <a:gd name="T11" fmla="*/ 241 h 241"/>
                <a:gd name="T12" fmla="*/ 0 w 272"/>
                <a:gd name="T13" fmla="*/ 28 h 241"/>
                <a:gd name="T14" fmla="*/ 0 w 272"/>
                <a:gd name="T15" fmla="*/ 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  <p:sp>
          <p:nvSpPr>
            <p:cNvPr id="4112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52 w 152"/>
                <a:gd name="T1" fmla="*/ 4 h 224"/>
                <a:gd name="T2" fmla="*/ 152 w 152"/>
                <a:gd name="T3" fmla="*/ 224 h 224"/>
                <a:gd name="T4" fmla="*/ 0 w 152"/>
                <a:gd name="T5" fmla="*/ 8 h 224"/>
                <a:gd name="T6" fmla="*/ 72 w 152"/>
                <a:gd name="T7" fmla="*/ 0 h 224"/>
                <a:gd name="T8" fmla="*/ 152 w 152"/>
                <a:gd name="T9" fmla="*/ 4 h 224"/>
                <a:gd name="T10" fmla="*/ 152 w 152"/>
                <a:gd name="T11" fmla="*/ 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  <p:sp>
          <p:nvSpPr>
            <p:cNvPr id="4113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80 h 764"/>
                <a:gd name="T2" fmla="*/ 87 w 386"/>
                <a:gd name="T3" fmla="*/ 0 h 764"/>
                <a:gd name="T4" fmla="*/ 232 w 386"/>
                <a:gd name="T5" fmla="*/ 6 h 764"/>
                <a:gd name="T6" fmla="*/ 386 w 386"/>
                <a:gd name="T7" fmla="*/ 764 h 764"/>
                <a:gd name="T8" fmla="*/ 279 w 386"/>
                <a:gd name="T9" fmla="*/ 720 h 764"/>
                <a:gd name="T10" fmla="*/ 152 w 386"/>
                <a:gd name="T11" fmla="*/ 677 h 764"/>
                <a:gd name="T12" fmla="*/ 0 w 386"/>
                <a:gd name="T13" fmla="*/ 80 h 764"/>
                <a:gd name="T14" fmla="*/ 0 w 386"/>
                <a:gd name="T15" fmla="*/ 8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  <p:sp>
          <p:nvSpPr>
            <p:cNvPr id="4114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692 w 728"/>
                <a:gd name="T1" fmla="*/ 0 h 348"/>
                <a:gd name="T2" fmla="*/ 0 w 728"/>
                <a:gd name="T3" fmla="*/ 106 h 348"/>
                <a:gd name="T4" fmla="*/ 28 w 728"/>
                <a:gd name="T5" fmla="*/ 348 h 348"/>
                <a:gd name="T6" fmla="*/ 715 w 728"/>
                <a:gd name="T7" fmla="*/ 237 h 348"/>
                <a:gd name="T8" fmla="*/ 728 w 728"/>
                <a:gd name="T9" fmla="*/ 43 h 348"/>
                <a:gd name="T10" fmla="*/ 692 w 728"/>
                <a:gd name="T11" fmla="*/ 0 h 348"/>
                <a:gd name="T12" fmla="*/ 692 w 728"/>
                <a:gd name="T1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  <p:sp>
          <p:nvSpPr>
            <p:cNvPr id="4115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72 w 312"/>
                <a:gd name="T1" fmla="*/ 0 h 135"/>
                <a:gd name="T2" fmla="*/ 0 w 312"/>
                <a:gd name="T3" fmla="*/ 78 h 135"/>
                <a:gd name="T4" fmla="*/ 312 w 312"/>
                <a:gd name="T5" fmla="*/ 135 h 135"/>
                <a:gd name="T6" fmla="*/ 272 w 312"/>
                <a:gd name="T7" fmla="*/ 0 h 135"/>
                <a:gd name="T8" fmla="*/ 272 w 312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  <p:grpSp>
          <p:nvGrpSpPr>
            <p:cNvPr id="4116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4117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4118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07 h 175"/>
                    <a:gd name="T2" fmla="*/ 114 w 313"/>
                    <a:gd name="T3" fmla="*/ 10 h 175"/>
                    <a:gd name="T4" fmla="*/ 213 w 313"/>
                    <a:gd name="T5" fmla="*/ 0 h 175"/>
                    <a:gd name="T6" fmla="*/ 292 w 313"/>
                    <a:gd name="T7" fmla="*/ 27 h 175"/>
                    <a:gd name="T8" fmla="*/ 313 w 313"/>
                    <a:gd name="T9" fmla="*/ 91 h 175"/>
                    <a:gd name="T10" fmla="*/ 167 w 313"/>
                    <a:gd name="T11" fmla="*/ 67 h 175"/>
                    <a:gd name="T12" fmla="*/ 74 w 313"/>
                    <a:gd name="T13" fmla="*/ 101 h 175"/>
                    <a:gd name="T14" fmla="*/ 13 w 313"/>
                    <a:gd name="T15" fmla="*/ 175 h 175"/>
                    <a:gd name="T16" fmla="*/ 0 w 313"/>
                    <a:gd name="T17" fmla="*/ 107 h 175"/>
                    <a:gd name="T18" fmla="*/ 0 w 313"/>
                    <a:gd name="T19" fmla="*/ 107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/>
                    <a:ea typeface="+mn-ea"/>
                    <a:cs typeface="+mn-cs"/>
                  </a:endParaRPr>
                </a:p>
              </p:txBody>
            </p:sp>
            <p:sp>
              <p:nvSpPr>
                <p:cNvPr id="4119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40 h 266"/>
                    <a:gd name="T2" fmla="*/ 160 w 230"/>
                    <a:gd name="T3" fmla="*/ 266 h 266"/>
                    <a:gd name="T4" fmla="*/ 230 w 230"/>
                    <a:gd name="T5" fmla="*/ 251 h 266"/>
                    <a:gd name="T6" fmla="*/ 223 w 230"/>
                    <a:gd name="T7" fmla="*/ 17 h 266"/>
                    <a:gd name="T8" fmla="*/ 166 w 230"/>
                    <a:gd name="T9" fmla="*/ 0 h 266"/>
                    <a:gd name="T10" fmla="*/ 179 w 230"/>
                    <a:gd name="T11" fmla="*/ 197 h 266"/>
                    <a:gd name="T12" fmla="*/ 71 w 230"/>
                    <a:gd name="T13" fmla="*/ 4 h 266"/>
                    <a:gd name="T14" fmla="*/ 0 w 230"/>
                    <a:gd name="T15" fmla="*/ 40 h 266"/>
                    <a:gd name="T16" fmla="*/ 0 w 230"/>
                    <a:gd name="T17" fmla="*/ 4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/>
                    <a:ea typeface="+mn-ea"/>
                    <a:cs typeface="+mn-cs"/>
                  </a:endParaRPr>
                </a:p>
              </p:txBody>
            </p:sp>
            <p:sp>
              <p:nvSpPr>
                <p:cNvPr id="4120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9 h 234"/>
                    <a:gd name="T2" fmla="*/ 36 w 87"/>
                    <a:gd name="T3" fmla="*/ 93 h 234"/>
                    <a:gd name="T4" fmla="*/ 44 w 87"/>
                    <a:gd name="T5" fmla="*/ 154 h 234"/>
                    <a:gd name="T6" fmla="*/ 27 w 87"/>
                    <a:gd name="T7" fmla="*/ 234 h 234"/>
                    <a:gd name="T8" fmla="*/ 80 w 87"/>
                    <a:gd name="T9" fmla="*/ 220 h 234"/>
                    <a:gd name="T10" fmla="*/ 87 w 87"/>
                    <a:gd name="T11" fmla="*/ 116 h 234"/>
                    <a:gd name="T12" fmla="*/ 46 w 87"/>
                    <a:gd name="T13" fmla="*/ 0 h 234"/>
                    <a:gd name="T14" fmla="*/ 0 w 87"/>
                    <a:gd name="T15" fmla="*/ 19 h 234"/>
                    <a:gd name="T16" fmla="*/ 0 w 87"/>
                    <a:gd name="T17" fmla="*/ 1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21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+mn-ea"/>
                  <a:cs typeface="+mn-cs"/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+mn-ea"/>
                  <a:cs typeface="+mn-cs"/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4 w 213"/>
                  <a:gd name="T1" fmla="*/ 0 h 478"/>
                  <a:gd name="T2" fmla="*/ 91 w 213"/>
                  <a:gd name="T3" fmla="*/ 25 h 478"/>
                  <a:gd name="T4" fmla="*/ 80 w 213"/>
                  <a:gd name="T5" fmla="*/ 192 h 478"/>
                  <a:gd name="T6" fmla="*/ 106 w 213"/>
                  <a:gd name="T7" fmla="*/ 327 h 478"/>
                  <a:gd name="T8" fmla="*/ 213 w 213"/>
                  <a:gd name="T9" fmla="*/ 451 h 478"/>
                  <a:gd name="T10" fmla="*/ 97 w 213"/>
                  <a:gd name="T11" fmla="*/ 478 h 478"/>
                  <a:gd name="T12" fmla="*/ 30 w 213"/>
                  <a:gd name="T13" fmla="*/ 344 h 478"/>
                  <a:gd name="T14" fmla="*/ 0 w 213"/>
                  <a:gd name="T15" fmla="*/ 57 h 478"/>
                  <a:gd name="T16" fmla="*/ 24 w 213"/>
                  <a:gd name="T17" fmla="*/ 0 h 478"/>
                  <a:gd name="T18" fmla="*/ 24 w 213"/>
                  <a:gd name="T19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+mn-ea"/>
                  <a:cs typeface="+mn-cs"/>
                </a:endParaRPr>
              </a:p>
            </p:txBody>
          </p:sp>
          <p:grpSp>
            <p:nvGrpSpPr>
              <p:cNvPr id="4124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4125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10 w 150"/>
                    <a:gd name="T1" fmla="*/ 0 h 173"/>
                    <a:gd name="T2" fmla="*/ 40 w 150"/>
                    <a:gd name="T3" fmla="*/ 66 h 173"/>
                    <a:gd name="T4" fmla="*/ 0 w 150"/>
                    <a:gd name="T5" fmla="*/ 173 h 173"/>
                    <a:gd name="T6" fmla="*/ 80 w 150"/>
                    <a:gd name="T7" fmla="*/ 160 h 173"/>
                    <a:gd name="T8" fmla="*/ 103 w 150"/>
                    <a:gd name="T9" fmla="*/ 84 h 173"/>
                    <a:gd name="T10" fmla="*/ 150 w 150"/>
                    <a:gd name="T11" fmla="*/ 27 h 173"/>
                    <a:gd name="T12" fmla="*/ 110 w 150"/>
                    <a:gd name="T13" fmla="*/ 0 h 173"/>
                    <a:gd name="T14" fmla="*/ 110 w 150"/>
                    <a:gd name="T15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/>
                    <a:ea typeface="+mn-ea"/>
                    <a:cs typeface="+mn-cs"/>
                  </a:endParaRPr>
                </a:p>
              </p:txBody>
            </p:sp>
            <p:sp>
              <p:nvSpPr>
                <p:cNvPr id="4126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56 w 1684"/>
                    <a:gd name="T1" fmla="*/ 0 h 880"/>
                    <a:gd name="T2" fmla="*/ 63 w 1684"/>
                    <a:gd name="T3" fmla="*/ 52 h 880"/>
                    <a:gd name="T4" fmla="*/ 0 w 1684"/>
                    <a:gd name="T5" fmla="*/ 208 h 880"/>
                    <a:gd name="T6" fmla="*/ 67 w 1684"/>
                    <a:gd name="T7" fmla="*/ 358 h 880"/>
                    <a:gd name="T8" fmla="*/ 1182 w 1684"/>
                    <a:gd name="T9" fmla="*/ 867 h 880"/>
                    <a:gd name="T10" fmla="*/ 1422 w 1684"/>
                    <a:gd name="T11" fmla="*/ 835 h 880"/>
                    <a:gd name="T12" fmla="*/ 1616 w 1684"/>
                    <a:gd name="T13" fmla="*/ 880 h 880"/>
                    <a:gd name="T14" fmla="*/ 1684 w 1684"/>
                    <a:gd name="T15" fmla="*/ 808 h 880"/>
                    <a:gd name="T16" fmla="*/ 1502 w 1684"/>
                    <a:gd name="T17" fmla="*/ 664 h 880"/>
                    <a:gd name="T18" fmla="*/ 1428 w 1684"/>
                    <a:gd name="T19" fmla="*/ 512 h 880"/>
                    <a:gd name="T20" fmla="*/ 1369 w 1684"/>
                    <a:gd name="T21" fmla="*/ 527 h 880"/>
                    <a:gd name="T22" fmla="*/ 1439 w 1684"/>
                    <a:gd name="T23" fmla="*/ 664 h 880"/>
                    <a:gd name="T24" fmla="*/ 1578 w 1684"/>
                    <a:gd name="T25" fmla="*/ 810 h 880"/>
                    <a:gd name="T26" fmla="*/ 1413 w 1684"/>
                    <a:gd name="T27" fmla="*/ 787 h 880"/>
                    <a:gd name="T28" fmla="*/ 1219 w 1684"/>
                    <a:gd name="T29" fmla="*/ 814 h 880"/>
                    <a:gd name="T30" fmla="*/ 1255 w 1684"/>
                    <a:gd name="T31" fmla="*/ 650 h 880"/>
                    <a:gd name="T32" fmla="*/ 1338 w 1684"/>
                    <a:gd name="T33" fmla="*/ 538 h 880"/>
                    <a:gd name="T34" fmla="*/ 1241 w 1684"/>
                    <a:gd name="T35" fmla="*/ 552 h 880"/>
                    <a:gd name="T36" fmla="*/ 1165 w 1684"/>
                    <a:gd name="T37" fmla="*/ 658 h 880"/>
                    <a:gd name="T38" fmla="*/ 1139 w 1684"/>
                    <a:gd name="T39" fmla="*/ 791 h 880"/>
                    <a:gd name="T40" fmla="*/ 107 w 1684"/>
                    <a:gd name="T41" fmla="*/ 310 h 880"/>
                    <a:gd name="T42" fmla="*/ 80 w 1684"/>
                    <a:gd name="T43" fmla="*/ 215 h 880"/>
                    <a:gd name="T44" fmla="*/ 103 w 1684"/>
                    <a:gd name="T45" fmla="*/ 95 h 880"/>
                    <a:gd name="T46" fmla="*/ 217 w 1684"/>
                    <a:gd name="T47" fmla="*/ 0 h 880"/>
                    <a:gd name="T48" fmla="*/ 156 w 1684"/>
                    <a:gd name="T49" fmla="*/ 0 h 880"/>
                    <a:gd name="T50" fmla="*/ 156 w 1684"/>
                    <a:gd name="T51" fmla="*/ 0 h 8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/>
                    <a:ea typeface="+mn-ea"/>
                    <a:cs typeface="+mn-cs"/>
                  </a:endParaRPr>
                </a:p>
              </p:txBody>
            </p:sp>
            <p:sp>
              <p:nvSpPr>
                <p:cNvPr id="4127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16 w 160"/>
                    <a:gd name="T1" fmla="*/ 0 h 335"/>
                    <a:gd name="T2" fmla="*/ 19 w 160"/>
                    <a:gd name="T3" fmla="*/ 106 h 335"/>
                    <a:gd name="T4" fmla="*/ 0 w 160"/>
                    <a:gd name="T5" fmla="*/ 230 h 335"/>
                    <a:gd name="T6" fmla="*/ 33 w 160"/>
                    <a:gd name="T7" fmla="*/ 314 h 335"/>
                    <a:gd name="T8" fmla="*/ 94 w 160"/>
                    <a:gd name="T9" fmla="*/ 335 h 335"/>
                    <a:gd name="T10" fmla="*/ 76 w 160"/>
                    <a:gd name="T11" fmla="*/ 154 h 335"/>
                    <a:gd name="T12" fmla="*/ 160 w 160"/>
                    <a:gd name="T13" fmla="*/ 17 h 335"/>
                    <a:gd name="T14" fmla="*/ 116 w 160"/>
                    <a:gd name="T15" fmla="*/ 0 h 335"/>
                    <a:gd name="T16" fmla="*/ 116 w 160"/>
                    <a:gd name="T17" fmla="*/ 0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/>
                    <a:ea typeface="+mn-ea"/>
                    <a:cs typeface="+mn-cs"/>
                  </a:endParaRPr>
                </a:p>
              </p:txBody>
            </p:sp>
            <p:sp>
              <p:nvSpPr>
                <p:cNvPr id="4128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18 w 642"/>
                    <a:gd name="T1" fmla="*/ 896 h 1188"/>
                    <a:gd name="T2" fmla="*/ 0 w 642"/>
                    <a:gd name="T3" fmla="*/ 124 h 1188"/>
                    <a:gd name="T4" fmla="*/ 81 w 642"/>
                    <a:gd name="T5" fmla="*/ 38 h 1188"/>
                    <a:gd name="T6" fmla="*/ 258 w 642"/>
                    <a:gd name="T7" fmla="*/ 0 h 1188"/>
                    <a:gd name="T8" fmla="*/ 399 w 642"/>
                    <a:gd name="T9" fmla="*/ 57 h 1188"/>
                    <a:gd name="T10" fmla="*/ 642 w 642"/>
                    <a:gd name="T11" fmla="*/ 1188 h 1188"/>
                    <a:gd name="T12" fmla="*/ 555 w 642"/>
                    <a:gd name="T13" fmla="*/ 1091 h 1188"/>
                    <a:gd name="T14" fmla="*/ 355 w 642"/>
                    <a:gd name="T15" fmla="*/ 97 h 1188"/>
                    <a:gd name="T16" fmla="*/ 226 w 642"/>
                    <a:gd name="T17" fmla="*/ 61 h 1188"/>
                    <a:gd name="T18" fmla="*/ 119 w 642"/>
                    <a:gd name="T19" fmla="*/ 74 h 1188"/>
                    <a:gd name="T20" fmla="*/ 76 w 642"/>
                    <a:gd name="T21" fmla="*/ 141 h 1188"/>
                    <a:gd name="T22" fmla="*/ 306 w 642"/>
                    <a:gd name="T23" fmla="*/ 924 h 1188"/>
                    <a:gd name="T24" fmla="*/ 218 w 642"/>
                    <a:gd name="T25" fmla="*/ 896 h 1188"/>
                    <a:gd name="T26" fmla="*/ 218 w 642"/>
                    <a:gd name="T27" fmla="*/ 896 h 1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/>
                    <a:ea typeface="+mn-ea"/>
                    <a:cs typeface="+mn-cs"/>
                  </a:endParaRPr>
                </a:p>
              </p:txBody>
            </p:sp>
            <p:sp>
              <p:nvSpPr>
                <p:cNvPr id="4129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7 h 504"/>
                    <a:gd name="T2" fmla="*/ 76 w 192"/>
                    <a:gd name="T3" fmla="*/ 194 h 504"/>
                    <a:gd name="T4" fmla="*/ 113 w 192"/>
                    <a:gd name="T5" fmla="*/ 318 h 504"/>
                    <a:gd name="T6" fmla="*/ 116 w 192"/>
                    <a:gd name="T7" fmla="*/ 504 h 504"/>
                    <a:gd name="T8" fmla="*/ 192 w 192"/>
                    <a:gd name="T9" fmla="*/ 504 h 504"/>
                    <a:gd name="T10" fmla="*/ 187 w 192"/>
                    <a:gd name="T11" fmla="*/ 360 h 504"/>
                    <a:gd name="T12" fmla="*/ 162 w 192"/>
                    <a:gd name="T13" fmla="*/ 208 h 504"/>
                    <a:gd name="T14" fmla="*/ 99 w 192"/>
                    <a:gd name="T15" fmla="*/ 59 h 504"/>
                    <a:gd name="T16" fmla="*/ 63 w 192"/>
                    <a:gd name="T17" fmla="*/ 0 h 504"/>
                    <a:gd name="T18" fmla="*/ 0 w 192"/>
                    <a:gd name="T19" fmla="*/ 27 h 504"/>
                    <a:gd name="T20" fmla="*/ 0 w 192"/>
                    <a:gd name="T21" fmla="*/ 27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/>
                    <a:ea typeface="+mn-ea"/>
                    <a:cs typeface="+mn-cs"/>
                  </a:endParaRPr>
                </a:p>
              </p:txBody>
            </p:sp>
            <p:sp>
              <p:nvSpPr>
                <p:cNvPr id="4130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97 w 390"/>
                    <a:gd name="T1" fmla="*/ 0 h 269"/>
                    <a:gd name="T2" fmla="*/ 257 w 390"/>
                    <a:gd name="T3" fmla="*/ 17 h 269"/>
                    <a:gd name="T4" fmla="*/ 253 w 390"/>
                    <a:gd name="T5" fmla="*/ 66 h 269"/>
                    <a:gd name="T6" fmla="*/ 0 w 390"/>
                    <a:gd name="T7" fmla="*/ 169 h 269"/>
                    <a:gd name="T8" fmla="*/ 0 w 390"/>
                    <a:gd name="T9" fmla="*/ 222 h 269"/>
                    <a:gd name="T10" fmla="*/ 284 w 390"/>
                    <a:gd name="T11" fmla="*/ 226 h 269"/>
                    <a:gd name="T12" fmla="*/ 320 w 390"/>
                    <a:gd name="T13" fmla="*/ 269 h 269"/>
                    <a:gd name="T14" fmla="*/ 390 w 390"/>
                    <a:gd name="T15" fmla="*/ 266 h 269"/>
                    <a:gd name="T16" fmla="*/ 383 w 390"/>
                    <a:gd name="T17" fmla="*/ 190 h 269"/>
                    <a:gd name="T18" fmla="*/ 116 w 390"/>
                    <a:gd name="T19" fmla="*/ 176 h 269"/>
                    <a:gd name="T20" fmla="*/ 333 w 390"/>
                    <a:gd name="T21" fmla="*/ 89 h 269"/>
                    <a:gd name="T22" fmla="*/ 297 w 390"/>
                    <a:gd name="T23" fmla="*/ 0 h 269"/>
                    <a:gd name="T24" fmla="*/ 297 w 390"/>
                    <a:gd name="T25" fmla="*/ 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/>
                    <a:ea typeface="+mn-ea"/>
                    <a:cs typeface="+mn-cs"/>
                  </a:endParaRPr>
                </a:p>
              </p:txBody>
            </p:sp>
            <p:sp>
              <p:nvSpPr>
                <p:cNvPr id="4131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31 h 424"/>
                    <a:gd name="T2" fmla="*/ 863 w 941"/>
                    <a:gd name="T3" fmla="*/ 0 h 424"/>
                    <a:gd name="T4" fmla="*/ 926 w 941"/>
                    <a:gd name="T5" fmla="*/ 78 h 424"/>
                    <a:gd name="T6" fmla="*/ 941 w 941"/>
                    <a:gd name="T7" fmla="*/ 181 h 424"/>
                    <a:gd name="T8" fmla="*/ 903 w 941"/>
                    <a:gd name="T9" fmla="*/ 282 h 424"/>
                    <a:gd name="T10" fmla="*/ 57 w 941"/>
                    <a:gd name="T11" fmla="*/ 424 h 424"/>
                    <a:gd name="T12" fmla="*/ 53 w 941"/>
                    <a:gd name="T13" fmla="*/ 384 h 424"/>
                    <a:gd name="T14" fmla="*/ 863 w 941"/>
                    <a:gd name="T15" fmla="*/ 242 h 424"/>
                    <a:gd name="T16" fmla="*/ 893 w 941"/>
                    <a:gd name="T17" fmla="*/ 145 h 424"/>
                    <a:gd name="T18" fmla="*/ 840 w 941"/>
                    <a:gd name="T19" fmla="*/ 57 h 424"/>
                    <a:gd name="T20" fmla="*/ 0 w 941"/>
                    <a:gd name="T21" fmla="*/ 185 h 424"/>
                    <a:gd name="T22" fmla="*/ 0 w 941"/>
                    <a:gd name="T23" fmla="*/ 131 h 424"/>
                    <a:gd name="T24" fmla="*/ 0 w 941"/>
                    <a:gd name="T25" fmla="*/ 131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/>
                    <a:ea typeface="+mn-ea"/>
                    <a:cs typeface="+mn-cs"/>
                  </a:endParaRPr>
                </a:p>
              </p:txBody>
            </p:sp>
            <p:sp>
              <p:nvSpPr>
                <p:cNvPr id="4132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26 h 173"/>
                    <a:gd name="T2" fmla="*/ 66 w 488"/>
                    <a:gd name="T3" fmla="*/ 173 h 173"/>
                    <a:gd name="T4" fmla="*/ 222 w 488"/>
                    <a:gd name="T5" fmla="*/ 166 h 173"/>
                    <a:gd name="T6" fmla="*/ 418 w 488"/>
                    <a:gd name="T7" fmla="*/ 116 h 173"/>
                    <a:gd name="T8" fmla="*/ 488 w 488"/>
                    <a:gd name="T9" fmla="*/ 42 h 173"/>
                    <a:gd name="T10" fmla="*/ 443 w 488"/>
                    <a:gd name="T11" fmla="*/ 2 h 173"/>
                    <a:gd name="T12" fmla="*/ 253 w 488"/>
                    <a:gd name="T13" fmla="*/ 0 h 173"/>
                    <a:gd name="T14" fmla="*/ 110 w 488"/>
                    <a:gd name="T15" fmla="*/ 12 h 173"/>
                    <a:gd name="T16" fmla="*/ 15 w 488"/>
                    <a:gd name="T17" fmla="*/ 76 h 173"/>
                    <a:gd name="T18" fmla="*/ 112 w 488"/>
                    <a:gd name="T19" fmla="*/ 95 h 173"/>
                    <a:gd name="T20" fmla="*/ 275 w 488"/>
                    <a:gd name="T21" fmla="*/ 53 h 173"/>
                    <a:gd name="T22" fmla="*/ 416 w 488"/>
                    <a:gd name="T23" fmla="*/ 53 h 173"/>
                    <a:gd name="T24" fmla="*/ 268 w 488"/>
                    <a:gd name="T25" fmla="*/ 110 h 173"/>
                    <a:gd name="T26" fmla="*/ 142 w 488"/>
                    <a:gd name="T27" fmla="*/ 126 h 173"/>
                    <a:gd name="T28" fmla="*/ 0 w 488"/>
                    <a:gd name="T29" fmla="*/ 126 h 173"/>
                    <a:gd name="T30" fmla="*/ 0 w 488"/>
                    <a:gd name="T31" fmla="*/ 126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133" name="Group 37"/>
          <p:cNvGrpSpPr>
            <a:grpSpLocks/>
          </p:cNvGrpSpPr>
          <p:nvPr/>
        </p:nvGrpSpPr>
        <p:grpSpPr bwMode="auto">
          <a:xfrm>
            <a:off x="8680461" y="2116160"/>
            <a:ext cx="385763" cy="4308475"/>
            <a:chOff x="5468" y="1333"/>
            <a:chExt cx="243" cy="2714"/>
          </a:xfrm>
        </p:grpSpPr>
        <p:sp>
          <p:nvSpPr>
            <p:cNvPr id="4134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  <p:sp>
          <p:nvSpPr>
            <p:cNvPr id="4135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</p:grpSp>
      <p:grpSp>
        <p:nvGrpSpPr>
          <p:cNvPr id="413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41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4138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123 w 245"/>
                  <a:gd name="T1" fmla="*/ 9 h 806"/>
                  <a:gd name="T2" fmla="*/ 131 w 245"/>
                  <a:gd name="T3" fmla="*/ 342 h 806"/>
                  <a:gd name="T4" fmla="*/ 0 w 245"/>
                  <a:gd name="T5" fmla="*/ 806 h 806"/>
                  <a:gd name="T6" fmla="*/ 79 w 245"/>
                  <a:gd name="T7" fmla="*/ 789 h 806"/>
                  <a:gd name="T8" fmla="*/ 218 w 245"/>
                  <a:gd name="T9" fmla="*/ 376 h 806"/>
                  <a:gd name="T10" fmla="*/ 245 w 245"/>
                  <a:gd name="T11" fmla="*/ 0 h 806"/>
                  <a:gd name="T12" fmla="*/ 123 w 245"/>
                  <a:gd name="T13" fmla="*/ 9 h 806"/>
                  <a:gd name="T14" fmla="*/ 123 w 245"/>
                  <a:gd name="T15" fmla="*/ 9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+mn-ea"/>
                  <a:cs typeface="+mn-cs"/>
                </a:endParaRPr>
              </a:p>
            </p:txBody>
          </p:sp>
          <p:grpSp>
            <p:nvGrpSpPr>
              <p:cNvPr id="4139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4140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298 w 604"/>
                    <a:gd name="T3" fmla="*/ 184 h 349"/>
                    <a:gd name="T4" fmla="*/ 500 w 604"/>
                    <a:gd name="T5" fmla="*/ 349 h 349"/>
                    <a:gd name="T6" fmla="*/ 604 w 604"/>
                    <a:gd name="T7" fmla="*/ 140 h 349"/>
                    <a:gd name="T8" fmla="*/ 359 w 604"/>
                    <a:gd name="T9" fmla="*/ 9 h 349"/>
                    <a:gd name="T10" fmla="*/ 464 w 604"/>
                    <a:gd name="T11" fmla="*/ 184 h 349"/>
                    <a:gd name="T12" fmla="*/ 131 w 604"/>
                    <a:gd name="T13" fmla="*/ 17 h 349"/>
                    <a:gd name="T14" fmla="*/ 0 w 604"/>
                    <a:gd name="T15" fmla="*/ 0 h 349"/>
                    <a:gd name="T16" fmla="*/ 0 w 604"/>
                    <a:gd name="T17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/>
                    <a:ea typeface="+mn-ea"/>
                    <a:cs typeface="+mn-cs"/>
                  </a:endParaRPr>
                </a:p>
              </p:txBody>
            </p:sp>
            <p:sp>
              <p:nvSpPr>
                <p:cNvPr id="4141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741 w 1064"/>
                    <a:gd name="T1" fmla="*/ 129 h 1230"/>
                    <a:gd name="T2" fmla="*/ 485 w 1064"/>
                    <a:gd name="T3" fmla="*/ 352 h 1230"/>
                    <a:gd name="T4" fmla="*/ 163 w 1064"/>
                    <a:gd name="T5" fmla="*/ 762 h 1230"/>
                    <a:gd name="T6" fmla="*/ 0 w 1064"/>
                    <a:gd name="T7" fmla="*/ 1101 h 1230"/>
                    <a:gd name="T8" fmla="*/ 59 w 1064"/>
                    <a:gd name="T9" fmla="*/ 1230 h 1230"/>
                    <a:gd name="T10" fmla="*/ 262 w 1064"/>
                    <a:gd name="T11" fmla="*/ 1201 h 1230"/>
                    <a:gd name="T12" fmla="*/ 578 w 1064"/>
                    <a:gd name="T13" fmla="*/ 914 h 1230"/>
                    <a:gd name="T14" fmla="*/ 876 w 1064"/>
                    <a:gd name="T15" fmla="*/ 534 h 1230"/>
                    <a:gd name="T16" fmla="*/ 1034 w 1064"/>
                    <a:gd name="T17" fmla="*/ 270 h 1230"/>
                    <a:gd name="T18" fmla="*/ 1064 w 1064"/>
                    <a:gd name="T19" fmla="*/ 84 h 1230"/>
                    <a:gd name="T20" fmla="*/ 977 w 1064"/>
                    <a:gd name="T21" fmla="*/ 0 h 1230"/>
                    <a:gd name="T22" fmla="*/ 836 w 1064"/>
                    <a:gd name="T23" fmla="*/ 65 h 1230"/>
                    <a:gd name="T24" fmla="*/ 969 w 1064"/>
                    <a:gd name="T25" fmla="*/ 107 h 1230"/>
                    <a:gd name="T26" fmla="*/ 876 w 1064"/>
                    <a:gd name="T27" fmla="*/ 352 h 1230"/>
                    <a:gd name="T28" fmla="*/ 690 w 1064"/>
                    <a:gd name="T29" fmla="*/ 656 h 1230"/>
                    <a:gd name="T30" fmla="*/ 350 w 1064"/>
                    <a:gd name="T31" fmla="*/ 1008 h 1230"/>
                    <a:gd name="T32" fmla="*/ 116 w 1064"/>
                    <a:gd name="T33" fmla="*/ 1114 h 1230"/>
                    <a:gd name="T34" fmla="*/ 135 w 1064"/>
                    <a:gd name="T35" fmla="*/ 943 h 1230"/>
                    <a:gd name="T36" fmla="*/ 437 w 1064"/>
                    <a:gd name="T37" fmla="*/ 504 h 1230"/>
                    <a:gd name="T38" fmla="*/ 831 w 1064"/>
                    <a:gd name="T39" fmla="*/ 118 h 1230"/>
                    <a:gd name="T40" fmla="*/ 741 w 1064"/>
                    <a:gd name="T41" fmla="*/ 129 h 1230"/>
                    <a:gd name="T42" fmla="*/ 741 w 1064"/>
                    <a:gd name="T43" fmla="*/ 129 h 1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/>
                    <a:ea typeface="+mn-ea"/>
                    <a:cs typeface="+mn-cs"/>
                  </a:endParaRPr>
                </a:p>
              </p:txBody>
            </p:sp>
            <p:sp>
              <p:nvSpPr>
                <p:cNvPr id="4142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1941 w 2002"/>
                    <a:gd name="T1" fmla="*/ 0 h 2521"/>
                    <a:gd name="T2" fmla="*/ 0 w 2002"/>
                    <a:gd name="T3" fmla="*/ 2521 h 2521"/>
                    <a:gd name="T4" fmla="*/ 192 w 2002"/>
                    <a:gd name="T5" fmla="*/ 2450 h 2521"/>
                    <a:gd name="T6" fmla="*/ 2002 w 2002"/>
                    <a:gd name="T7" fmla="*/ 61 h 2521"/>
                    <a:gd name="T8" fmla="*/ 1941 w 2002"/>
                    <a:gd name="T9" fmla="*/ 0 h 2521"/>
                    <a:gd name="T10" fmla="*/ 1941 w 2002"/>
                    <a:gd name="T11" fmla="*/ 0 h 2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/>
                    <a:ea typeface="+mn-ea"/>
                    <a:cs typeface="+mn-cs"/>
                  </a:endParaRPr>
                </a:p>
              </p:txBody>
            </p:sp>
            <p:sp>
              <p:nvSpPr>
                <p:cNvPr id="4143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95 w 3007"/>
                    <a:gd name="T1" fmla="*/ 2844 h 3771"/>
                    <a:gd name="T2" fmla="*/ 394 w 3007"/>
                    <a:gd name="T3" fmla="*/ 2834 h 3771"/>
                    <a:gd name="T4" fmla="*/ 821 w 3007"/>
                    <a:gd name="T5" fmla="*/ 3009 h 3771"/>
                    <a:gd name="T6" fmla="*/ 681 w 3007"/>
                    <a:gd name="T7" fmla="*/ 2817 h 3771"/>
                    <a:gd name="T8" fmla="*/ 367 w 3007"/>
                    <a:gd name="T9" fmla="*/ 2703 h 3771"/>
                    <a:gd name="T10" fmla="*/ 637 w 3007"/>
                    <a:gd name="T11" fmla="*/ 2720 h 3771"/>
                    <a:gd name="T12" fmla="*/ 979 w 3007"/>
                    <a:gd name="T13" fmla="*/ 2870 h 3771"/>
                    <a:gd name="T14" fmla="*/ 2859 w 3007"/>
                    <a:gd name="T15" fmla="*/ 420 h 3771"/>
                    <a:gd name="T16" fmla="*/ 2578 w 3007"/>
                    <a:gd name="T17" fmla="*/ 148 h 3771"/>
                    <a:gd name="T18" fmla="*/ 2308 w 3007"/>
                    <a:gd name="T19" fmla="*/ 0 h 3771"/>
                    <a:gd name="T20" fmla="*/ 2692 w 3007"/>
                    <a:gd name="T21" fmla="*/ 78 h 3771"/>
                    <a:gd name="T22" fmla="*/ 3007 w 3007"/>
                    <a:gd name="T23" fmla="*/ 428 h 3771"/>
                    <a:gd name="T24" fmla="*/ 831 w 3007"/>
                    <a:gd name="T25" fmla="*/ 3273 h 3771"/>
                    <a:gd name="T26" fmla="*/ 481 w 3007"/>
                    <a:gd name="T27" fmla="*/ 3412 h 3771"/>
                    <a:gd name="T28" fmla="*/ 105 w 3007"/>
                    <a:gd name="T29" fmla="*/ 3771 h 3771"/>
                    <a:gd name="T30" fmla="*/ 0 w 3007"/>
                    <a:gd name="T31" fmla="*/ 3667 h 3771"/>
                    <a:gd name="T32" fmla="*/ 131 w 3007"/>
                    <a:gd name="T33" fmla="*/ 3631 h 3771"/>
                    <a:gd name="T34" fmla="*/ 376 w 3007"/>
                    <a:gd name="T35" fmla="*/ 3385 h 3771"/>
                    <a:gd name="T36" fmla="*/ 165 w 3007"/>
                    <a:gd name="T37" fmla="*/ 3273 h 3771"/>
                    <a:gd name="T38" fmla="*/ 165 w 3007"/>
                    <a:gd name="T39" fmla="*/ 3176 h 3771"/>
                    <a:gd name="T40" fmla="*/ 411 w 3007"/>
                    <a:gd name="T41" fmla="*/ 3298 h 3771"/>
                    <a:gd name="T42" fmla="*/ 411 w 3007"/>
                    <a:gd name="T43" fmla="*/ 3186 h 3771"/>
                    <a:gd name="T44" fmla="*/ 603 w 3007"/>
                    <a:gd name="T45" fmla="*/ 3220 h 3771"/>
                    <a:gd name="T46" fmla="*/ 428 w 3007"/>
                    <a:gd name="T47" fmla="*/ 3079 h 3771"/>
                    <a:gd name="T48" fmla="*/ 629 w 3007"/>
                    <a:gd name="T49" fmla="*/ 3062 h 3771"/>
                    <a:gd name="T50" fmla="*/ 95 w 3007"/>
                    <a:gd name="T51" fmla="*/ 2844 h 3771"/>
                    <a:gd name="T52" fmla="*/ 95 w 3007"/>
                    <a:gd name="T53" fmla="*/ 2844 h 3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/>
                    <a:ea typeface="+mn-ea"/>
                    <a:cs typeface="+mn-cs"/>
                  </a:endParaRPr>
                </a:p>
              </p:txBody>
            </p:sp>
            <p:sp>
              <p:nvSpPr>
                <p:cNvPr id="4144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80 h 342"/>
                    <a:gd name="T2" fmla="*/ 255 w 673"/>
                    <a:gd name="T3" fmla="*/ 106 h 342"/>
                    <a:gd name="T4" fmla="*/ 639 w 673"/>
                    <a:gd name="T5" fmla="*/ 342 h 342"/>
                    <a:gd name="T6" fmla="*/ 673 w 673"/>
                    <a:gd name="T7" fmla="*/ 289 h 342"/>
                    <a:gd name="T8" fmla="*/ 447 w 673"/>
                    <a:gd name="T9" fmla="*/ 114 h 342"/>
                    <a:gd name="T10" fmla="*/ 26 w 673"/>
                    <a:gd name="T11" fmla="*/ 0 h 342"/>
                    <a:gd name="T12" fmla="*/ 0 w 673"/>
                    <a:gd name="T13" fmla="*/ 80 h 342"/>
                    <a:gd name="T14" fmla="*/ 0 w 673"/>
                    <a:gd name="T15" fmla="*/ 80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/>
                    <a:ea typeface="+mn-ea"/>
                    <a:cs typeface="+mn-cs"/>
                  </a:endParaRPr>
                </a:p>
              </p:txBody>
            </p:sp>
            <p:sp>
              <p:nvSpPr>
                <p:cNvPr id="4145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78 h 403"/>
                    <a:gd name="T2" fmla="*/ 340 w 716"/>
                    <a:gd name="T3" fmla="*/ 148 h 403"/>
                    <a:gd name="T4" fmla="*/ 638 w 716"/>
                    <a:gd name="T5" fmla="*/ 403 h 403"/>
                    <a:gd name="T6" fmla="*/ 716 w 716"/>
                    <a:gd name="T7" fmla="*/ 296 h 403"/>
                    <a:gd name="T8" fmla="*/ 420 w 716"/>
                    <a:gd name="T9" fmla="*/ 114 h 403"/>
                    <a:gd name="T10" fmla="*/ 70 w 716"/>
                    <a:gd name="T11" fmla="*/ 0 h 403"/>
                    <a:gd name="T12" fmla="*/ 0 w 716"/>
                    <a:gd name="T13" fmla="*/ 78 h 403"/>
                    <a:gd name="T14" fmla="*/ 0 w 716"/>
                    <a:gd name="T15" fmla="*/ 78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/>
                    <a:ea typeface="+mn-ea"/>
                    <a:cs typeface="+mn-cs"/>
                  </a:endParaRPr>
                </a:p>
              </p:txBody>
            </p:sp>
            <p:sp>
              <p:nvSpPr>
                <p:cNvPr id="4146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78 h 411"/>
                    <a:gd name="T2" fmla="*/ 316 w 717"/>
                    <a:gd name="T3" fmla="*/ 139 h 411"/>
                    <a:gd name="T4" fmla="*/ 649 w 717"/>
                    <a:gd name="T5" fmla="*/ 411 h 411"/>
                    <a:gd name="T6" fmla="*/ 717 w 717"/>
                    <a:gd name="T7" fmla="*/ 314 h 411"/>
                    <a:gd name="T8" fmla="*/ 394 w 717"/>
                    <a:gd name="T9" fmla="*/ 87 h 411"/>
                    <a:gd name="T10" fmla="*/ 54 w 717"/>
                    <a:gd name="T11" fmla="*/ 0 h 411"/>
                    <a:gd name="T12" fmla="*/ 0 w 717"/>
                    <a:gd name="T13" fmla="*/ 78 h 411"/>
                    <a:gd name="T14" fmla="*/ 0 w 717"/>
                    <a:gd name="T15" fmla="*/ 78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/>
                    <a:ea typeface="+mn-ea"/>
                    <a:cs typeface="+mn-cs"/>
                  </a:endParaRPr>
                </a:p>
              </p:txBody>
            </p:sp>
            <p:sp>
              <p:nvSpPr>
                <p:cNvPr id="4147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88 h 386"/>
                    <a:gd name="T2" fmla="*/ 272 w 709"/>
                    <a:gd name="T3" fmla="*/ 131 h 386"/>
                    <a:gd name="T4" fmla="*/ 665 w 709"/>
                    <a:gd name="T5" fmla="*/ 386 h 386"/>
                    <a:gd name="T6" fmla="*/ 709 w 709"/>
                    <a:gd name="T7" fmla="*/ 308 h 386"/>
                    <a:gd name="T8" fmla="*/ 306 w 709"/>
                    <a:gd name="T9" fmla="*/ 53 h 386"/>
                    <a:gd name="T10" fmla="*/ 43 w 709"/>
                    <a:gd name="T11" fmla="*/ 0 h 386"/>
                    <a:gd name="T12" fmla="*/ 0 w 709"/>
                    <a:gd name="T13" fmla="*/ 88 h 386"/>
                    <a:gd name="T14" fmla="*/ 0 w 709"/>
                    <a:gd name="T15" fmla="*/ 88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14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802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38" r:id="rId12"/>
    <p:sldLayoutId id="2147484039" r:id="rId13"/>
  </p:sldLayoutIdLst>
  <p:transition>
    <p:dissolv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BC98F-1DCA-40E7-8A73-024FD53C0B1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0BD00-4E91-4851-A4CD-1513DCE15C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44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trockstars.com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3.xml"/><Relationship Id="rId6" Type="http://schemas.openxmlformats.org/officeDocument/2006/relationships/hyperlink" Target="https://afaithfulattempt.blogspot.com/search?q=fish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hyperlink" Target="https://youngschoolart.blogspot.com/search?q=fis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tl.org.uk/resources/plant-names-and-labels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0xFTGakzEIA" TargetMode="Externa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066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sz="5400" dirty="0" smtClean="0">
                <a:latin typeface="Comic Sans MS" panose="030F0702030302020204" pitchFamily="66" charset="0"/>
              </a:rPr>
              <a:t>Good morning Unicorns!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124200"/>
            <a:ext cx="7772400" cy="1752600"/>
          </a:xfrm>
        </p:spPr>
        <p:txBody>
          <a:bodyPr/>
          <a:lstStyle/>
          <a:p>
            <a:pPr>
              <a:defRPr/>
            </a:pPr>
            <a:r>
              <a:rPr lang="en-GB" sz="4400" dirty="0" smtClean="0">
                <a:latin typeface="Comic Sans MS" panose="030F0702030302020204" pitchFamily="66" charset="0"/>
              </a:rPr>
              <a:t>Here’s your work for today: Tuesday 30</a:t>
            </a:r>
            <a:r>
              <a:rPr lang="en-GB" sz="4400" baseline="30000" dirty="0" smtClean="0">
                <a:latin typeface="Comic Sans MS" panose="030F0702030302020204" pitchFamily="66" charset="0"/>
              </a:rPr>
              <a:t>th</a:t>
            </a:r>
            <a:r>
              <a:rPr lang="en-GB" sz="4400" dirty="0" smtClean="0">
                <a:latin typeface="Comic Sans MS" panose="030F0702030302020204" pitchFamily="66" charset="0"/>
              </a:rPr>
              <a:t> June</a:t>
            </a:r>
            <a:endParaRPr lang="en-GB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38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94974"/>
            <a:ext cx="8458200" cy="6434426"/>
          </a:xfrm>
        </p:spPr>
        <p:txBody>
          <a:bodyPr>
            <a:normAutofit fontScale="92500" lnSpcReduction="10000"/>
          </a:bodyPr>
          <a:lstStyle/>
          <a:p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sz="24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6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600" dirty="0" smtClean="0">
                <a:latin typeface="Comic Sans MS" panose="030F0702030302020204" pitchFamily="66" charset="0"/>
              </a:rPr>
              <a:t>I would now like you to create an estate agent’s advert for the house in ‘The Squash and A Squeeze’.</a:t>
            </a:r>
          </a:p>
          <a:p>
            <a:pPr marL="0" indent="0">
              <a:buNone/>
            </a:pPr>
            <a:endParaRPr lang="en-GB" sz="2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600" dirty="0" smtClean="0">
                <a:latin typeface="Comic Sans MS" panose="030F0702030302020204" pitchFamily="66" charset="0"/>
              </a:rPr>
              <a:t>I might start my writing like this…</a:t>
            </a:r>
          </a:p>
          <a:p>
            <a:pPr marL="0" indent="0">
              <a:buNone/>
            </a:pPr>
            <a:endParaRPr lang="en-GB" sz="2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I am sure that this house will be sold the moment that it goes up for sale. Why? I hear you </a:t>
            </a:r>
            <a:r>
              <a:rPr lang="en-GB" sz="2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ask. </a:t>
            </a:r>
            <a:r>
              <a:rPr lang="en-GB" sz="2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Let me tell you why… If you’re someone who is always losing things then this house is perfect for you as there aren’t too many hiding places</a:t>
            </a:r>
            <a:r>
              <a:rPr lang="en-GB" sz="2600" dirty="0">
                <a:solidFill>
                  <a:srgbClr val="00B050"/>
                </a:solidFill>
                <a:latin typeface="Comic Sans MS" panose="030F0702030302020204" pitchFamily="66" charset="0"/>
              </a:rPr>
              <a:t>!</a:t>
            </a:r>
            <a:r>
              <a:rPr lang="en-GB" sz="2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Also, if you don’t like housework, then this is your ideal </a:t>
            </a:r>
            <a:r>
              <a:rPr lang="en-GB" sz="2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home </a:t>
            </a:r>
            <a:r>
              <a:rPr lang="en-GB" sz="2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as cleaning this house will not take you long at all!</a:t>
            </a:r>
            <a:endParaRPr lang="en-GB" sz="26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AutoShape 2" descr="The Magic Box Box Art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1046"/>
            <a:ext cx="2382177" cy="198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89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94938"/>
          </a:xfrm>
          <a:prstGeom prst="rect">
            <a:avLst/>
          </a:prstGeom>
          <a:solidFill>
            <a:srgbClr val="66FFFF"/>
          </a:solidFill>
          <a:effectLst>
            <a:glow rad="127000">
              <a:schemeClr val="accent1">
                <a:alpha val="20000"/>
              </a:schemeClr>
            </a:glow>
            <a:softEdge rad="584200"/>
          </a:effectLst>
        </p:spPr>
      </p:pic>
      <p:sp>
        <p:nvSpPr>
          <p:cNvPr id="6" name="TextBox 5"/>
          <p:cNvSpPr txBox="1"/>
          <p:nvPr/>
        </p:nvSpPr>
        <p:spPr>
          <a:xfrm>
            <a:off x="1069520" y="2420888"/>
            <a:ext cx="7486651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 smtClean="0">
                <a:solidFill>
                  <a:srgbClr val="00B0F0"/>
                </a:solidFill>
              </a:rPr>
              <a:t>Remember to Battle today!</a:t>
            </a:r>
          </a:p>
          <a:p>
            <a:pPr algn="ctr"/>
            <a:r>
              <a:rPr lang="en-GB" sz="2800" dirty="0" smtClean="0">
                <a:solidFill>
                  <a:srgbClr val="00B0F0"/>
                </a:solidFill>
              </a:rPr>
              <a:t>The Battles will commence from 8.30am to 2pm today.  You can battle for half an hour - more or less. It is up to you!</a:t>
            </a:r>
          </a:p>
          <a:p>
            <a:pPr algn="ctr"/>
            <a:r>
              <a:rPr lang="en-GB" sz="2800" dirty="0" smtClean="0">
                <a:solidFill>
                  <a:srgbClr val="00B0F0"/>
                </a:solidFill>
              </a:rPr>
              <a:t> </a:t>
            </a:r>
            <a:r>
              <a:rPr lang="en-GB" sz="2800" dirty="0" smtClean="0">
                <a:hlinkClick r:id="rId3"/>
              </a:rPr>
              <a:t>https://ttrockstars.com/</a:t>
            </a:r>
            <a:endParaRPr lang="en-GB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Carnival of the Animals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sz="2700" i="1" dirty="0" smtClean="0">
                <a:solidFill>
                  <a:schemeClr val="bg1"/>
                </a:solidFill>
              </a:rPr>
              <a:t>An </a:t>
            </a:r>
            <a:r>
              <a:rPr lang="en-GB" sz="2700" i="1" dirty="0">
                <a:solidFill>
                  <a:schemeClr val="bg1"/>
                </a:solidFill>
              </a:rPr>
              <a:t>A</a:t>
            </a:r>
            <a:r>
              <a:rPr lang="en-GB" sz="2700" i="1" dirty="0" smtClean="0">
                <a:solidFill>
                  <a:schemeClr val="bg1"/>
                </a:solidFill>
              </a:rPr>
              <a:t>rt festival</a:t>
            </a:r>
            <a:r>
              <a:rPr lang="en-GB" sz="2700" i="1" dirty="0" smtClean="0"/>
              <a:t>  </a:t>
            </a:r>
            <a:endParaRPr lang="en-GB" sz="2700" i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7811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sz="2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For the next few weeks we are going to run a series of art lessons based around animals.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 So whether you are working at home or in school you can create some great pictures. We would like to fill the Farnborough Art Gallery  with your work to create a “Carnival of the Animals.”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If you are home learning,  you can scan your work and send it in to your teacher</a:t>
            </a:r>
            <a:r>
              <a:rPr lang="en-GB" sz="2200" dirty="0" smtClean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2" name="Oval 1"/>
          <p:cNvSpPr/>
          <p:nvPr/>
        </p:nvSpPr>
        <p:spPr>
          <a:xfrm>
            <a:off x="4499992" y="1556791"/>
            <a:ext cx="4176464" cy="2304257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9992" y="2276872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>
                <a:solidFill>
                  <a:prstClr val="white"/>
                </a:solidFill>
              </a:rPr>
              <a:t>Good luck, have fun and   we want you to be creative, so if you have your own ideas we would love to see your artwork!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7" y="0"/>
            <a:ext cx="2152650" cy="21240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07" y="4005064"/>
            <a:ext cx="1490301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254" y="90781"/>
            <a:ext cx="1900757" cy="142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69160"/>
            <a:ext cx="2624819" cy="177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35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065094" cy="546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188640"/>
            <a:ext cx="7065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1"/>
                </a:solidFill>
              </a:rPr>
              <a:t>Finding Nemo…….Draw a clownfish!</a:t>
            </a:r>
            <a:endParaRPr lang="en-GB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0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8267875" cy="306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4869160"/>
            <a:ext cx="4111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dirty="0" smtClean="0">
              <a:solidFill>
                <a:schemeClr val="bg1"/>
              </a:solidFill>
            </a:endParaRPr>
          </a:p>
          <a:p>
            <a:r>
              <a:rPr lang="en-GB" sz="2400" b="1" dirty="0" smtClean="0">
                <a:solidFill>
                  <a:schemeClr val="bg1"/>
                </a:solidFill>
              </a:rPr>
              <a:t>1. Fold your paper into quarters. Start the fish body.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81" y="188640"/>
            <a:ext cx="209073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76056" y="5469324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2. Finish with the tail.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0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67" y="332656"/>
            <a:ext cx="3462337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74132"/>
            <a:ext cx="330993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48680"/>
            <a:ext cx="2448272" cy="189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5867" y="3212976"/>
            <a:ext cx="3462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3. Draw the face on the fish. 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5867" y="5013176"/>
            <a:ext cx="3778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4. Add the middle stripe.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27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251723" cy="307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3789040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5. Add stripes to the tail.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4008" y="3789040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6. Draw the fins in  between the stripes</a:t>
            </a:r>
            <a:r>
              <a:rPr lang="en-GB" dirty="0" smtClean="0"/>
              <a:t>. </a:t>
            </a:r>
            <a:endParaRPr lang="en-GB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4620037"/>
            <a:ext cx="2444750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20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2656"/>
            <a:ext cx="4464496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908720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7. Add the side fin.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16" y="1909762"/>
            <a:ext cx="2444750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40" y="4077071"/>
            <a:ext cx="3362151" cy="257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60032" y="4293096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8. Add some bubbles and seaweed to the </a:t>
            </a:r>
            <a:r>
              <a:rPr lang="en-GB" sz="2400" b="1" dirty="0" err="1" smtClean="0">
                <a:solidFill>
                  <a:schemeClr val="bg1"/>
                </a:solidFill>
              </a:rPr>
              <a:t>backgound</a:t>
            </a:r>
            <a:r>
              <a:rPr lang="en-GB" sz="2400" b="1" dirty="0" smtClean="0">
                <a:solidFill>
                  <a:schemeClr val="bg1"/>
                </a:solidFill>
              </a:rPr>
              <a:t>. 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You could draw another smaller friend for Nemo…just in case he gets lost!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7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433" y="476673"/>
            <a:ext cx="336470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91258"/>
            <a:ext cx="2699235" cy="269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894" y="5032339"/>
            <a:ext cx="2465036" cy="146044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1" y="4941168"/>
            <a:ext cx="2703267" cy="142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58" y="332656"/>
            <a:ext cx="338590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979712" y="2924945"/>
            <a:ext cx="3960439" cy="20162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166751" y="2492896"/>
            <a:ext cx="37734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dirty="0" smtClean="0">
              <a:solidFill>
                <a:schemeClr val="bg1"/>
              </a:solidFill>
            </a:endParaRPr>
          </a:p>
          <a:p>
            <a:endParaRPr lang="en-GB" sz="2400" b="1" dirty="0">
              <a:solidFill>
                <a:schemeClr val="bg1"/>
              </a:solidFill>
            </a:endParaRPr>
          </a:p>
          <a:p>
            <a:pPr algn="ctr"/>
            <a:endParaRPr lang="en-GB" sz="2000" b="1" dirty="0" smtClean="0">
              <a:solidFill>
                <a:schemeClr val="bg1"/>
              </a:solidFill>
            </a:endParaRPr>
          </a:p>
          <a:p>
            <a:pPr algn="ctr"/>
            <a:r>
              <a:rPr lang="en-GB" sz="2400" b="1" dirty="0" smtClean="0">
                <a:solidFill>
                  <a:schemeClr val="bg1"/>
                </a:solidFill>
              </a:rPr>
              <a:t>Use watercolours or pastels or felt tip pens or pencils to colour your picture.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7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363" y="185420"/>
            <a:ext cx="8424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Love  fish? </a:t>
            </a:r>
            <a:r>
              <a:rPr lang="en-GB" sz="2800" b="1" smtClean="0">
                <a:solidFill>
                  <a:schemeClr val="bg1"/>
                </a:solidFill>
              </a:rPr>
              <a:t>…….</a:t>
            </a:r>
          </a:p>
          <a:p>
            <a:r>
              <a:rPr lang="en-GB" sz="2800" b="1" dirty="0" smtClean="0">
                <a:solidFill>
                  <a:schemeClr val="bg1"/>
                </a:solidFill>
              </a:rPr>
              <a:t>But don’t think you will get to the sea this year? Check out these websites below for more fishy fun!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49351"/>
            <a:ext cx="1800000" cy="134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486" y="1755119"/>
            <a:ext cx="135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64" y="1816245"/>
            <a:ext cx="1800000" cy="12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734" y="1755119"/>
            <a:ext cx="1800000" cy="1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6154" y="3589634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hlinkClick r:id="rId6"/>
              </a:rPr>
              <a:t>https://afaithfulattempt.blogspot.com/search?q=fish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94" y="4051299"/>
            <a:ext cx="1531267" cy="269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324" y="4140529"/>
            <a:ext cx="3650255" cy="237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528" y="4725144"/>
            <a:ext cx="28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hlinkClick r:id="rId9"/>
              </a:rPr>
              <a:t>https</a:t>
            </a:r>
            <a:r>
              <a:rPr lang="en-GB" sz="2400" b="1" dirty="0">
                <a:solidFill>
                  <a:schemeClr val="bg1"/>
                </a:solidFill>
                <a:hlinkClick r:id="rId9"/>
              </a:rPr>
              <a:t>://youngschoolart.blogspot.com/search?q=fish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61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14651" y="2236900"/>
            <a:ext cx="7632845" cy="43163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solidFill>
                <a:srgbClr val="FF66CC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723" y="0"/>
            <a:ext cx="7886700" cy="1325563"/>
          </a:xfrm>
        </p:spPr>
        <p:txBody>
          <a:bodyPr>
            <a:normAutofit/>
          </a:bodyPr>
          <a:lstStyle/>
          <a:p>
            <a:r>
              <a:rPr lang="en-GB" sz="3600" u="sng" dirty="0" smtClean="0">
                <a:latin typeface="Comic Sans MS" panose="030F0702030302020204" pitchFamily="66" charset="0"/>
              </a:rPr>
              <a:t>Let’s start the day by being…</a:t>
            </a:r>
            <a:br>
              <a:rPr lang="en-GB" sz="3600" u="sng" dirty="0" smtClean="0">
                <a:latin typeface="Comic Sans MS" panose="030F0702030302020204" pitchFamily="66" charset="0"/>
              </a:rPr>
            </a:br>
            <a:endParaRPr lang="en-GB" sz="3600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432" y="4724400"/>
            <a:ext cx="7886700" cy="1828800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b="1" dirty="0" smtClean="0">
                <a:solidFill>
                  <a:srgbClr val="000000"/>
                </a:solidFill>
                <a:latin typeface="Comic Sans MS"/>
              </a:rPr>
              <a:t> </a:t>
            </a:r>
            <a:endParaRPr lang="en-GB" sz="1900" dirty="0">
              <a:latin typeface="Comic Sans MS" panose="030F0702030302020204" pitchFamily="66" charset="0"/>
            </a:endParaRPr>
          </a:p>
        </p:txBody>
      </p:sp>
      <p:pic>
        <p:nvPicPr>
          <p:cNvPr id="4" name="Picture 3" descr="Image result for active learning clip ar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046" y="734291"/>
            <a:ext cx="1838554" cy="137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47150"/>
            <a:ext cx="8610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65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F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4439" y="2782673"/>
            <a:ext cx="50914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Outdoor Activity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4038602"/>
            <a:ext cx="7620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Every day I am going to give you an activity that can be carried out either outdoors, (if the sun is shining) or indoors (if we’re not as lucky as the weather!).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6146" name="Picture 2" descr="EPS Illustration - Outdoor activities. Vector Clipart gg74597934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412" y="228604"/>
            <a:ext cx="2304980" cy="232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61705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72" r="937" b="54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85090" y="1072055"/>
            <a:ext cx="433339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Outdoor Home Learning</a:t>
            </a: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5796" y="442676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4587" y="4611435"/>
            <a:ext cx="5962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Open the link to investigate this further…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01548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33505" y="2118446"/>
            <a:ext cx="399787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Name That Plant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Look at the plants around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you</a:t>
            </a:r>
            <a:r>
              <a:rPr kumimoji="0" lang="en-GB" sz="1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and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give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them new descriptive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names. Consider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names and the folklore around plants in the Harry Potter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series</a:t>
            </a:r>
            <a:r>
              <a:rPr kumimoji="0" lang="en-GB" sz="1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and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have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some fun inventing your </a:t>
            </a:r>
            <a:r>
              <a:rPr kumimoji="0" lang="en-GB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own.Make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your own recycled labels for the plants.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63543" y="5055205"/>
            <a:ext cx="5667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https://www.ltl.org.uk/resources/plant-names-and-labels/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/>
          <a:stretch/>
        </p:blipFill>
        <p:spPr bwMode="auto">
          <a:xfrm>
            <a:off x="1065794" y="2552837"/>
            <a:ext cx="2510176" cy="138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20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>
                <a:latin typeface="Comic Sans MS" panose="030F0702030302020204" pitchFamily="66" charset="0"/>
              </a:rPr>
              <a:t/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u="sng" dirty="0" smtClean="0">
                <a:latin typeface="Comic Sans MS" panose="030F0702030302020204" pitchFamily="66" charset="0"/>
              </a:rPr>
              <a:t>Reading online</a:t>
            </a: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971800"/>
            <a:ext cx="8001000" cy="2286000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Please log on to Bug Club and read for at least 15 minutes</a:t>
            </a:r>
            <a:endParaRPr lang="en-GB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Make sure you answer your bug questions!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 descr="Image result for reading clip ar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152" y="424747"/>
            <a:ext cx="1905000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977" y="5020541"/>
            <a:ext cx="1657350" cy="150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12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500" y="6927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sz="5400" dirty="0" smtClean="0">
                <a:latin typeface="Comic Sans MS" panose="030F0702030302020204" pitchFamily="66" charset="0"/>
              </a:rPr>
              <a:t/>
            </a:r>
            <a:br>
              <a:rPr lang="en-GB" sz="5400" dirty="0" smtClean="0">
                <a:latin typeface="Comic Sans MS" panose="030F0702030302020204" pitchFamily="66" charset="0"/>
              </a:rPr>
            </a:br>
            <a:r>
              <a:rPr lang="en-GB" sz="5400" dirty="0">
                <a:latin typeface="Comic Sans MS" panose="030F0702030302020204" pitchFamily="66" charset="0"/>
              </a:rPr>
              <a:t/>
            </a:r>
            <a:br>
              <a:rPr lang="en-GB" sz="5400" dirty="0">
                <a:latin typeface="Comic Sans MS" panose="030F0702030302020204" pitchFamily="66" charset="0"/>
              </a:rPr>
            </a:br>
            <a:r>
              <a:rPr lang="en-GB" sz="5400" dirty="0" smtClean="0">
                <a:latin typeface="Comic Sans MS" panose="030F0702030302020204" pitchFamily="66" charset="0"/>
              </a:rPr>
              <a:t/>
            </a:r>
            <a:br>
              <a:rPr lang="en-GB" sz="5400" dirty="0" smtClean="0">
                <a:latin typeface="Comic Sans MS" panose="030F0702030302020204" pitchFamily="66" charset="0"/>
              </a:rPr>
            </a:b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1201" y="2286000"/>
            <a:ext cx="7772400" cy="1752600"/>
          </a:xfrm>
        </p:spPr>
        <p:txBody>
          <a:bodyPr/>
          <a:lstStyle/>
          <a:p>
            <a:pPr>
              <a:defRPr/>
            </a:pPr>
            <a:r>
              <a:rPr lang="en-GB" sz="36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Remember to send in your totals for the Race across the World.</a:t>
            </a:r>
          </a:p>
          <a:p>
            <a:pPr>
              <a:defRPr/>
            </a:pPr>
            <a:r>
              <a:rPr lang="en-GB" sz="36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Which country will we reach this week?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3" y="5334006"/>
            <a:ext cx="1510801" cy="133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30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38967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u="sng" dirty="0" smtClean="0">
                <a:latin typeface="Comic Sans MS" panose="030F0702030302020204" pitchFamily="66" charset="0"/>
              </a:rPr>
              <a:t>Maths Bingo</a:t>
            </a:r>
            <a:endParaRPr lang="en-US" sz="4000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305800" cy="536221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Comic Sans MS" panose="030F0702030302020204" pitchFamily="66" charset="0"/>
              </a:rPr>
              <a:t>We will have another zoom session tomorrow where you will be taking part in Maths Bingo.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In preparation for this I would like you to draw a grid like you would if you were playing noughts and crosses: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  <a:p>
            <a:endParaRPr lang="en-US" sz="2000" dirty="0" smtClean="0">
              <a:latin typeface="Comic Sans MS" panose="030F0702030302020204" pitchFamily="66" charset="0"/>
            </a:endParaRPr>
          </a:p>
          <a:p>
            <a:endParaRPr lang="en-US" sz="2000" dirty="0" smtClean="0">
              <a:latin typeface="Comic Sans MS" panose="030F0702030302020204" pitchFamily="66" charset="0"/>
            </a:endParaRPr>
          </a:p>
          <a:p>
            <a:endParaRPr lang="en-US" sz="2000" dirty="0" smtClean="0">
              <a:latin typeface="Comic Sans MS" panose="030F0702030302020204" pitchFamily="66" charset="0"/>
            </a:endParaRPr>
          </a:p>
          <a:p>
            <a:r>
              <a:rPr lang="en-US" sz="2000" dirty="0" smtClean="0">
                <a:latin typeface="Comic Sans MS" panose="030F0702030302020204" pitchFamily="66" charset="0"/>
              </a:rPr>
              <a:t>Then choose nine numbers between 1 and 20 to put in the grid.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Tomorrow I will be giving you different number sentences. If your answer is a number in your grid, then you cross out the number.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The first person to cross out all nine of the numbers wins the game!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05000"/>
            <a:ext cx="1752389" cy="178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33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 rot="10800000" flipV="1">
            <a:off x="1524000" y="3810000"/>
            <a:ext cx="7162800" cy="457200"/>
          </a:xfrm>
        </p:spPr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>
                <a:latin typeface="Comic Sans MS" panose="030F0702030302020204" pitchFamily="66" charset="0"/>
              </a:rPr>
              <a:t/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>
                <a:latin typeface="Comic Sans MS" panose="030F0702030302020204" pitchFamily="66" charset="0"/>
              </a:rPr>
              <a:t/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>
                <a:latin typeface="Comic Sans MS" panose="030F0702030302020204" pitchFamily="66" charset="0"/>
              </a:rPr>
              <a:t/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>
                <a:latin typeface="Comic Sans MS" panose="030F0702030302020204" pitchFamily="66" charset="0"/>
              </a:rPr>
              <a:t/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>
                <a:latin typeface="Comic Sans MS" panose="030F0702030302020204" pitchFamily="66" charset="0"/>
              </a:rPr>
              <a:t/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dirty="0">
                <a:latin typeface="Comic Sans MS" panose="030F0702030302020204" pitchFamily="66" charset="0"/>
              </a:rPr>
              <a:t/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>
                <a:latin typeface="Comic Sans MS" panose="030F0702030302020204" pitchFamily="66" charset="0"/>
              </a:rPr>
              <a:t/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sz="3200" u="sng" dirty="0" smtClean="0">
                <a:latin typeface="Comic Sans MS" panose="030F0702030302020204" pitchFamily="66" charset="0"/>
              </a:rPr>
              <a:t/>
            </a:r>
            <a:br>
              <a:rPr lang="en-GB" sz="3200" u="sng" dirty="0" smtClean="0">
                <a:latin typeface="Comic Sans MS" panose="030F0702030302020204" pitchFamily="66" charset="0"/>
              </a:rPr>
            </a:br>
            <a:r>
              <a:rPr lang="en-GB" sz="3200" u="sng" dirty="0">
                <a:latin typeface="Comic Sans MS" panose="030F0702030302020204" pitchFamily="66" charset="0"/>
              </a:rPr>
              <a:t/>
            </a:r>
            <a:br>
              <a:rPr lang="en-GB" sz="3200" u="sng" dirty="0">
                <a:latin typeface="Comic Sans MS" panose="030F0702030302020204" pitchFamily="66" charset="0"/>
              </a:rPr>
            </a:br>
            <a:r>
              <a:rPr lang="en-GB" sz="3200" u="sng" dirty="0" smtClean="0">
                <a:latin typeface="Comic Sans MS" panose="030F0702030302020204" pitchFamily="66" charset="0"/>
              </a:rPr>
              <a:t/>
            </a:r>
            <a:br>
              <a:rPr lang="en-GB" sz="3200" u="sng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>Enjoy, Unicorns!</a:t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sz="3200" dirty="0" smtClean="0">
                <a:latin typeface="Comic Sans MS" panose="030F0702030302020204" pitchFamily="66" charset="0"/>
              </a:rPr>
              <a:t/>
            </a:r>
            <a:br>
              <a:rPr lang="en-GB" sz="3200" dirty="0" smtClean="0">
                <a:latin typeface="Comic Sans MS" panose="030F0702030302020204" pitchFamily="66" charset="0"/>
              </a:rPr>
            </a:br>
            <a:endParaRPr lang="en-GB" sz="32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760246" y="457200"/>
            <a:ext cx="4786312" cy="1655762"/>
          </a:xfrm>
        </p:spPr>
        <p:txBody>
          <a:bodyPr>
            <a:normAutofit/>
          </a:bodyPr>
          <a:lstStyle/>
          <a:p>
            <a:pPr algn="l"/>
            <a:endParaRPr lang="en-GB" sz="3600" u="sng" dirty="0" smtClean="0">
              <a:latin typeface="Comic Sans MS" panose="030F0702030302020204" pitchFamily="66" charset="0"/>
            </a:endParaRPr>
          </a:p>
          <a:p>
            <a:pPr algn="l"/>
            <a:endParaRPr lang="en-GB" sz="3600" u="sng" dirty="0" smtClean="0">
              <a:latin typeface="Comic Sans MS" panose="030F0702030302020204" pitchFamily="66" charset="0"/>
            </a:endParaRPr>
          </a:p>
          <a:p>
            <a:pPr algn="l"/>
            <a:endParaRPr lang="en-GB" sz="3600" u="sng" dirty="0">
              <a:latin typeface="Comic Sans MS" panose="030F0702030302020204" pitchFamily="66" charset="0"/>
            </a:endParaRPr>
          </a:p>
          <a:p>
            <a:pPr algn="l"/>
            <a:endParaRPr lang="en-GB" sz="3600" u="sng" dirty="0">
              <a:latin typeface="Comic Sans MS" panose="030F0702030302020204" pitchFamily="66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 rot="10800000" flipV="1">
            <a:off x="2751366" y="9033544"/>
            <a:ext cx="1087726" cy="20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§"/>
            </a:pPr>
            <a:endParaRPr lang="en-GB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08297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4322" y="4876800"/>
            <a:ext cx="7924800" cy="2438400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Our next book that we are going to be carrying out activities based upon is </a:t>
            </a:r>
            <a:r>
              <a:rPr lang="en-GB" dirty="0" smtClean="0">
                <a:latin typeface="Comic Sans MS" panose="030F0702030302020204" pitchFamily="66" charset="0"/>
              </a:rPr>
              <a:t>‘A Squash and a Squeeze’</a:t>
            </a:r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First watch this clip:</a:t>
            </a:r>
          </a:p>
          <a:p>
            <a:r>
              <a:rPr lang="en-GB" dirty="0" smtClean="0">
                <a:latin typeface="Comic Sans MS" panose="030F0702030302020204" pitchFamily="66" charset="0"/>
                <a:hlinkClick r:id="rId2"/>
              </a:rPr>
              <a:t>https://www.youtube.com/watch?v=0xFTGakzEIA</a:t>
            </a:r>
            <a:endParaRPr lang="en-GB" dirty="0" smtClean="0">
              <a:latin typeface="Comic Sans MS" panose="030F0702030302020204" pitchFamily="66" charset="0"/>
            </a:endParaRPr>
          </a:p>
        </p:txBody>
      </p:sp>
      <p:sp>
        <p:nvSpPr>
          <p:cNvPr id="2" name="AutoShape 2" descr="The Snail and the Whale: Amazon.co.uk: Donaldson, Julia: Book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823" y="38424"/>
            <a:ext cx="1755800" cy="12193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74648" y="1257730"/>
            <a:ext cx="20441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u="sng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English</a:t>
            </a:r>
            <a:endParaRPr lang="en-GB" dirty="0"/>
          </a:p>
        </p:txBody>
      </p:sp>
      <p:pic>
        <p:nvPicPr>
          <p:cNvPr id="1026" name="Picture 2" descr="A Squash And A Squeeze | Teaching Ide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34097"/>
            <a:ext cx="2210698" cy="279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73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94974"/>
            <a:ext cx="8458200" cy="64344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 </a:t>
            </a:r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</a:t>
            </a:r>
            <a:r>
              <a:rPr lang="en-GB" sz="32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story,the</a:t>
            </a:r>
            <a:r>
              <a:rPr lang="en-GB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old lady follows the wise old man's advice so that her house does not feel too small...</a:t>
            </a:r>
            <a:endParaRPr lang="en-GB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sz="32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600" dirty="0">
              <a:latin typeface="Comic Sans MS" panose="030F0702030302020204" pitchFamily="66" charset="0"/>
            </a:endParaRPr>
          </a:p>
        </p:txBody>
      </p:sp>
      <p:sp>
        <p:nvSpPr>
          <p:cNvPr id="5" name="AutoShape 2" descr="The Magic Box Box Art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409744"/>
            <a:ext cx="3029538" cy="22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4498975" y="1779587"/>
            <a:ext cx="4267200" cy="26670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latin typeface="Comic Sans MS" panose="030F0702030302020204" pitchFamily="66" charset="0"/>
              </a:rPr>
              <a:t>What is an estate agent?</a:t>
            </a:r>
            <a:endParaRPr lang="en-GB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42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94974"/>
            <a:ext cx="8458200" cy="6434426"/>
          </a:xfrm>
        </p:spPr>
        <p:txBody>
          <a:bodyPr>
            <a:normAutofit/>
          </a:bodyPr>
          <a:lstStyle/>
          <a:p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sz="24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600" dirty="0">
              <a:latin typeface="Comic Sans MS" panose="030F0702030302020204" pitchFamily="66" charset="0"/>
            </a:endParaRPr>
          </a:p>
        </p:txBody>
      </p:sp>
      <p:sp>
        <p:nvSpPr>
          <p:cNvPr id="5" name="AutoShape 2" descr="The Magic Box Box Art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8073" y="292786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Comic Sans MS" panose="030F0702030302020204" pitchFamily="66" charset="0"/>
              </a:rPr>
              <a:t>Estate agents </a:t>
            </a:r>
            <a:r>
              <a:rPr lang="en-GB" sz="2400" b="1" dirty="0" smtClean="0">
                <a:latin typeface="Comic Sans MS" panose="030F0702030302020204" pitchFamily="66" charset="0"/>
              </a:rPr>
              <a:t>sell houses and they are </a:t>
            </a:r>
            <a:r>
              <a:rPr lang="en-GB" sz="2400" b="1" dirty="0">
                <a:latin typeface="Comic Sans MS" panose="030F0702030302020204" pitchFamily="66" charset="0"/>
              </a:rPr>
              <a:t>very good at persuading people to buy houses by describing them in a positive way.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4230" y="4616333"/>
            <a:ext cx="85897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Have a look at how estate agents may have described story </a:t>
            </a:r>
            <a:r>
              <a:rPr lang="en-GB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character's </a:t>
            </a:r>
            <a:r>
              <a:rPr lang="en-GB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houses. </a:t>
            </a:r>
            <a:endParaRPr lang="en-GB" sz="28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en-GB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Can </a:t>
            </a:r>
            <a:r>
              <a:rPr lang="en-GB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you guess which house they are </a:t>
            </a:r>
            <a:r>
              <a:rPr lang="en-GB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describing on the next slides?</a:t>
            </a:r>
            <a:endParaRPr lang="en-GB" sz="2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Free Real Estate Clipart, Download Free Clip Art, Free Clip Art 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16035"/>
            <a:ext cx="2823289" cy="205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389" y="1493115"/>
            <a:ext cx="2228916" cy="237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6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94974"/>
            <a:ext cx="8458200" cy="6434426"/>
          </a:xfrm>
        </p:spPr>
        <p:txBody>
          <a:bodyPr>
            <a:normAutofit/>
          </a:bodyPr>
          <a:lstStyle/>
          <a:p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sz="24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600" dirty="0">
              <a:latin typeface="Comic Sans MS" panose="030F0702030302020204" pitchFamily="66" charset="0"/>
            </a:endParaRPr>
          </a:p>
        </p:txBody>
      </p:sp>
      <p:sp>
        <p:nvSpPr>
          <p:cNvPr id="5" name="AutoShape 2" descr="The Magic Box Box Art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6200"/>
            <a:ext cx="4267200" cy="663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88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94974"/>
            <a:ext cx="8458200" cy="6434426"/>
          </a:xfrm>
        </p:spPr>
        <p:txBody>
          <a:bodyPr>
            <a:normAutofit/>
          </a:bodyPr>
          <a:lstStyle/>
          <a:p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sz="24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600" dirty="0">
              <a:latin typeface="Comic Sans MS" panose="030F0702030302020204" pitchFamily="66" charset="0"/>
            </a:endParaRPr>
          </a:p>
        </p:txBody>
      </p:sp>
      <p:sp>
        <p:nvSpPr>
          <p:cNvPr id="5" name="AutoShape 2" descr="The Magic Box Box Art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0338"/>
            <a:ext cx="4267200" cy="663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44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94974"/>
            <a:ext cx="8458200" cy="6434426"/>
          </a:xfrm>
        </p:spPr>
        <p:txBody>
          <a:bodyPr>
            <a:normAutofit/>
          </a:bodyPr>
          <a:lstStyle/>
          <a:p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sz="24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600" dirty="0">
              <a:latin typeface="Comic Sans MS" panose="030F0702030302020204" pitchFamily="66" charset="0"/>
            </a:endParaRPr>
          </a:p>
        </p:txBody>
      </p:sp>
      <p:sp>
        <p:nvSpPr>
          <p:cNvPr id="5" name="AutoShape 2" descr="The Magic Box Box Art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0686"/>
            <a:ext cx="5029200" cy="651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57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94974"/>
            <a:ext cx="8458200" cy="6434426"/>
          </a:xfrm>
        </p:spPr>
        <p:txBody>
          <a:bodyPr>
            <a:normAutofit/>
          </a:bodyPr>
          <a:lstStyle/>
          <a:p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 smtClean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 smtClean="0">
              <a:latin typeface="Comic Sans MS" panose="030F0702030302020204" pitchFamily="66" charset="0"/>
            </a:endParaRPr>
          </a:p>
          <a:p>
            <a:r>
              <a:rPr lang="en-GB" sz="2400" dirty="0" smtClean="0">
                <a:latin typeface="Comic Sans MS" panose="030F0702030302020204" pitchFamily="66" charset="0"/>
              </a:rPr>
              <a:t>Which </a:t>
            </a:r>
            <a:r>
              <a:rPr lang="en-GB" sz="2400" dirty="0">
                <a:latin typeface="Comic Sans MS" panose="030F0702030302020204" pitchFamily="66" charset="0"/>
              </a:rPr>
              <a:t>persuasive </a:t>
            </a:r>
            <a:r>
              <a:rPr lang="en-GB" sz="2400" dirty="0" smtClean="0">
                <a:latin typeface="Comic Sans MS" panose="030F0702030302020204" pitchFamily="66" charset="0"/>
              </a:rPr>
              <a:t>sentences could </a:t>
            </a:r>
            <a:r>
              <a:rPr lang="en-GB" sz="2400" dirty="0">
                <a:latin typeface="Comic Sans MS" panose="030F0702030302020204" pitchFamily="66" charset="0"/>
              </a:rPr>
              <a:t>you use to describe the old lady's house</a:t>
            </a:r>
            <a:r>
              <a:rPr lang="en-GB" sz="2400" dirty="0" smtClean="0">
                <a:latin typeface="Comic Sans MS" panose="030F0702030302020204" pitchFamily="66" charset="0"/>
              </a:rPr>
              <a:t>?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600" dirty="0">
                <a:latin typeface="Comic Sans MS" panose="030F0702030302020204" pitchFamily="66" charset="0"/>
              </a:rPr>
              <a:t> </a:t>
            </a:r>
            <a:r>
              <a:rPr lang="en-GB" sz="2600" dirty="0" smtClean="0">
                <a:latin typeface="Comic Sans MS" panose="030F0702030302020204" pitchFamily="66" charset="0"/>
              </a:rPr>
              <a:t>I’m thinking of…</a:t>
            </a:r>
          </a:p>
          <a:p>
            <a:pPr marL="0" indent="0">
              <a:buNone/>
            </a:pPr>
            <a:endParaRPr lang="en-GB" sz="2600" dirty="0" smtClean="0">
              <a:latin typeface="Comic Sans MS" panose="030F0702030302020204" pitchFamily="66" charset="0"/>
            </a:endParaRPr>
          </a:p>
          <a:p>
            <a:pPr algn="ctr"/>
            <a:r>
              <a:rPr lang="en-GB" sz="2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Perfect for animal </a:t>
            </a:r>
            <a:r>
              <a:rPr lang="en-GB" sz="2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lovers.</a:t>
            </a:r>
            <a:endParaRPr lang="en-GB" sz="26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2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Ideal for someone who doesn’t like doing too much housework!</a:t>
            </a:r>
          </a:p>
        </p:txBody>
      </p:sp>
      <p:sp>
        <p:nvSpPr>
          <p:cNvPr id="5" name="AutoShape 2" descr="The Magic Box Box Art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338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44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ildrens drawings on blue design template">
  <a:themeElements>
    <a:clrScheme name="Childrens drawings on blue design template 1">
      <a:dk1>
        <a:srgbClr val="000066"/>
      </a:dk1>
      <a:lt1>
        <a:srgbClr val="FFFFFF"/>
      </a:lt1>
      <a:dk2>
        <a:srgbClr val="4A8AC4"/>
      </a:dk2>
      <a:lt2>
        <a:srgbClr val="F7CC17"/>
      </a:lt2>
      <a:accent1>
        <a:srgbClr val="CDCD1F"/>
      </a:accent1>
      <a:accent2>
        <a:srgbClr val="368D2D"/>
      </a:accent2>
      <a:accent3>
        <a:srgbClr val="B1C4DE"/>
      </a:accent3>
      <a:accent4>
        <a:srgbClr val="DADADA"/>
      </a:accent4>
      <a:accent5>
        <a:srgbClr val="E3E3AB"/>
      </a:accent5>
      <a:accent6>
        <a:srgbClr val="307F28"/>
      </a:accent6>
      <a:hlink>
        <a:srgbClr val="0066FF"/>
      </a:hlink>
      <a:folHlink>
        <a:srgbClr val="FF9900"/>
      </a:folHlink>
    </a:clrScheme>
    <a:fontScheme name="Childrens drawings on blue design templat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lnDef>
  </a:objectDefaults>
  <a:extraClrSchemeLst>
    <a:extraClrScheme>
      <a:clrScheme name="Childrens drawings on blue design template 1">
        <a:dk1>
          <a:srgbClr val="000066"/>
        </a:dk1>
        <a:lt1>
          <a:srgbClr val="FFFFFF"/>
        </a:lt1>
        <a:dk2>
          <a:srgbClr val="4A8AC4"/>
        </a:dk2>
        <a:lt2>
          <a:srgbClr val="F7CC17"/>
        </a:lt2>
        <a:accent1>
          <a:srgbClr val="CDCD1F"/>
        </a:accent1>
        <a:accent2>
          <a:srgbClr val="368D2D"/>
        </a:accent2>
        <a:accent3>
          <a:srgbClr val="B1C4DE"/>
        </a:accent3>
        <a:accent4>
          <a:srgbClr val="DADADA"/>
        </a:accent4>
        <a:accent5>
          <a:srgbClr val="E3E3AB"/>
        </a:accent5>
        <a:accent6>
          <a:srgbClr val="307F28"/>
        </a:accent6>
        <a:hlink>
          <a:srgbClr val="0066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Elementary_classroom_rules_presentation">
  <a:themeElements>
    <a:clrScheme name="Class Rules for Third Grade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lass Rules for Third Grad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lass Rules for Third Grade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Rules for Third Grade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Rules for Third Grade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Rules for Third Grade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 Rules for Third Grade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 Rules for Third Grade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 Rules for Third Grade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 Rules for Third Grade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Zoom-PowerPoint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6" id="{4C616217-E183-134E-A8FC-F4B3916EFF6E}" vid="{F30FFA8A-4E99-3D45-892D-20BB4DC77DF4}"/>
    </a:ext>
  </a:extLst>
</a:theme>
</file>

<file path=ppt/theme/theme6.xml><?xml version="1.0" encoding="utf-8"?>
<a:theme xmlns:a="http://schemas.openxmlformats.org/drawingml/2006/main" name="6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Elementary_classroom_rules_presentation">
  <a:themeElements>
    <a:clrScheme name="Class Rules for Third Grade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lass Rules for Third Grad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lass Rules for Third Grade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Rules for Third Grade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Rules for Third Grade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Rules for Third Grade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 Rules for Third Grade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 Rules for Third Grade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 Rules for Third Grade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 Rules for Third Grade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10356</TotalTime>
  <Words>799</Words>
  <Application>Microsoft Office PowerPoint</Application>
  <PresentationFormat>On-screen Show (4:3)</PresentationFormat>
  <Paragraphs>113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Childrens drawings on blue design template</vt:lpstr>
      <vt:lpstr>1_Office Theme</vt:lpstr>
      <vt:lpstr>2_Elementary_classroom_rules_presentation</vt:lpstr>
      <vt:lpstr>2_Office Theme</vt:lpstr>
      <vt:lpstr>Zoom-PowerPoint-Template</vt:lpstr>
      <vt:lpstr>6_Office Theme</vt:lpstr>
      <vt:lpstr>3_Office Theme</vt:lpstr>
      <vt:lpstr>1_Elementary_classroom_rules_presentation</vt:lpstr>
      <vt:lpstr>4_Office Theme</vt:lpstr>
      <vt:lpstr>Good morning Unicorns!</vt:lpstr>
      <vt:lpstr>Let’s start the day by being…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Carnival of the Animals An Art festival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Reading online </vt:lpstr>
      <vt:lpstr>   </vt:lpstr>
      <vt:lpstr>Maths Bingo</vt:lpstr>
      <vt:lpstr>                  Enjoy, Unicorns! 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morning Unicorns!</dc:title>
  <dc:creator>user</dc:creator>
  <cp:lastModifiedBy>user</cp:lastModifiedBy>
  <cp:revision>202</cp:revision>
  <dcterms:created xsi:type="dcterms:W3CDTF">2020-03-17T20:05:19Z</dcterms:created>
  <dcterms:modified xsi:type="dcterms:W3CDTF">2020-06-27T14:45:21Z</dcterms:modified>
</cp:coreProperties>
</file>