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6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7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856" r:id="rId3"/>
    <p:sldMasterId id="2147483870" r:id="rId4"/>
    <p:sldMasterId id="2147483920" r:id="rId5"/>
    <p:sldMasterId id="2147483932" r:id="rId6"/>
    <p:sldMasterId id="2147483944" r:id="rId7"/>
    <p:sldMasterId id="2147483956" r:id="rId8"/>
  </p:sldMasterIdLst>
  <p:notesMasterIdLst>
    <p:notesMasterId r:id="rId30"/>
  </p:notesMasterIdLst>
  <p:sldIdLst>
    <p:sldId id="258" r:id="rId9"/>
    <p:sldId id="382" r:id="rId10"/>
    <p:sldId id="383" r:id="rId11"/>
    <p:sldId id="384" r:id="rId12"/>
    <p:sldId id="385" r:id="rId13"/>
    <p:sldId id="386" r:id="rId14"/>
    <p:sldId id="387" r:id="rId15"/>
    <p:sldId id="375" r:id="rId16"/>
    <p:sldId id="376" r:id="rId17"/>
    <p:sldId id="377" r:id="rId18"/>
    <p:sldId id="378" r:id="rId19"/>
    <p:sldId id="379" r:id="rId20"/>
    <p:sldId id="380" r:id="rId21"/>
    <p:sldId id="381" r:id="rId22"/>
    <p:sldId id="391" r:id="rId23"/>
    <p:sldId id="374" r:id="rId24"/>
    <p:sldId id="388" r:id="rId25"/>
    <p:sldId id="389" r:id="rId26"/>
    <p:sldId id="390" r:id="rId27"/>
    <p:sldId id="262" r:id="rId28"/>
    <p:sldId id="365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13F52"/>
    <a:srgbClr val="D1B2E8"/>
    <a:srgbClr val="800080"/>
    <a:srgbClr val="D4F5F8"/>
    <a:srgbClr val="FF3B3B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90" autoAdjust="0"/>
    <p:restoredTop sz="94660"/>
  </p:normalViewPr>
  <p:slideViewPr>
    <p:cSldViewPr>
      <p:cViewPr varScale="1">
        <p:scale>
          <a:sx n="69" d="100"/>
          <a:sy n="69" d="100"/>
        </p:scale>
        <p:origin x="-141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520428-203A-48BE-98E0-C35C304D78D4}" type="datetimeFigureOut">
              <a:rPr lang="en-GB" smtClean="0"/>
              <a:t>07/06/2020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9E9BFD-D38D-4382-BEA6-64FB7448BF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75327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educatcarhou"/>
          <p:cNvPicPr>
            <a:picLocks noChangeAspect="1" noChangeArrowheads="1"/>
          </p:cNvPicPr>
          <p:nvPr/>
        </p:nvPicPr>
        <p:blipFill>
          <a:blip r:embed="rId2">
            <a:lum bright="-24000" contrast="-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57200" y="1905000"/>
            <a:ext cx="7772400" cy="11430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GB" noProof="0" smtClean="0"/>
              <a:t>Click to edit 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57200" y="2971800"/>
            <a:ext cx="7772400" cy="1752600"/>
          </a:xfrm>
        </p:spPr>
        <p:txBody>
          <a:bodyPr/>
          <a:lstStyle>
            <a:lvl1pPr marL="0" indent="0" algn="ctr">
              <a:buFont typeface="Monotype Sorts" pitchFamily="2" charset="2"/>
              <a:buNone/>
              <a:defRPr/>
            </a:lvl1pPr>
          </a:lstStyle>
          <a:p>
            <a:pPr lvl="0"/>
            <a:r>
              <a:rPr lang="en-GB" noProof="0" smtClean="0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533400" y="6248400"/>
            <a:ext cx="1905000" cy="457200"/>
          </a:xfrm>
        </p:spPr>
        <p:txBody>
          <a:bodyPr/>
          <a:lstStyle>
            <a:lvl1pPr>
              <a:defRPr>
                <a:solidFill>
                  <a:srgbClr val="CCECFF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2971800" y="6248400"/>
            <a:ext cx="2895600" cy="457200"/>
          </a:xfrm>
        </p:spPr>
        <p:txBody>
          <a:bodyPr/>
          <a:lstStyle>
            <a:lvl1pPr>
              <a:defRPr>
                <a:solidFill>
                  <a:srgbClr val="CCECFF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400800" y="6248400"/>
            <a:ext cx="1905000" cy="457200"/>
          </a:xfrm>
        </p:spPr>
        <p:txBody>
          <a:bodyPr/>
          <a:lstStyle>
            <a:lvl1pPr>
              <a:defRPr>
                <a:solidFill>
                  <a:srgbClr val="CCECFF"/>
                </a:solidFill>
              </a:defRPr>
            </a:lvl1pPr>
          </a:lstStyle>
          <a:p>
            <a:pPr>
              <a:defRPr/>
            </a:pPr>
            <a:fld id="{57F0C508-270D-4A5F-8E31-2A03C2DB9B8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98904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F3AC2B-9F19-4AD1-B937-70E933FAFE31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336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2300" y="381000"/>
            <a:ext cx="194310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381000"/>
            <a:ext cx="567690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8151E5-CE44-4EF8-A27B-DD2C7488CFD0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1333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2958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29067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5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8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47431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1251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99968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24931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705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4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68055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57FF34-A333-4B04-8F2A-F21487C4E170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8954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4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20201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78216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62252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Freeform 2"/>
          <p:cNvSpPr>
            <a:spLocks/>
          </p:cNvSpPr>
          <p:nvPr/>
        </p:nvSpPr>
        <p:spPr bwMode="blackWhite">
          <a:xfrm>
            <a:off x="20638" y="12724"/>
            <a:ext cx="8896350" cy="6780213"/>
          </a:xfrm>
          <a:custGeom>
            <a:avLst/>
            <a:gdLst>
              <a:gd name="T0" fmla="*/ 2822 w 3985"/>
              <a:gd name="T1" fmla="*/ 0 h 3619"/>
              <a:gd name="T2" fmla="*/ 0 w 3985"/>
              <a:gd name="T3" fmla="*/ 975 h 3619"/>
              <a:gd name="T4" fmla="*/ 2169 w 3985"/>
              <a:gd name="T5" fmla="*/ 3619 h 3619"/>
              <a:gd name="T6" fmla="*/ 3985 w 3985"/>
              <a:gd name="T7" fmla="*/ 1125 h 3619"/>
              <a:gd name="T8" fmla="*/ 2822 w 3985"/>
              <a:gd name="T9" fmla="*/ 0 h 3619"/>
              <a:gd name="T10" fmla="*/ 2822 w 3985"/>
              <a:gd name="T11" fmla="*/ 0 h 36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3300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en-US" altLang="en-US" noProof="0" smtClean="0"/>
              <a:t>Click to edit Master title style</a:t>
            </a:r>
            <a:endParaRPr lang="en-GB" altLang="en-US" noProof="0" smtClean="0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1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  <a:endParaRPr lang="en-GB" altLang="en-US" noProof="0" smtClean="0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6C34D4A5-761B-4C0E-825F-6DFAA45691F4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  <p:grpSp>
        <p:nvGrpSpPr>
          <p:cNvPr id="5128" name="Group 8" descr="crayon"/>
          <p:cNvGrpSpPr>
            <a:grpSpLocks/>
          </p:cNvGrpSpPr>
          <p:nvPr/>
        </p:nvGrpSpPr>
        <p:grpSpPr bwMode="auto">
          <a:xfrm>
            <a:off x="195275" y="234950"/>
            <a:ext cx="3787775" cy="1778000"/>
            <a:chOff x="123" y="148"/>
            <a:chExt cx="2386" cy="1120"/>
          </a:xfrm>
        </p:grpSpPr>
        <p:sp>
          <p:nvSpPr>
            <p:cNvPr id="5129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>
                <a:gd name="T0" fmla="*/ 794 w 794"/>
                <a:gd name="T1" fmla="*/ 395 h 414"/>
                <a:gd name="T2" fmla="*/ 710 w 794"/>
                <a:gd name="T3" fmla="*/ 318 h 414"/>
                <a:gd name="T4" fmla="*/ 556 w 794"/>
                <a:gd name="T5" fmla="*/ 210 h 414"/>
                <a:gd name="T6" fmla="*/ 71 w 794"/>
                <a:gd name="T7" fmla="*/ 0 h 414"/>
                <a:gd name="T8" fmla="*/ 23 w 794"/>
                <a:gd name="T9" fmla="*/ 20 h 414"/>
                <a:gd name="T10" fmla="*/ 0 w 794"/>
                <a:gd name="T11" fmla="*/ 83 h 414"/>
                <a:gd name="T12" fmla="*/ 28 w 794"/>
                <a:gd name="T13" fmla="*/ 155 h 414"/>
                <a:gd name="T14" fmla="*/ 570 w 794"/>
                <a:gd name="T15" fmla="*/ 409 h 414"/>
                <a:gd name="T16" fmla="*/ 689 w 794"/>
                <a:gd name="T17" fmla="*/ 393 h 414"/>
                <a:gd name="T18" fmla="*/ 785 w 794"/>
                <a:gd name="T19" fmla="*/ 414 h 414"/>
                <a:gd name="T20" fmla="*/ 794 w 794"/>
                <a:gd name="T21" fmla="*/ 395 h 414"/>
                <a:gd name="T22" fmla="*/ 794 w 794"/>
                <a:gd name="T23" fmla="*/ 395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5130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5131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</a:endParaRPr>
            </a:p>
          </p:txBody>
        </p:sp>
        <p:grpSp>
          <p:nvGrpSpPr>
            <p:cNvPr id="5132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5133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>
                  <a:gd name="T0" fmla="*/ 110 w 150"/>
                  <a:gd name="T1" fmla="*/ 0 h 173"/>
                  <a:gd name="T2" fmla="*/ 40 w 150"/>
                  <a:gd name="T3" fmla="*/ 66 h 173"/>
                  <a:gd name="T4" fmla="*/ 0 w 150"/>
                  <a:gd name="T5" fmla="*/ 173 h 173"/>
                  <a:gd name="T6" fmla="*/ 80 w 150"/>
                  <a:gd name="T7" fmla="*/ 160 h 173"/>
                  <a:gd name="T8" fmla="*/ 103 w 150"/>
                  <a:gd name="T9" fmla="*/ 84 h 173"/>
                  <a:gd name="T10" fmla="*/ 150 w 150"/>
                  <a:gd name="T11" fmla="*/ 27 h 173"/>
                  <a:gd name="T12" fmla="*/ 110 w 150"/>
                  <a:gd name="T13" fmla="*/ 0 h 173"/>
                  <a:gd name="T14" fmla="*/ 110 w 150"/>
                  <a:gd name="T15" fmla="*/ 0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5134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>
                  <a:gd name="T0" fmla="*/ 156 w 1684"/>
                  <a:gd name="T1" fmla="*/ 0 h 880"/>
                  <a:gd name="T2" fmla="*/ 63 w 1684"/>
                  <a:gd name="T3" fmla="*/ 52 h 880"/>
                  <a:gd name="T4" fmla="*/ 0 w 1684"/>
                  <a:gd name="T5" fmla="*/ 208 h 880"/>
                  <a:gd name="T6" fmla="*/ 67 w 1684"/>
                  <a:gd name="T7" fmla="*/ 358 h 880"/>
                  <a:gd name="T8" fmla="*/ 1182 w 1684"/>
                  <a:gd name="T9" fmla="*/ 867 h 880"/>
                  <a:gd name="T10" fmla="*/ 1422 w 1684"/>
                  <a:gd name="T11" fmla="*/ 835 h 880"/>
                  <a:gd name="T12" fmla="*/ 1616 w 1684"/>
                  <a:gd name="T13" fmla="*/ 880 h 880"/>
                  <a:gd name="T14" fmla="*/ 1684 w 1684"/>
                  <a:gd name="T15" fmla="*/ 808 h 880"/>
                  <a:gd name="T16" fmla="*/ 1502 w 1684"/>
                  <a:gd name="T17" fmla="*/ 664 h 880"/>
                  <a:gd name="T18" fmla="*/ 1428 w 1684"/>
                  <a:gd name="T19" fmla="*/ 512 h 880"/>
                  <a:gd name="T20" fmla="*/ 1369 w 1684"/>
                  <a:gd name="T21" fmla="*/ 527 h 880"/>
                  <a:gd name="T22" fmla="*/ 1439 w 1684"/>
                  <a:gd name="T23" fmla="*/ 664 h 880"/>
                  <a:gd name="T24" fmla="*/ 1578 w 1684"/>
                  <a:gd name="T25" fmla="*/ 810 h 880"/>
                  <a:gd name="T26" fmla="*/ 1413 w 1684"/>
                  <a:gd name="T27" fmla="*/ 787 h 880"/>
                  <a:gd name="T28" fmla="*/ 1219 w 1684"/>
                  <a:gd name="T29" fmla="*/ 814 h 880"/>
                  <a:gd name="T30" fmla="*/ 1255 w 1684"/>
                  <a:gd name="T31" fmla="*/ 650 h 880"/>
                  <a:gd name="T32" fmla="*/ 1338 w 1684"/>
                  <a:gd name="T33" fmla="*/ 538 h 880"/>
                  <a:gd name="T34" fmla="*/ 1241 w 1684"/>
                  <a:gd name="T35" fmla="*/ 552 h 880"/>
                  <a:gd name="T36" fmla="*/ 1165 w 1684"/>
                  <a:gd name="T37" fmla="*/ 658 h 880"/>
                  <a:gd name="T38" fmla="*/ 1139 w 1684"/>
                  <a:gd name="T39" fmla="*/ 791 h 880"/>
                  <a:gd name="T40" fmla="*/ 107 w 1684"/>
                  <a:gd name="T41" fmla="*/ 310 h 880"/>
                  <a:gd name="T42" fmla="*/ 80 w 1684"/>
                  <a:gd name="T43" fmla="*/ 215 h 880"/>
                  <a:gd name="T44" fmla="*/ 103 w 1684"/>
                  <a:gd name="T45" fmla="*/ 95 h 880"/>
                  <a:gd name="T46" fmla="*/ 217 w 1684"/>
                  <a:gd name="T47" fmla="*/ 0 h 880"/>
                  <a:gd name="T48" fmla="*/ 156 w 1684"/>
                  <a:gd name="T49" fmla="*/ 0 h 880"/>
                  <a:gd name="T50" fmla="*/ 156 w 1684"/>
                  <a:gd name="T51" fmla="*/ 0 h 8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5135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5136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>
                  <a:gd name="T0" fmla="*/ 116 w 160"/>
                  <a:gd name="T1" fmla="*/ 0 h 335"/>
                  <a:gd name="T2" fmla="*/ 19 w 160"/>
                  <a:gd name="T3" fmla="*/ 106 h 335"/>
                  <a:gd name="T4" fmla="*/ 0 w 160"/>
                  <a:gd name="T5" fmla="*/ 230 h 335"/>
                  <a:gd name="T6" fmla="*/ 33 w 160"/>
                  <a:gd name="T7" fmla="*/ 314 h 335"/>
                  <a:gd name="T8" fmla="*/ 94 w 160"/>
                  <a:gd name="T9" fmla="*/ 335 h 335"/>
                  <a:gd name="T10" fmla="*/ 76 w 160"/>
                  <a:gd name="T11" fmla="*/ 154 h 335"/>
                  <a:gd name="T12" fmla="*/ 160 w 160"/>
                  <a:gd name="T13" fmla="*/ 17 h 335"/>
                  <a:gd name="T14" fmla="*/ 116 w 160"/>
                  <a:gd name="T15" fmla="*/ 0 h 335"/>
                  <a:gd name="T16" fmla="*/ 116 w 160"/>
                  <a:gd name="T17" fmla="*/ 0 h 3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5137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5138" name="Group 18" descr="crayon"/>
          <p:cNvGrpSpPr>
            <a:grpSpLocks/>
          </p:cNvGrpSpPr>
          <p:nvPr/>
        </p:nvGrpSpPr>
        <p:grpSpPr bwMode="auto">
          <a:xfrm>
            <a:off x="7915275" y="4368824"/>
            <a:ext cx="742950" cy="1058863"/>
            <a:chOff x="4986" y="2752"/>
            <a:chExt cx="468" cy="667"/>
          </a:xfrm>
        </p:grpSpPr>
        <p:sp>
          <p:nvSpPr>
            <p:cNvPr id="5139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>
                <a:gd name="T0" fmla="*/ 794 w 794"/>
                <a:gd name="T1" fmla="*/ 395 h 414"/>
                <a:gd name="T2" fmla="*/ 710 w 794"/>
                <a:gd name="T3" fmla="*/ 318 h 414"/>
                <a:gd name="T4" fmla="*/ 556 w 794"/>
                <a:gd name="T5" fmla="*/ 210 h 414"/>
                <a:gd name="T6" fmla="*/ 71 w 794"/>
                <a:gd name="T7" fmla="*/ 0 h 414"/>
                <a:gd name="T8" fmla="*/ 23 w 794"/>
                <a:gd name="T9" fmla="*/ 20 h 414"/>
                <a:gd name="T10" fmla="*/ 0 w 794"/>
                <a:gd name="T11" fmla="*/ 83 h 414"/>
                <a:gd name="T12" fmla="*/ 28 w 794"/>
                <a:gd name="T13" fmla="*/ 155 h 414"/>
                <a:gd name="T14" fmla="*/ 570 w 794"/>
                <a:gd name="T15" fmla="*/ 409 h 414"/>
                <a:gd name="T16" fmla="*/ 689 w 794"/>
                <a:gd name="T17" fmla="*/ 393 h 414"/>
                <a:gd name="T18" fmla="*/ 785 w 794"/>
                <a:gd name="T19" fmla="*/ 414 h 414"/>
                <a:gd name="T20" fmla="*/ 794 w 794"/>
                <a:gd name="T21" fmla="*/ 395 h 414"/>
                <a:gd name="T22" fmla="*/ 794 w 794"/>
                <a:gd name="T23" fmla="*/ 395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5140" name="Freeform 20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5141" name="Freeform 21"/>
            <p:cNvSpPr>
              <a:spLocks/>
            </p:cNvSpPr>
            <p:nvPr userDrawn="1"/>
          </p:nvSpPr>
          <p:spPr bwMode="auto">
            <a:xfrm rot="7320404">
              <a:off x="5000" y="2912"/>
              <a:ext cx="416" cy="265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</a:endParaRPr>
            </a:p>
          </p:txBody>
        </p:sp>
        <p:grpSp>
          <p:nvGrpSpPr>
            <p:cNvPr id="5142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68" cy="667"/>
              <a:chOff x="4986" y="2752"/>
              <a:chExt cx="468" cy="667"/>
            </a:xfrm>
          </p:grpSpPr>
          <p:sp>
            <p:nvSpPr>
              <p:cNvPr id="5143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>
                  <a:gd name="T0" fmla="*/ 110 w 150"/>
                  <a:gd name="T1" fmla="*/ 0 h 173"/>
                  <a:gd name="T2" fmla="*/ 40 w 150"/>
                  <a:gd name="T3" fmla="*/ 66 h 173"/>
                  <a:gd name="T4" fmla="*/ 0 w 150"/>
                  <a:gd name="T5" fmla="*/ 173 h 173"/>
                  <a:gd name="T6" fmla="*/ 80 w 150"/>
                  <a:gd name="T7" fmla="*/ 160 h 173"/>
                  <a:gd name="T8" fmla="*/ 103 w 150"/>
                  <a:gd name="T9" fmla="*/ 84 h 173"/>
                  <a:gd name="T10" fmla="*/ 150 w 150"/>
                  <a:gd name="T11" fmla="*/ 27 h 173"/>
                  <a:gd name="T12" fmla="*/ 110 w 150"/>
                  <a:gd name="T13" fmla="*/ 0 h 173"/>
                  <a:gd name="T14" fmla="*/ 110 w 150"/>
                  <a:gd name="T15" fmla="*/ 0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5144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>
                  <a:gd name="T0" fmla="*/ 156 w 1684"/>
                  <a:gd name="T1" fmla="*/ 0 h 880"/>
                  <a:gd name="T2" fmla="*/ 63 w 1684"/>
                  <a:gd name="T3" fmla="*/ 52 h 880"/>
                  <a:gd name="T4" fmla="*/ 0 w 1684"/>
                  <a:gd name="T5" fmla="*/ 208 h 880"/>
                  <a:gd name="T6" fmla="*/ 67 w 1684"/>
                  <a:gd name="T7" fmla="*/ 358 h 880"/>
                  <a:gd name="T8" fmla="*/ 1182 w 1684"/>
                  <a:gd name="T9" fmla="*/ 867 h 880"/>
                  <a:gd name="T10" fmla="*/ 1422 w 1684"/>
                  <a:gd name="T11" fmla="*/ 835 h 880"/>
                  <a:gd name="T12" fmla="*/ 1616 w 1684"/>
                  <a:gd name="T13" fmla="*/ 880 h 880"/>
                  <a:gd name="T14" fmla="*/ 1684 w 1684"/>
                  <a:gd name="T15" fmla="*/ 808 h 880"/>
                  <a:gd name="T16" fmla="*/ 1502 w 1684"/>
                  <a:gd name="T17" fmla="*/ 664 h 880"/>
                  <a:gd name="T18" fmla="*/ 1428 w 1684"/>
                  <a:gd name="T19" fmla="*/ 512 h 880"/>
                  <a:gd name="T20" fmla="*/ 1369 w 1684"/>
                  <a:gd name="T21" fmla="*/ 527 h 880"/>
                  <a:gd name="T22" fmla="*/ 1439 w 1684"/>
                  <a:gd name="T23" fmla="*/ 664 h 880"/>
                  <a:gd name="T24" fmla="*/ 1578 w 1684"/>
                  <a:gd name="T25" fmla="*/ 810 h 880"/>
                  <a:gd name="T26" fmla="*/ 1413 w 1684"/>
                  <a:gd name="T27" fmla="*/ 787 h 880"/>
                  <a:gd name="T28" fmla="*/ 1219 w 1684"/>
                  <a:gd name="T29" fmla="*/ 814 h 880"/>
                  <a:gd name="T30" fmla="*/ 1255 w 1684"/>
                  <a:gd name="T31" fmla="*/ 650 h 880"/>
                  <a:gd name="T32" fmla="*/ 1338 w 1684"/>
                  <a:gd name="T33" fmla="*/ 538 h 880"/>
                  <a:gd name="T34" fmla="*/ 1241 w 1684"/>
                  <a:gd name="T35" fmla="*/ 552 h 880"/>
                  <a:gd name="T36" fmla="*/ 1165 w 1684"/>
                  <a:gd name="T37" fmla="*/ 658 h 880"/>
                  <a:gd name="T38" fmla="*/ 1139 w 1684"/>
                  <a:gd name="T39" fmla="*/ 791 h 880"/>
                  <a:gd name="T40" fmla="*/ 107 w 1684"/>
                  <a:gd name="T41" fmla="*/ 310 h 880"/>
                  <a:gd name="T42" fmla="*/ 80 w 1684"/>
                  <a:gd name="T43" fmla="*/ 215 h 880"/>
                  <a:gd name="T44" fmla="*/ 103 w 1684"/>
                  <a:gd name="T45" fmla="*/ 95 h 880"/>
                  <a:gd name="T46" fmla="*/ 217 w 1684"/>
                  <a:gd name="T47" fmla="*/ 0 h 880"/>
                  <a:gd name="T48" fmla="*/ 156 w 1684"/>
                  <a:gd name="T49" fmla="*/ 0 h 880"/>
                  <a:gd name="T50" fmla="*/ 156 w 1684"/>
                  <a:gd name="T51" fmla="*/ 0 h 8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5145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5146" name="Freeform 26"/>
              <p:cNvSpPr>
                <a:spLocks/>
              </p:cNvSpPr>
              <p:nvPr userDrawn="1"/>
            </p:nvSpPr>
            <p:spPr bwMode="auto">
              <a:xfrm rot="7320404">
                <a:off x="5363" y="2874"/>
                <a:ext cx="63" cy="118"/>
              </a:xfrm>
              <a:custGeom>
                <a:avLst/>
                <a:gdLst>
                  <a:gd name="T0" fmla="*/ 116 w 160"/>
                  <a:gd name="T1" fmla="*/ 0 h 335"/>
                  <a:gd name="T2" fmla="*/ 19 w 160"/>
                  <a:gd name="T3" fmla="*/ 106 h 335"/>
                  <a:gd name="T4" fmla="*/ 0 w 160"/>
                  <a:gd name="T5" fmla="*/ 230 h 335"/>
                  <a:gd name="T6" fmla="*/ 33 w 160"/>
                  <a:gd name="T7" fmla="*/ 314 h 335"/>
                  <a:gd name="T8" fmla="*/ 94 w 160"/>
                  <a:gd name="T9" fmla="*/ 335 h 335"/>
                  <a:gd name="T10" fmla="*/ 76 w 160"/>
                  <a:gd name="T11" fmla="*/ 154 h 335"/>
                  <a:gd name="T12" fmla="*/ 160 w 160"/>
                  <a:gd name="T13" fmla="*/ 17 h 335"/>
                  <a:gd name="T14" fmla="*/ 116 w 160"/>
                  <a:gd name="T15" fmla="*/ 0 h 335"/>
                  <a:gd name="T16" fmla="*/ 116 w 160"/>
                  <a:gd name="T17" fmla="*/ 0 h 3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5147" name="Freeform 27"/>
              <p:cNvSpPr>
                <a:spLocks/>
              </p:cNvSpPr>
              <p:nvPr userDrawn="1"/>
            </p:nvSpPr>
            <p:spPr bwMode="auto">
              <a:xfrm rot="7320404">
                <a:off x="5136" y="3000"/>
                <a:ext cx="193" cy="104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5148" name="Freeform 28"/>
          <p:cNvSpPr>
            <a:spLocks/>
          </p:cNvSpPr>
          <p:nvPr/>
        </p:nvSpPr>
        <p:spPr bwMode="auto">
          <a:xfrm>
            <a:off x="901702" y="5054624"/>
            <a:ext cx="6807200" cy="728663"/>
          </a:xfrm>
          <a:custGeom>
            <a:avLst/>
            <a:gdLst>
              <a:gd name="T0" fmla="*/ 0 w 4288"/>
              <a:gd name="T1" fmla="*/ 0 h 459"/>
              <a:gd name="T2" fmla="*/ 816 w 4288"/>
              <a:gd name="T3" fmla="*/ 256 h 459"/>
              <a:gd name="T4" fmla="*/ 1560 w 4288"/>
              <a:gd name="T5" fmla="*/ 144 h 459"/>
              <a:gd name="T6" fmla="*/ 1856 w 4288"/>
              <a:gd name="T7" fmla="*/ 376 h 459"/>
              <a:gd name="T8" fmla="*/ 2344 w 4288"/>
              <a:gd name="T9" fmla="*/ 152 h 459"/>
              <a:gd name="T10" fmla="*/ 3536 w 4288"/>
              <a:gd name="T11" fmla="*/ 456 h 459"/>
              <a:gd name="T12" fmla="*/ 4288 w 4288"/>
              <a:gd name="T13" fmla="*/ 136 h 4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149" name="Freeform 29"/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>
              <a:gd name="T0" fmla="*/ 0 w 560"/>
              <a:gd name="T1" fmla="*/ 32 h 240"/>
              <a:gd name="T2" fmla="*/ 280 w 560"/>
              <a:gd name="T3" fmla="*/ 144 h 240"/>
              <a:gd name="T4" fmla="*/ 448 w 560"/>
              <a:gd name="T5" fmla="*/ 16 h 240"/>
              <a:gd name="T6" fmla="*/ 560 w 560"/>
              <a:gd name="T7" fmla="*/ 240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3782195"/>
      </p:ext>
    </p:extLst>
  </p:cSld>
  <p:clrMapOvr>
    <a:masterClrMapping/>
  </p:clrMapOvr>
  <p:transition>
    <p:dissolv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784B73-7D14-48BF-9BD0-90F111DEFE2B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656931"/>
      </p:ext>
    </p:extLst>
  </p:cSld>
  <p:clrMapOvr>
    <a:masterClrMapping/>
  </p:clrMapOvr>
  <p:transition>
    <p:dissolv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2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F834CB-A74C-4CB6-A612-9066FA731518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8202777"/>
      </p:ext>
    </p:extLst>
  </p:cSld>
  <p:clrMapOvr>
    <a:masterClrMapping/>
  </p:clrMapOvr>
  <p:transition>
    <p:dissolv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6A46F2-FE5C-4DA0-BB15-6715C0905DDC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8250652"/>
      </p:ext>
    </p:extLst>
  </p:cSld>
  <p:clrMapOvr>
    <a:masterClrMapping/>
  </p:clrMapOvr>
  <p:transition>
    <p:dissolv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9F4443-98A8-44CE-B812-25EAC1EDA1D2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0377258"/>
      </p:ext>
    </p:extLst>
  </p:cSld>
  <p:clrMapOvr>
    <a:masterClrMapping/>
  </p:clrMapOvr>
  <p:transition>
    <p:dissolv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7626A0-D4CD-43D8-9E77-E23C4BCF8651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2861925"/>
      </p:ext>
    </p:extLst>
  </p:cSld>
  <p:clrMapOvr>
    <a:masterClrMapping/>
  </p:clrMapOvr>
  <p:transition>
    <p:dissolv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B49F80-D041-4EEB-A507-3E1A2C2257AC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4597459"/>
      </p:ext>
    </p:extLst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2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7C50BC-EC6A-4370-BD04-A7A6A857CBA3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47860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7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CE8A70-18B6-469A-B08B-17D4847D479C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9847988"/>
      </p:ext>
    </p:extLst>
  </p:cSld>
  <p:clrMapOvr>
    <a:masterClrMapping/>
  </p:clrMapOvr>
  <p:transition>
    <p:dissolv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5FBB15-7F2B-40DC-BCF6-1907D3D2500F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1697331"/>
      </p:ext>
    </p:extLst>
  </p:cSld>
  <p:clrMapOvr>
    <a:masterClrMapping/>
  </p:clrMapOvr>
  <p:transition>
    <p:dissolv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13AF33-89CE-40CE-B59A-3768158F6230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0614403"/>
      </p:ext>
    </p:extLst>
  </p:cSld>
  <p:clrMapOvr>
    <a:masterClrMapping/>
  </p:clrMapOvr>
  <p:transition>
    <p:dissolv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283883-7D90-4926-965C-DC21EDB7C509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2508019"/>
      </p:ext>
    </p:extLst>
  </p:cSld>
  <p:clrMapOvr>
    <a:masterClrMapping/>
  </p:clrMapOvr>
  <p:transition>
    <p:dissolv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371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56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183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FA7D1DE4-1348-4C27-9264-32833C9349D2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1381983"/>
      </p:ext>
    </p:extLst>
  </p:cSld>
  <p:clrMapOvr>
    <a:masterClrMapping/>
  </p:clrMapOvr>
  <p:transition>
    <p:dissolv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10100" y="1828800"/>
            <a:ext cx="3771900" cy="1752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10100" y="3733800"/>
            <a:ext cx="3771900" cy="1752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1371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556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7183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4DCA9AAD-68C5-4DC8-9139-E9A60990FD39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8478048"/>
      </p:ext>
    </p:extLst>
  </p:cSld>
  <p:clrMapOvr>
    <a:masterClrMapping/>
  </p:clrMapOvr>
  <p:transition>
    <p:dissolv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Freeform 2"/>
          <p:cNvSpPr>
            <a:spLocks/>
          </p:cNvSpPr>
          <p:nvPr/>
        </p:nvSpPr>
        <p:spPr bwMode="blackWhite">
          <a:xfrm>
            <a:off x="20638" y="12710"/>
            <a:ext cx="8896350" cy="6780213"/>
          </a:xfrm>
          <a:custGeom>
            <a:avLst/>
            <a:gdLst>
              <a:gd name="T0" fmla="*/ 2822 w 3985"/>
              <a:gd name="T1" fmla="*/ 0 h 3619"/>
              <a:gd name="T2" fmla="*/ 0 w 3985"/>
              <a:gd name="T3" fmla="*/ 975 h 3619"/>
              <a:gd name="T4" fmla="*/ 2169 w 3985"/>
              <a:gd name="T5" fmla="*/ 3619 h 3619"/>
              <a:gd name="T6" fmla="*/ 3985 w 3985"/>
              <a:gd name="T7" fmla="*/ 1125 h 3619"/>
              <a:gd name="T8" fmla="*/ 2822 w 3985"/>
              <a:gd name="T9" fmla="*/ 0 h 3619"/>
              <a:gd name="T10" fmla="*/ 2822 w 3985"/>
              <a:gd name="T11" fmla="*/ 0 h 36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3300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en-US" altLang="en-US" noProof="0" smtClean="0"/>
              <a:t>Click to edit Master title style</a:t>
            </a:r>
            <a:endParaRPr lang="en-GB" altLang="en-US" noProof="0" smtClean="0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1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  <a:endParaRPr lang="en-GB" altLang="en-US" noProof="0" smtClean="0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6C34D4A5-761B-4C0E-825F-6DFAA45691F4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  <p:grpSp>
        <p:nvGrpSpPr>
          <p:cNvPr id="5128" name="Group 8" descr="crayon"/>
          <p:cNvGrpSpPr>
            <a:grpSpLocks/>
          </p:cNvGrpSpPr>
          <p:nvPr/>
        </p:nvGrpSpPr>
        <p:grpSpPr bwMode="auto">
          <a:xfrm>
            <a:off x="195268" y="234950"/>
            <a:ext cx="3787775" cy="1778000"/>
            <a:chOff x="123" y="148"/>
            <a:chExt cx="2386" cy="1120"/>
          </a:xfrm>
        </p:grpSpPr>
        <p:sp>
          <p:nvSpPr>
            <p:cNvPr id="5129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>
                <a:gd name="T0" fmla="*/ 794 w 794"/>
                <a:gd name="T1" fmla="*/ 395 h 414"/>
                <a:gd name="T2" fmla="*/ 710 w 794"/>
                <a:gd name="T3" fmla="*/ 318 h 414"/>
                <a:gd name="T4" fmla="*/ 556 w 794"/>
                <a:gd name="T5" fmla="*/ 210 h 414"/>
                <a:gd name="T6" fmla="*/ 71 w 794"/>
                <a:gd name="T7" fmla="*/ 0 h 414"/>
                <a:gd name="T8" fmla="*/ 23 w 794"/>
                <a:gd name="T9" fmla="*/ 20 h 414"/>
                <a:gd name="T10" fmla="*/ 0 w 794"/>
                <a:gd name="T11" fmla="*/ 83 h 414"/>
                <a:gd name="T12" fmla="*/ 28 w 794"/>
                <a:gd name="T13" fmla="*/ 155 h 414"/>
                <a:gd name="T14" fmla="*/ 570 w 794"/>
                <a:gd name="T15" fmla="*/ 409 h 414"/>
                <a:gd name="T16" fmla="*/ 689 w 794"/>
                <a:gd name="T17" fmla="*/ 393 h 414"/>
                <a:gd name="T18" fmla="*/ 785 w 794"/>
                <a:gd name="T19" fmla="*/ 414 h 414"/>
                <a:gd name="T20" fmla="*/ 794 w 794"/>
                <a:gd name="T21" fmla="*/ 395 h 414"/>
                <a:gd name="T22" fmla="*/ 794 w 794"/>
                <a:gd name="T23" fmla="*/ 395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5130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5131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</a:endParaRPr>
            </a:p>
          </p:txBody>
        </p:sp>
        <p:grpSp>
          <p:nvGrpSpPr>
            <p:cNvPr id="5132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5133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>
                  <a:gd name="T0" fmla="*/ 110 w 150"/>
                  <a:gd name="T1" fmla="*/ 0 h 173"/>
                  <a:gd name="T2" fmla="*/ 40 w 150"/>
                  <a:gd name="T3" fmla="*/ 66 h 173"/>
                  <a:gd name="T4" fmla="*/ 0 w 150"/>
                  <a:gd name="T5" fmla="*/ 173 h 173"/>
                  <a:gd name="T6" fmla="*/ 80 w 150"/>
                  <a:gd name="T7" fmla="*/ 160 h 173"/>
                  <a:gd name="T8" fmla="*/ 103 w 150"/>
                  <a:gd name="T9" fmla="*/ 84 h 173"/>
                  <a:gd name="T10" fmla="*/ 150 w 150"/>
                  <a:gd name="T11" fmla="*/ 27 h 173"/>
                  <a:gd name="T12" fmla="*/ 110 w 150"/>
                  <a:gd name="T13" fmla="*/ 0 h 173"/>
                  <a:gd name="T14" fmla="*/ 110 w 150"/>
                  <a:gd name="T15" fmla="*/ 0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5134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>
                  <a:gd name="T0" fmla="*/ 156 w 1684"/>
                  <a:gd name="T1" fmla="*/ 0 h 880"/>
                  <a:gd name="T2" fmla="*/ 63 w 1684"/>
                  <a:gd name="T3" fmla="*/ 52 h 880"/>
                  <a:gd name="T4" fmla="*/ 0 w 1684"/>
                  <a:gd name="T5" fmla="*/ 208 h 880"/>
                  <a:gd name="T6" fmla="*/ 67 w 1684"/>
                  <a:gd name="T7" fmla="*/ 358 h 880"/>
                  <a:gd name="T8" fmla="*/ 1182 w 1684"/>
                  <a:gd name="T9" fmla="*/ 867 h 880"/>
                  <a:gd name="T10" fmla="*/ 1422 w 1684"/>
                  <a:gd name="T11" fmla="*/ 835 h 880"/>
                  <a:gd name="T12" fmla="*/ 1616 w 1684"/>
                  <a:gd name="T13" fmla="*/ 880 h 880"/>
                  <a:gd name="T14" fmla="*/ 1684 w 1684"/>
                  <a:gd name="T15" fmla="*/ 808 h 880"/>
                  <a:gd name="T16" fmla="*/ 1502 w 1684"/>
                  <a:gd name="T17" fmla="*/ 664 h 880"/>
                  <a:gd name="T18" fmla="*/ 1428 w 1684"/>
                  <a:gd name="T19" fmla="*/ 512 h 880"/>
                  <a:gd name="T20" fmla="*/ 1369 w 1684"/>
                  <a:gd name="T21" fmla="*/ 527 h 880"/>
                  <a:gd name="T22" fmla="*/ 1439 w 1684"/>
                  <a:gd name="T23" fmla="*/ 664 h 880"/>
                  <a:gd name="T24" fmla="*/ 1578 w 1684"/>
                  <a:gd name="T25" fmla="*/ 810 h 880"/>
                  <a:gd name="T26" fmla="*/ 1413 w 1684"/>
                  <a:gd name="T27" fmla="*/ 787 h 880"/>
                  <a:gd name="T28" fmla="*/ 1219 w 1684"/>
                  <a:gd name="T29" fmla="*/ 814 h 880"/>
                  <a:gd name="T30" fmla="*/ 1255 w 1684"/>
                  <a:gd name="T31" fmla="*/ 650 h 880"/>
                  <a:gd name="T32" fmla="*/ 1338 w 1684"/>
                  <a:gd name="T33" fmla="*/ 538 h 880"/>
                  <a:gd name="T34" fmla="*/ 1241 w 1684"/>
                  <a:gd name="T35" fmla="*/ 552 h 880"/>
                  <a:gd name="T36" fmla="*/ 1165 w 1684"/>
                  <a:gd name="T37" fmla="*/ 658 h 880"/>
                  <a:gd name="T38" fmla="*/ 1139 w 1684"/>
                  <a:gd name="T39" fmla="*/ 791 h 880"/>
                  <a:gd name="T40" fmla="*/ 107 w 1684"/>
                  <a:gd name="T41" fmla="*/ 310 h 880"/>
                  <a:gd name="T42" fmla="*/ 80 w 1684"/>
                  <a:gd name="T43" fmla="*/ 215 h 880"/>
                  <a:gd name="T44" fmla="*/ 103 w 1684"/>
                  <a:gd name="T45" fmla="*/ 95 h 880"/>
                  <a:gd name="T46" fmla="*/ 217 w 1684"/>
                  <a:gd name="T47" fmla="*/ 0 h 880"/>
                  <a:gd name="T48" fmla="*/ 156 w 1684"/>
                  <a:gd name="T49" fmla="*/ 0 h 880"/>
                  <a:gd name="T50" fmla="*/ 156 w 1684"/>
                  <a:gd name="T51" fmla="*/ 0 h 8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5135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5136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>
                  <a:gd name="T0" fmla="*/ 116 w 160"/>
                  <a:gd name="T1" fmla="*/ 0 h 335"/>
                  <a:gd name="T2" fmla="*/ 19 w 160"/>
                  <a:gd name="T3" fmla="*/ 106 h 335"/>
                  <a:gd name="T4" fmla="*/ 0 w 160"/>
                  <a:gd name="T5" fmla="*/ 230 h 335"/>
                  <a:gd name="T6" fmla="*/ 33 w 160"/>
                  <a:gd name="T7" fmla="*/ 314 h 335"/>
                  <a:gd name="T8" fmla="*/ 94 w 160"/>
                  <a:gd name="T9" fmla="*/ 335 h 335"/>
                  <a:gd name="T10" fmla="*/ 76 w 160"/>
                  <a:gd name="T11" fmla="*/ 154 h 335"/>
                  <a:gd name="T12" fmla="*/ 160 w 160"/>
                  <a:gd name="T13" fmla="*/ 17 h 335"/>
                  <a:gd name="T14" fmla="*/ 116 w 160"/>
                  <a:gd name="T15" fmla="*/ 0 h 335"/>
                  <a:gd name="T16" fmla="*/ 116 w 160"/>
                  <a:gd name="T17" fmla="*/ 0 h 3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5137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5138" name="Group 18" descr="crayon"/>
          <p:cNvGrpSpPr>
            <a:grpSpLocks/>
          </p:cNvGrpSpPr>
          <p:nvPr/>
        </p:nvGrpSpPr>
        <p:grpSpPr bwMode="auto">
          <a:xfrm>
            <a:off x="7915275" y="4368810"/>
            <a:ext cx="742950" cy="1058863"/>
            <a:chOff x="4986" y="2752"/>
            <a:chExt cx="468" cy="667"/>
          </a:xfrm>
        </p:grpSpPr>
        <p:sp>
          <p:nvSpPr>
            <p:cNvPr id="5139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>
                <a:gd name="T0" fmla="*/ 794 w 794"/>
                <a:gd name="T1" fmla="*/ 395 h 414"/>
                <a:gd name="T2" fmla="*/ 710 w 794"/>
                <a:gd name="T3" fmla="*/ 318 h 414"/>
                <a:gd name="T4" fmla="*/ 556 w 794"/>
                <a:gd name="T5" fmla="*/ 210 h 414"/>
                <a:gd name="T6" fmla="*/ 71 w 794"/>
                <a:gd name="T7" fmla="*/ 0 h 414"/>
                <a:gd name="T8" fmla="*/ 23 w 794"/>
                <a:gd name="T9" fmla="*/ 20 h 414"/>
                <a:gd name="T10" fmla="*/ 0 w 794"/>
                <a:gd name="T11" fmla="*/ 83 h 414"/>
                <a:gd name="T12" fmla="*/ 28 w 794"/>
                <a:gd name="T13" fmla="*/ 155 h 414"/>
                <a:gd name="T14" fmla="*/ 570 w 794"/>
                <a:gd name="T15" fmla="*/ 409 h 414"/>
                <a:gd name="T16" fmla="*/ 689 w 794"/>
                <a:gd name="T17" fmla="*/ 393 h 414"/>
                <a:gd name="T18" fmla="*/ 785 w 794"/>
                <a:gd name="T19" fmla="*/ 414 h 414"/>
                <a:gd name="T20" fmla="*/ 794 w 794"/>
                <a:gd name="T21" fmla="*/ 395 h 414"/>
                <a:gd name="T22" fmla="*/ 794 w 794"/>
                <a:gd name="T23" fmla="*/ 395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5140" name="Freeform 20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5141" name="Freeform 21"/>
            <p:cNvSpPr>
              <a:spLocks/>
            </p:cNvSpPr>
            <p:nvPr userDrawn="1"/>
          </p:nvSpPr>
          <p:spPr bwMode="auto">
            <a:xfrm rot="7320404">
              <a:off x="5000" y="2912"/>
              <a:ext cx="416" cy="265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</a:endParaRPr>
            </a:p>
          </p:txBody>
        </p:sp>
        <p:grpSp>
          <p:nvGrpSpPr>
            <p:cNvPr id="5142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68" cy="667"/>
              <a:chOff x="4986" y="2752"/>
              <a:chExt cx="468" cy="667"/>
            </a:xfrm>
          </p:grpSpPr>
          <p:sp>
            <p:nvSpPr>
              <p:cNvPr id="5143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>
                  <a:gd name="T0" fmla="*/ 110 w 150"/>
                  <a:gd name="T1" fmla="*/ 0 h 173"/>
                  <a:gd name="T2" fmla="*/ 40 w 150"/>
                  <a:gd name="T3" fmla="*/ 66 h 173"/>
                  <a:gd name="T4" fmla="*/ 0 w 150"/>
                  <a:gd name="T5" fmla="*/ 173 h 173"/>
                  <a:gd name="T6" fmla="*/ 80 w 150"/>
                  <a:gd name="T7" fmla="*/ 160 h 173"/>
                  <a:gd name="T8" fmla="*/ 103 w 150"/>
                  <a:gd name="T9" fmla="*/ 84 h 173"/>
                  <a:gd name="T10" fmla="*/ 150 w 150"/>
                  <a:gd name="T11" fmla="*/ 27 h 173"/>
                  <a:gd name="T12" fmla="*/ 110 w 150"/>
                  <a:gd name="T13" fmla="*/ 0 h 173"/>
                  <a:gd name="T14" fmla="*/ 110 w 150"/>
                  <a:gd name="T15" fmla="*/ 0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5144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>
                  <a:gd name="T0" fmla="*/ 156 w 1684"/>
                  <a:gd name="T1" fmla="*/ 0 h 880"/>
                  <a:gd name="T2" fmla="*/ 63 w 1684"/>
                  <a:gd name="T3" fmla="*/ 52 h 880"/>
                  <a:gd name="T4" fmla="*/ 0 w 1684"/>
                  <a:gd name="T5" fmla="*/ 208 h 880"/>
                  <a:gd name="T6" fmla="*/ 67 w 1684"/>
                  <a:gd name="T7" fmla="*/ 358 h 880"/>
                  <a:gd name="T8" fmla="*/ 1182 w 1684"/>
                  <a:gd name="T9" fmla="*/ 867 h 880"/>
                  <a:gd name="T10" fmla="*/ 1422 w 1684"/>
                  <a:gd name="T11" fmla="*/ 835 h 880"/>
                  <a:gd name="T12" fmla="*/ 1616 w 1684"/>
                  <a:gd name="T13" fmla="*/ 880 h 880"/>
                  <a:gd name="T14" fmla="*/ 1684 w 1684"/>
                  <a:gd name="T15" fmla="*/ 808 h 880"/>
                  <a:gd name="T16" fmla="*/ 1502 w 1684"/>
                  <a:gd name="T17" fmla="*/ 664 h 880"/>
                  <a:gd name="T18" fmla="*/ 1428 w 1684"/>
                  <a:gd name="T19" fmla="*/ 512 h 880"/>
                  <a:gd name="T20" fmla="*/ 1369 w 1684"/>
                  <a:gd name="T21" fmla="*/ 527 h 880"/>
                  <a:gd name="T22" fmla="*/ 1439 w 1684"/>
                  <a:gd name="T23" fmla="*/ 664 h 880"/>
                  <a:gd name="T24" fmla="*/ 1578 w 1684"/>
                  <a:gd name="T25" fmla="*/ 810 h 880"/>
                  <a:gd name="T26" fmla="*/ 1413 w 1684"/>
                  <a:gd name="T27" fmla="*/ 787 h 880"/>
                  <a:gd name="T28" fmla="*/ 1219 w 1684"/>
                  <a:gd name="T29" fmla="*/ 814 h 880"/>
                  <a:gd name="T30" fmla="*/ 1255 w 1684"/>
                  <a:gd name="T31" fmla="*/ 650 h 880"/>
                  <a:gd name="T32" fmla="*/ 1338 w 1684"/>
                  <a:gd name="T33" fmla="*/ 538 h 880"/>
                  <a:gd name="T34" fmla="*/ 1241 w 1684"/>
                  <a:gd name="T35" fmla="*/ 552 h 880"/>
                  <a:gd name="T36" fmla="*/ 1165 w 1684"/>
                  <a:gd name="T37" fmla="*/ 658 h 880"/>
                  <a:gd name="T38" fmla="*/ 1139 w 1684"/>
                  <a:gd name="T39" fmla="*/ 791 h 880"/>
                  <a:gd name="T40" fmla="*/ 107 w 1684"/>
                  <a:gd name="T41" fmla="*/ 310 h 880"/>
                  <a:gd name="T42" fmla="*/ 80 w 1684"/>
                  <a:gd name="T43" fmla="*/ 215 h 880"/>
                  <a:gd name="T44" fmla="*/ 103 w 1684"/>
                  <a:gd name="T45" fmla="*/ 95 h 880"/>
                  <a:gd name="T46" fmla="*/ 217 w 1684"/>
                  <a:gd name="T47" fmla="*/ 0 h 880"/>
                  <a:gd name="T48" fmla="*/ 156 w 1684"/>
                  <a:gd name="T49" fmla="*/ 0 h 880"/>
                  <a:gd name="T50" fmla="*/ 156 w 1684"/>
                  <a:gd name="T51" fmla="*/ 0 h 8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5145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5146" name="Freeform 26"/>
              <p:cNvSpPr>
                <a:spLocks/>
              </p:cNvSpPr>
              <p:nvPr userDrawn="1"/>
            </p:nvSpPr>
            <p:spPr bwMode="auto">
              <a:xfrm rot="7320404">
                <a:off x="5363" y="2874"/>
                <a:ext cx="63" cy="118"/>
              </a:xfrm>
              <a:custGeom>
                <a:avLst/>
                <a:gdLst>
                  <a:gd name="T0" fmla="*/ 116 w 160"/>
                  <a:gd name="T1" fmla="*/ 0 h 335"/>
                  <a:gd name="T2" fmla="*/ 19 w 160"/>
                  <a:gd name="T3" fmla="*/ 106 h 335"/>
                  <a:gd name="T4" fmla="*/ 0 w 160"/>
                  <a:gd name="T5" fmla="*/ 230 h 335"/>
                  <a:gd name="T6" fmla="*/ 33 w 160"/>
                  <a:gd name="T7" fmla="*/ 314 h 335"/>
                  <a:gd name="T8" fmla="*/ 94 w 160"/>
                  <a:gd name="T9" fmla="*/ 335 h 335"/>
                  <a:gd name="T10" fmla="*/ 76 w 160"/>
                  <a:gd name="T11" fmla="*/ 154 h 335"/>
                  <a:gd name="T12" fmla="*/ 160 w 160"/>
                  <a:gd name="T13" fmla="*/ 17 h 335"/>
                  <a:gd name="T14" fmla="*/ 116 w 160"/>
                  <a:gd name="T15" fmla="*/ 0 h 335"/>
                  <a:gd name="T16" fmla="*/ 116 w 160"/>
                  <a:gd name="T17" fmla="*/ 0 h 3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5147" name="Freeform 27"/>
              <p:cNvSpPr>
                <a:spLocks/>
              </p:cNvSpPr>
              <p:nvPr userDrawn="1"/>
            </p:nvSpPr>
            <p:spPr bwMode="auto">
              <a:xfrm rot="7320404">
                <a:off x="5136" y="3000"/>
                <a:ext cx="193" cy="104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5148" name="Freeform 28"/>
          <p:cNvSpPr>
            <a:spLocks/>
          </p:cNvSpPr>
          <p:nvPr/>
        </p:nvSpPr>
        <p:spPr bwMode="auto">
          <a:xfrm>
            <a:off x="901702" y="5054610"/>
            <a:ext cx="6807200" cy="728663"/>
          </a:xfrm>
          <a:custGeom>
            <a:avLst/>
            <a:gdLst>
              <a:gd name="T0" fmla="*/ 0 w 4288"/>
              <a:gd name="T1" fmla="*/ 0 h 459"/>
              <a:gd name="T2" fmla="*/ 816 w 4288"/>
              <a:gd name="T3" fmla="*/ 256 h 459"/>
              <a:gd name="T4" fmla="*/ 1560 w 4288"/>
              <a:gd name="T5" fmla="*/ 144 h 459"/>
              <a:gd name="T6" fmla="*/ 1856 w 4288"/>
              <a:gd name="T7" fmla="*/ 376 h 459"/>
              <a:gd name="T8" fmla="*/ 2344 w 4288"/>
              <a:gd name="T9" fmla="*/ 152 h 459"/>
              <a:gd name="T10" fmla="*/ 3536 w 4288"/>
              <a:gd name="T11" fmla="*/ 456 h 459"/>
              <a:gd name="T12" fmla="*/ 4288 w 4288"/>
              <a:gd name="T13" fmla="*/ 136 h 4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149" name="Freeform 29"/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>
              <a:gd name="T0" fmla="*/ 0 w 560"/>
              <a:gd name="T1" fmla="*/ 32 h 240"/>
              <a:gd name="T2" fmla="*/ 280 w 560"/>
              <a:gd name="T3" fmla="*/ 144 h 240"/>
              <a:gd name="T4" fmla="*/ 448 w 560"/>
              <a:gd name="T5" fmla="*/ 16 h 240"/>
              <a:gd name="T6" fmla="*/ 560 w 560"/>
              <a:gd name="T7" fmla="*/ 240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2487504"/>
      </p:ext>
    </p:extLst>
  </p:cSld>
  <p:clrMapOvr>
    <a:masterClrMapping/>
  </p:clrMapOvr>
  <p:transition>
    <p:dissolv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784B73-7D14-48BF-9BD0-90F111DEFE2B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167374"/>
      </p:ext>
    </p:extLst>
  </p:cSld>
  <p:clrMapOvr>
    <a:masterClrMapping/>
  </p:clrMapOvr>
  <p:transition>
    <p:dissolv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F834CB-A74C-4CB6-A612-9066FA731518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7052959"/>
      </p:ext>
    </p:extLst>
  </p:cSld>
  <p:clrMapOvr>
    <a:masterClrMapping/>
  </p:clrMapOvr>
  <p:transition>
    <p:dissolv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6A46F2-FE5C-4DA0-BB15-6715C0905DDC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0713853"/>
      </p:ext>
    </p:extLst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1600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600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097729-4FB8-456C-921A-C076D72215EF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287629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9F4443-98A8-44CE-B812-25EAC1EDA1D2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8530313"/>
      </p:ext>
    </p:extLst>
  </p:cSld>
  <p:clrMapOvr>
    <a:masterClrMapping/>
  </p:clrMapOvr>
  <p:transition>
    <p:dissolv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7626A0-D4CD-43D8-9E77-E23C4BCF8651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1176401"/>
      </p:ext>
    </p:extLst>
  </p:cSld>
  <p:clrMapOvr>
    <a:masterClrMapping/>
  </p:clrMapOvr>
  <p:transition>
    <p:dissolv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B49F80-D041-4EEB-A507-3E1A2C2257AC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3053216"/>
      </p:ext>
    </p:extLst>
  </p:cSld>
  <p:clrMapOvr>
    <a:masterClrMapping/>
  </p:clrMapOvr>
  <p:transition>
    <p:dissolv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CE8A70-18B6-469A-B08B-17D4847D479C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6211760"/>
      </p:ext>
    </p:extLst>
  </p:cSld>
  <p:clrMapOvr>
    <a:masterClrMapping/>
  </p:clrMapOvr>
  <p:transition>
    <p:dissolv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5FBB15-7F2B-40DC-BCF6-1907D3D2500F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785980"/>
      </p:ext>
    </p:extLst>
  </p:cSld>
  <p:clrMapOvr>
    <a:masterClrMapping/>
  </p:clrMapOvr>
  <p:transition>
    <p:dissolv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13AF33-89CE-40CE-B59A-3768158F6230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388649"/>
      </p:ext>
    </p:extLst>
  </p:cSld>
  <p:clrMapOvr>
    <a:masterClrMapping/>
  </p:clrMapOvr>
  <p:transition>
    <p:dissolv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283883-7D90-4926-965C-DC21EDB7C509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2630680"/>
      </p:ext>
    </p:extLst>
  </p:cSld>
  <p:clrMapOvr>
    <a:masterClrMapping/>
  </p:clrMapOvr>
  <p:transition>
    <p:dissolv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371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56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183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FA7D1DE4-1348-4C27-9264-32833C9349D2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539366"/>
      </p:ext>
    </p:extLst>
  </p:cSld>
  <p:clrMapOvr>
    <a:masterClrMapping/>
  </p:clrMapOvr>
  <p:transition>
    <p:dissolv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10100" y="1828800"/>
            <a:ext cx="3771900" cy="1752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10100" y="3733800"/>
            <a:ext cx="3771900" cy="1752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1371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556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7183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4DCA9AAD-68C5-4DC8-9139-E9A60990FD39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2007638"/>
      </p:ext>
    </p:extLst>
  </p:cSld>
  <p:clrMapOvr>
    <a:masterClrMapping/>
  </p:clrMapOvr>
  <p:transition>
    <p:dissolv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BC98F-1DCA-40E7-8A73-024FD53C0B1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0BD00-4E91-4851-A4CD-1513DCE15C4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4882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DC435B-813E-4924-958A-33CD5DDFFF55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22680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BC98F-1DCA-40E7-8A73-024FD53C0B1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0BD00-4E91-4851-A4CD-1513DCE15C4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2717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BC98F-1DCA-40E7-8A73-024FD53C0B1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0BD00-4E91-4851-A4CD-1513DCE15C4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514457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BC98F-1DCA-40E7-8A73-024FD53C0B1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0BD00-4E91-4851-A4CD-1513DCE15C4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70047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BC98F-1DCA-40E7-8A73-024FD53C0B1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0BD00-4E91-4851-A4CD-1513DCE15C4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338377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BC98F-1DCA-40E7-8A73-024FD53C0B1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0BD00-4E91-4851-A4CD-1513DCE15C4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873063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BC98F-1DCA-40E7-8A73-024FD53C0B1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0BD00-4E91-4851-A4CD-1513DCE15C4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150375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BC98F-1DCA-40E7-8A73-024FD53C0B1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0BD00-4E91-4851-A4CD-1513DCE15C4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65970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BC98F-1DCA-40E7-8A73-024FD53C0B1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0BD00-4E91-4851-A4CD-1513DCE15C4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815447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BC98F-1DCA-40E7-8A73-024FD53C0B1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0BD00-4E91-4851-A4CD-1513DCE15C4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457571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BC98F-1DCA-40E7-8A73-024FD53C0B1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0BD00-4E91-4851-A4CD-1513DCE15C4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548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C51D52-C0AF-47AE-9D81-03F9D8C54B0F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3468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24AD1C-3137-41B1-88F8-BFA6D816AA8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07/06/2020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4C4F63-3F50-4BB5-A702-B5E03020C7E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353353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24AD1C-3137-41B1-88F8-BFA6D816AA8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07/06/2020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4C4F63-3F50-4BB5-A702-B5E03020C7E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845424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24AD1C-3137-41B1-88F8-BFA6D816AA8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07/06/2020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4C4F63-3F50-4BB5-A702-B5E03020C7E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099704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24AD1C-3137-41B1-88F8-BFA6D816AA8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07/06/2020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4C4F63-3F50-4BB5-A702-B5E03020C7E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716451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24AD1C-3137-41B1-88F8-BFA6D816AA8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07/06/2020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4C4F63-3F50-4BB5-A702-B5E03020C7E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686500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24AD1C-3137-41B1-88F8-BFA6D816AA8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07/06/2020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4C4F63-3F50-4BB5-A702-B5E03020C7E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160551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24AD1C-3137-41B1-88F8-BFA6D816AA8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07/06/2020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4C4F63-3F50-4BB5-A702-B5E03020C7E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178709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24AD1C-3137-41B1-88F8-BFA6D816AA8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07/06/2020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4C4F63-3F50-4BB5-A702-B5E03020C7E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139303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24AD1C-3137-41B1-88F8-BFA6D816AA8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07/06/2020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4C4F63-3F50-4BB5-A702-B5E03020C7E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050817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24AD1C-3137-41B1-88F8-BFA6D816AA8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07/06/2020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4C4F63-3F50-4BB5-A702-B5E03020C7E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3551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5C1970-28DD-421A-B132-AB29783799F2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867707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24AD1C-3137-41B1-88F8-BFA6D816AA8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07/06/2020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4C4F63-3F50-4BB5-A702-B5E03020C7E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341234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3445FF-9708-48E9-ABDB-671C7E7BC526}" type="slidenum">
              <a:rPr lang="es-E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042488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421084-35F9-45DA-A2FC-A2888C896930}" type="slidenum">
              <a:rPr lang="es-E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20006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635B2A-169C-49DC-9800-B93BBD703B1A}" type="slidenum">
              <a:rPr lang="es-E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836453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3199B6-D752-4760-A332-32B22184F12D}" type="slidenum">
              <a:rPr lang="es-E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767636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3F5EC1-7A37-4517-8798-D06A2BCBACC6}" type="slidenum">
              <a:rPr lang="es-E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809960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5F6230-8D36-40CC-94C7-B47D45C07698}" type="slidenum">
              <a:rPr lang="es-E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984896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7D61CB-5688-4CC1-BBD4-4AD2698F11DE}" type="slidenum">
              <a:rPr lang="es-E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542459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CE5CC4-35F0-4DFD-98F0-8C8A3AE8F650}" type="slidenum">
              <a:rPr lang="es-E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271232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C1590F-6D58-4E2A-A95F-1724F777C299}" type="slidenum">
              <a:rPr lang="es-E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7458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7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905F10-989B-4DC7-B7EB-0655DEA4890E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55651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5C263B-31A0-439F-992C-B4FFD24B2D07}" type="slidenum">
              <a:rPr lang="es-E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31429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F23F19-F31D-4AD2-9C05-16D3B9C93A9D}" type="slidenum">
              <a:rPr lang="es-E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15682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057845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983496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5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8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21489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224971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121054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373648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391695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4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36211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ABFD85-B56E-4619-B1E8-11B3227937B0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30310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4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267399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20894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8794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3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8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3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slideLayout" Target="../slideLayouts/slideLayout92.xml"/><Relationship Id="rId5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91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1" descr="educatcarhou"/>
          <p:cNvPicPr>
            <a:picLocks noChangeAspect="1" noChangeArrowheads="1"/>
          </p:cNvPicPr>
          <p:nvPr/>
        </p:nvPicPr>
        <p:blipFill>
          <a:blip r:embed="rId13">
            <a:lum bright="-24000" contrast="-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14600" y="381000"/>
            <a:ext cx="6400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43000" y="1600200"/>
            <a:ext cx="77724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43000" y="64008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>
                <a:latin typeface="+mj-lt"/>
              </a:defRPr>
            </a:lvl1pPr>
          </a:lstStyle>
          <a:p>
            <a:pPr eaLnBrk="0" fontAlgn="base" hangingPunct="0">
              <a:spcAft>
                <a:spcPct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4008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>
                <a:latin typeface="+mj-lt"/>
              </a:defRPr>
            </a:lvl1pPr>
          </a:lstStyle>
          <a:p>
            <a:pPr eaLnBrk="0" fontAlgn="base" hangingPunct="0">
              <a:spcAft>
                <a:spcPct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4008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>
                <a:latin typeface="+mj-lt"/>
              </a:defRPr>
            </a:lvl1pPr>
          </a:lstStyle>
          <a:p>
            <a:pPr eaLnBrk="0" fontAlgn="base" hangingPunct="0">
              <a:spcAft>
                <a:spcPct val="0"/>
              </a:spcAft>
              <a:defRPr/>
            </a:pPr>
            <a:fld id="{CCE45789-5AE5-4156-AA33-0E56C3422975}" type="slidenum">
              <a:rPr lang="en-GB">
                <a:solidFill>
                  <a:srgbClr val="FFFFFF"/>
                </a:solidFill>
              </a:rPr>
              <a:pPr eaLnBrk="0" fontAlgn="base" hangingPunct="0"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793385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Monotype Sorts" pitchFamily="2" charset="2"/>
        <a:buChar char="n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–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Monotype Sorts" pitchFamily="2" charset="2"/>
        <a:buChar char="n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Monotype Sort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Monotype Sort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Monotype Sort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Monotype Sort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Monotype Sort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7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7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7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1784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reeform 2"/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>
              <a:gd name="T0" fmla="*/ 2903 w 2903"/>
              <a:gd name="T1" fmla="*/ 433 h 3686"/>
              <a:gd name="T2" fmla="*/ 2565 w 2903"/>
              <a:gd name="T3" fmla="*/ 80 h 3686"/>
              <a:gd name="T4" fmla="*/ 2241 w 2903"/>
              <a:gd name="T5" fmla="*/ 0 h 3686"/>
              <a:gd name="T6" fmla="*/ 110 w 2903"/>
              <a:gd name="T7" fmla="*/ 2811 h 3686"/>
              <a:gd name="T8" fmla="*/ 110 w 2903"/>
              <a:gd name="T9" fmla="*/ 3228 h 3686"/>
              <a:gd name="T10" fmla="*/ 0 w 2903"/>
              <a:gd name="T11" fmla="*/ 3631 h 3686"/>
              <a:gd name="T12" fmla="*/ 72 w 2903"/>
              <a:gd name="T13" fmla="*/ 3686 h 3686"/>
              <a:gd name="T14" fmla="*/ 441 w 2903"/>
              <a:gd name="T15" fmla="*/ 3355 h 3686"/>
              <a:gd name="T16" fmla="*/ 740 w 2903"/>
              <a:gd name="T17" fmla="*/ 3228 h 3686"/>
              <a:gd name="T18" fmla="*/ 2903 w 2903"/>
              <a:gd name="T19" fmla="*/ 433 h 3686"/>
              <a:gd name="T20" fmla="*/ 2903 w 2903"/>
              <a:gd name="T21" fmla="*/ 433 h 36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D6C9FE5-248A-49CD-8A09-F9A5970C70F8}" type="slidenum">
              <a:rPr lang="en-GB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4104" name="Freeform 8"/>
          <p:cNvSpPr>
            <a:spLocks/>
          </p:cNvSpPr>
          <p:nvPr/>
        </p:nvSpPr>
        <p:spPr bwMode="auto">
          <a:xfrm rot="-3172564">
            <a:off x="7865281" y="24619"/>
            <a:ext cx="1165225" cy="2097087"/>
          </a:xfrm>
          <a:custGeom>
            <a:avLst/>
            <a:gdLst>
              <a:gd name="T0" fmla="*/ 2293 w 2911"/>
              <a:gd name="T1" fmla="*/ 0 h 3703"/>
              <a:gd name="T2" fmla="*/ 130 w 2911"/>
              <a:gd name="T3" fmla="*/ 2835 h 3703"/>
              <a:gd name="T4" fmla="*/ 131 w 2911"/>
              <a:gd name="T5" fmla="*/ 3201 h 3703"/>
              <a:gd name="T6" fmla="*/ 0 w 2911"/>
              <a:gd name="T7" fmla="*/ 3633 h 3703"/>
              <a:gd name="T8" fmla="*/ 50 w 2911"/>
              <a:gd name="T9" fmla="*/ 3703 h 3703"/>
              <a:gd name="T10" fmla="*/ 422 w 2911"/>
              <a:gd name="T11" fmla="*/ 3352 h 3703"/>
              <a:gd name="T12" fmla="*/ 763 w 2911"/>
              <a:gd name="T13" fmla="*/ 3220 h 3703"/>
              <a:gd name="T14" fmla="*/ 2911 w 2911"/>
              <a:gd name="T15" fmla="*/ 428 h 3703"/>
              <a:gd name="T16" fmla="*/ 2589 w 2911"/>
              <a:gd name="T17" fmla="*/ 96 h 3703"/>
              <a:gd name="T18" fmla="*/ 2293 w 2911"/>
              <a:gd name="T19" fmla="*/ 0 h 3703"/>
              <a:gd name="T20" fmla="*/ 2293 w 2911"/>
              <a:gd name="T21" fmla="*/ 0 h 37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105" name="Freeform 9" descr="crayon"/>
          <p:cNvSpPr>
            <a:spLocks/>
          </p:cNvSpPr>
          <p:nvPr/>
        </p:nvSpPr>
        <p:spPr bwMode="auto">
          <a:xfrm rot="-3172564">
            <a:off x="7831150" y="192089"/>
            <a:ext cx="1025525" cy="1571625"/>
          </a:xfrm>
          <a:custGeom>
            <a:avLst/>
            <a:gdLst>
              <a:gd name="T0" fmla="*/ 0 w 2561"/>
              <a:gd name="T1" fmla="*/ 2485 h 2777"/>
              <a:gd name="T2" fmla="*/ 432 w 2561"/>
              <a:gd name="T3" fmla="*/ 2553 h 2777"/>
              <a:gd name="T4" fmla="*/ 736 w 2561"/>
              <a:gd name="T5" fmla="*/ 2777 h 2777"/>
              <a:gd name="T6" fmla="*/ 2561 w 2561"/>
              <a:gd name="T7" fmla="*/ 399 h 2777"/>
              <a:gd name="T8" fmla="*/ 2118 w 2561"/>
              <a:gd name="T9" fmla="*/ 82 h 2777"/>
              <a:gd name="T10" fmla="*/ 1898 w 2561"/>
              <a:gd name="T11" fmla="*/ 0 h 2777"/>
              <a:gd name="T12" fmla="*/ 0 w 2561"/>
              <a:gd name="T13" fmla="*/ 2485 h 2777"/>
              <a:gd name="T14" fmla="*/ 0 w 2561"/>
              <a:gd name="T15" fmla="*/ 2485 h 27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  <p:grpSp>
        <p:nvGrpSpPr>
          <p:cNvPr id="4106" name="Group 10" descr="crayons"/>
          <p:cNvGrpSpPr>
            <a:grpSpLocks/>
          </p:cNvGrpSpPr>
          <p:nvPr/>
        </p:nvGrpSpPr>
        <p:grpSpPr bwMode="auto">
          <a:xfrm>
            <a:off x="7938" y="5867424"/>
            <a:ext cx="1287462" cy="919163"/>
            <a:chOff x="5" y="3490"/>
            <a:chExt cx="1124" cy="785"/>
          </a:xfrm>
        </p:grpSpPr>
        <p:sp>
          <p:nvSpPr>
            <p:cNvPr id="4107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>
                <a:gd name="T0" fmla="*/ 1587 w 2177"/>
                <a:gd name="T1" fmla="*/ 1260 h 1298"/>
                <a:gd name="T2" fmla="*/ 1420 w 2177"/>
                <a:gd name="T3" fmla="*/ 1106 h 1298"/>
                <a:gd name="T4" fmla="*/ 1331 w 2177"/>
                <a:gd name="T5" fmla="*/ 477 h 1298"/>
                <a:gd name="T6" fmla="*/ 2139 w 2177"/>
                <a:gd name="T7" fmla="*/ 330 h 1298"/>
                <a:gd name="T8" fmla="*/ 2177 w 2177"/>
                <a:gd name="T9" fmla="*/ 203 h 1298"/>
                <a:gd name="T10" fmla="*/ 2099 w 2177"/>
                <a:gd name="T11" fmla="*/ 100 h 1298"/>
                <a:gd name="T12" fmla="*/ 1276 w 2177"/>
                <a:gd name="T13" fmla="*/ 211 h 1298"/>
                <a:gd name="T14" fmla="*/ 1219 w 2177"/>
                <a:gd name="T15" fmla="*/ 32 h 1298"/>
                <a:gd name="T16" fmla="*/ 1085 w 2177"/>
                <a:gd name="T17" fmla="*/ 0 h 1298"/>
                <a:gd name="T18" fmla="*/ 958 w 2177"/>
                <a:gd name="T19" fmla="*/ 28 h 1298"/>
                <a:gd name="T20" fmla="*/ 888 w 2177"/>
                <a:gd name="T21" fmla="*/ 106 h 1298"/>
                <a:gd name="T22" fmla="*/ 937 w 2177"/>
                <a:gd name="T23" fmla="*/ 285 h 1298"/>
                <a:gd name="T24" fmla="*/ 660 w 2177"/>
                <a:gd name="T25" fmla="*/ 441 h 1298"/>
                <a:gd name="T26" fmla="*/ 983 w 2177"/>
                <a:gd name="T27" fmla="*/ 473 h 1298"/>
                <a:gd name="T28" fmla="*/ 1112 w 2177"/>
                <a:gd name="T29" fmla="*/ 889 h 1298"/>
                <a:gd name="T30" fmla="*/ 141 w 2177"/>
                <a:gd name="T31" fmla="*/ 469 h 1298"/>
                <a:gd name="T32" fmla="*/ 46 w 2177"/>
                <a:gd name="T33" fmla="*/ 509 h 1298"/>
                <a:gd name="T34" fmla="*/ 0 w 2177"/>
                <a:gd name="T35" fmla="*/ 636 h 1298"/>
                <a:gd name="T36" fmla="*/ 55 w 2177"/>
                <a:gd name="T37" fmla="*/ 779 h 1298"/>
                <a:gd name="T38" fmla="*/ 1139 w 2177"/>
                <a:gd name="T39" fmla="*/ 1288 h 1298"/>
                <a:gd name="T40" fmla="*/ 1378 w 2177"/>
                <a:gd name="T41" fmla="*/ 1256 h 1298"/>
                <a:gd name="T42" fmla="*/ 1570 w 2177"/>
                <a:gd name="T43" fmla="*/ 1298 h 1298"/>
                <a:gd name="T44" fmla="*/ 1587 w 2177"/>
                <a:gd name="T45" fmla="*/ 1260 h 1298"/>
                <a:gd name="T46" fmla="*/ 1587 w 2177"/>
                <a:gd name="T47" fmla="*/ 126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4108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>
                <a:gd name="T0" fmla="*/ 0 w 143"/>
                <a:gd name="T1" fmla="*/ 7 h 258"/>
                <a:gd name="T2" fmla="*/ 120 w 143"/>
                <a:gd name="T3" fmla="*/ 0 h 258"/>
                <a:gd name="T4" fmla="*/ 143 w 143"/>
                <a:gd name="T5" fmla="*/ 233 h 258"/>
                <a:gd name="T6" fmla="*/ 8 w 143"/>
                <a:gd name="T7" fmla="*/ 258 h 258"/>
                <a:gd name="T8" fmla="*/ 0 w 143"/>
                <a:gd name="T9" fmla="*/ 7 h 258"/>
                <a:gd name="T10" fmla="*/ 0 w 143"/>
                <a:gd name="T11" fmla="*/ 7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4109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4110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4111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>
                <a:gd name="T0" fmla="*/ 0 w 272"/>
                <a:gd name="T1" fmla="*/ 28 h 241"/>
                <a:gd name="T2" fmla="*/ 160 w 272"/>
                <a:gd name="T3" fmla="*/ 0 h 241"/>
                <a:gd name="T4" fmla="*/ 251 w 272"/>
                <a:gd name="T5" fmla="*/ 36 h 241"/>
                <a:gd name="T6" fmla="*/ 272 w 272"/>
                <a:gd name="T7" fmla="*/ 139 h 241"/>
                <a:gd name="T8" fmla="*/ 164 w 272"/>
                <a:gd name="T9" fmla="*/ 146 h 241"/>
                <a:gd name="T10" fmla="*/ 32 w 272"/>
                <a:gd name="T11" fmla="*/ 241 h 241"/>
                <a:gd name="T12" fmla="*/ 0 w 272"/>
                <a:gd name="T13" fmla="*/ 28 h 241"/>
                <a:gd name="T14" fmla="*/ 0 w 272"/>
                <a:gd name="T15" fmla="*/ 28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4112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>
                <a:gd name="T0" fmla="*/ 152 w 152"/>
                <a:gd name="T1" fmla="*/ 4 h 224"/>
                <a:gd name="T2" fmla="*/ 152 w 152"/>
                <a:gd name="T3" fmla="*/ 224 h 224"/>
                <a:gd name="T4" fmla="*/ 0 w 152"/>
                <a:gd name="T5" fmla="*/ 8 h 224"/>
                <a:gd name="T6" fmla="*/ 72 w 152"/>
                <a:gd name="T7" fmla="*/ 0 h 224"/>
                <a:gd name="T8" fmla="*/ 152 w 152"/>
                <a:gd name="T9" fmla="*/ 4 h 224"/>
                <a:gd name="T10" fmla="*/ 152 w 152"/>
                <a:gd name="T11" fmla="*/ 4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4113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>
                <a:gd name="T0" fmla="*/ 0 w 386"/>
                <a:gd name="T1" fmla="*/ 80 h 764"/>
                <a:gd name="T2" fmla="*/ 87 w 386"/>
                <a:gd name="T3" fmla="*/ 0 h 764"/>
                <a:gd name="T4" fmla="*/ 232 w 386"/>
                <a:gd name="T5" fmla="*/ 6 h 764"/>
                <a:gd name="T6" fmla="*/ 386 w 386"/>
                <a:gd name="T7" fmla="*/ 764 h 764"/>
                <a:gd name="T8" fmla="*/ 279 w 386"/>
                <a:gd name="T9" fmla="*/ 720 h 764"/>
                <a:gd name="T10" fmla="*/ 152 w 386"/>
                <a:gd name="T11" fmla="*/ 677 h 764"/>
                <a:gd name="T12" fmla="*/ 0 w 386"/>
                <a:gd name="T13" fmla="*/ 80 h 764"/>
                <a:gd name="T14" fmla="*/ 0 w 386"/>
                <a:gd name="T15" fmla="*/ 80 h 7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4114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>
                <a:gd name="T0" fmla="*/ 692 w 728"/>
                <a:gd name="T1" fmla="*/ 0 h 348"/>
                <a:gd name="T2" fmla="*/ 0 w 728"/>
                <a:gd name="T3" fmla="*/ 106 h 348"/>
                <a:gd name="T4" fmla="*/ 28 w 728"/>
                <a:gd name="T5" fmla="*/ 348 h 348"/>
                <a:gd name="T6" fmla="*/ 715 w 728"/>
                <a:gd name="T7" fmla="*/ 237 h 348"/>
                <a:gd name="T8" fmla="*/ 728 w 728"/>
                <a:gd name="T9" fmla="*/ 43 h 348"/>
                <a:gd name="T10" fmla="*/ 692 w 728"/>
                <a:gd name="T11" fmla="*/ 0 h 348"/>
                <a:gd name="T12" fmla="*/ 692 w 728"/>
                <a:gd name="T13" fmla="*/ 0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4115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>
                <a:gd name="T0" fmla="*/ 272 w 312"/>
                <a:gd name="T1" fmla="*/ 0 h 135"/>
                <a:gd name="T2" fmla="*/ 0 w 312"/>
                <a:gd name="T3" fmla="*/ 78 h 135"/>
                <a:gd name="T4" fmla="*/ 312 w 312"/>
                <a:gd name="T5" fmla="*/ 135 h 135"/>
                <a:gd name="T6" fmla="*/ 272 w 312"/>
                <a:gd name="T7" fmla="*/ 0 h 135"/>
                <a:gd name="T8" fmla="*/ 272 w 312"/>
                <a:gd name="T9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</a:endParaRPr>
            </a:p>
          </p:txBody>
        </p:sp>
        <p:grpSp>
          <p:nvGrpSpPr>
            <p:cNvPr id="4116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4117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4118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>
                    <a:gd name="T0" fmla="*/ 0 w 313"/>
                    <a:gd name="T1" fmla="*/ 107 h 175"/>
                    <a:gd name="T2" fmla="*/ 114 w 313"/>
                    <a:gd name="T3" fmla="*/ 10 h 175"/>
                    <a:gd name="T4" fmla="*/ 213 w 313"/>
                    <a:gd name="T5" fmla="*/ 0 h 175"/>
                    <a:gd name="T6" fmla="*/ 292 w 313"/>
                    <a:gd name="T7" fmla="*/ 27 h 175"/>
                    <a:gd name="T8" fmla="*/ 313 w 313"/>
                    <a:gd name="T9" fmla="*/ 91 h 175"/>
                    <a:gd name="T10" fmla="*/ 167 w 313"/>
                    <a:gd name="T11" fmla="*/ 67 h 175"/>
                    <a:gd name="T12" fmla="*/ 74 w 313"/>
                    <a:gd name="T13" fmla="*/ 101 h 175"/>
                    <a:gd name="T14" fmla="*/ 13 w 313"/>
                    <a:gd name="T15" fmla="*/ 175 h 175"/>
                    <a:gd name="T16" fmla="*/ 0 w 313"/>
                    <a:gd name="T17" fmla="*/ 107 h 175"/>
                    <a:gd name="T18" fmla="*/ 0 w 313"/>
                    <a:gd name="T19" fmla="*/ 107 h 1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19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>
                    <a:gd name="T0" fmla="*/ 0 w 230"/>
                    <a:gd name="T1" fmla="*/ 40 h 266"/>
                    <a:gd name="T2" fmla="*/ 160 w 230"/>
                    <a:gd name="T3" fmla="*/ 266 h 266"/>
                    <a:gd name="T4" fmla="*/ 230 w 230"/>
                    <a:gd name="T5" fmla="*/ 251 h 266"/>
                    <a:gd name="T6" fmla="*/ 223 w 230"/>
                    <a:gd name="T7" fmla="*/ 17 h 266"/>
                    <a:gd name="T8" fmla="*/ 166 w 230"/>
                    <a:gd name="T9" fmla="*/ 0 h 266"/>
                    <a:gd name="T10" fmla="*/ 179 w 230"/>
                    <a:gd name="T11" fmla="*/ 197 h 266"/>
                    <a:gd name="T12" fmla="*/ 71 w 230"/>
                    <a:gd name="T13" fmla="*/ 4 h 266"/>
                    <a:gd name="T14" fmla="*/ 0 w 230"/>
                    <a:gd name="T15" fmla="*/ 40 h 266"/>
                    <a:gd name="T16" fmla="*/ 0 w 230"/>
                    <a:gd name="T17" fmla="*/ 40 h 2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20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>
                    <a:gd name="T0" fmla="*/ 0 w 87"/>
                    <a:gd name="T1" fmla="*/ 19 h 234"/>
                    <a:gd name="T2" fmla="*/ 36 w 87"/>
                    <a:gd name="T3" fmla="*/ 93 h 234"/>
                    <a:gd name="T4" fmla="*/ 44 w 87"/>
                    <a:gd name="T5" fmla="*/ 154 h 234"/>
                    <a:gd name="T6" fmla="*/ 27 w 87"/>
                    <a:gd name="T7" fmla="*/ 234 h 234"/>
                    <a:gd name="T8" fmla="*/ 80 w 87"/>
                    <a:gd name="T9" fmla="*/ 220 h 234"/>
                    <a:gd name="T10" fmla="*/ 87 w 87"/>
                    <a:gd name="T11" fmla="*/ 116 h 234"/>
                    <a:gd name="T12" fmla="*/ 46 w 87"/>
                    <a:gd name="T13" fmla="*/ 0 h 234"/>
                    <a:gd name="T14" fmla="*/ 0 w 87"/>
                    <a:gd name="T15" fmla="*/ 19 h 234"/>
                    <a:gd name="T16" fmla="*/ 0 w 87"/>
                    <a:gd name="T17" fmla="*/ 19 h 2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4121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4122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4123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>
                  <a:gd name="T0" fmla="*/ 24 w 213"/>
                  <a:gd name="T1" fmla="*/ 0 h 478"/>
                  <a:gd name="T2" fmla="*/ 91 w 213"/>
                  <a:gd name="T3" fmla="*/ 25 h 478"/>
                  <a:gd name="T4" fmla="*/ 80 w 213"/>
                  <a:gd name="T5" fmla="*/ 192 h 478"/>
                  <a:gd name="T6" fmla="*/ 106 w 213"/>
                  <a:gd name="T7" fmla="*/ 327 h 478"/>
                  <a:gd name="T8" fmla="*/ 213 w 213"/>
                  <a:gd name="T9" fmla="*/ 451 h 478"/>
                  <a:gd name="T10" fmla="*/ 97 w 213"/>
                  <a:gd name="T11" fmla="*/ 478 h 478"/>
                  <a:gd name="T12" fmla="*/ 30 w 213"/>
                  <a:gd name="T13" fmla="*/ 344 h 478"/>
                  <a:gd name="T14" fmla="*/ 0 w 213"/>
                  <a:gd name="T15" fmla="*/ 57 h 478"/>
                  <a:gd name="T16" fmla="*/ 24 w 213"/>
                  <a:gd name="T17" fmla="*/ 0 h 478"/>
                  <a:gd name="T18" fmla="*/ 24 w 213"/>
                  <a:gd name="T19" fmla="*/ 0 h 4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4124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4125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>
                    <a:gd name="T0" fmla="*/ 110 w 150"/>
                    <a:gd name="T1" fmla="*/ 0 h 173"/>
                    <a:gd name="T2" fmla="*/ 40 w 150"/>
                    <a:gd name="T3" fmla="*/ 66 h 173"/>
                    <a:gd name="T4" fmla="*/ 0 w 150"/>
                    <a:gd name="T5" fmla="*/ 173 h 173"/>
                    <a:gd name="T6" fmla="*/ 80 w 150"/>
                    <a:gd name="T7" fmla="*/ 160 h 173"/>
                    <a:gd name="T8" fmla="*/ 103 w 150"/>
                    <a:gd name="T9" fmla="*/ 84 h 173"/>
                    <a:gd name="T10" fmla="*/ 150 w 150"/>
                    <a:gd name="T11" fmla="*/ 27 h 173"/>
                    <a:gd name="T12" fmla="*/ 110 w 150"/>
                    <a:gd name="T13" fmla="*/ 0 h 173"/>
                    <a:gd name="T14" fmla="*/ 110 w 150"/>
                    <a:gd name="T15" fmla="*/ 0 h 1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26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>
                    <a:gd name="T0" fmla="*/ 156 w 1684"/>
                    <a:gd name="T1" fmla="*/ 0 h 880"/>
                    <a:gd name="T2" fmla="*/ 63 w 1684"/>
                    <a:gd name="T3" fmla="*/ 52 h 880"/>
                    <a:gd name="T4" fmla="*/ 0 w 1684"/>
                    <a:gd name="T5" fmla="*/ 208 h 880"/>
                    <a:gd name="T6" fmla="*/ 67 w 1684"/>
                    <a:gd name="T7" fmla="*/ 358 h 880"/>
                    <a:gd name="T8" fmla="*/ 1182 w 1684"/>
                    <a:gd name="T9" fmla="*/ 867 h 880"/>
                    <a:gd name="T10" fmla="*/ 1422 w 1684"/>
                    <a:gd name="T11" fmla="*/ 835 h 880"/>
                    <a:gd name="T12" fmla="*/ 1616 w 1684"/>
                    <a:gd name="T13" fmla="*/ 880 h 880"/>
                    <a:gd name="T14" fmla="*/ 1684 w 1684"/>
                    <a:gd name="T15" fmla="*/ 808 h 880"/>
                    <a:gd name="T16" fmla="*/ 1502 w 1684"/>
                    <a:gd name="T17" fmla="*/ 664 h 880"/>
                    <a:gd name="T18" fmla="*/ 1428 w 1684"/>
                    <a:gd name="T19" fmla="*/ 512 h 880"/>
                    <a:gd name="T20" fmla="*/ 1369 w 1684"/>
                    <a:gd name="T21" fmla="*/ 527 h 880"/>
                    <a:gd name="T22" fmla="*/ 1439 w 1684"/>
                    <a:gd name="T23" fmla="*/ 664 h 880"/>
                    <a:gd name="T24" fmla="*/ 1578 w 1684"/>
                    <a:gd name="T25" fmla="*/ 810 h 880"/>
                    <a:gd name="T26" fmla="*/ 1413 w 1684"/>
                    <a:gd name="T27" fmla="*/ 787 h 880"/>
                    <a:gd name="T28" fmla="*/ 1219 w 1684"/>
                    <a:gd name="T29" fmla="*/ 814 h 880"/>
                    <a:gd name="T30" fmla="*/ 1255 w 1684"/>
                    <a:gd name="T31" fmla="*/ 650 h 880"/>
                    <a:gd name="T32" fmla="*/ 1338 w 1684"/>
                    <a:gd name="T33" fmla="*/ 538 h 880"/>
                    <a:gd name="T34" fmla="*/ 1241 w 1684"/>
                    <a:gd name="T35" fmla="*/ 552 h 880"/>
                    <a:gd name="T36" fmla="*/ 1165 w 1684"/>
                    <a:gd name="T37" fmla="*/ 658 h 880"/>
                    <a:gd name="T38" fmla="*/ 1139 w 1684"/>
                    <a:gd name="T39" fmla="*/ 791 h 880"/>
                    <a:gd name="T40" fmla="*/ 107 w 1684"/>
                    <a:gd name="T41" fmla="*/ 310 h 880"/>
                    <a:gd name="T42" fmla="*/ 80 w 1684"/>
                    <a:gd name="T43" fmla="*/ 215 h 880"/>
                    <a:gd name="T44" fmla="*/ 103 w 1684"/>
                    <a:gd name="T45" fmla="*/ 95 h 880"/>
                    <a:gd name="T46" fmla="*/ 217 w 1684"/>
                    <a:gd name="T47" fmla="*/ 0 h 880"/>
                    <a:gd name="T48" fmla="*/ 156 w 1684"/>
                    <a:gd name="T49" fmla="*/ 0 h 880"/>
                    <a:gd name="T50" fmla="*/ 156 w 1684"/>
                    <a:gd name="T51" fmla="*/ 0 h 8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27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>
                    <a:gd name="T0" fmla="*/ 116 w 160"/>
                    <a:gd name="T1" fmla="*/ 0 h 335"/>
                    <a:gd name="T2" fmla="*/ 19 w 160"/>
                    <a:gd name="T3" fmla="*/ 106 h 335"/>
                    <a:gd name="T4" fmla="*/ 0 w 160"/>
                    <a:gd name="T5" fmla="*/ 230 h 335"/>
                    <a:gd name="T6" fmla="*/ 33 w 160"/>
                    <a:gd name="T7" fmla="*/ 314 h 335"/>
                    <a:gd name="T8" fmla="*/ 94 w 160"/>
                    <a:gd name="T9" fmla="*/ 335 h 335"/>
                    <a:gd name="T10" fmla="*/ 76 w 160"/>
                    <a:gd name="T11" fmla="*/ 154 h 335"/>
                    <a:gd name="T12" fmla="*/ 160 w 160"/>
                    <a:gd name="T13" fmla="*/ 17 h 335"/>
                    <a:gd name="T14" fmla="*/ 116 w 160"/>
                    <a:gd name="T15" fmla="*/ 0 h 335"/>
                    <a:gd name="T16" fmla="*/ 116 w 160"/>
                    <a:gd name="T17" fmla="*/ 0 h 3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28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>
                    <a:gd name="T0" fmla="*/ 218 w 642"/>
                    <a:gd name="T1" fmla="*/ 896 h 1188"/>
                    <a:gd name="T2" fmla="*/ 0 w 642"/>
                    <a:gd name="T3" fmla="*/ 124 h 1188"/>
                    <a:gd name="T4" fmla="*/ 81 w 642"/>
                    <a:gd name="T5" fmla="*/ 38 h 1188"/>
                    <a:gd name="T6" fmla="*/ 258 w 642"/>
                    <a:gd name="T7" fmla="*/ 0 h 1188"/>
                    <a:gd name="T8" fmla="*/ 399 w 642"/>
                    <a:gd name="T9" fmla="*/ 57 h 1188"/>
                    <a:gd name="T10" fmla="*/ 642 w 642"/>
                    <a:gd name="T11" fmla="*/ 1188 h 1188"/>
                    <a:gd name="T12" fmla="*/ 555 w 642"/>
                    <a:gd name="T13" fmla="*/ 1091 h 1188"/>
                    <a:gd name="T14" fmla="*/ 355 w 642"/>
                    <a:gd name="T15" fmla="*/ 97 h 1188"/>
                    <a:gd name="T16" fmla="*/ 226 w 642"/>
                    <a:gd name="T17" fmla="*/ 61 h 1188"/>
                    <a:gd name="T18" fmla="*/ 119 w 642"/>
                    <a:gd name="T19" fmla="*/ 74 h 1188"/>
                    <a:gd name="T20" fmla="*/ 76 w 642"/>
                    <a:gd name="T21" fmla="*/ 141 h 1188"/>
                    <a:gd name="T22" fmla="*/ 306 w 642"/>
                    <a:gd name="T23" fmla="*/ 924 h 1188"/>
                    <a:gd name="T24" fmla="*/ 218 w 642"/>
                    <a:gd name="T25" fmla="*/ 896 h 1188"/>
                    <a:gd name="T26" fmla="*/ 218 w 642"/>
                    <a:gd name="T27" fmla="*/ 896 h 11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29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>
                    <a:gd name="T0" fmla="*/ 0 w 192"/>
                    <a:gd name="T1" fmla="*/ 27 h 504"/>
                    <a:gd name="T2" fmla="*/ 76 w 192"/>
                    <a:gd name="T3" fmla="*/ 194 h 504"/>
                    <a:gd name="T4" fmla="*/ 113 w 192"/>
                    <a:gd name="T5" fmla="*/ 318 h 504"/>
                    <a:gd name="T6" fmla="*/ 116 w 192"/>
                    <a:gd name="T7" fmla="*/ 504 h 504"/>
                    <a:gd name="T8" fmla="*/ 192 w 192"/>
                    <a:gd name="T9" fmla="*/ 504 h 504"/>
                    <a:gd name="T10" fmla="*/ 187 w 192"/>
                    <a:gd name="T11" fmla="*/ 360 h 504"/>
                    <a:gd name="T12" fmla="*/ 162 w 192"/>
                    <a:gd name="T13" fmla="*/ 208 h 504"/>
                    <a:gd name="T14" fmla="*/ 99 w 192"/>
                    <a:gd name="T15" fmla="*/ 59 h 504"/>
                    <a:gd name="T16" fmla="*/ 63 w 192"/>
                    <a:gd name="T17" fmla="*/ 0 h 504"/>
                    <a:gd name="T18" fmla="*/ 0 w 192"/>
                    <a:gd name="T19" fmla="*/ 27 h 504"/>
                    <a:gd name="T20" fmla="*/ 0 w 192"/>
                    <a:gd name="T21" fmla="*/ 27 h 5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30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>
                    <a:gd name="T0" fmla="*/ 297 w 390"/>
                    <a:gd name="T1" fmla="*/ 0 h 269"/>
                    <a:gd name="T2" fmla="*/ 257 w 390"/>
                    <a:gd name="T3" fmla="*/ 17 h 269"/>
                    <a:gd name="T4" fmla="*/ 253 w 390"/>
                    <a:gd name="T5" fmla="*/ 66 h 269"/>
                    <a:gd name="T6" fmla="*/ 0 w 390"/>
                    <a:gd name="T7" fmla="*/ 169 h 269"/>
                    <a:gd name="T8" fmla="*/ 0 w 390"/>
                    <a:gd name="T9" fmla="*/ 222 h 269"/>
                    <a:gd name="T10" fmla="*/ 284 w 390"/>
                    <a:gd name="T11" fmla="*/ 226 h 269"/>
                    <a:gd name="T12" fmla="*/ 320 w 390"/>
                    <a:gd name="T13" fmla="*/ 269 h 269"/>
                    <a:gd name="T14" fmla="*/ 390 w 390"/>
                    <a:gd name="T15" fmla="*/ 266 h 269"/>
                    <a:gd name="T16" fmla="*/ 383 w 390"/>
                    <a:gd name="T17" fmla="*/ 190 h 269"/>
                    <a:gd name="T18" fmla="*/ 116 w 390"/>
                    <a:gd name="T19" fmla="*/ 176 h 269"/>
                    <a:gd name="T20" fmla="*/ 333 w 390"/>
                    <a:gd name="T21" fmla="*/ 89 h 269"/>
                    <a:gd name="T22" fmla="*/ 297 w 390"/>
                    <a:gd name="T23" fmla="*/ 0 h 269"/>
                    <a:gd name="T24" fmla="*/ 297 w 390"/>
                    <a:gd name="T25" fmla="*/ 0 h 2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31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>
                    <a:gd name="T0" fmla="*/ 0 w 941"/>
                    <a:gd name="T1" fmla="*/ 131 h 424"/>
                    <a:gd name="T2" fmla="*/ 863 w 941"/>
                    <a:gd name="T3" fmla="*/ 0 h 424"/>
                    <a:gd name="T4" fmla="*/ 926 w 941"/>
                    <a:gd name="T5" fmla="*/ 78 h 424"/>
                    <a:gd name="T6" fmla="*/ 941 w 941"/>
                    <a:gd name="T7" fmla="*/ 181 h 424"/>
                    <a:gd name="T8" fmla="*/ 903 w 941"/>
                    <a:gd name="T9" fmla="*/ 282 h 424"/>
                    <a:gd name="T10" fmla="*/ 57 w 941"/>
                    <a:gd name="T11" fmla="*/ 424 h 424"/>
                    <a:gd name="T12" fmla="*/ 53 w 941"/>
                    <a:gd name="T13" fmla="*/ 384 h 424"/>
                    <a:gd name="T14" fmla="*/ 863 w 941"/>
                    <a:gd name="T15" fmla="*/ 242 h 424"/>
                    <a:gd name="T16" fmla="*/ 893 w 941"/>
                    <a:gd name="T17" fmla="*/ 145 h 424"/>
                    <a:gd name="T18" fmla="*/ 840 w 941"/>
                    <a:gd name="T19" fmla="*/ 57 h 424"/>
                    <a:gd name="T20" fmla="*/ 0 w 941"/>
                    <a:gd name="T21" fmla="*/ 185 h 424"/>
                    <a:gd name="T22" fmla="*/ 0 w 941"/>
                    <a:gd name="T23" fmla="*/ 131 h 424"/>
                    <a:gd name="T24" fmla="*/ 0 w 941"/>
                    <a:gd name="T25" fmla="*/ 131 h 4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32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>
                    <a:gd name="T0" fmla="*/ 0 w 488"/>
                    <a:gd name="T1" fmla="*/ 126 h 173"/>
                    <a:gd name="T2" fmla="*/ 66 w 488"/>
                    <a:gd name="T3" fmla="*/ 173 h 173"/>
                    <a:gd name="T4" fmla="*/ 222 w 488"/>
                    <a:gd name="T5" fmla="*/ 166 h 173"/>
                    <a:gd name="T6" fmla="*/ 418 w 488"/>
                    <a:gd name="T7" fmla="*/ 116 h 173"/>
                    <a:gd name="T8" fmla="*/ 488 w 488"/>
                    <a:gd name="T9" fmla="*/ 42 h 173"/>
                    <a:gd name="T10" fmla="*/ 443 w 488"/>
                    <a:gd name="T11" fmla="*/ 2 h 173"/>
                    <a:gd name="T12" fmla="*/ 253 w 488"/>
                    <a:gd name="T13" fmla="*/ 0 h 173"/>
                    <a:gd name="T14" fmla="*/ 110 w 488"/>
                    <a:gd name="T15" fmla="*/ 12 h 173"/>
                    <a:gd name="T16" fmla="*/ 15 w 488"/>
                    <a:gd name="T17" fmla="*/ 76 h 173"/>
                    <a:gd name="T18" fmla="*/ 112 w 488"/>
                    <a:gd name="T19" fmla="*/ 95 h 173"/>
                    <a:gd name="T20" fmla="*/ 275 w 488"/>
                    <a:gd name="T21" fmla="*/ 53 h 173"/>
                    <a:gd name="T22" fmla="*/ 416 w 488"/>
                    <a:gd name="T23" fmla="*/ 53 h 173"/>
                    <a:gd name="T24" fmla="*/ 268 w 488"/>
                    <a:gd name="T25" fmla="*/ 110 h 173"/>
                    <a:gd name="T26" fmla="*/ 142 w 488"/>
                    <a:gd name="T27" fmla="*/ 126 h 173"/>
                    <a:gd name="T28" fmla="*/ 0 w 488"/>
                    <a:gd name="T29" fmla="*/ 126 h 173"/>
                    <a:gd name="T30" fmla="*/ 0 w 488"/>
                    <a:gd name="T31" fmla="*/ 126 h 1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</p:grpSp>
        </p:grpSp>
      </p:grpSp>
      <p:grpSp>
        <p:nvGrpSpPr>
          <p:cNvPr id="4133" name="Group 37"/>
          <p:cNvGrpSpPr>
            <a:grpSpLocks/>
          </p:cNvGrpSpPr>
          <p:nvPr/>
        </p:nvGrpSpPr>
        <p:grpSpPr bwMode="auto">
          <a:xfrm>
            <a:off x="8680462" y="2116162"/>
            <a:ext cx="385763" cy="4308475"/>
            <a:chOff x="5468" y="1333"/>
            <a:chExt cx="243" cy="2714"/>
          </a:xfrm>
        </p:grpSpPr>
        <p:sp>
          <p:nvSpPr>
            <p:cNvPr id="4134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>
                <a:gd name="T0" fmla="*/ 692 w 772"/>
                <a:gd name="T1" fmla="*/ 3156 h 3266"/>
                <a:gd name="T2" fmla="*/ 380 w 772"/>
                <a:gd name="T3" fmla="*/ 2945 h 3266"/>
                <a:gd name="T4" fmla="*/ 319 w 772"/>
                <a:gd name="T5" fmla="*/ 2783 h 3266"/>
                <a:gd name="T6" fmla="*/ 371 w 772"/>
                <a:gd name="T7" fmla="*/ 2542 h 3266"/>
                <a:gd name="T8" fmla="*/ 591 w 772"/>
                <a:gd name="T9" fmla="*/ 2251 h 3266"/>
                <a:gd name="T10" fmla="*/ 641 w 772"/>
                <a:gd name="T11" fmla="*/ 2070 h 3266"/>
                <a:gd name="T12" fmla="*/ 591 w 772"/>
                <a:gd name="T13" fmla="*/ 1948 h 3266"/>
                <a:gd name="T14" fmla="*/ 401 w 772"/>
                <a:gd name="T15" fmla="*/ 1859 h 3266"/>
                <a:gd name="T16" fmla="*/ 361 w 772"/>
                <a:gd name="T17" fmla="*/ 1747 h 3266"/>
                <a:gd name="T18" fmla="*/ 430 w 772"/>
                <a:gd name="T19" fmla="*/ 1587 h 3266"/>
                <a:gd name="T20" fmla="*/ 741 w 772"/>
                <a:gd name="T21" fmla="*/ 1156 h 3266"/>
                <a:gd name="T22" fmla="*/ 772 w 772"/>
                <a:gd name="T23" fmla="*/ 945 h 3266"/>
                <a:gd name="T24" fmla="*/ 692 w 772"/>
                <a:gd name="T25" fmla="*/ 713 h 3266"/>
                <a:gd name="T26" fmla="*/ 430 w 772"/>
                <a:gd name="T27" fmla="*/ 603 h 3266"/>
                <a:gd name="T28" fmla="*/ 200 w 772"/>
                <a:gd name="T29" fmla="*/ 422 h 3266"/>
                <a:gd name="T30" fmla="*/ 0 w 772"/>
                <a:gd name="T31" fmla="*/ 0 h 3266"/>
                <a:gd name="T32" fmla="*/ 29 w 772"/>
                <a:gd name="T33" fmla="*/ 382 h 3266"/>
                <a:gd name="T34" fmla="*/ 179 w 772"/>
                <a:gd name="T35" fmla="*/ 612 h 3266"/>
                <a:gd name="T36" fmla="*/ 380 w 772"/>
                <a:gd name="T37" fmla="*/ 753 h 3266"/>
                <a:gd name="T38" fmla="*/ 601 w 772"/>
                <a:gd name="T39" fmla="*/ 833 h 3266"/>
                <a:gd name="T40" fmla="*/ 612 w 772"/>
                <a:gd name="T41" fmla="*/ 1044 h 3266"/>
                <a:gd name="T42" fmla="*/ 500 w 772"/>
                <a:gd name="T43" fmla="*/ 1266 h 3266"/>
                <a:gd name="T44" fmla="*/ 240 w 772"/>
                <a:gd name="T45" fmla="*/ 1658 h 3266"/>
                <a:gd name="T46" fmla="*/ 230 w 772"/>
                <a:gd name="T47" fmla="*/ 1909 h 3266"/>
                <a:gd name="T48" fmla="*/ 471 w 772"/>
                <a:gd name="T49" fmla="*/ 2049 h 3266"/>
                <a:gd name="T50" fmla="*/ 460 w 772"/>
                <a:gd name="T51" fmla="*/ 2180 h 3266"/>
                <a:gd name="T52" fmla="*/ 249 w 772"/>
                <a:gd name="T53" fmla="*/ 2452 h 3266"/>
                <a:gd name="T54" fmla="*/ 160 w 772"/>
                <a:gd name="T55" fmla="*/ 2713 h 3266"/>
                <a:gd name="T56" fmla="*/ 240 w 772"/>
                <a:gd name="T57" fmla="*/ 2994 h 3266"/>
                <a:gd name="T58" fmla="*/ 430 w 772"/>
                <a:gd name="T59" fmla="*/ 3144 h 3266"/>
                <a:gd name="T60" fmla="*/ 671 w 772"/>
                <a:gd name="T61" fmla="*/ 3266 h 3266"/>
                <a:gd name="T62" fmla="*/ 692 w 772"/>
                <a:gd name="T63" fmla="*/ 3156 h 3266"/>
                <a:gd name="T64" fmla="*/ 692 w 772"/>
                <a:gd name="T65" fmla="*/ 3156 h 3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4135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>
                <a:gd name="T0" fmla="*/ 692 w 772"/>
                <a:gd name="T1" fmla="*/ 3156 h 3266"/>
                <a:gd name="T2" fmla="*/ 380 w 772"/>
                <a:gd name="T3" fmla="*/ 2945 h 3266"/>
                <a:gd name="T4" fmla="*/ 319 w 772"/>
                <a:gd name="T5" fmla="*/ 2783 h 3266"/>
                <a:gd name="T6" fmla="*/ 371 w 772"/>
                <a:gd name="T7" fmla="*/ 2542 h 3266"/>
                <a:gd name="T8" fmla="*/ 591 w 772"/>
                <a:gd name="T9" fmla="*/ 2251 h 3266"/>
                <a:gd name="T10" fmla="*/ 641 w 772"/>
                <a:gd name="T11" fmla="*/ 2070 h 3266"/>
                <a:gd name="T12" fmla="*/ 591 w 772"/>
                <a:gd name="T13" fmla="*/ 1948 h 3266"/>
                <a:gd name="T14" fmla="*/ 401 w 772"/>
                <a:gd name="T15" fmla="*/ 1859 h 3266"/>
                <a:gd name="T16" fmla="*/ 361 w 772"/>
                <a:gd name="T17" fmla="*/ 1747 h 3266"/>
                <a:gd name="T18" fmla="*/ 430 w 772"/>
                <a:gd name="T19" fmla="*/ 1587 h 3266"/>
                <a:gd name="T20" fmla="*/ 741 w 772"/>
                <a:gd name="T21" fmla="*/ 1156 h 3266"/>
                <a:gd name="T22" fmla="*/ 772 w 772"/>
                <a:gd name="T23" fmla="*/ 945 h 3266"/>
                <a:gd name="T24" fmla="*/ 692 w 772"/>
                <a:gd name="T25" fmla="*/ 713 h 3266"/>
                <a:gd name="T26" fmla="*/ 430 w 772"/>
                <a:gd name="T27" fmla="*/ 603 h 3266"/>
                <a:gd name="T28" fmla="*/ 200 w 772"/>
                <a:gd name="T29" fmla="*/ 422 h 3266"/>
                <a:gd name="T30" fmla="*/ 0 w 772"/>
                <a:gd name="T31" fmla="*/ 0 h 3266"/>
                <a:gd name="T32" fmla="*/ 29 w 772"/>
                <a:gd name="T33" fmla="*/ 382 h 3266"/>
                <a:gd name="T34" fmla="*/ 179 w 772"/>
                <a:gd name="T35" fmla="*/ 612 h 3266"/>
                <a:gd name="T36" fmla="*/ 380 w 772"/>
                <a:gd name="T37" fmla="*/ 753 h 3266"/>
                <a:gd name="T38" fmla="*/ 601 w 772"/>
                <a:gd name="T39" fmla="*/ 833 h 3266"/>
                <a:gd name="T40" fmla="*/ 612 w 772"/>
                <a:gd name="T41" fmla="*/ 1044 h 3266"/>
                <a:gd name="T42" fmla="*/ 500 w 772"/>
                <a:gd name="T43" fmla="*/ 1266 h 3266"/>
                <a:gd name="T44" fmla="*/ 240 w 772"/>
                <a:gd name="T45" fmla="*/ 1658 h 3266"/>
                <a:gd name="T46" fmla="*/ 230 w 772"/>
                <a:gd name="T47" fmla="*/ 1909 h 3266"/>
                <a:gd name="T48" fmla="*/ 471 w 772"/>
                <a:gd name="T49" fmla="*/ 2049 h 3266"/>
                <a:gd name="T50" fmla="*/ 460 w 772"/>
                <a:gd name="T51" fmla="*/ 2180 h 3266"/>
                <a:gd name="T52" fmla="*/ 249 w 772"/>
                <a:gd name="T53" fmla="*/ 2452 h 3266"/>
                <a:gd name="T54" fmla="*/ 160 w 772"/>
                <a:gd name="T55" fmla="*/ 2713 h 3266"/>
                <a:gd name="T56" fmla="*/ 240 w 772"/>
                <a:gd name="T57" fmla="*/ 2994 h 3266"/>
                <a:gd name="T58" fmla="*/ 430 w 772"/>
                <a:gd name="T59" fmla="*/ 3144 h 3266"/>
                <a:gd name="T60" fmla="*/ 671 w 772"/>
                <a:gd name="T61" fmla="*/ 3266 h 3266"/>
                <a:gd name="T62" fmla="*/ 692 w 772"/>
                <a:gd name="T63" fmla="*/ 3156 h 3266"/>
                <a:gd name="T64" fmla="*/ 692 w 772"/>
                <a:gd name="T65" fmla="*/ 3156 h 3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</a:endParaRPr>
            </a:p>
          </p:txBody>
        </p:sp>
      </p:grpSp>
      <p:grpSp>
        <p:nvGrpSpPr>
          <p:cNvPr id="4136" name="Group 40"/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4137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4138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>
                  <a:gd name="T0" fmla="*/ 123 w 245"/>
                  <a:gd name="T1" fmla="*/ 9 h 806"/>
                  <a:gd name="T2" fmla="*/ 131 w 245"/>
                  <a:gd name="T3" fmla="*/ 342 h 806"/>
                  <a:gd name="T4" fmla="*/ 0 w 245"/>
                  <a:gd name="T5" fmla="*/ 806 h 806"/>
                  <a:gd name="T6" fmla="*/ 79 w 245"/>
                  <a:gd name="T7" fmla="*/ 789 h 806"/>
                  <a:gd name="T8" fmla="*/ 218 w 245"/>
                  <a:gd name="T9" fmla="*/ 376 h 806"/>
                  <a:gd name="T10" fmla="*/ 245 w 245"/>
                  <a:gd name="T11" fmla="*/ 0 h 806"/>
                  <a:gd name="T12" fmla="*/ 123 w 245"/>
                  <a:gd name="T13" fmla="*/ 9 h 806"/>
                  <a:gd name="T14" fmla="*/ 123 w 245"/>
                  <a:gd name="T15" fmla="*/ 9 h 8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4139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4140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>
                    <a:gd name="T0" fmla="*/ 0 w 604"/>
                    <a:gd name="T1" fmla="*/ 0 h 349"/>
                    <a:gd name="T2" fmla="*/ 298 w 604"/>
                    <a:gd name="T3" fmla="*/ 184 h 349"/>
                    <a:gd name="T4" fmla="*/ 500 w 604"/>
                    <a:gd name="T5" fmla="*/ 349 h 349"/>
                    <a:gd name="T6" fmla="*/ 604 w 604"/>
                    <a:gd name="T7" fmla="*/ 140 h 349"/>
                    <a:gd name="T8" fmla="*/ 359 w 604"/>
                    <a:gd name="T9" fmla="*/ 9 h 349"/>
                    <a:gd name="T10" fmla="*/ 464 w 604"/>
                    <a:gd name="T11" fmla="*/ 184 h 349"/>
                    <a:gd name="T12" fmla="*/ 131 w 604"/>
                    <a:gd name="T13" fmla="*/ 17 h 349"/>
                    <a:gd name="T14" fmla="*/ 0 w 604"/>
                    <a:gd name="T15" fmla="*/ 0 h 349"/>
                    <a:gd name="T16" fmla="*/ 0 w 604"/>
                    <a:gd name="T17" fmla="*/ 0 h 3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41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48" y="332"/>
                  <a:ext cx="269" cy="438"/>
                </a:xfrm>
                <a:custGeom>
                  <a:avLst/>
                  <a:gdLst>
                    <a:gd name="T0" fmla="*/ 741 w 1064"/>
                    <a:gd name="T1" fmla="*/ 129 h 1230"/>
                    <a:gd name="T2" fmla="*/ 485 w 1064"/>
                    <a:gd name="T3" fmla="*/ 352 h 1230"/>
                    <a:gd name="T4" fmla="*/ 163 w 1064"/>
                    <a:gd name="T5" fmla="*/ 762 h 1230"/>
                    <a:gd name="T6" fmla="*/ 0 w 1064"/>
                    <a:gd name="T7" fmla="*/ 1101 h 1230"/>
                    <a:gd name="T8" fmla="*/ 59 w 1064"/>
                    <a:gd name="T9" fmla="*/ 1230 h 1230"/>
                    <a:gd name="T10" fmla="*/ 262 w 1064"/>
                    <a:gd name="T11" fmla="*/ 1201 h 1230"/>
                    <a:gd name="T12" fmla="*/ 578 w 1064"/>
                    <a:gd name="T13" fmla="*/ 914 h 1230"/>
                    <a:gd name="T14" fmla="*/ 876 w 1064"/>
                    <a:gd name="T15" fmla="*/ 534 h 1230"/>
                    <a:gd name="T16" fmla="*/ 1034 w 1064"/>
                    <a:gd name="T17" fmla="*/ 270 h 1230"/>
                    <a:gd name="T18" fmla="*/ 1064 w 1064"/>
                    <a:gd name="T19" fmla="*/ 84 h 1230"/>
                    <a:gd name="T20" fmla="*/ 977 w 1064"/>
                    <a:gd name="T21" fmla="*/ 0 h 1230"/>
                    <a:gd name="T22" fmla="*/ 836 w 1064"/>
                    <a:gd name="T23" fmla="*/ 65 h 1230"/>
                    <a:gd name="T24" fmla="*/ 969 w 1064"/>
                    <a:gd name="T25" fmla="*/ 107 h 1230"/>
                    <a:gd name="T26" fmla="*/ 876 w 1064"/>
                    <a:gd name="T27" fmla="*/ 352 h 1230"/>
                    <a:gd name="T28" fmla="*/ 690 w 1064"/>
                    <a:gd name="T29" fmla="*/ 656 h 1230"/>
                    <a:gd name="T30" fmla="*/ 350 w 1064"/>
                    <a:gd name="T31" fmla="*/ 1008 h 1230"/>
                    <a:gd name="T32" fmla="*/ 116 w 1064"/>
                    <a:gd name="T33" fmla="*/ 1114 h 1230"/>
                    <a:gd name="T34" fmla="*/ 135 w 1064"/>
                    <a:gd name="T35" fmla="*/ 943 h 1230"/>
                    <a:gd name="T36" fmla="*/ 437 w 1064"/>
                    <a:gd name="T37" fmla="*/ 504 h 1230"/>
                    <a:gd name="T38" fmla="*/ 831 w 1064"/>
                    <a:gd name="T39" fmla="*/ 118 h 1230"/>
                    <a:gd name="T40" fmla="*/ 741 w 1064"/>
                    <a:gd name="T41" fmla="*/ 129 h 1230"/>
                    <a:gd name="T42" fmla="*/ 741 w 1064"/>
                    <a:gd name="T43" fmla="*/ 129 h 12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42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58" y="182"/>
                  <a:ext cx="505" cy="898"/>
                </a:xfrm>
                <a:custGeom>
                  <a:avLst/>
                  <a:gdLst>
                    <a:gd name="T0" fmla="*/ 1941 w 2002"/>
                    <a:gd name="T1" fmla="*/ 0 h 2521"/>
                    <a:gd name="T2" fmla="*/ 0 w 2002"/>
                    <a:gd name="T3" fmla="*/ 2521 h 2521"/>
                    <a:gd name="T4" fmla="*/ 192 w 2002"/>
                    <a:gd name="T5" fmla="*/ 2450 h 2521"/>
                    <a:gd name="T6" fmla="*/ 2002 w 2002"/>
                    <a:gd name="T7" fmla="*/ 61 h 2521"/>
                    <a:gd name="T8" fmla="*/ 1941 w 2002"/>
                    <a:gd name="T9" fmla="*/ 0 h 2521"/>
                    <a:gd name="T10" fmla="*/ 1941 w 2002"/>
                    <a:gd name="T11" fmla="*/ 0 h 25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43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>
                    <a:gd name="T0" fmla="*/ 95 w 3007"/>
                    <a:gd name="T1" fmla="*/ 2844 h 3771"/>
                    <a:gd name="T2" fmla="*/ 394 w 3007"/>
                    <a:gd name="T3" fmla="*/ 2834 h 3771"/>
                    <a:gd name="T4" fmla="*/ 821 w 3007"/>
                    <a:gd name="T5" fmla="*/ 3009 h 3771"/>
                    <a:gd name="T6" fmla="*/ 681 w 3007"/>
                    <a:gd name="T7" fmla="*/ 2817 h 3771"/>
                    <a:gd name="T8" fmla="*/ 367 w 3007"/>
                    <a:gd name="T9" fmla="*/ 2703 h 3771"/>
                    <a:gd name="T10" fmla="*/ 637 w 3007"/>
                    <a:gd name="T11" fmla="*/ 2720 h 3771"/>
                    <a:gd name="T12" fmla="*/ 979 w 3007"/>
                    <a:gd name="T13" fmla="*/ 2870 h 3771"/>
                    <a:gd name="T14" fmla="*/ 2859 w 3007"/>
                    <a:gd name="T15" fmla="*/ 420 h 3771"/>
                    <a:gd name="T16" fmla="*/ 2578 w 3007"/>
                    <a:gd name="T17" fmla="*/ 148 h 3771"/>
                    <a:gd name="T18" fmla="*/ 2308 w 3007"/>
                    <a:gd name="T19" fmla="*/ 0 h 3771"/>
                    <a:gd name="T20" fmla="*/ 2692 w 3007"/>
                    <a:gd name="T21" fmla="*/ 78 h 3771"/>
                    <a:gd name="T22" fmla="*/ 3007 w 3007"/>
                    <a:gd name="T23" fmla="*/ 428 h 3771"/>
                    <a:gd name="T24" fmla="*/ 831 w 3007"/>
                    <a:gd name="T25" fmla="*/ 3273 h 3771"/>
                    <a:gd name="T26" fmla="*/ 481 w 3007"/>
                    <a:gd name="T27" fmla="*/ 3412 h 3771"/>
                    <a:gd name="T28" fmla="*/ 105 w 3007"/>
                    <a:gd name="T29" fmla="*/ 3771 h 3771"/>
                    <a:gd name="T30" fmla="*/ 0 w 3007"/>
                    <a:gd name="T31" fmla="*/ 3667 h 3771"/>
                    <a:gd name="T32" fmla="*/ 131 w 3007"/>
                    <a:gd name="T33" fmla="*/ 3631 h 3771"/>
                    <a:gd name="T34" fmla="*/ 376 w 3007"/>
                    <a:gd name="T35" fmla="*/ 3385 h 3771"/>
                    <a:gd name="T36" fmla="*/ 165 w 3007"/>
                    <a:gd name="T37" fmla="*/ 3273 h 3771"/>
                    <a:gd name="T38" fmla="*/ 165 w 3007"/>
                    <a:gd name="T39" fmla="*/ 3176 h 3771"/>
                    <a:gd name="T40" fmla="*/ 411 w 3007"/>
                    <a:gd name="T41" fmla="*/ 3298 h 3771"/>
                    <a:gd name="T42" fmla="*/ 411 w 3007"/>
                    <a:gd name="T43" fmla="*/ 3186 h 3771"/>
                    <a:gd name="T44" fmla="*/ 603 w 3007"/>
                    <a:gd name="T45" fmla="*/ 3220 h 3771"/>
                    <a:gd name="T46" fmla="*/ 428 w 3007"/>
                    <a:gd name="T47" fmla="*/ 3079 h 3771"/>
                    <a:gd name="T48" fmla="*/ 629 w 3007"/>
                    <a:gd name="T49" fmla="*/ 3062 h 3771"/>
                    <a:gd name="T50" fmla="*/ 95 w 3007"/>
                    <a:gd name="T51" fmla="*/ 2844 h 3771"/>
                    <a:gd name="T52" fmla="*/ 95 w 3007"/>
                    <a:gd name="T53" fmla="*/ 2844 h 37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44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297" y="897"/>
                  <a:ext cx="169" cy="122"/>
                </a:xfrm>
                <a:custGeom>
                  <a:avLst/>
                  <a:gdLst>
                    <a:gd name="T0" fmla="*/ 0 w 673"/>
                    <a:gd name="T1" fmla="*/ 80 h 342"/>
                    <a:gd name="T2" fmla="*/ 255 w 673"/>
                    <a:gd name="T3" fmla="*/ 106 h 342"/>
                    <a:gd name="T4" fmla="*/ 639 w 673"/>
                    <a:gd name="T5" fmla="*/ 342 h 342"/>
                    <a:gd name="T6" fmla="*/ 673 w 673"/>
                    <a:gd name="T7" fmla="*/ 289 h 342"/>
                    <a:gd name="T8" fmla="*/ 447 w 673"/>
                    <a:gd name="T9" fmla="*/ 114 h 342"/>
                    <a:gd name="T10" fmla="*/ 26 w 673"/>
                    <a:gd name="T11" fmla="*/ 0 h 342"/>
                    <a:gd name="T12" fmla="*/ 0 w 673"/>
                    <a:gd name="T13" fmla="*/ 80 h 342"/>
                    <a:gd name="T14" fmla="*/ 0 w 673"/>
                    <a:gd name="T15" fmla="*/ 80 h 3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45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806"/>
                  <a:ext cx="181" cy="144"/>
                </a:xfrm>
                <a:custGeom>
                  <a:avLst/>
                  <a:gdLst>
                    <a:gd name="T0" fmla="*/ 0 w 716"/>
                    <a:gd name="T1" fmla="*/ 78 h 403"/>
                    <a:gd name="T2" fmla="*/ 340 w 716"/>
                    <a:gd name="T3" fmla="*/ 148 h 403"/>
                    <a:gd name="T4" fmla="*/ 638 w 716"/>
                    <a:gd name="T5" fmla="*/ 403 h 403"/>
                    <a:gd name="T6" fmla="*/ 716 w 716"/>
                    <a:gd name="T7" fmla="*/ 296 h 403"/>
                    <a:gd name="T8" fmla="*/ 420 w 716"/>
                    <a:gd name="T9" fmla="*/ 114 h 403"/>
                    <a:gd name="T10" fmla="*/ 70 w 716"/>
                    <a:gd name="T11" fmla="*/ 0 h 403"/>
                    <a:gd name="T12" fmla="*/ 0 w 716"/>
                    <a:gd name="T13" fmla="*/ 78 h 403"/>
                    <a:gd name="T14" fmla="*/ 0 w 716"/>
                    <a:gd name="T15" fmla="*/ 78 h 4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46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>
                    <a:gd name="T0" fmla="*/ 0 w 717"/>
                    <a:gd name="T1" fmla="*/ 78 h 411"/>
                    <a:gd name="T2" fmla="*/ 316 w 717"/>
                    <a:gd name="T3" fmla="*/ 139 h 411"/>
                    <a:gd name="T4" fmla="*/ 649 w 717"/>
                    <a:gd name="T5" fmla="*/ 411 h 411"/>
                    <a:gd name="T6" fmla="*/ 717 w 717"/>
                    <a:gd name="T7" fmla="*/ 314 h 411"/>
                    <a:gd name="T8" fmla="*/ 394 w 717"/>
                    <a:gd name="T9" fmla="*/ 87 h 411"/>
                    <a:gd name="T10" fmla="*/ 54 w 717"/>
                    <a:gd name="T11" fmla="*/ 0 h 411"/>
                    <a:gd name="T12" fmla="*/ 0 w 717"/>
                    <a:gd name="T13" fmla="*/ 78 h 411"/>
                    <a:gd name="T14" fmla="*/ 0 w 717"/>
                    <a:gd name="T15" fmla="*/ 78 h 4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47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48" y="142"/>
                  <a:ext cx="179" cy="138"/>
                </a:xfrm>
                <a:custGeom>
                  <a:avLst/>
                  <a:gdLst>
                    <a:gd name="T0" fmla="*/ 0 w 709"/>
                    <a:gd name="T1" fmla="*/ 88 h 386"/>
                    <a:gd name="T2" fmla="*/ 272 w 709"/>
                    <a:gd name="T3" fmla="*/ 131 h 386"/>
                    <a:gd name="T4" fmla="*/ 665 w 709"/>
                    <a:gd name="T5" fmla="*/ 386 h 386"/>
                    <a:gd name="T6" fmla="*/ 709 w 709"/>
                    <a:gd name="T7" fmla="*/ 308 h 386"/>
                    <a:gd name="T8" fmla="*/ 306 w 709"/>
                    <a:gd name="T9" fmla="*/ 53 h 386"/>
                    <a:gd name="T10" fmla="*/ 43 w 709"/>
                    <a:gd name="T11" fmla="*/ 0 h 386"/>
                    <a:gd name="T12" fmla="*/ 0 w 709"/>
                    <a:gd name="T13" fmla="*/ 88 h 386"/>
                    <a:gd name="T14" fmla="*/ 0 w 709"/>
                    <a:gd name="T15" fmla="*/ 88 h 3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4148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92585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7" r:id="rId1"/>
    <p:sldLayoutId id="2147483858" r:id="rId2"/>
    <p:sldLayoutId id="2147483859" r:id="rId3"/>
    <p:sldLayoutId id="2147483860" r:id="rId4"/>
    <p:sldLayoutId id="2147483861" r:id="rId5"/>
    <p:sldLayoutId id="2147483862" r:id="rId6"/>
    <p:sldLayoutId id="2147483863" r:id="rId7"/>
    <p:sldLayoutId id="2147483864" r:id="rId8"/>
    <p:sldLayoutId id="2147483865" r:id="rId9"/>
    <p:sldLayoutId id="2147483866" r:id="rId10"/>
    <p:sldLayoutId id="2147483867" r:id="rId11"/>
    <p:sldLayoutId id="2147483868" r:id="rId12"/>
    <p:sldLayoutId id="2147483869" r:id="rId13"/>
  </p:sldLayoutIdLst>
  <p:transition>
    <p:dissolve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reeform 2"/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>
              <a:gd name="T0" fmla="*/ 2903 w 2903"/>
              <a:gd name="T1" fmla="*/ 433 h 3686"/>
              <a:gd name="T2" fmla="*/ 2565 w 2903"/>
              <a:gd name="T3" fmla="*/ 80 h 3686"/>
              <a:gd name="T4" fmla="*/ 2241 w 2903"/>
              <a:gd name="T5" fmla="*/ 0 h 3686"/>
              <a:gd name="T6" fmla="*/ 110 w 2903"/>
              <a:gd name="T7" fmla="*/ 2811 h 3686"/>
              <a:gd name="T8" fmla="*/ 110 w 2903"/>
              <a:gd name="T9" fmla="*/ 3228 h 3686"/>
              <a:gd name="T10" fmla="*/ 0 w 2903"/>
              <a:gd name="T11" fmla="*/ 3631 h 3686"/>
              <a:gd name="T12" fmla="*/ 72 w 2903"/>
              <a:gd name="T13" fmla="*/ 3686 h 3686"/>
              <a:gd name="T14" fmla="*/ 441 w 2903"/>
              <a:gd name="T15" fmla="*/ 3355 h 3686"/>
              <a:gd name="T16" fmla="*/ 740 w 2903"/>
              <a:gd name="T17" fmla="*/ 3228 h 3686"/>
              <a:gd name="T18" fmla="*/ 2903 w 2903"/>
              <a:gd name="T19" fmla="*/ 433 h 3686"/>
              <a:gd name="T20" fmla="*/ 2903 w 2903"/>
              <a:gd name="T21" fmla="*/ 433 h 36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D6C9FE5-248A-49CD-8A09-F9A5970C70F8}" type="slidenum">
              <a:rPr lang="en-GB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4104" name="Freeform 8"/>
          <p:cNvSpPr>
            <a:spLocks/>
          </p:cNvSpPr>
          <p:nvPr/>
        </p:nvSpPr>
        <p:spPr bwMode="auto">
          <a:xfrm rot="-3172564">
            <a:off x="7865274" y="24612"/>
            <a:ext cx="1165225" cy="2097087"/>
          </a:xfrm>
          <a:custGeom>
            <a:avLst/>
            <a:gdLst>
              <a:gd name="T0" fmla="*/ 2293 w 2911"/>
              <a:gd name="T1" fmla="*/ 0 h 3703"/>
              <a:gd name="T2" fmla="*/ 130 w 2911"/>
              <a:gd name="T3" fmla="*/ 2835 h 3703"/>
              <a:gd name="T4" fmla="*/ 131 w 2911"/>
              <a:gd name="T5" fmla="*/ 3201 h 3703"/>
              <a:gd name="T6" fmla="*/ 0 w 2911"/>
              <a:gd name="T7" fmla="*/ 3633 h 3703"/>
              <a:gd name="T8" fmla="*/ 50 w 2911"/>
              <a:gd name="T9" fmla="*/ 3703 h 3703"/>
              <a:gd name="T10" fmla="*/ 422 w 2911"/>
              <a:gd name="T11" fmla="*/ 3352 h 3703"/>
              <a:gd name="T12" fmla="*/ 763 w 2911"/>
              <a:gd name="T13" fmla="*/ 3220 h 3703"/>
              <a:gd name="T14" fmla="*/ 2911 w 2911"/>
              <a:gd name="T15" fmla="*/ 428 h 3703"/>
              <a:gd name="T16" fmla="*/ 2589 w 2911"/>
              <a:gd name="T17" fmla="*/ 96 h 3703"/>
              <a:gd name="T18" fmla="*/ 2293 w 2911"/>
              <a:gd name="T19" fmla="*/ 0 h 3703"/>
              <a:gd name="T20" fmla="*/ 2293 w 2911"/>
              <a:gd name="T21" fmla="*/ 0 h 37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105" name="Freeform 9" descr="crayon"/>
          <p:cNvSpPr>
            <a:spLocks/>
          </p:cNvSpPr>
          <p:nvPr/>
        </p:nvSpPr>
        <p:spPr bwMode="auto">
          <a:xfrm rot="-3172564">
            <a:off x="7831143" y="192089"/>
            <a:ext cx="1025525" cy="1571625"/>
          </a:xfrm>
          <a:custGeom>
            <a:avLst/>
            <a:gdLst>
              <a:gd name="T0" fmla="*/ 0 w 2561"/>
              <a:gd name="T1" fmla="*/ 2485 h 2777"/>
              <a:gd name="T2" fmla="*/ 432 w 2561"/>
              <a:gd name="T3" fmla="*/ 2553 h 2777"/>
              <a:gd name="T4" fmla="*/ 736 w 2561"/>
              <a:gd name="T5" fmla="*/ 2777 h 2777"/>
              <a:gd name="T6" fmla="*/ 2561 w 2561"/>
              <a:gd name="T7" fmla="*/ 399 h 2777"/>
              <a:gd name="T8" fmla="*/ 2118 w 2561"/>
              <a:gd name="T9" fmla="*/ 82 h 2777"/>
              <a:gd name="T10" fmla="*/ 1898 w 2561"/>
              <a:gd name="T11" fmla="*/ 0 h 2777"/>
              <a:gd name="T12" fmla="*/ 0 w 2561"/>
              <a:gd name="T13" fmla="*/ 2485 h 2777"/>
              <a:gd name="T14" fmla="*/ 0 w 2561"/>
              <a:gd name="T15" fmla="*/ 2485 h 27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  <p:grpSp>
        <p:nvGrpSpPr>
          <p:cNvPr id="4106" name="Group 10" descr="crayons"/>
          <p:cNvGrpSpPr>
            <a:grpSpLocks/>
          </p:cNvGrpSpPr>
          <p:nvPr/>
        </p:nvGrpSpPr>
        <p:grpSpPr bwMode="auto">
          <a:xfrm>
            <a:off x="7938" y="5867410"/>
            <a:ext cx="1287462" cy="919163"/>
            <a:chOff x="5" y="3490"/>
            <a:chExt cx="1124" cy="785"/>
          </a:xfrm>
        </p:grpSpPr>
        <p:sp>
          <p:nvSpPr>
            <p:cNvPr id="4107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>
                <a:gd name="T0" fmla="*/ 1587 w 2177"/>
                <a:gd name="T1" fmla="*/ 1260 h 1298"/>
                <a:gd name="T2" fmla="*/ 1420 w 2177"/>
                <a:gd name="T3" fmla="*/ 1106 h 1298"/>
                <a:gd name="T4" fmla="*/ 1331 w 2177"/>
                <a:gd name="T5" fmla="*/ 477 h 1298"/>
                <a:gd name="T6" fmla="*/ 2139 w 2177"/>
                <a:gd name="T7" fmla="*/ 330 h 1298"/>
                <a:gd name="T8" fmla="*/ 2177 w 2177"/>
                <a:gd name="T9" fmla="*/ 203 h 1298"/>
                <a:gd name="T10" fmla="*/ 2099 w 2177"/>
                <a:gd name="T11" fmla="*/ 100 h 1298"/>
                <a:gd name="T12" fmla="*/ 1276 w 2177"/>
                <a:gd name="T13" fmla="*/ 211 h 1298"/>
                <a:gd name="T14" fmla="*/ 1219 w 2177"/>
                <a:gd name="T15" fmla="*/ 32 h 1298"/>
                <a:gd name="T16" fmla="*/ 1085 w 2177"/>
                <a:gd name="T17" fmla="*/ 0 h 1298"/>
                <a:gd name="T18" fmla="*/ 958 w 2177"/>
                <a:gd name="T19" fmla="*/ 28 h 1298"/>
                <a:gd name="T20" fmla="*/ 888 w 2177"/>
                <a:gd name="T21" fmla="*/ 106 h 1298"/>
                <a:gd name="T22" fmla="*/ 937 w 2177"/>
                <a:gd name="T23" fmla="*/ 285 h 1298"/>
                <a:gd name="T24" fmla="*/ 660 w 2177"/>
                <a:gd name="T25" fmla="*/ 441 h 1298"/>
                <a:gd name="T26" fmla="*/ 983 w 2177"/>
                <a:gd name="T27" fmla="*/ 473 h 1298"/>
                <a:gd name="T28" fmla="*/ 1112 w 2177"/>
                <a:gd name="T29" fmla="*/ 889 h 1298"/>
                <a:gd name="T30" fmla="*/ 141 w 2177"/>
                <a:gd name="T31" fmla="*/ 469 h 1298"/>
                <a:gd name="T32" fmla="*/ 46 w 2177"/>
                <a:gd name="T33" fmla="*/ 509 h 1298"/>
                <a:gd name="T34" fmla="*/ 0 w 2177"/>
                <a:gd name="T35" fmla="*/ 636 h 1298"/>
                <a:gd name="T36" fmla="*/ 55 w 2177"/>
                <a:gd name="T37" fmla="*/ 779 h 1298"/>
                <a:gd name="T38" fmla="*/ 1139 w 2177"/>
                <a:gd name="T39" fmla="*/ 1288 h 1298"/>
                <a:gd name="T40" fmla="*/ 1378 w 2177"/>
                <a:gd name="T41" fmla="*/ 1256 h 1298"/>
                <a:gd name="T42" fmla="*/ 1570 w 2177"/>
                <a:gd name="T43" fmla="*/ 1298 h 1298"/>
                <a:gd name="T44" fmla="*/ 1587 w 2177"/>
                <a:gd name="T45" fmla="*/ 1260 h 1298"/>
                <a:gd name="T46" fmla="*/ 1587 w 2177"/>
                <a:gd name="T47" fmla="*/ 126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4108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>
                <a:gd name="T0" fmla="*/ 0 w 143"/>
                <a:gd name="T1" fmla="*/ 7 h 258"/>
                <a:gd name="T2" fmla="*/ 120 w 143"/>
                <a:gd name="T3" fmla="*/ 0 h 258"/>
                <a:gd name="T4" fmla="*/ 143 w 143"/>
                <a:gd name="T5" fmla="*/ 233 h 258"/>
                <a:gd name="T6" fmla="*/ 8 w 143"/>
                <a:gd name="T7" fmla="*/ 258 h 258"/>
                <a:gd name="T8" fmla="*/ 0 w 143"/>
                <a:gd name="T9" fmla="*/ 7 h 258"/>
                <a:gd name="T10" fmla="*/ 0 w 143"/>
                <a:gd name="T11" fmla="*/ 7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4109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4110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4111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>
                <a:gd name="T0" fmla="*/ 0 w 272"/>
                <a:gd name="T1" fmla="*/ 28 h 241"/>
                <a:gd name="T2" fmla="*/ 160 w 272"/>
                <a:gd name="T3" fmla="*/ 0 h 241"/>
                <a:gd name="T4" fmla="*/ 251 w 272"/>
                <a:gd name="T5" fmla="*/ 36 h 241"/>
                <a:gd name="T6" fmla="*/ 272 w 272"/>
                <a:gd name="T7" fmla="*/ 139 h 241"/>
                <a:gd name="T8" fmla="*/ 164 w 272"/>
                <a:gd name="T9" fmla="*/ 146 h 241"/>
                <a:gd name="T10" fmla="*/ 32 w 272"/>
                <a:gd name="T11" fmla="*/ 241 h 241"/>
                <a:gd name="T12" fmla="*/ 0 w 272"/>
                <a:gd name="T13" fmla="*/ 28 h 241"/>
                <a:gd name="T14" fmla="*/ 0 w 272"/>
                <a:gd name="T15" fmla="*/ 28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4112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>
                <a:gd name="T0" fmla="*/ 152 w 152"/>
                <a:gd name="T1" fmla="*/ 4 h 224"/>
                <a:gd name="T2" fmla="*/ 152 w 152"/>
                <a:gd name="T3" fmla="*/ 224 h 224"/>
                <a:gd name="T4" fmla="*/ 0 w 152"/>
                <a:gd name="T5" fmla="*/ 8 h 224"/>
                <a:gd name="T6" fmla="*/ 72 w 152"/>
                <a:gd name="T7" fmla="*/ 0 h 224"/>
                <a:gd name="T8" fmla="*/ 152 w 152"/>
                <a:gd name="T9" fmla="*/ 4 h 224"/>
                <a:gd name="T10" fmla="*/ 152 w 152"/>
                <a:gd name="T11" fmla="*/ 4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4113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>
                <a:gd name="T0" fmla="*/ 0 w 386"/>
                <a:gd name="T1" fmla="*/ 80 h 764"/>
                <a:gd name="T2" fmla="*/ 87 w 386"/>
                <a:gd name="T3" fmla="*/ 0 h 764"/>
                <a:gd name="T4" fmla="*/ 232 w 386"/>
                <a:gd name="T5" fmla="*/ 6 h 764"/>
                <a:gd name="T6" fmla="*/ 386 w 386"/>
                <a:gd name="T7" fmla="*/ 764 h 764"/>
                <a:gd name="T8" fmla="*/ 279 w 386"/>
                <a:gd name="T9" fmla="*/ 720 h 764"/>
                <a:gd name="T10" fmla="*/ 152 w 386"/>
                <a:gd name="T11" fmla="*/ 677 h 764"/>
                <a:gd name="T12" fmla="*/ 0 w 386"/>
                <a:gd name="T13" fmla="*/ 80 h 764"/>
                <a:gd name="T14" fmla="*/ 0 w 386"/>
                <a:gd name="T15" fmla="*/ 80 h 7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4114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>
                <a:gd name="T0" fmla="*/ 692 w 728"/>
                <a:gd name="T1" fmla="*/ 0 h 348"/>
                <a:gd name="T2" fmla="*/ 0 w 728"/>
                <a:gd name="T3" fmla="*/ 106 h 348"/>
                <a:gd name="T4" fmla="*/ 28 w 728"/>
                <a:gd name="T5" fmla="*/ 348 h 348"/>
                <a:gd name="T6" fmla="*/ 715 w 728"/>
                <a:gd name="T7" fmla="*/ 237 h 348"/>
                <a:gd name="T8" fmla="*/ 728 w 728"/>
                <a:gd name="T9" fmla="*/ 43 h 348"/>
                <a:gd name="T10" fmla="*/ 692 w 728"/>
                <a:gd name="T11" fmla="*/ 0 h 348"/>
                <a:gd name="T12" fmla="*/ 692 w 728"/>
                <a:gd name="T13" fmla="*/ 0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4115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>
                <a:gd name="T0" fmla="*/ 272 w 312"/>
                <a:gd name="T1" fmla="*/ 0 h 135"/>
                <a:gd name="T2" fmla="*/ 0 w 312"/>
                <a:gd name="T3" fmla="*/ 78 h 135"/>
                <a:gd name="T4" fmla="*/ 312 w 312"/>
                <a:gd name="T5" fmla="*/ 135 h 135"/>
                <a:gd name="T6" fmla="*/ 272 w 312"/>
                <a:gd name="T7" fmla="*/ 0 h 135"/>
                <a:gd name="T8" fmla="*/ 272 w 312"/>
                <a:gd name="T9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</a:endParaRPr>
            </a:p>
          </p:txBody>
        </p:sp>
        <p:grpSp>
          <p:nvGrpSpPr>
            <p:cNvPr id="4116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4117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4118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>
                    <a:gd name="T0" fmla="*/ 0 w 313"/>
                    <a:gd name="T1" fmla="*/ 107 h 175"/>
                    <a:gd name="T2" fmla="*/ 114 w 313"/>
                    <a:gd name="T3" fmla="*/ 10 h 175"/>
                    <a:gd name="T4" fmla="*/ 213 w 313"/>
                    <a:gd name="T5" fmla="*/ 0 h 175"/>
                    <a:gd name="T6" fmla="*/ 292 w 313"/>
                    <a:gd name="T7" fmla="*/ 27 h 175"/>
                    <a:gd name="T8" fmla="*/ 313 w 313"/>
                    <a:gd name="T9" fmla="*/ 91 h 175"/>
                    <a:gd name="T10" fmla="*/ 167 w 313"/>
                    <a:gd name="T11" fmla="*/ 67 h 175"/>
                    <a:gd name="T12" fmla="*/ 74 w 313"/>
                    <a:gd name="T13" fmla="*/ 101 h 175"/>
                    <a:gd name="T14" fmla="*/ 13 w 313"/>
                    <a:gd name="T15" fmla="*/ 175 h 175"/>
                    <a:gd name="T16" fmla="*/ 0 w 313"/>
                    <a:gd name="T17" fmla="*/ 107 h 175"/>
                    <a:gd name="T18" fmla="*/ 0 w 313"/>
                    <a:gd name="T19" fmla="*/ 107 h 1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19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>
                    <a:gd name="T0" fmla="*/ 0 w 230"/>
                    <a:gd name="T1" fmla="*/ 40 h 266"/>
                    <a:gd name="T2" fmla="*/ 160 w 230"/>
                    <a:gd name="T3" fmla="*/ 266 h 266"/>
                    <a:gd name="T4" fmla="*/ 230 w 230"/>
                    <a:gd name="T5" fmla="*/ 251 h 266"/>
                    <a:gd name="T6" fmla="*/ 223 w 230"/>
                    <a:gd name="T7" fmla="*/ 17 h 266"/>
                    <a:gd name="T8" fmla="*/ 166 w 230"/>
                    <a:gd name="T9" fmla="*/ 0 h 266"/>
                    <a:gd name="T10" fmla="*/ 179 w 230"/>
                    <a:gd name="T11" fmla="*/ 197 h 266"/>
                    <a:gd name="T12" fmla="*/ 71 w 230"/>
                    <a:gd name="T13" fmla="*/ 4 h 266"/>
                    <a:gd name="T14" fmla="*/ 0 w 230"/>
                    <a:gd name="T15" fmla="*/ 40 h 266"/>
                    <a:gd name="T16" fmla="*/ 0 w 230"/>
                    <a:gd name="T17" fmla="*/ 40 h 2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20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>
                    <a:gd name="T0" fmla="*/ 0 w 87"/>
                    <a:gd name="T1" fmla="*/ 19 h 234"/>
                    <a:gd name="T2" fmla="*/ 36 w 87"/>
                    <a:gd name="T3" fmla="*/ 93 h 234"/>
                    <a:gd name="T4" fmla="*/ 44 w 87"/>
                    <a:gd name="T5" fmla="*/ 154 h 234"/>
                    <a:gd name="T6" fmla="*/ 27 w 87"/>
                    <a:gd name="T7" fmla="*/ 234 h 234"/>
                    <a:gd name="T8" fmla="*/ 80 w 87"/>
                    <a:gd name="T9" fmla="*/ 220 h 234"/>
                    <a:gd name="T10" fmla="*/ 87 w 87"/>
                    <a:gd name="T11" fmla="*/ 116 h 234"/>
                    <a:gd name="T12" fmla="*/ 46 w 87"/>
                    <a:gd name="T13" fmla="*/ 0 h 234"/>
                    <a:gd name="T14" fmla="*/ 0 w 87"/>
                    <a:gd name="T15" fmla="*/ 19 h 234"/>
                    <a:gd name="T16" fmla="*/ 0 w 87"/>
                    <a:gd name="T17" fmla="*/ 19 h 2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4121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4122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4123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>
                  <a:gd name="T0" fmla="*/ 24 w 213"/>
                  <a:gd name="T1" fmla="*/ 0 h 478"/>
                  <a:gd name="T2" fmla="*/ 91 w 213"/>
                  <a:gd name="T3" fmla="*/ 25 h 478"/>
                  <a:gd name="T4" fmla="*/ 80 w 213"/>
                  <a:gd name="T5" fmla="*/ 192 h 478"/>
                  <a:gd name="T6" fmla="*/ 106 w 213"/>
                  <a:gd name="T7" fmla="*/ 327 h 478"/>
                  <a:gd name="T8" fmla="*/ 213 w 213"/>
                  <a:gd name="T9" fmla="*/ 451 h 478"/>
                  <a:gd name="T10" fmla="*/ 97 w 213"/>
                  <a:gd name="T11" fmla="*/ 478 h 478"/>
                  <a:gd name="T12" fmla="*/ 30 w 213"/>
                  <a:gd name="T13" fmla="*/ 344 h 478"/>
                  <a:gd name="T14" fmla="*/ 0 w 213"/>
                  <a:gd name="T15" fmla="*/ 57 h 478"/>
                  <a:gd name="T16" fmla="*/ 24 w 213"/>
                  <a:gd name="T17" fmla="*/ 0 h 478"/>
                  <a:gd name="T18" fmla="*/ 24 w 213"/>
                  <a:gd name="T19" fmla="*/ 0 h 4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4124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4125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>
                    <a:gd name="T0" fmla="*/ 110 w 150"/>
                    <a:gd name="T1" fmla="*/ 0 h 173"/>
                    <a:gd name="T2" fmla="*/ 40 w 150"/>
                    <a:gd name="T3" fmla="*/ 66 h 173"/>
                    <a:gd name="T4" fmla="*/ 0 w 150"/>
                    <a:gd name="T5" fmla="*/ 173 h 173"/>
                    <a:gd name="T6" fmla="*/ 80 w 150"/>
                    <a:gd name="T7" fmla="*/ 160 h 173"/>
                    <a:gd name="T8" fmla="*/ 103 w 150"/>
                    <a:gd name="T9" fmla="*/ 84 h 173"/>
                    <a:gd name="T10" fmla="*/ 150 w 150"/>
                    <a:gd name="T11" fmla="*/ 27 h 173"/>
                    <a:gd name="T12" fmla="*/ 110 w 150"/>
                    <a:gd name="T13" fmla="*/ 0 h 173"/>
                    <a:gd name="T14" fmla="*/ 110 w 150"/>
                    <a:gd name="T15" fmla="*/ 0 h 1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26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>
                    <a:gd name="T0" fmla="*/ 156 w 1684"/>
                    <a:gd name="T1" fmla="*/ 0 h 880"/>
                    <a:gd name="T2" fmla="*/ 63 w 1684"/>
                    <a:gd name="T3" fmla="*/ 52 h 880"/>
                    <a:gd name="T4" fmla="*/ 0 w 1684"/>
                    <a:gd name="T5" fmla="*/ 208 h 880"/>
                    <a:gd name="T6" fmla="*/ 67 w 1684"/>
                    <a:gd name="T7" fmla="*/ 358 h 880"/>
                    <a:gd name="T8" fmla="*/ 1182 w 1684"/>
                    <a:gd name="T9" fmla="*/ 867 h 880"/>
                    <a:gd name="T10" fmla="*/ 1422 w 1684"/>
                    <a:gd name="T11" fmla="*/ 835 h 880"/>
                    <a:gd name="T12" fmla="*/ 1616 w 1684"/>
                    <a:gd name="T13" fmla="*/ 880 h 880"/>
                    <a:gd name="T14" fmla="*/ 1684 w 1684"/>
                    <a:gd name="T15" fmla="*/ 808 h 880"/>
                    <a:gd name="T16" fmla="*/ 1502 w 1684"/>
                    <a:gd name="T17" fmla="*/ 664 h 880"/>
                    <a:gd name="T18" fmla="*/ 1428 w 1684"/>
                    <a:gd name="T19" fmla="*/ 512 h 880"/>
                    <a:gd name="T20" fmla="*/ 1369 w 1684"/>
                    <a:gd name="T21" fmla="*/ 527 h 880"/>
                    <a:gd name="T22" fmla="*/ 1439 w 1684"/>
                    <a:gd name="T23" fmla="*/ 664 h 880"/>
                    <a:gd name="T24" fmla="*/ 1578 w 1684"/>
                    <a:gd name="T25" fmla="*/ 810 h 880"/>
                    <a:gd name="T26" fmla="*/ 1413 w 1684"/>
                    <a:gd name="T27" fmla="*/ 787 h 880"/>
                    <a:gd name="T28" fmla="*/ 1219 w 1684"/>
                    <a:gd name="T29" fmla="*/ 814 h 880"/>
                    <a:gd name="T30" fmla="*/ 1255 w 1684"/>
                    <a:gd name="T31" fmla="*/ 650 h 880"/>
                    <a:gd name="T32" fmla="*/ 1338 w 1684"/>
                    <a:gd name="T33" fmla="*/ 538 h 880"/>
                    <a:gd name="T34" fmla="*/ 1241 w 1684"/>
                    <a:gd name="T35" fmla="*/ 552 h 880"/>
                    <a:gd name="T36" fmla="*/ 1165 w 1684"/>
                    <a:gd name="T37" fmla="*/ 658 h 880"/>
                    <a:gd name="T38" fmla="*/ 1139 w 1684"/>
                    <a:gd name="T39" fmla="*/ 791 h 880"/>
                    <a:gd name="T40" fmla="*/ 107 w 1684"/>
                    <a:gd name="T41" fmla="*/ 310 h 880"/>
                    <a:gd name="T42" fmla="*/ 80 w 1684"/>
                    <a:gd name="T43" fmla="*/ 215 h 880"/>
                    <a:gd name="T44" fmla="*/ 103 w 1684"/>
                    <a:gd name="T45" fmla="*/ 95 h 880"/>
                    <a:gd name="T46" fmla="*/ 217 w 1684"/>
                    <a:gd name="T47" fmla="*/ 0 h 880"/>
                    <a:gd name="T48" fmla="*/ 156 w 1684"/>
                    <a:gd name="T49" fmla="*/ 0 h 880"/>
                    <a:gd name="T50" fmla="*/ 156 w 1684"/>
                    <a:gd name="T51" fmla="*/ 0 h 8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27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>
                    <a:gd name="T0" fmla="*/ 116 w 160"/>
                    <a:gd name="T1" fmla="*/ 0 h 335"/>
                    <a:gd name="T2" fmla="*/ 19 w 160"/>
                    <a:gd name="T3" fmla="*/ 106 h 335"/>
                    <a:gd name="T4" fmla="*/ 0 w 160"/>
                    <a:gd name="T5" fmla="*/ 230 h 335"/>
                    <a:gd name="T6" fmla="*/ 33 w 160"/>
                    <a:gd name="T7" fmla="*/ 314 h 335"/>
                    <a:gd name="T8" fmla="*/ 94 w 160"/>
                    <a:gd name="T9" fmla="*/ 335 h 335"/>
                    <a:gd name="T10" fmla="*/ 76 w 160"/>
                    <a:gd name="T11" fmla="*/ 154 h 335"/>
                    <a:gd name="T12" fmla="*/ 160 w 160"/>
                    <a:gd name="T13" fmla="*/ 17 h 335"/>
                    <a:gd name="T14" fmla="*/ 116 w 160"/>
                    <a:gd name="T15" fmla="*/ 0 h 335"/>
                    <a:gd name="T16" fmla="*/ 116 w 160"/>
                    <a:gd name="T17" fmla="*/ 0 h 3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28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>
                    <a:gd name="T0" fmla="*/ 218 w 642"/>
                    <a:gd name="T1" fmla="*/ 896 h 1188"/>
                    <a:gd name="T2" fmla="*/ 0 w 642"/>
                    <a:gd name="T3" fmla="*/ 124 h 1188"/>
                    <a:gd name="T4" fmla="*/ 81 w 642"/>
                    <a:gd name="T5" fmla="*/ 38 h 1188"/>
                    <a:gd name="T6" fmla="*/ 258 w 642"/>
                    <a:gd name="T7" fmla="*/ 0 h 1188"/>
                    <a:gd name="T8" fmla="*/ 399 w 642"/>
                    <a:gd name="T9" fmla="*/ 57 h 1188"/>
                    <a:gd name="T10" fmla="*/ 642 w 642"/>
                    <a:gd name="T11" fmla="*/ 1188 h 1188"/>
                    <a:gd name="T12" fmla="*/ 555 w 642"/>
                    <a:gd name="T13" fmla="*/ 1091 h 1188"/>
                    <a:gd name="T14" fmla="*/ 355 w 642"/>
                    <a:gd name="T15" fmla="*/ 97 h 1188"/>
                    <a:gd name="T16" fmla="*/ 226 w 642"/>
                    <a:gd name="T17" fmla="*/ 61 h 1188"/>
                    <a:gd name="T18" fmla="*/ 119 w 642"/>
                    <a:gd name="T19" fmla="*/ 74 h 1188"/>
                    <a:gd name="T20" fmla="*/ 76 w 642"/>
                    <a:gd name="T21" fmla="*/ 141 h 1188"/>
                    <a:gd name="T22" fmla="*/ 306 w 642"/>
                    <a:gd name="T23" fmla="*/ 924 h 1188"/>
                    <a:gd name="T24" fmla="*/ 218 w 642"/>
                    <a:gd name="T25" fmla="*/ 896 h 1188"/>
                    <a:gd name="T26" fmla="*/ 218 w 642"/>
                    <a:gd name="T27" fmla="*/ 896 h 11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29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>
                    <a:gd name="T0" fmla="*/ 0 w 192"/>
                    <a:gd name="T1" fmla="*/ 27 h 504"/>
                    <a:gd name="T2" fmla="*/ 76 w 192"/>
                    <a:gd name="T3" fmla="*/ 194 h 504"/>
                    <a:gd name="T4" fmla="*/ 113 w 192"/>
                    <a:gd name="T5" fmla="*/ 318 h 504"/>
                    <a:gd name="T6" fmla="*/ 116 w 192"/>
                    <a:gd name="T7" fmla="*/ 504 h 504"/>
                    <a:gd name="T8" fmla="*/ 192 w 192"/>
                    <a:gd name="T9" fmla="*/ 504 h 504"/>
                    <a:gd name="T10" fmla="*/ 187 w 192"/>
                    <a:gd name="T11" fmla="*/ 360 h 504"/>
                    <a:gd name="T12" fmla="*/ 162 w 192"/>
                    <a:gd name="T13" fmla="*/ 208 h 504"/>
                    <a:gd name="T14" fmla="*/ 99 w 192"/>
                    <a:gd name="T15" fmla="*/ 59 h 504"/>
                    <a:gd name="T16" fmla="*/ 63 w 192"/>
                    <a:gd name="T17" fmla="*/ 0 h 504"/>
                    <a:gd name="T18" fmla="*/ 0 w 192"/>
                    <a:gd name="T19" fmla="*/ 27 h 504"/>
                    <a:gd name="T20" fmla="*/ 0 w 192"/>
                    <a:gd name="T21" fmla="*/ 27 h 5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30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>
                    <a:gd name="T0" fmla="*/ 297 w 390"/>
                    <a:gd name="T1" fmla="*/ 0 h 269"/>
                    <a:gd name="T2" fmla="*/ 257 w 390"/>
                    <a:gd name="T3" fmla="*/ 17 h 269"/>
                    <a:gd name="T4" fmla="*/ 253 w 390"/>
                    <a:gd name="T5" fmla="*/ 66 h 269"/>
                    <a:gd name="T6" fmla="*/ 0 w 390"/>
                    <a:gd name="T7" fmla="*/ 169 h 269"/>
                    <a:gd name="T8" fmla="*/ 0 w 390"/>
                    <a:gd name="T9" fmla="*/ 222 h 269"/>
                    <a:gd name="T10" fmla="*/ 284 w 390"/>
                    <a:gd name="T11" fmla="*/ 226 h 269"/>
                    <a:gd name="T12" fmla="*/ 320 w 390"/>
                    <a:gd name="T13" fmla="*/ 269 h 269"/>
                    <a:gd name="T14" fmla="*/ 390 w 390"/>
                    <a:gd name="T15" fmla="*/ 266 h 269"/>
                    <a:gd name="T16" fmla="*/ 383 w 390"/>
                    <a:gd name="T17" fmla="*/ 190 h 269"/>
                    <a:gd name="T18" fmla="*/ 116 w 390"/>
                    <a:gd name="T19" fmla="*/ 176 h 269"/>
                    <a:gd name="T20" fmla="*/ 333 w 390"/>
                    <a:gd name="T21" fmla="*/ 89 h 269"/>
                    <a:gd name="T22" fmla="*/ 297 w 390"/>
                    <a:gd name="T23" fmla="*/ 0 h 269"/>
                    <a:gd name="T24" fmla="*/ 297 w 390"/>
                    <a:gd name="T25" fmla="*/ 0 h 2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31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>
                    <a:gd name="T0" fmla="*/ 0 w 941"/>
                    <a:gd name="T1" fmla="*/ 131 h 424"/>
                    <a:gd name="T2" fmla="*/ 863 w 941"/>
                    <a:gd name="T3" fmla="*/ 0 h 424"/>
                    <a:gd name="T4" fmla="*/ 926 w 941"/>
                    <a:gd name="T5" fmla="*/ 78 h 424"/>
                    <a:gd name="T6" fmla="*/ 941 w 941"/>
                    <a:gd name="T7" fmla="*/ 181 h 424"/>
                    <a:gd name="T8" fmla="*/ 903 w 941"/>
                    <a:gd name="T9" fmla="*/ 282 h 424"/>
                    <a:gd name="T10" fmla="*/ 57 w 941"/>
                    <a:gd name="T11" fmla="*/ 424 h 424"/>
                    <a:gd name="T12" fmla="*/ 53 w 941"/>
                    <a:gd name="T13" fmla="*/ 384 h 424"/>
                    <a:gd name="T14" fmla="*/ 863 w 941"/>
                    <a:gd name="T15" fmla="*/ 242 h 424"/>
                    <a:gd name="T16" fmla="*/ 893 w 941"/>
                    <a:gd name="T17" fmla="*/ 145 h 424"/>
                    <a:gd name="T18" fmla="*/ 840 w 941"/>
                    <a:gd name="T19" fmla="*/ 57 h 424"/>
                    <a:gd name="T20" fmla="*/ 0 w 941"/>
                    <a:gd name="T21" fmla="*/ 185 h 424"/>
                    <a:gd name="T22" fmla="*/ 0 w 941"/>
                    <a:gd name="T23" fmla="*/ 131 h 424"/>
                    <a:gd name="T24" fmla="*/ 0 w 941"/>
                    <a:gd name="T25" fmla="*/ 131 h 4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32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>
                    <a:gd name="T0" fmla="*/ 0 w 488"/>
                    <a:gd name="T1" fmla="*/ 126 h 173"/>
                    <a:gd name="T2" fmla="*/ 66 w 488"/>
                    <a:gd name="T3" fmla="*/ 173 h 173"/>
                    <a:gd name="T4" fmla="*/ 222 w 488"/>
                    <a:gd name="T5" fmla="*/ 166 h 173"/>
                    <a:gd name="T6" fmla="*/ 418 w 488"/>
                    <a:gd name="T7" fmla="*/ 116 h 173"/>
                    <a:gd name="T8" fmla="*/ 488 w 488"/>
                    <a:gd name="T9" fmla="*/ 42 h 173"/>
                    <a:gd name="T10" fmla="*/ 443 w 488"/>
                    <a:gd name="T11" fmla="*/ 2 h 173"/>
                    <a:gd name="T12" fmla="*/ 253 w 488"/>
                    <a:gd name="T13" fmla="*/ 0 h 173"/>
                    <a:gd name="T14" fmla="*/ 110 w 488"/>
                    <a:gd name="T15" fmla="*/ 12 h 173"/>
                    <a:gd name="T16" fmla="*/ 15 w 488"/>
                    <a:gd name="T17" fmla="*/ 76 h 173"/>
                    <a:gd name="T18" fmla="*/ 112 w 488"/>
                    <a:gd name="T19" fmla="*/ 95 h 173"/>
                    <a:gd name="T20" fmla="*/ 275 w 488"/>
                    <a:gd name="T21" fmla="*/ 53 h 173"/>
                    <a:gd name="T22" fmla="*/ 416 w 488"/>
                    <a:gd name="T23" fmla="*/ 53 h 173"/>
                    <a:gd name="T24" fmla="*/ 268 w 488"/>
                    <a:gd name="T25" fmla="*/ 110 h 173"/>
                    <a:gd name="T26" fmla="*/ 142 w 488"/>
                    <a:gd name="T27" fmla="*/ 126 h 173"/>
                    <a:gd name="T28" fmla="*/ 0 w 488"/>
                    <a:gd name="T29" fmla="*/ 126 h 173"/>
                    <a:gd name="T30" fmla="*/ 0 w 488"/>
                    <a:gd name="T31" fmla="*/ 126 h 1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</p:grpSp>
        </p:grpSp>
      </p:grpSp>
      <p:grpSp>
        <p:nvGrpSpPr>
          <p:cNvPr id="4133" name="Group 37"/>
          <p:cNvGrpSpPr>
            <a:grpSpLocks/>
          </p:cNvGrpSpPr>
          <p:nvPr/>
        </p:nvGrpSpPr>
        <p:grpSpPr bwMode="auto">
          <a:xfrm>
            <a:off x="8680455" y="2116148"/>
            <a:ext cx="385763" cy="4308475"/>
            <a:chOff x="5468" y="1333"/>
            <a:chExt cx="243" cy="2714"/>
          </a:xfrm>
        </p:grpSpPr>
        <p:sp>
          <p:nvSpPr>
            <p:cNvPr id="4134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>
                <a:gd name="T0" fmla="*/ 692 w 772"/>
                <a:gd name="T1" fmla="*/ 3156 h 3266"/>
                <a:gd name="T2" fmla="*/ 380 w 772"/>
                <a:gd name="T3" fmla="*/ 2945 h 3266"/>
                <a:gd name="T4" fmla="*/ 319 w 772"/>
                <a:gd name="T5" fmla="*/ 2783 h 3266"/>
                <a:gd name="T6" fmla="*/ 371 w 772"/>
                <a:gd name="T7" fmla="*/ 2542 h 3266"/>
                <a:gd name="T8" fmla="*/ 591 w 772"/>
                <a:gd name="T9" fmla="*/ 2251 h 3266"/>
                <a:gd name="T10" fmla="*/ 641 w 772"/>
                <a:gd name="T11" fmla="*/ 2070 h 3266"/>
                <a:gd name="T12" fmla="*/ 591 w 772"/>
                <a:gd name="T13" fmla="*/ 1948 h 3266"/>
                <a:gd name="T14" fmla="*/ 401 w 772"/>
                <a:gd name="T15" fmla="*/ 1859 h 3266"/>
                <a:gd name="T16" fmla="*/ 361 w 772"/>
                <a:gd name="T17" fmla="*/ 1747 h 3266"/>
                <a:gd name="T18" fmla="*/ 430 w 772"/>
                <a:gd name="T19" fmla="*/ 1587 h 3266"/>
                <a:gd name="T20" fmla="*/ 741 w 772"/>
                <a:gd name="T21" fmla="*/ 1156 h 3266"/>
                <a:gd name="T22" fmla="*/ 772 w 772"/>
                <a:gd name="T23" fmla="*/ 945 h 3266"/>
                <a:gd name="T24" fmla="*/ 692 w 772"/>
                <a:gd name="T25" fmla="*/ 713 h 3266"/>
                <a:gd name="T26" fmla="*/ 430 w 772"/>
                <a:gd name="T27" fmla="*/ 603 h 3266"/>
                <a:gd name="T28" fmla="*/ 200 w 772"/>
                <a:gd name="T29" fmla="*/ 422 h 3266"/>
                <a:gd name="T30" fmla="*/ 0 w 772"/>
                <a:gd name="T31" fmla="*/ 0 h 3266"/>
                <a:gd name="T32" fmla="*/ 29 w 772"/>
                <a:gd name="T33" fmla="*/ 382 h 3266"/>
                <a:gd name="T34" fmla="*/ 179 w 772"/>
                <a:gd name="T35" fmla="*/ 612 h 3266"/>
                <a:gd name="T36" fmla="*/ 380 w 772"/>
                <a:gd name="T37" fmla="*/ 753 h 3266"/>
                <a:gd name="T38" fmla="*/ 601 w 772"/>
                <a:gd name="T39" fmla="*/ 833 h 3266"/>
                <a:gd name="T40" fmla="*/ 612 w 772"/>
                <a:gd name="T41" fmla="*/ 1044 h 3266"/>
                <a:gd name="T42" fmla="*/ 500 w 772"/>
                <a:gd name="T43" fmla="*/ 1266 h 3266"/>
                <a:gd name="T44" fmla="*/ 240 w 772"/>
                <a:gd name="T45" fmla="*/ 1658 h 3266"/>
                <a:gd name="T46" fmla="*/ 230 w 772"/>
                <a:gd name="T47" fmla="*/ 1909 h 3266"/>
                <a:gd name="T48" fmla="*/ 471 w 772"/>
                <a:gd name="T49" fmla="*/ 2049 h 3266"/>
                <a:gd name="T50" fmla="*/ 460 w 772"/>
                <a:gd name="T51" fmla="*/ 2180 h 3266"/>
                <a:gd name="T52" fmla="*/ 249 w 772"/>
                <a:gd name="T53" fmla="*/ 2452 h 3266"/>
                <a:gd name="T54" fmla="*/ 160 w 772"/>
                <a:gd name="T55" fmla="*/ 2713 h 3266"/>
                <a:gd name="T56" fmla="*/ 240 w 772"/>
                <a:gd name="T57" fmla="*/ 2994 h 3266"/>
                <a:gd name="T58" fmla="*/ 430 w 772"/>
                <a:gd name="T59" fmla="*/ 3144 h 3266"/>
                <a:gd name="T60" fmla="*/ 671 w 772"/>
                <a:gd name="T61" fmla="*/ 3266 h 3266"/>
                <a:gd name="T62" fmla="*/ 692 w 772"/>
                <a:gd name="T63" fmla="*/ 3156 h 3266"/>
                <a:gd name="T64" fmla="*/ 692 w 772"/>
                <a:gd name="T65" fmla="*/ 3156 h 3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4135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>
                <a:gd name="T0" fmla="*/ 692 w 772"/>
                <a:gd name="T1" fmla="*/ 3156 h 3266"/>
                <a:gd name="T2" fmla="*/ 380 w 772"/>
                <a:gd name="T3" fmla="*/ 2945 h 3266"/>
                <a:gd name="T4" fmla="*/ 319 w 772"/>
                <a:gd name="T5" fmla="*/ 2783 h 3266"/>
                <a:gd name="T6" fmla="*/ 371 w 772"/>
                <a:gd name="T7" fmla="*/ 2542 h 3266"/>
                <a:gd name="T8" fmla="*/ 591 w 772"/>
                <a:gd name="T9" fmla="*/ 2251 h 3266"/>
                <a:gd name="T10" fmla="*/ 641 w 772"/>
                <a:gd name="T11" fmla="*/ 2070 h 3266"/>
                <a:gd name="T12" fmla="*/ 591 w 772"/>
                <a:gd name="T13" fmla="*/ 1948 h 3266"/>
                <a:gd name="T14" fmla="*/ 401 w 772"/>
                <a:gd name="T15" fmla="*/ 1859 h 3266"/>
                <a:gd name="T16" fmla="*/ 361 w 772"/>
                <a:gd name="T17" fmla="*/ 1747 h 3266"/>
                <a:gd name="T18" fmla="*/ 430 w 772"/>
                <a:gd name="T19" fmla="*/ 1587 h 3266"/>
                <a:gd name="T20" fmla="*/ 741 w 772"/>
                <a:gd name="T21" fmla="*/ 1156 h 3266"/>
                <a:gd name="T22" fmla="*/ 772 w 772"/>
                <a:gd name="T23" fmla="*/ 945 h 3266"/>
                <a:gd name="T24" fmla="*/ 692 w 772"/>
                <a:gd name="T25" fmla="*/ 713 h 3266"/>
                <a:gd name="T26" fmla="*/ 430 w 772"/>
                <a:gd name="T27" fmla="*/ 603 h 3266"/>
                <a:gd name="T28" fmla="*/ 200 w 772"/>
                <a:gd name="T29" fmla="*/ 422 h 3266"/>
                <a:gd name="T30" fmla="*/ 0 w 772"/>
                <a:gd name="T31" fmla="*/ 0 h 3266"/>
                <a:gd name="T32" fmla="*/ 29 w 772"/>
                <a:gd name="T33" fmla="*/ 382 h 3266"/>
                <a:gd name="T34" fmla="*/ 179 w 772"/>
                <a:gd name="T35" fmla="*/ 612 h 3266"/>
                <a:gd name="T36" fmla="*/ 380 w 772"/>
                <a:gd name="T37" fmla="*/ 753 h 3266"/>
                <a:gd name="T38" fmla="*/ 601 w 772"/>
                <a:gd name="T39" fmla="*/ 833 h 3266"/>
                <a:gd name="T40" fmla="*/ 612 w 772"/>
                <a:gd name="T41" fmla="*/ 1044 h 3266"/>
                <a:gd name="T42" fmla="*/ 500 w 772"/>
                <a:gd name="T43" fmla="*/ 1266 h 3266"/>
                <a:gd name="T44" fmla="*/ 240 w 772"/>
                <a:gd name="T45" fmla="*/ 1658 h 3266"/>
                <a:gd name="T46" fmla="*/ 230 w 772"/>
                <a:gd name="T47" fmla="*/ 1909 h 3266"/>
                <a:gd name="T48" fmla="*/ 471 w 772"/>
                <a:gd name="T49" fmla="*/ 2049 h 3266"/>
                <a:gd name="T50" fmla="*/ 460 w 772"/>
                <a:gd name="T51" fmla="*/ 2180 h 3266"/>
                <a:gd name="T52" fmla="*/ 249 w 772"/>
                <a:gd name="T53" fmla="*/ 2452 h 3266"/>
                <a:gd name="T54" fmla="*/ 160 w 772"/>
                <a:gd name="T55" fmla="*/ 2713 h 3266"/>
                <a:gd name="T56" fmla="*/ 240 w 772"/>
                <a:gd name="T57" fmla="*/ 2994 h 3266"/>
                <a:gd name="T58" fmla="*/ 430 w 772"/>
                <a:gd name="T59" fmla="*/ 3144 h 3266"/>
                <a:gd name="T60" fmla="*/ 671 w 772"/>
                <a:gd name="T61" fmla="*/ 3266 h 3266"/>
                <a:gd name="T62" fmla="*/ 692 w 772"/>
                <a:gd name="T63" fmla="*/ 3156 h 3266"/>
                <a:gd name="T64" fmla="*/ 692 w 772"/>
                <a:gd name="T65" fmla="*/ 3156 h 3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</a:endParaRPr>
            </a:p>
          </p:txBody>
        </p:sp>
      </p:grpSp>
      <p:grpSp>
        <p:nvGrpSpPr>
          <p:cNvPr id="4136" name="Group 40"/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4137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4138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>
                  <a:gd name="T0" fmla="*/ 123 w 245"/>
                  <a:gd name="T1" fmla="*/ 9 h 806"/>
                  <a:gd name="T2" fmla="*/ 131 w 245"/>
                  <a:gd name="T3" fmla="*/ 342 h 806"/>
                  <a:gd name="T4" fmla="*/ 0 w 245"/>
                  <a:gd name="T5" fmla="*/ 806 h 806"/>
                  <a:gd name="T6" fmla="*/ 79 w 245"/>
                  <a:gd name="T7" fmla="*/ 789 h 806"/>
                  <a:gd name="T8" fmla="*/ 218 w 245"/>
                  <a:gd name="T9" fmla="*/ 376 h 806"/>
                  <a:gd name="T10" fmla="*/ 245 w 245"/>
                  <a:gd name="T11" fmla="*/ 0 h 806"/>
                  <a:gd name="T12" fmla="*/ 123 w 245"/>
                  <a:gd name="T13" fmla="*/ 9 h 806"/>
                  <a:gd name="T14" fmla="*/ 123 w 245"/>
                  <a:gd name="T15" fmla="*/ 9 h 8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4139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4140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>
                    <a:gd name="T0" fmla="*/ 0 w 604"/>
                    <a:gd name="T1" fmla="*/ 0 h 349"/>
                    <a:gd name="T2" fmla="*/ 298 w 604"/>
                    <a:gd name="T3" fmla="*/ 184 h 349"/>
                    <a:gd name="T4" fmla="*/ 500 w 604"/>
                    <a:gd name="T5" fmla="*/ 349 h 349"/>
                    <a:gd name="T6" fmla="*/ 604 w 604"/>
                    <a:gd name="T7" fmla="*/ 140 h 349"/>
                    <a:gd name="T8" fmla="*/ 359 w 604"/>
                    <a:gd name="T9" fmla="*/ 9 h 349"/>
                    <a:gd name="T10" fmla="*/ 464 w 604"/>
                    <a:gd name="T11" fmla="*/ 184 h 349"/>
                    <a:gd name="T12" fmla="*/ 131 w 604"/>
                    <a:gd name="T13" fmla="*/ 17 h 349"/>
                    <a:gd name="T14" fmla="*/ 0 w 604"/>
                    <a:gd name="T15" fmla="*/ 0 h 349"/>
                    <a:gd name="T16" fmla="*/ 0 w 604"/>
                    <a:gd name="T17" fmla="*/ 0 h 3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41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48" y="332"/>
                  <a:ext cx="269" cy="438"/>
                </a:xfrm>
                <a:custGeom>
                  <a:avLst/>
                  <a:gdLst>
                    <a:gd name="T0" fmla="*/ 741 w 1064"/>
                    <a:gd name="T1" fmla="*/ 129 h 1230"/>
                    <a:gd name="T2" fmla="*/ 485 w 1064"/>
                    <a:gd name="T3" fmla="*/ 352 h 1230"/>
                    <a:gd name="T4" fmla="*/ 163 w 1064"/>
                    <a:gd name="T5" fmla="*/ 762 h 1230"/>
                    <a:gd name="T6" fmla="*/ 0 w 1064"/>
                    <a:gd name="T7" fmla="*/ 1101 h 1230"/>
                    <a:gd name="T8" fmla="*/ 59 w 1064"/>
                    <a:gd name="T9" fmla="*/ 1230 h 1230"/>
                    <a:gd name="T10" fmla="*/ 262 w 1064"/>
                    <a:gd name="T11" fmla="*/ 1201 h 1230"/>
                    <a:gd name="T12" fmla="*/ 578 w 1064"/>
                    <a:gd name="T13" fmla="*/ 914 h 1230"/>
                    <a:gd name="T14" fmla="*/ 876 w 1064"/>
                    <a:gd name="T15" fmla="*/ 534 h 1230"/>
                    <a:gd name="T16" fmla="*/ 1034 w 1064"/>
                    <a:gd name="T17" fmla="*/ 270 h 1230"/>
                    <a:gd name="T18" fmla="*/ 1064 w 1064"/>
                    <a:gd name="T19" fmla="*/ 84 h 1230"/>
                    <a:gd name="T20" fmla="*/ 977 w 1064"/>
                    <a:gd name="T21" fmla="*/ 0 h 1230"/>
                    <a:gd name="T22" fmla="*/ 836 w 1064"/>
                    <a:gd name="T23" fmla="*/ 65 h 1230"/>
                    <a:gd name="T24" fmla="*/ 969 w 1064"/>
                    <a:gd name="T25" fmla="*/ 107 h 1230"/>
                    <a:gd name="T26" fmla="*/ 876 w 1064"/>
                    <a:gd name="T27" fmla="*/ 352 h 1230"/>
                    <a:gd name="T28" fmla="*/ 690 w 1064"/>
                    <a:gd name="T29" fmla="*/ 656 h 1230"/>
                    <a:gd name="T30" fmla="*/ 350 w 1064"/>
                    <a:gd name="T31" fmla="*/ 1008 h 1230"/>
                    <a:gd name="T32" fmla="*/ 116 w 1064"/>
                    <a:gd name="T33" fmla="*/ 1114 h 1230"/>
                    <a:gd name="T34" fmla="*/ 135 w 1064"/>
                    <a:gd name="T35" fmla="*/ 943 h 1230"/>
                    <a:gd name="T36" fmla="*/ 437 w 1064"/>
                    <a:gd name="T37" fmla="*/ 504 h 1230"/>
                    <a:gd name="T38" fmla="*/ 831 w 1064"/>
                    <a:gd name="T39" fmla="*/ 118 h 1230"/>
                    <a:gd name="T40" fmla="*/ 741 w 1064"/>
                    <a:gd name="T41" fmla="*/ 129 h 1230"/>
                    <a:gd name="T42" fmla="*/ 741 w 1064"/>
                    <a:gd name="T43" fmla="*/ 129 h 12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42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58" y="182"/>
                  <a:ext cx="505" cy="898"/>
                </a:xfrm>
                <a:custGeom>
                  <a:avLst/>
                  <a:gdLst>
                    <a:gd name="T0" fmla="*/ 1941 w 2002"/>
                    <a:gd name="T1" fmla="*/ 0 h 2521"/>
                    <a:gd name="T2" fmla="*/ 0 w 2002"/>
                    <a:gd name="T3" fmla="*/ 2521 h 2521"/>
                    <a:gd name="T4" fmla="*/ 192 w 2002"/>
                    <a:gd name="T5" fmla="*/ 2450 h 2521"/>
                    <a:gd name="T6" fmla="*/ 2002 w 2002"/>
                    <a:gd name="T7" fmla="*/ 61 h 2521"/>
                    <a:gd name="T8" fmla="*/ 1941 w 2002"/>
                    <a:gd name="T9" fmla="*/ 0 h 2521"/>
                    <a:gd name="T10" fmla="*/ 1941 w 2002"/>
                    <a:gd name="T11" fmla="*/ 0 h 25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43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>
                    <a:gd name="T0" fmla="*/ 95 w 3007"/>
                    <a:gd name="T1" fmla="*/ 2844 h 3771"/>
                    <a:gd name="T2" fmla="*/ 394 w 3007"/>
                    <a:gd name="T3" fmla="*/ 2834 h 3771"/>
                    <a:gd name="T4" fmla="*/ 821 w 3007"/>
                    <a:gd name="T5" fmla="*/ 3009 h 3771"/>
                    <a:gd name="T6" fmla="*/ 681 w 3007"/>
                    <a:gd name="T7" fmla="*/ 2817 h 3771"/>
                    <a:gd name="T8" fmla="*/ 367 w 3007"/>
                    <a:gd name="T9" fmla="*/ 2703 h 3771"/>
                    <a:gd name="T10" fmla="*/ 637 w 3007"/>
                    <a:gd name="T11" fmla="*/ 2720 h 3771"/>
                    <a:gd name="T12" fmla="*/ 979 w 3007"/>
                    <a:gd name="T13" fmla="*/ 2870 h 3771"/>
                    <a:gd name="T14" fmla="*/ 2859 w 3007"/>
                    <a:gd name="T15" fmla="*/ 420 h 3771"/>
                    <a:gd name="T16" fmla="*/ 2578 w 3007"/>
                    <a:gd name="T17" fmla="*/ 148 h 3771"/>
                    <a:gd name="T18" fmla="*/ 2308 w 3007"/>
                    <a:gd name="T19" fmla="*/ 0 h 3771"/>
                    <a:gd name="T20" fmla="*/ 2692 w 3007"/>
                    <a:gd name="T21" fmla="*/ 78 h 3771"/>
                    <a:gd name="T22" fmla="*/ 3007 w 3007"/>
                    <a:gd name="T23" fmla="*/ 428 h 3771"/>
                    <a:gd name="T24" fmla="*/ 831 w 3007"/>
                    <a:gd name="T25" fmla="*/ 3273 h 3771"/>
                    <a:gd name="T26" fmla="*/ 481 w 3007"/>
                    <a:gd name="T27" fmla="*/ 3412 h 3771"/>
                    <a:gd name="T28" fmla="*/ 105 w 3007"/>
                    <a:gd name="T29" fmla="*/ 3771 h 3771"/>
                    <a:gd name="T30" fmla="*/ 0 w 3007"/>
                    <a:gd name="T31" fmla="*/ 3667 h 3771"/>
                    <a:gd name="T32" fmla="*/ 131 w 3007"/>
                    <a:gd name="T33" fmla="*/ 3631 h 3771"/>
                    <a:gd name="T34" fmla="*/ 376 w 3007"/>
                    <a:gd name="T35" fmla="*/ 3385 h 3771"/>
                    <a:gd name="T36" fmla="*/ 165 w 3007"/>
                    <a:gd name="T37" fmla="*/ 3273 h 3771"/>
                    <a:gd name="T38" fmla="*/ 165 w 3007"/>
                    <a:gd name="T39" fmla="*/ 3176 h 3771"/>
                    <a:gd name="T40" fmla="*/ 411 w 3007"/>
                    <a:gd name="T41" fmla="*/ 3298 h 3771"/>
                    <a:gd name="T42" fmla="*/ 411 w 3007"/>
                    <a:gd name="T43" fmla="*/ 3186 h 3771"/>
                    <a:gd name="T44" fmla="*/ 603 w 3007"/>
                    <a:gd name="T45" fmla="*/ 3220 h 3771"/>
                    <a:gd name="T46" fmla="*/ 428 w 3007"/>
                    <a:gd name="T47" fmla="*/ 3079 h 3771"/>
                    <a:gd name="T48" fmla="*/ 629 w 3007"/>
                    <a:gd name="T49" fmla="*/ 3062 h 3771"/>
                    <a:gd name="T50" fmla="*/ 95 w 3007"/>
                    <a:gd name="T51" fmla="*/ 2844 h 3771"/>
                    <a:gd name="T52" fmla="*/ 95 w 3007"/>
                    <a:gd name="T53" fmla="*/ 2844 h 37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44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297" y="897"/>
                  <a:ext cx="169" cy="122"/>
                </a:xfrm>
                <a:custGeom>
                  <a:avLst/>
                  <a:gdLst>
                    <a:gd name="T0" fmla="*/ 0 w 673"/>
                    <a:gd name="T1" fmla="*/ 80 h 342"/>
                    <a:gd name="T2" fmla="*/ 255 w 673"/>
                    <a:gd name="T3" fmla="*/ 106 h 342"/>
                    <a:gd name="T4" fmla="*/ 639 w 673"/>
                    <a:gd name="T5" fmla="*/ 342 h 342"/>
                    <a:gd name="T6" fmla="*/ 673 w 673"/>
                    <a:gd name="T7" fmla="*/ 289 h 342"/>
                    <a:gd name="T8" fmla="*/ 447 w 673"/>
                    <a:gd name="T9" fmla="*/ 114 h 342"/>
                    <a:gd name="T10" fmla="*/ 26 w 673"/>
                    <a:gd name="T11" fmla="*/ 0 h 342"/>
                    <a:gd name="T12" fmla="*/ 0 w 673"/>
                    <a:gd name="T13" fmla="*/ 80 h 342"/>
                    <a:gd name="T14" fmla="*/ 0 w 673"/>
                    <a:gd name="T15" fmla="*/ 80 h 3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45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806"/>
                  <a:ext cx="181" cy="144"/>
                </a:xfrm>
                <a:custGeom>
                  <a:avLst/>
                  <a:gdLst>
                    <a:gd name="T0" fmla="*/ 0 w 716"/>
                    <a:gd name="T1" fmla="*/ 78 h 403"/>
                    <a:gd name="T2" fmla="*/ 340 w 716"/>
                    <a:gd name="T3" fmla="*/ 148 h 403"/>
                    <a:gd name="T4" fmla="*/ 638 w 716"/>
                    <a:gd name="T5" fmla="*/ 403 h 403"/>
                    <a:gd name="T6" fmla="*/ 716 w 716"/>
                    <a:gd name="T7" fmla="*/ 296 h 403"/>
                    <a:gd name="T8" fmla="*/ 420 w 716"/>
                    <a:gd name="T9" fmla="*/ 114 h 403"/>
                    <a:gd name="T10" fmla="*/ 70 w 716"/>
                    <a:gd name="T11" fmla="*/ 0 h 403"/>
                    <a:gd name="T12" fmla="*/ 0 w 716"/>
                    <a:gd name="T13" fmla="*/ 78 h 403"/>
                    <a:gd name="T14" fmla="*/ 0 w 716"/>
                    <a:gd name="T15" fmla="*/ 78 h 4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46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>
                    <a:gd name="T0" fmla="*/ 0 w 717"/>
                    <a:gd name="T1" fmla="*/ 78 h 411"/>
                    <a:gd name="T2" fmla="*/ 316 w 717"/>
                    <a:gd name="T3" fmla="*/ 139 h 411"/>
                    <a:gd name="T4" fmla="*/ 649 w 717"/>
                    <a:gd name="T5" fmla="*/ 411 h 411"/>
                    <a:gd name="T6" fmla="*/ 717 w 717"/>
                    <a:gd name="T7" fmla="*/ 314 h 411"/>
                    <a:gd name="T8" fmla="*/ 394 w 717"/>
                    <a:gd name="T9" fmla="*/ 87 h 411"/>
                    <a:gd name="T10" fmla="*/ 54 w 717"/>
                    <a:gd name="T11" fmla="*/ 0 h 411"/>
                    <a:gd name="T12" fmla="*/ 0 w 717"/>
                    <a:gd name="T13" fmla="*/ 78 h 411"/>
                    <a:gd name="T14" fmla="*/ 0 w 717"/>
                    <a:gd name="T15" fmla="*/ 78 h 4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47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48" y="142"/>
                  <a:ext cx="179" cy="138"/>
                </a:xfrm>
                <a:custGeom>
                  <a:avLst/>
                  <a:gdLst>
                    <a:gd name="T0" fmla="*/ 0 w 709"/>
                    <a:gd name="T1" fmla="*/ 88 h 386"/>
                    <a:gd name="T2" fmla="*/ 272 w 709"/>
                    <a:gd name="T3" fmla="*/ 131 h 386"/>
                    <a:gd name="T4" fmla="*/ 665 w 709"/>
                    <a:gd name="T5" fmla="*/ 386 h 386"/>
                    <a:gd name="T6" fmla="*/ 709 w 709"/>
                    <a:gd name="T7" fmla="*/ 308 h 386"/>
                    <a:gd name="T8" fmla="*/ 306 w 709"/>
                    <a:gd name="T9" fmla="*/ 53 h 386"/>
                    <a:gd name="T10" fmla="*/ 43 w 709"/>
                    <a:gd name="T11" fmla="*/ 0 h 386"/>
                    <a:gd name="T12" fmla="*/ 0 w 709"/>
                    <a:gd name="T13" fmla="*/ 88 h 386"/>
                    <a:gd name="T14" fmla="*/ 0 w 709"/>
                    <a:gd name="T15" fmla="*/ 88 h 3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4148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29082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  <p:sldLayoutId id="2147483872" r:id="rId2"/>
    <p:sldLayoutId id="2147483873" r:id="rId3"/>
    <p:sldLayoutId id="2147483874" r:id="rId4"/>
    <p:sldLayoutId id="2147483875" r:id="rId5"/>
    <p:sldLayoutId id="2147483876" r:id="rId6"/>
    <p:sldLayoutId id="2147483877" r:id="rId7"/>
    <p:sldLayoutId id="2147483878" r:id="rId8"/>
    <p:sldLayoutId id="2147483879" r:id="rId9"/>
    <p:sldLayoutId id="2147483880" r:id="rId10"/>
    <p:sldLayoutId id="2147483881" r:id="rId11"/>
    <p:sldLayoutId id="2147483882" r:id="rId12"/>
    <p:sldLayoutId id="2147483883" r:id="rId13"/>
  </p:sldLayoutIdLst>
  <p:transition>
    <p:dissolve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8BC98F-1DCA-40E7-8A73-024FD53C0B1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C0BD00-4E91-4851-A4CD-1513DCE15C4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9049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1" r:id="rId1"/>
    <p:sldLayoutId id="2147483922" r:id="rId2"/>
    <p:sldLayoutId id="2147483923" r:id="rId3"/>
    <p:sldLayoutId id="2147483924" r:id="rId4"/>
    <p:sldLayoutId id="2147483925" r:id="rId5"/>
    <p:sldLayoutId id="2147483926" r:id="rId6"/>
    <p:sldLayoutId id="2147483927" r:id="rId7"/>
    <p:sldLayoutId id="2147483928" r:id="rId8"/>
    <p:sldLayoutId id="2147483929" r:id="rId9"/>
    <p:sldLayoutId id="2147483930" r:id="rId10"/>
    <p:sldLayoutId id="21474839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24AD1C-3137-41B1-88F8-BFA6D816AA8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07/06/2020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4C4F63-3F50-4BB5-A702-B5E03020C7E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9828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3" r:id="rId1"/>
    <p:sldLayoutId id="2147483934" r:id="rId2"/>
    <p:sldLayoutId id="2147483935" r:id="rId3"/>
    <p:sldLayoutId id="2147483936" r:id="rId4"/>
    <p:sldLayoutId id="2147483937" r:id="rId5"/>
    <p:sldLayoutId id="2147483938" r:id="rId6"/>
    <p:sldLayoutId id="2147483939" r:id="rId7"/>
    <p:sldLayoutId id="2147483940" r:id="rId8"/>
    <p:sldLayoutId id="2147483941" r:id="rId9"/>
    <p:sldLayoutId id="2147483942" r:id="rId10"/>
    <p:sldLayoutId id="21474839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smtClean="0"/>
              <a:t>Haga clic para modificar el estilo de texto del patrón</a:t>
            </a:r>
          </a:p>
          <a:p>
            <a:pPr lvl="1"/>
            <a:r>
              <a:rPr lang="es-ES" altLang="en-US" smtClean="0"/>
              <a:t>Segundo nivel</a:t>
            </a:r>
          </a:p>
          <a:p>
            <a:pPr lvl="2"/>
            <a:r>
              <a:rPr lang="es-ES" altLang="en-US" smtClean="0"/>
              <a:t>Tercer nivel</a:t>
            </a:r>
          </a:p>
          <a:p>
            <a:pPr lvl="3"/>
            <a:r>
              <a:rPr lang="es-ES" altLang="en-US" smtClean="0"/>
              <a:t>Cuarto nivel</a:t>
            </a:r>
          </a:p>
          <a:p>
            <a:pPr lvl="4"/>
            <a:r>
              <a:rPr lang="es-ES" altLang="en-U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EA1EC68-9F1D-469D-BB57-6E2E9C64F2BD}" type="slidenum">
              <a:rPr lang="es-E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7240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5" r:id="rId1"/>
    <p:sldLayoutId id="2147483946" r:id="rId2"/>
    <p:sldLayoutId id="2147483947" r:id="rId3"/>
    <p:sldLayoutId id="2147483948" r:id="rId4"/>
    <p:sldLayoutId id="2147483949" r:id="rId5"/>
    <p:sldLayoutId id="2147483950" r:id="rId6"/>
    <p:sldLayoutId id="2147483951" r:id="rId7"/>
    <p:sldLayoutId id="2147483952" r:id="rId8"/>
    <p:sldLayoutId id="2147483953" r:id="rId9"/>
    <p:sldLayoutId id="2147483954" r:id="rId10"/>
    <p:sldLayoutId id="214748395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7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7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7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1889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7" r:id="rId1"/>
    <p:sldLayoutId id="2147483958" r:id="rId2"/>
    <p:sldLayoutId id="2147483959" r:id="rId3"/>
    <p:sldLayoutId id="2147483960" r:id="rId4"/>
    <p:sldLayoutId id="2147483961" r:id="rId5"/>
    <p:sldLayoutId id="2147483962" r:id="rId6"/>
    <p:sldLayoutId id="2147483963" r:id="rId7"/>
    <p:sldLayoutId id="2147483964" r:id="rId8"/>
    <p:sldLayoutId id="2147483965" r:id="rId9"/>
    <p:sldLayoutId id="2147483966" r:id="rId10"/>
    <p:sldLayoutId id="214748396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www.youtube.com/watch?v=1L993HNAa8M" TargetMode="External"/><Relationship Id="rId1" Type="http://schemas.openxmlformats.org/officeDocument/2006/relationships/slideLayout" Target="../slideLayouts/slideLayout6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9.xml"/><Relationship Id="rId4" Type="http://schemas.openxmlformats.org/officeDocument/2006/relationships/hyperlink" Target="https://www.ltl.org.uk/resources/whos-been-framed/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s://www.youtube.com/watch?v=2PnnFrPaRgY" TargetMode="Externa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farnboroughprimary.co.uk/farnborough-dance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1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youtube.com/watch?v=845w3sfbYv4" TargetMode="External"/><Relationship Id="rId1" Type="http://schemas.openxmlformats.org/officeDocument/2006/relationships/slideLayout" Target="../slideLayouts/slideLayout8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1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0668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GB" sz="5400" dirty="0" smtClean="0">
                <a:latin typeface="Comic Sans MS" panose="030F0702030302020204" pitchFamily="66" charset="0"/>
              </a:rPr>
              <a:t>Good morning Unicorns!</a:t>
            </a:r>
            <a:endParaRPr lang="en-GB" sz="5400" dirty="0"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124200"/>
            <a:ext cx="7772400" cy="1752600"/>
          </a:xfrm>
        </p:spPr>
        <p:txBody>
          <a:bodyPr/>
          <a:lstStyle/>
          <a:p>
            <a:pPr>
              <a:defRPr/>
            </a:pPr>
            <a:r>
              <a:rPr lang="en-GB" sz="4400" dirty="0" smtClean="0">
                <a:latin typeface="Comic Sans MS" panose="030F0702030302020204" pitchFamily="66" charset="0"/>
              </a:rPr>
              <a:t>Here’s your work for today: Thursday 11</a:t>
            </a:r>
            <a:r>
              <a:rPr lang="en-GB" sz="4400" baseline="30000" dirty="0" smtClean="0">
                <a:latin typeface="Comic Sans MS" panose="030F0702030302020204" pitchFamily="66" charset="0"/>
              </a:rPr>
              <a:t>th</a:t>
            </a:r>
            <a:r>
              <a:rPr lang="en-GB" sz="4400" dirty="0" smtClean="0">
                <a:latin typeface="Comic Sans MS" panose="030F0702030302020204" pitchFamily="66" charset="0"/>
              </a:rPr>
              <a:t> June</a:t>
            </a:r>
            <a:endParaRPr lang="en-GB" sz="4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038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409" y="188640"/>
            <a:ext cx="8609099" cy="4191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4716016" y="4725144"/>
            <a:ext cx="3888432" cy="1944216"/>
          </a:xfrm>
          <a:prstGeom prst="ellipse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You can use whatever you wish to colour in your cat. Have fun and enjoy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!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548460"/>
            <a:ext cx="2152650" cy="212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048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378" y="1628800"/>
            <a:ext cx="8671265" cy="3672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4966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187" y="1700808"/>
            <a:ext cx="8185627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4940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56792"/>
            <a:ext cx="3487449" cy="4580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sz="3200" dirty="0" smtClean="0">
                <a:solidFill>
                  <a:schemeClr val="bg1"/>
                </a:solidFill>
                <a:latin typeface="+mn-lt"/>
              </a:rPr>
              <a:t>Remember to create your own pattern and use whatever you have to colour your cat.  It’s your cat!</a:t>
            </a:r>
            <a:endParaRPr lang="en-GB" sz="32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7171" name="Picture 3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556792"/>
            <a:ext cx="40386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355976" y="5733256"/>
            <a:ext cx="4320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Does your cat have a name?</a:t>
            </a:r>
            <a:endParaRPr kumimoji="0" lang="en-GB" sz="28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26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4294967295"/>
          </p:nvPr>
        </p:nvSpPr>
        <p:spPr>
          <a:xfrm>
            <a:off x="395536" y="5367338"/>
            <a:ext cx="8064896" cy="804862"/>
          </a:xfrm>
        </p:spPr>
        <p:txBody>
          <a:bodyPr>
            <a:normAutofit fontScale="25000" lnSpcReduction="20000"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-GB" sz="9600" dirty="0" smtClean="0">
                <a:solidFill>
                  <a:prstClr val="white"/>
                </a:solidFill>
              </a:rPr>
              <a:t>Want to listen to </a:t>
            </a:r>
            <a:r>
              <a:rPr lang="en-GB" sz="9600" i="1" dirty="0" smtClean="0">
                <a:solidFill>
                  <a:prstClr val="white"/>
                </a:solidFill>
              </a:rPr>
              <a:t>The Carnival of the Animals</a:t>
            </a:r>
            <a:r>
              <a:rPr lang="en-GB" sz="9600" dirty="0" smtClean="0">
                <a:solidFill>
                  <a:prstClr val="white"/>
                </a:solidFill>
              </a:rPr>
              <a:t> by Camille </a:t>
            </a:r>
            <a:r>
              <a:rPr lang="en-GB" sz="9600" dirty="0" err="1" smtClean="0">
                <a:solidFill>
                  <a:prstClr val="white"/>
                </a:solidFill>
              </a:rPr>
              <a:t>Saint-Saëns?Click</a:t>
            </a:r>
            <a:r>
              <a:rPr lang="en-GB" sz="9600" dirty="0" smtClean="0">
                <a:solidFill>
                  <a:prstClr val="white"/>
                </a:solidFill>
              </a:rPr>
              <a:t> below: </a:t>
            </a:r>
            <a:r>
              <a:rPr lang="en-GB" sz="9600" dirty="0" smtClean="0">
                <a:solidFill>
                  <a:prstClr val="white"/>
                </a:solidFill>
                <a:hlinkClick r:id="rId2"/>
              </a:rPr>
              <a:t>https://www.youtube.com/watch?v=1L993HNAa8M</a:t>
            </a:r>
            <a:endParaRPr lang="en-GB" sz="9600" dirty="0" smtClean="0">
              <a:solidFill>
                <a:prstClr val="white"/>
              </a:solidFill>
            </a:endParaRPr>
          </a:p>
          <a:p>
            <a:endParaRPr lang="en-GB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type="pic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16" b="21016"/>
          <a:stretch>
            <a:fillRect/>
          </a:stretch>
        </p:blipFill>
        <p:spPr bwMode="auto">
          <a:xfrm>
            <a:off x="1691680" y="692696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7240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FFF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74439" y="2782673"/>
            <a:ext cx="509145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800" u="sng" dirty="0" smtClean="0">
                <a:solidFill>
                  <a:srgbClr val="000000"/>
                </a:solidFill>
              </a:rPr>
              <a:t>Outdoor Activity</a:t>
            </a:r>
            <a:endParaRPr lang="en-GB" sz="4800" dirty="0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14400" y="4038602"/>
            <a:ext cx="7620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solidFill>
                  <a:srgbClr val="7030A0"/>
                </a:solidFill>
              </a:rPr>
              <a:t>Every day I am going to give you an activity that can be carried out either outdoors, (if the sun is shining) or indoors (if we’re not as lucky as the weather!).</a:t>
            </a:r>
            <a:endParaRPr lang="en-GB" sz="2800" dirty="0">
              <a:solidFill>
                <a:srgbClr val="7030A0"/>
              </a:solidFill>
            </a:endParaRPr>
          </a:p>
        </p:txBody>
      </p:sp>
      <p:pic>
        <p:nvPicPr>
          <p:cNvPr id="6146" name="Picture 2" descr="EPS Illustration - Outdoor activities. Vector Clipart gg74597934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412" y="228604"/>
            <a:ext cx="2304980" cy="2325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4735823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1772" r="937" b="5441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13580" y="724010"/>
            <a:ext cx="4025664" cy="95410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800" b="1" u="sng" dirty="0" smtClean="0">
                <a:solidFill>
                  <a:srgbClr val="ED7D31"/>
                </a:solidFill>
                <a:latin typeface="Comic Sans MS" panose="030F0702030302020204" pitchFamily="66" charset="0"/>
              </a:rPr>
              <a:t>Outdoor Home Learning</a:t>
            </a:r>
            <a:endParaRPr lang="en-GB" sz="2800" b="1" u="sng" dirty="0">
              <a:solidFill>
                <a:srgbClr val="ED7D31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705796" y="4426767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75704" y="4466013"/>
            <a:ext cx="50579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9933"/>
                </a:solidFill>
                <a:latin typeface="Comic Sans MS" panose="030F0702030302020204" pitchFamily="66" charset="0"/>
              </a:rPr>
              <a:t>Open the link to investigate this further…</a:t>
            </a:r>
            <a:endParaRPr lang="en-GB" dirty="0">
              <a:solidFill>
                <a:srgbClr val="FF9933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01548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000000"/>
                </a:solidFill>
              </a:rPr>
              <a:t> </a:t>
            </a:r>
            <a:endParaRPr lang="en-GB" dirty="0">
              <a:solidFill>
                <a:prstClr val="black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704" y="1203433"/>
            <a:ext cx="2018104" cy="2980139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226696" y="1767006"/>
            <a:ext cx="500290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u="sng" dirty="0">
                <a:solidFill>
                  <a:srgbClr val="70AD47">
                    <a:lumMod val="75000"/>
                  </a:srgbClr>
                </a:solidFill>
                <a:latin typeface="Comic Sans MS" panose="030F0702030302020204" pitchFamily="66" charset="0"/>
              </a:rPr>
              <a:t>Who’s </a:t>
            </a:r>
            <a:r>
              <a:rPr lang="en-GB" sz="2400" b="1" u="sng" dirty="0" smtClean="0">
                <a:solidFill>
                  <a:srgbClr val="70AD47">
                    <a:lumMod val="75000"/>
                  </a:srgbClr>
                </a:solidFill>
                <a:latin typeface="Comic Sans MS" panose="030F0702030302020204" pitchFamily="66" charset="0"/>
              </a:rPr>
              <a:t>Been </a:t>
            </a:r>
            <a:r>
              <a:rPr lang="en-GB" sz="2400" b="1" u="sng" dirty="0">
                <a:solidFill>
                  <a:srgbClr val="70AD47">
                    <a:lumMod val="75000"/>
                  </a:srgbClr>
                </a:solidFill>
                <a:latin typeface="Comic Sans MS" panose="030F0702030302020204" pitchFamily="66" charset="0"/>
              </a:rPr>
              <a:t>F</a:t>
            </a:r>
            <a:r>
              <a:rPr lang="en-GB" sz="2400" b="1" u="sng" dirty="0" smtClean="0">
                <a:solidFill>
                  <a:srgbClr val="70AD47">
                    <a:lumMod val="75000"/>
                  </a:srgbClr>
                </a:solidFill>
                <a:latin typeface="Comic Sans MS" panose="030F0702030302020204" pitchFamily="66" charset="0"/>
              </a:rPr>
              <a:t>ramed</a:t>
            </a:r>
            <a:r>
              <a:rPr lang="en-GB" sz="2400" b="1" u="sng" dirty="0">
                <a:solidFill>
                  <a:srgbClr val="70AD47">
                    <a:lumMod val="75000"/>
                  </a:srgbClr>
                </a:solidFill>
                <a:latin typeface="Comic Sans MS" panose="030F0702030302020204" pitchFamily="66" charset="0"/>
              </a:rPr>
              <a:t>? </a:t>
            </a:r>
            <a:endParaRPr lang="en-GB" sz="2400" b="1" u="sng" dirty="0" smtClean="0">
              <a:solidFill>
                <a:srgbClr val="70AD47">
                  <a:lumMod val="75000"/>
                </a:srgbClr>
              </a:solidFill>
              <a:latin typeface="Comic Sans MS" panose="030F0702030302020204" pitchFamily="66" charset="0"/>
            </a:endParaRPr>
          </a:p>
          <a:p>
            <a:endParaRPr lang="en-GB" sz="2400" b="1" dirty="0">
              <a:solidFill>
                <a:srgbClr val="70AD47">
                  <a:lumMod val="75000"/>
                </a:srgbClr>
              </a:solidFill>
              <a:latin typeface="Comic Sans MS" panose="030F0702030302020204" pitchFamily="66" charset="0"/>
            </a:endParaRPr>
          </a:p>
          <a:p>
            <a:r>
              <a:rPr lang="en-GB" sz="2400" b="1" dirty="0" smtClean="0">
                <a:solidFill>
                  <a:srgbClr val="70AD47">
                    <a:lumMod val="75000"/>
                  </a:srgbClr>
                </a:solidFill>
                <a:latin typeface="Comic Sans MS" panose="030F0702030302020204" pitchFamily="66" charset="0"/>
              </a:rPr>
              <a:t>Gather </a:t>
            </a:r>
            <a:r>
              <a:rPr lang="en-GB" sz="2400" b="1" dirty="0">
                <a:solidFill>
                  <a:srgbClr val="70AD47">
                    <a:lumMod val="75000"/>
                  </a:srgbClr>
                </a:solidFill>
                <a:latin typeface="Comic Sans MS" panose="030F0702030302020204" pitchFamily="66" charset="0"/>
              </a:rPr>
              <a:t>some loose materials indoors or out and create a portrait of someone you know. Can anyone guess who it is</a:t>
            </a:r>
            <a:r>
              <a:rPr lang="en-GB" sz="2400" b="1" dirty="0" smtClean="0">
                <a:solidFill>
                  <a:srgbClr val="70AD47">
                    <a:lumMod val="75000"/>
                  </a:srgbClr>
                </a:solidFill>
                <a:latin typeface="Comic Sans MS" panose="030F0702030302020204" pitchFamily="66" charset="0"/>
              </a:rPr>
              <a:t>?</a:t>
            </a:r>
            <a:endParaRPr lang="en-GB" sz="2400" b="1" dirty="0">
              <a:solidFill>
                <a:srgbClr val="70AD47">
                  <a:lumMod val="75000"/>
                </a:srgbClr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179997" y="5012844"/>
            <a:ext cx="52468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solidFill>
                  <a:prstClr val="black"/>
                </a:solidFill>
                <a:hlinkClick r:id="rId4"/>
              </a:rPr>
              <a:t>https://www.ltl.org.uk/resources/whos-been-framed/</a:t>
            </a:r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0987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B2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542929" y="2803733"/>
            <a:ext cx="178927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800" u="sng" dirty="0" smtClean="0">
                <a:solidFill>
                  <a:srgbClr val="000000"/>
                </a:solidFill>
              </a:rPr>
              <a:t>PSHE</a:t>
            </a:r>
            <a:endParaRPr lang="en-GB" sz="4800" dirty="0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90600" y="3962400"/>
            <a:ext cx="7620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smtClean="0">
                <a:solidFill>
                  <a:srgbClr val="0070C0"/>
                </a:solidFill>
              </a:rPr>
              <a:t>Talking to the people in our household is always a  good thing to do and helps us to understand some of the new things that are happening in our lives at the moment.</a:t>
            </a:r>
            <a:endParaRPr lang="en-GB" sz="2400" dirty="0">
              <a:solidFill>
                <a:srgbClr val="0070C0"/>
              </a:solidFill>
            </a:endParaRPr>
          </a:p>
        </p:txBody>
      </p:sp>
      <p:pic>
        <p:nvPicPr>
          <p:cNvPr id="1026" name="Picture 2" descr="St Joseph's Catholic Primary, Brighton - PSH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6553" y="102097"/>
            <a:ext cx="2422023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7397745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B2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71450" y="0"/>
            <a:ext cx="6870700" cy="1600200"/>
          </a:xfrm>
        </p:spPr>
        <p:txBody>
          <a:bodyPr/>
          <a:lstStyle/>
          <a:p>
            <a:r>
              <a:rPr lang="en-GB" sz="3200" dirty="0" smtClean="0"/>
              <a:t>Click on the link below: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9112" y="1752600"/>
            <a:ext cx="7886700" cy="4351338"/>
          </a:xfrm>
        </p:spPr>
        <p:txBody>
          <a:bodyPr/>
          <a:lstStyle/>
          <a:p>
            <a:r>
              <a:rPr lang="en-GB" dirty="0" smtClean="0">
                <a:hlinkClick r:id="rId2"/>
              </a:rPr>
              <a:t>While We Can't Hug - YouTube</a:t>
            </a:r>
            <a:endParaRPr lang="en-GB" dirty="0"/>
          </a:p>
        </p:txBody>
      </p:sp>
      <p:sp>
        <p:nvSpPr>
          <p:cNvPr id="4" name="AutoShape 2" descr="https://mail.lgflmail.org/owa/service.svc/s/GetFileAttachment?id=AAMkAGNlOTk5ZTBkLWI4MjAtNDNmYy1hNjM4LTMwYzc2MTFmNjU4ZgBGAAAAAABL5hIRdoKKRJmhclEV8SvgBwCBk%2FCLeV5STrcKLc6uLZ3cAADCSZ3iAADZGvVm2AXpSJYcA2bVz9fjAARBiJDfAAABEgAQAL8wMml61l9GjWkH0LAVFXw%3D&amp;X-OWA-CANARY=MlNASZ3zNU2cs1iyiQIaYdp84kpTAtgIO7JYB4umxR1_S0pLCfADpfYJBmCDwAMkJecfPJ0oMB8."/>
          <p:cNvSpPr>
            <a:spLocks noChangeAspect="1" noChangeArrowheads="1"/>
          </p:cNvSpPr>
          <p:nvPr/>
        </p:nvSpPr>
        <p:spPr bwMode="auto">
          <a:xfrm>
            <a:off x="63500" y="-136525"/>
            <a:ext cx="3200400" cy="904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667000"/>
            <a:ext cx="4810125" cy="134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4267200"/>
            <a:ext cx="4933950" cy="224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404937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B2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9372600" cy="1600200"/>
          </a:xfrm>
        </p:spPr>
        <p:txBody>
          <a:bodyPr/>
          <a:lstStyle/>
          <a:p>
            <a:pPr algn="l"/>
            <a:r>
              <a:rPr lang="en-GB" sz="3600" dirty="0" smtClean="0">
                <a:solidFill>
                  <a:srgbClr val="C13F52"/>
                </a:solidFill>
              </a:rPr>
              <a:t>Now think about these questions:</a:t>
            </a:r>
            <a:endParaRPr lang="en-GB" sz="3600" dirty="0">
              <a:solidFill>
                <a:srgbClr val="C13F5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66800" y="2133600"/>
            <a:ext cx="7086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Comic Sans MS" panose="030F0702030302020204" pitchFamily="66" charset="0"/>
              </a:rPr>
              <a:t>Why can’t we hug the hedgehog and tortoise hug?</a:t>
            </a:r>
          </a:p>
          <a:p>
            <a:endParaRPr lang="en-GB" sz="3200" dirty="0">
              <a:latin typeface="Comic Sans MS" panose="030F0702030302020204" pitchFamily="66" charset="0"/>
            </a:endParaRPr>
          </a:p>
          <a:p>
            <a:r>
              <a:rPr lang="en-GB" sz="3200" dirty="0" smtClean="0">
                <a:latin typeface="Comic Sans MS" panose="030F0702030302020204" pitchFamily="66" charset="0"/>
              </a:rPr>
              <a:t>Can you think of ways hedgehog and tortoise can play without hugging?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876800"/>
            <a:ext cx="4933950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1503751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ChangeArrowheads="1"/>
          </p:cNvSpPr>
          <p:nvPr/>
        </p:nvSpPr>
        <p:spPr bwMode="auto">
          <a:xfrm>
            <a:off x="381000" y="1052513"/>
            <a:ext cx="8208963" cy="2338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2000" b="1" u="sng" smtClean="0">
                <a:solidFill>
                  <a:srgbClr val="FF0000"/>
                </a:solidFill>
                <a:latin typeface="Comic Sans MS" pitchFamily="66" charset="0"/>
              </a:rPr>
              <a:t>Farnborough Dance Routine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b="1" smtClean="0">
                <a:solidFill>
                  <a:srgbClr val="00B0F0"/>
                </a:solidFill>
                <a:latin typeface="Comic Sans MS" pitchFamily="66" charset="0"/>
              </a:rPr>
              <a:t>Mrs Humphries has created our very own Farnborough Dance Routine!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altLang="en-US" b="1" smtClean="0">
              <a:solidFill>
                <a:srgbClr val="00B0F0"/>
              </a:solidFill>
              <a:latin typeface="Comic Sans MS" pitchFamily="66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b="1" smtClean="0">
                <a:solidFill>
                  <a:srgbClr val="00B0F0"/>
                </a:solidFill>
                <a:latin typeface="Comic Sans MS" pitchFamily="66" charset="0"/>
              </a:rPr>
              <a:t>It has five parts and every day this week we are going to start the day by being active and joining in.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altLang="en-US" b="1" smtClean="0">
              <a:solidFill>
                <a:srgbClr val="00B0F0"/>
              </a:solidFill>
              <a:latin typeface="Comic Sans MS" pitchFamily="66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b="1" smtClean="0">
                <a:solidFill>
                  <a:srgbClr val="00B0F0"/>
                </a:solidFill>
                <a:latin typeface="Comic Sans MS" pitchFamily="66" charset="0"/>
              </a:rPr>
              <a:t>Click on the link below: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mtClean="0">
                <a:solidFill>
                  <a:srgbClr val="00B0F0"/>
                </a:solidFill>
                <a:latin typeface="Comic Sans MS" pitchFamily="66" charset="0"/>
                <a:hlinkClick r:id="rId3"/>
              </a:rPr>
              <a:t>http://farnboroughprimary.co.uk/farnborough-dance</a:t>
            </a:r>
            <a:endParaRPr lang="en-GB" altLang="en-US" smtClean="0">
              <a:solidFill>
                <a:srgbClr val="00B0F0"/>
              </a:solidFill>
              <a:latin typeface="Comic Sans MS" pitchFamily="66" charset="0"/>
            </a:endParaRPr>
          </a:p>
        </p:txBody>
      </p:sp>
      <p:pic>
        <p:nvPicPr>
          <p:cNvPr id="2051" name="Picture 3" descr="Image result for active learning clip ar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9200" y="100013"/>
            <a:ext cx="1452563" cy="88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0719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>
                <a:latin typeface="Comic Sans MS" panose="030F0702030302020204" pitchFamily="66" charset="0"/>
              </a:rPr>
              <a:t/>
            </a:r>
            <a:br>
              <a:rPr lang="en-GB" dirty="0">
                <a:latin typeface="Comic Sans MS" panose="030F0702030302020204" pitchFamily="66" charset="0"/>
              </a:rPr>
            </a:br>
            <a:r>
              <a:rPr lang="en-GB" u="sng" dirty="0" smtClean="0">
                <a:latin typeface="Comic Sans MS" panose="030F0702030302020204" pitchFamily="66" charset="0"/>
              </a:rPr>
              <a:t>Reading online</a:t>
            </a:r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2971800"/>
            <a:ext cx="8001000" cy="2286000"/>
          </a:xfrm>
        </p:spPr>
        <p:txBody>
          <a:bodyPr>
            <a:norm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Please log on to Bug Club and read for at least 15 minutes</a:t>
            </a:r>
            <a:endParaRPr lang="en-GB" b="1" dirty="0" smtClean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endParaRPr lang="en-GB" dirty="0" smtClean="0">
              <a:latin typeface="Comic Sans MS" panose="030F0702030302020204" pitchFamily="66" charset="0"/>
            </a:endParaRPr>
          </a:p>
          <a:p>
            <a:r>
              <a:rPr lang="en-GB" dirty="0" smtClean="0">
                <a:latin typeface="Comic Sans MS" panose="030F0702030302020204" pitchFamily="66" charset="0"/>
              </a:rPr>
              <a:t>Make sure you answer your bug questions!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 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4" name="Picture 3" descr="Image result for reading clip art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3152" y="424747"/>
            <a:ext cx="1905000" cy="1533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6977" y="5020541"/>
            <a:ext cx="1657350" cy="1506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3128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 rot="10800000" flipV="1">
            <a:off x="1524000" y="3810000"/>
            <a:ext cx="7162800" cy="457200"/>
          </a:xfrm>
        </p:spPr>
        <p:txBody>
          <a:bodyPr/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>
                <a:latin typeface="Comic Sans MS" panose="030F0702030302020204" pitchFamily="66" charset="0"/>
              </a:rPr>
              <a:t/>
            </a:r>
            <a:br>
              <a:rPr lang="en-GB" dirty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>
                <a:latin typeface="Comic Sans MS" panose="030F0702030302020204" pitchFamily="66" charset="0"/>
              </a:rPr>
              <a:t/>
            </a:r>
            <a:br>
              <a:rPr lang="en-GB" dirty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>
                <a:latin typeface="Comic Sans MS" panose="030F0702030302020204" pitchFamily="66" charset="0"/>
              </a:rPr>
              <a:t/>
            </a:r>
            <a:br>
              <a:rPr lang="en-GB" dirty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>
                <a:latin typeface="Comic Sans MS" panose="030F0702030302020204" pitchFamily="66" charset="0"/>
              </a:rPr>
              <a:t/>
            </a:r>
            <a:br>
              <a:rPr lang="en-GB" dirty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>
                <a:latin typeface="Comic Sans MS" panose="030F0702030302020204" pitchFamily="66" charset="0"/>
              </a:rPr>
              <a:t/>
            </a:r>
            <a:br>
              <a:rPr lang="en-GB" dirty="0">
                <a:latin typeface="Comic Sans MS" panose="030F0702030302020204" pitchFamily="66" charset="0"/>
              </a:rPr>
            </a:br>
            <a:r>
              <a:rPr lang="en-GB" dirty="0">
                <a:latin typeface="Comic Sans MS" panose="030F0702030302020204" pitchFamily="66" charset="0"/>
              </a:rPr>
              <a:t/>
            </a:r>
            <a:br>
              <a:rPr lang="en-GB" dirty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>
                <a:latin typeface="Comic Sans MS" panose="030F0702030302020204" pitchFamily="66" charset="0"/>
              </a:rPr>
              <a:t/>
            </a:r>
            <a:br>
              <a:rPr lang="en-GB" dirty="0">
                <a:latin typeface="Comic Sans MS" panose="030F0702030302020204" pitchFamily="66" charset="0"/>
              </a:rPr>
            </a:br>
            <a:r>
              <a:rPr lang="en-GB" sz="3200" u="sng" dirty="0" smtClean="0">
                <a:latin typeface="Comic Sans MS" panose="030F0702030302020204" pitchFamily="66" charset="0"/>
              </a:rPr>
              <a:t/>
            </a:r>
            <a:br>
              <a:rPr lang="en-GB" sz="3200" u="sng" dirty="0" smtClean="0">
                <a:latin typeface="Comic Sans MS" panose="030F0702030302020204" pitchFamily="66" charset="0"/>
              </a:rPr>
            </a:br>
            <a:r>
              <a:rPr lang="en-GB" sz="3200" u="sng" dirty="0">
                <a:latin typeface="Comic Sans MS" panose="030F0702030302020204" pitchFamily="66" charset="0"/>
              </a:rPr>
              <a:t/>
            </a:r>
            <a:br>
              <a:rPr lang="en-GB" sz="3200" u="sng" dirty="0">
                <a:latin typeface="Comic Sans MS" panose="030F0702030302020204" pitchFamily="66" charset="0"/>
              </a:rPr>
            </a:br>
            <a:r>
              <a:rPr lang="en-GB" sz="3200" u="sng" dirty="0" smtClean="0">
                <a:latin typeface="Comic Sans MS" panose="030F0702030302020204" pitchFamily="66" charset="0"/>
              </a:rPr>
              <a:t/>
            </a:r>
            <a:br>
              <a:rPr lang="en-GB" sz="3200" u="sng" dirty="0" smtClean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>Enjoy, Unicorns!</a:t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sz="3200" dirty="0" smtClean="0">
                <a:latin typeface="Comic Sans MS" panose="030F0702030302020204" pitchFamily="66" charset="0"/>
              </a:rPr>
              <a:t/>
            </a:r>
            <a:br>
              <a:rPr lang="en-GB" sz="3200" dirty="0" smtClean="0">
                <a:latin typeface="Comic Sans MS" panose="030F0702030302020204" pitchFamily="66" charset="0"/>
              </a:rPr>
            </a:br>
            <a:endParaRPr lang="en-GB" sz="3200" dirty="0"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5760246" y="457200"/>
            <a:ext cx="4786312" cy="1655762"/>
          </a:xfrm>
        </p:spPr>
        <p:txBody>
          <a:bodyPr>
            <a:normAutofit/>
          </a:bodyPr>
          <a:lstStyle/>
          <a:p>
            <a:pPr algn="l"/>
            <a:endParaRPr lang="en-GB" sz="3600" u="sng" dirty="0" smtClean="0">
              <a:latin typeface="Comic Sans MS" panose="030F0702030302020204" pitchFamily="66" charset="0"/>
            </a:endParaRPr>
          </a:p>
          <a:p>
            <a:pPr algn="l"/>
            <a:endParaRPr lang="en-GB" sz="3600" u="sng" dirty="0" smtClean="0">
              <a:latin typeface="Comic Sans MS" panose="030F0702030302020204" pitchFamily="66" charset="0"/>
            </a:endParaRPr>
          </a:p>
          <a:p>
            <a:pPr algn="l"/>
            <a:endParaRPr lang="en-GB" sz="3600" u="sng" dirty="0">
              <a:latin typeface="Comic Sans MS" panose="030F0702030302020204" pitchFamily="66" charset="0"/>
            </a:endParaRPr>
          </a:p>
          <a:p>
            <a:pPr algn="l"/>
            <a:endParaRPr lang="en-GB" sz="3600" u="sng" dirty="0">
              <a:latin typeface="Comic Sans MS" panose="030F0702030302020204" pitchFamily="66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 rot="10800000" flipV="1">
            <a:off x="2751366" y="9033544"/>
            <a:ext cx="1087726" cy="202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571500" indent="-571500">
              <a:buFont typeface="Wingdings" panose="05000000000000000000" pitchFamily="2" charset="2"/>
              <a:buChar char="§"/>
            </a:pPr>
            <a:endParaRPr lang="en-GB" kern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608297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u="sng" dirty="0" smtClean="0">
                <a:latin typeface="Comic Sans MS" panose="030F0702030302020204" pitchFamily="66" charset="0"/>
              </a:rPr>
              <a:t/>
            </a:r>
            <a:br>
              <a:rPr lang="en-GB" u="sng" dirty="0" smtClean="0">
                <a:latin typeface="Comic Sans MS" panose="030F0702030302020204" pitchFamily="66" charset="0"/>
              </a:rPr>
            </a:br>
            <a:r>
              <a:rPr lang="en-GB" u="sng" dirty="0" smtClean="0">
                <a:latin typeface="Comic Sans MS" panose="030F0702030302020204" pitchFamily="66" charset="0"/>
              </a:rPr>
              <a:t/>
            </a:r>
            <a:br>
              <a:rPr lang="en-GB" u="sng" dirty="0" smtClean="0">
                <a:latin typeface="Comic Sans MS" panose="030F0702030302020204" pitchFamily="66" charset="0"/>
              </a:rPr>
            </a:br>
            <a:r>
              <a:rPr lang="en-GB" u="sng" dirty="0">
                <a:latin typeface="Comic Sans MS" panose="030F0702030302020204" pitchFamily="66" charset="0"/>
              </a:rPr>
              <a:t/>
            </a:r>
            <a:br>
              <a:rPr lang="en-GB" u="sng" dirty="0">
                <a:latin typeface="Comic Sans MS" panose="030F0702030302020204" pitchFamily="66" charset="0"/>
              </a:rPr>
            </a:br>
            <a:r>
              <a:rPr lang="en-GB" u="sng" dirty="0" smtClean="0">
                <a:latin typeface="Comic Sans MS" panose="030F0702030302020204" pitchFamily="66" charset="0"/>
              </a:rPr>
              <a:t>English</a:t>
            </a:r>
            <a:endParaRPr lang="en-GB" u="sng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0375" y="762014"/>
            <a:ext cx="8458200" cy="4881563"/>
          </a:xfrm>
        </p:spPr>
        <p:txBody>
          <a:bodyPr>
            <a:normAutofit/>
          </a:bodyPr>
          <a:lstStyle/>
          <a:p>
            <a:endParaRPr lang="en-GB" sz="2400" dirty="0" smtClean="0">
              <a:latin typeface="Comic Sans MS" panose="030F0702030302020204" pitchFamily="66" charset="0"/>
            </a:endParaRPr>
          </a:p>
          <a:p>
            <a:endParaRPr lang="en-GB" sz="2400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sz="2400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sz="2400" dirty="0">
              <a:latin typeface="Comic Sans MS" panose="030F0702030302020204" pitchFamily="66" charset="0"/>
            </a:endParaRPr>
          </a:p>
          <a:p>
            <a:r>
              <a:rPr lang="en-GB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The Gruffalo’s Child needs your help to become as fantastic at writing as all of you in Unicorns Class!</a:t>
            </a:r>
          </a:p>
          <a:p>
            <a:r>
              <a:rPr lang="en-GB" sz="24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Today we are going to finish writing our </a:t>
            </a:r>
            <a:r>
              <a:rPr lang="en-GB" sz="2400" dirty="0">
                <a:solidFill>
                  <a:srgbClr val="7030A0"/>
                </a:solidFill>
                <a:latin typeface="Comic Sans MS" panose="030F0702030302020204" pitchFamily="66" charset="0"/>
              </a:rPr>
              <a:t>own version of ‘The Gruffalo’.</a:t>
            </a:r>
            <a:endParaRPr lang="en-GB" sz="2600" dirty="0" smtClean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sz="2600" dirty="0" smtClean="0">
              <a:latin typeface="Comic Sans MS" panose="030F0702030302020204" pitchFamily="66" charset="0"/>
            </a:endParaRPr>
          </a:p>
          <a:p>
            <a:endParaRPr lang="en-GB" sz="2600" dirty="0">
              <a:latin typeface="Comic Sans MS" panose="030F0702030302020204" pitchFamily="66" charset="0"/>
            </a:endParaRPr>
          </a:p>
        </p:txBody>
      </p:sp>
      <p:pic>
        <p:nvPicPr>
          <p:cNvPr id="4" name="Picture 3" descr="See the source image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2657"/>
            <a:ext cx="1752600" cy="12192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AutoShape 2" descr="The Magic Box Box Art - Lessons - Tes Teac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1" y="4343400"/>
            <a:ext cx="2327564" cy="2327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136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u="sng" dirty="0">
                <a:latin typeface="Comic Sans MS" panose="030F0702030302020204" pitchFamily="66" charset="0"/>
              </a:rPr>
              <a:t/>
            </a:r>
            <a:br>
              <a:rPr lang="en-GB" u="sng" dirty="0">
                <a:latin typeface="Comic Sans MS" panose="030F0702030302020204" pitchFamily="66" charset="0"/>
              </a:rPr>
            </a:br>
            <a:endParaRPr lang="en-GB" u="sng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7975" y="194974"/>
            <a:ext cx="8458200" cy="64344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>
                <a:latin typeface="Comic Sans MS" panose="030F0702030302020204" pitchFamily="66" charset="0"/>
              </a:rPr>
              <a:t>•</a:t>
            </a:r>
            <a:r>
              <a:rPr lang="en-GB" sz="2400" dirty="0">
                <a:solidFill>
                  <a:srgbClr val="800080"/>
                </a:solidFill>
                <a:latin typeface="Comic Sans MS" panose="030F0702030302020204" pitchFamily="66" charset="0"/>
              </a:rPr>
              <a:t>First, watch </a:t>
            </a:r>
            <a:r>
              <a:rPr lang="en-GB" sz="2400" dirty="0" smtClean="0">
                <a:solidFill>
                  <a:srgbClr val="800080"/>
                </a:solidFill>
                <a:latin typeface="Comic Sans MS" panose="030F0702030302020204" pitchFamily="66" charset="0"/>
              </a:rPr>
              <a:t>Julia Donaldson talking about how she wrote the book.</a:t>
            </a:r>
          </a:p>
          <a:p>
            <a:r>
              <a:rPr lang="en-GB" sz="2400" dirty="0" smtClean="0">
                <a:solidFill>
                  <a:srgbClr val="800080"/>
                </a:solidFill>
                <a:latin typeface="Comic Sans MS" panose="030F0702030302020204" pitchFamily="66" charset="0"/>
              </a:rPr>
              <a:t>Click on this link:</a:t>
            </a:r>
          </a:p>
          <a:p>
            <a:pPr marL="0" indent="0">
              <a:buNone/>
            </a:pPr>
            <a:r>
              <a:rPr lang="en-GB" sz="2400" dirty="0">
                <a:hlinkClick r:id="rId2"/>
              </a:rPr>
              <a:t>https://www.youtube.com/watch?v=845w3sfbYv4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sp>
        <p:nvSpPr>
          <p:cNvPr id="5" name="AutoShape 2" descr="The Magic Box Box Art - Lessons - Tes Teac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2438400"/>
            <a:ext cx="5143500" cy="370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7484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u="sng" dirty="0">
                <a:latin typeface="Comic Sans MS" panose="030F0702030302020204" pitchFamily="66" charset="0"/>
              </a:rPr>
              <a:t/>
            </a:r>
            <a:br>
              <a:rPr lang="en-GB" u="sng" dirty="0">
                <a:latin typeface="Comic Sans MS" panose="030F0702030302020204" pitchFamily="66" charset="0"/>
              </a:rPr>
            </a:br>
            <a:endParaRPr lang="en-GB" u="sng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7975" y="194974"/>
            <a:ext cx="8458200" cy="6434426"/>
          </a:xfrm>
        </p:spPr>
        <p:txBody>
          <a:bodyPr>
            <a:normAutofit/>
          </a:bodyPr>
          <a:lstStyle/>
          <a:p>
            <a:endParaRPr lang="en-GB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sz="24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sz="2400" dirty="0" smtClean="0">
                <a:latin typeface="Arial"/>
              </a:rPr>
              <a:t>•</a:t>
            </a:r>
            <a:r>
              <a:rPr lang="en-GB" sz="3200" dirty="0" smtClean="0">
                <a:solidFill>
                  <a:srgbClr val="FF0000"/>
                </a:solidFill>
                <a:latin typeface="Comic Sans MS"/>
              </a:rPr>
              <a:t>Now look back at your story map from last week to remind yourself of what is going to happen in your story…</a:t>
            </a:r>
            <a:endParaRPr lang="en-GB" sz="3200" dirty="0"/>
          </a:p>
          <a:p>
            <a:pPr marL="0" indent="0">
              <a:buNone/>
            </a:pPr>
            <a:endParaRPr lang="en-GB" sz="3200" dirty="0"/>
          </a:p>
          <a:p>
            <a:pPr marL="0" indent="0">
              <a:buNone/>
            </a:pPr>
            <a:r>
              <a:rPr lang="en-GB" sz="3200" dirty="0" smtClean="0">
                <a:latin typeface="Arial"/>
              </a:rPr>
              <a:t>•</a:t>
            </a:r>
            <a:r>
              <a:rPr lang="en-GB" sz="3200" dirty="0" smtClean="0">
                <a:solidFill>
                  <a:srgbClr val="7030A0"/>
                </a:solidFill>
                <a:latin typeface="Comic Sans MS"/>
              </a:rPr>
              <a:t>Today you are going to write about the mouse meeting your </a:t>
            </a:r>
            <a:r>
              <a:rPr lang="en-GB" sz="3200" dirty="0" smtClean="0">
                <a:solidFill>
                  <a:srgbClr val="7030A0"/>
                </a:solidFill>
                <a:latin typeface="Comic Sans MS"/>
              </a:rPr>
              <a:t>second character</a:t>
            </a:r>
            <a:r>
              <a:rPr lang="en-GB" sz="3200" dirty="0" smtClean="0">
                <a:solidFill>
                  <a:srgbClr val="7030A0"/>
                </a:solidFill>
                <a:latin typeface="Comic Sans MS"/>
              </a:rPr>
              <a:t>.</a:t>
            </a:r>
            <a:endParaRPr lang="en-GB" sz="3200" dirty="0" smtClean="0">
              <a:latin typeface="Comic Sans MS" panose="030F0702030302020204" pitchFamily="66" charset="0"/>
            </a:endParaRPr>
          </a:p>
          <a:p>
            <a:endParaRPr lang="en-GB" sz="32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GB" sz="3200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sz="2600" dirty="0">
              <a:latin typeface="Comic Sans MS" panose="030F0702030302020204" pitchFamily="66" charset="0"/>
            </a:endParaRPr>
          </a:p>
        </p:txBody>
      </p:sp>
      <p:sp>
        <p:nvSpPr>
          <p:cNvPr id="5" name="AutoShape 2" descr="The Magic Box Box Art - Lessons - Tes Teac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6247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u="sng" dirty="0">
                <a:latin typeface="Comic Sans MS" panose="030F0702030302020204" pitchFamily="66" charset="0"/>
              </a:rPr>
              <a:t/>
            </a:r>
            <a:br>
              <a:rPr lang="en-GB" u="sng" dirty="0">
                <a:latin typeface="Comic Sans MS" panose="030F0702030302020204" pitchFamily="66" charset="0"/>
              </a:rPr>
            </a:br>
            <a:endParaRPr lang="en-GB" u="sng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7975" y="194974"/>
            <a:ext cx="8458200" cy="6434426"/>
          </a:xfrm>
        </p:spPr>
        <p:txBody>
          <a:bodyPr>
            <a:normAutofit/>
          </a:bodyPr>
          <a:lstStyle/>
          <a:p>
            <a:endParaRPr lang="en-GB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sz="2400" dirty="0">
              <a:latin typeface="Comic Sans MS" panose="030F0702030302020204" pitchFamily="66" charset="0"/>
            </a:endParaRP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GB" sz="2400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sz="2600" dirty="0">
              <a:latin typeface="Comic Sans MS" panose="030F0702030302020204" pitchFamily="66" charset="0"/>
            </a:endParaRPr>
          </a:p>
        </p:txBody>
      </p:sp>
      <p:sp>
        <p:nvSpPr>
          <p:cNvPr id="5" name="AutoShape 2" descr="The Magic Box Box Art - Lessons - Tes Teac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13797" y="5105400"/>
            <a:ext cx="7696200" cy="18825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So, you will use the first sentence and then write about the first character that the mouse meets and the </a:t>
            </a:r>
            <a:r>
              <a:rPr lang="en-GB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type of house that your animal is inviting the </a:t>
            </a:r>
            <a:r>
              <a:rPr lang="en-GB" sz="24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mouse to</a:t>
            </a:r>
            <a:r>
              <a:rPr lang="en-GB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.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endParaRPr lang="en-GB" sz="24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pic>
        <p:nvPicPr>
          <p:cNvPr id="6" name="Picture 2" descr="On went the mouse&#10;through the deep dark wood. &#10;An owl saw the mouse&#10;and the mouse looked ‘good. &#10;“Where are you going to,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684" y="160338"/>
            <a:ext cx="8458462" cy="4757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8584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u="sng" dirty="0">
                <a:latin typeface="Comic Sans MS" panose="030F0702030302020204" pitchFamily="66" charset="0"/>
              </a:rPr>
              <a:t/>
            </a:r>
            <a:br>
              <a:rPr lang="en-GB" u="sng" dirty="0">
                <a:latin typeface="Comic Sans MS" panose="030F0702030302020204" pitchFamily="66" charset="0"/>
              </a:rPr>
            </a:br>
            <a:endParaRPr lang="en-GB" u="sng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7975" y="194974"/>
            <a:ext cx="8458200" cy="6434426"/>
          </a:xfrm>
        </p:spPr>
        <p:txBody>
          <a:bodyPr>
            <a:normAutofit/>
          </a:bodyPr>
          <a:lstStyle/>
          <a:p>
            <a:endParaRPr lang="en-GB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sz="2400" dirty="0">
              <a:solidFill>
                <a:srgbClr val="FF0000"/>
              </a:solidFill>
              <a:latin typeface="Comic Sans MS"/>
            </a:endParaRPr>
          </a:p>
          <a:p>
            <a:pPr marL="0" indent="0">
              <a:buNone/>
            </a:pPr>
            <a:endParaRPr lang="en-GB" sz="2400" dirty="0">
              <a:latin typeface="Comic Sans MS" panose="030F0702030302020204" pitchFamily="66" charset="0"/>
            </a:endParaRP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GB" sz="2400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sz="2600" dirty="0">
              <a:latin typeface="Comic Sans MS" panose="030F0702030302020204" pitchFamily="66" charset="0"/>
            </a:endParaRPr>
          </a:p>
        </p:txBody>
      </p:sp>
      <p:sp>
        <p:nvSpPr>
          <p:cNvPr id="5" name="AutoShape 2" descr="The Magic Box Box Art - Lessons - Tes Teac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9600" y="5351047"/>
            <a:ext cx="7973002" cy="24714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You will add a description of the Gruffalo and end with the Gruffalo’s favourite food (Your character!)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Finally you will write about your character racing away!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GB" sz="2400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endParaRPr lang="en-GB" sz="24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pic>
        <p:nvPicPr>
          <p:cNvPr id="16386" name="Picture 2" descr=", - “Owl ice cream?  Toowhit toowhoo! &#10;&#10;A Goodbye,  little mouse, ” and away Owl ﬂew. &#10;G&#10;&#10;4  ‘ .  __ ~, ,r. &#10; _ ex),  &gt;&#10;&#10;“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855" y="381000"/>
            <a:ext cx="8201602" cy="4613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6670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Carnival of the Animals</a:t>
            </a:r>
            <a:br>
              <a:rPr lang="en-GB" dirty="0" smtClean="0">
                <a:solidFill>
                  <a:schemeClr val="bg1"/>
                </a:solidFill>
              </a:rPr>
            </a:br>
            <a:r>
              <a:rPr lang="en-GB" sz="2700" i="1" dirty="0" smtClean="0">
                <a:solidFill>
                  <a:schemeClr val="bg1"/>
                </a:solidFill>
              </a:rPr>
              <a:t>An </a:t>
            </a:r>
            <a:r>
              <a:rPr lang="en-GB" sz="2700" i="1" dirty="0">
                <a:solidFill>
                  <a:schemeClr val="bg1"/>
                </a:solidFill>
              </a:rPr>
              <a:t>A</a:t>
            </a:r>
            <a:r>
              <a:rPr lang="en-GB" sz="2700" i="1" dirty="0" smtClean="0">
                <a:solidFill>
                  <a:schemeClr val="bg1"/>
                </a:solidFill>
              </a:rPr>
              <a:t>rt festival</a:t>
            </a:r>
            <a:r>
              <a:rPr lang="en-GB" sz="2700" i="1" dirty="0" smtClean="0"/>
              <a:t>  </a:t>
            </a:r>
            <a:endParaRPr lang="en-GB" sz="2700" i="1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600200"/>
            <a:ext cx="4186808" cy="478112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GB" sz="22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GB" sz="22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GB" sz="2400" dirty="0" smtClean="0">
                <a:solidFill>
                  <a:schemeClr val="bg1"/>
                </a:solidFill>
              </a:rPr>
              <a:t>For the next few weeks we are going to run a series of art lessons based around animals.</a:t>
            </a:r>
          </a:p>
          <a:p>
            <a:pPr marL="0" indent="0">
              <a:buNone/>
            </a:pPr>
            <a:r>
              <a:rPr lang="en-GB" sz="2400" dirty="0" smtClean="0">
                <a:solidFill>
                  <a:schemeClr val="bg1"/>
                </a:solidFill>
              </a:rPr>
              <a:t> So whether you are working at home or in school you can create some great pictures. We would like to fill the Farnborough Art Gallery  with your work to create a “Carnival of the Animals.” </a:t>
            </a:r>
          </a:p>
          <a:p>
            <a:pPr marL="0" indent="0">
              <a:buNone/>
            </a:pPr>
            <a:r>
              <a:rPr lang="en-GB" sz="2400" dirty="0" smtClean="0">
                <a:solidFill>
                  <a:schemeClr val="bg1"/>
                </a:solidFill>
              </a:rPr>
              <a:t>If you are home learning,  you can scan your work and send it in to your teacher</a:t>
            </a:r>
            <a:r>
              <a:rPr lang="en-GB" sz="2200" dirty="0" smtClean="0">
                <a:solidFill>
                  <a:schemeClr val="bg1"/>
                </a:solidFill>
              </a:rPr>
              <a:t>. </a:t>
            </a:r>
          </a:p>
        </p:txBody>
      </p:sp>
      <p:sp>
        <p:nvSpPr>
          <p:cNvPr id="2" name="Oval 1"/>
          <p:cNvSpPr/>
          <p:nvPr/>
        </p:nvSpPr>
        <p:spPr>
          <a:xfrm>
            <a:off x="4644008" y="1556792"/>
            <a:ext cx="3168352" cy="2808312"/>
          </a:xfrm>
          <a:prstGeom prst="ellipse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60032" y="2348880"/>
            <a:ext cx="2808312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Good </a:t>
            </a:r>
            <a:r>
              <a:rPr kumimoji="0" lang="en-GB" sz="1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luck, have fun and  </a:t>
            </a:r>
            <a:r>
              <a:rPr kumimoji="0" lang="en-GB" sz="1800" b="1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we want you to be </a:t>
            </a:r>
            <a:r>
              <a:rPr kumimoji="0" lang="en-GB" sz="1800" b="1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creative, so if you </a:t>
            </a:r>
            <a:r>
              <a:rPr kumimoji="0" lang="en-GB" sz="1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have your own ideas </a:t>
            </a:r>
            <a:r>
              <a:rPr kumimoji="0" lang="en-GB" sz="1800" b="1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we would love to see your artwork</a:t>
            </a:r>
            <a:r>
              <a:rPr kumimoji="0" lang="en-GB" sz="2200" b="1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! </a:t>
            </a:r>
            <a:endParaRPr kumimoji="0" lang="en-GB" sz="22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77" y="0"/>
            <a:ext cx="2152650" cy="2124075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7339" y="4689328"/>
            <a:ext cx="2544031" cy="1908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9" y="4339925"/>
            <a:ext cx="1917784" cy="2481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 descr="See the source imag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9037" y="108988"/>
            <a:ext cx="1748288" cy="848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7225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>
                <a:solidFill>
                  <a:schemeClr val="bg1"/>
                </a:solidFill>
              </a:rPr>
              <a:t>Laurel Burch Cat Drawing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en-GB" sz="2400" dirty="0" smtClean="0">
                <a:solidFill>
                  <a:schemeClr val="bg1"/>
                </a:solidFill>
              </a:rPr>
              <a:t>Try this  </a:t>
            </a:r>
            <a:r>
              <a:rPr lang="en-GB" sz="2400" dirty="0">
                <a:solidFill>
                  <a:schemeClr val="bg1"/>
                </a:solidFill>
              </a:rPr>
              <a:t>step by step </a:t>
            </a:r>
            <a:r>
              <a:rPr lang="en-GB" sz="2400" dirty="0" smtClean="0">
                <a:solidFill>
                  <a:schemeClr val="bg1"/>
                </a:solidFill>
              </a:rPr>
              <a:t>lesson to draw a cat in the </a:t>
            </a:r>
            <a:r>
              <a:rPr lang="en-GB" sz="2400" dirty="0">
                <a:solidFill>
                  <a:schemeClr val="bg1"/>
                </a:solidFill>
              </a:rPr>
              <a:t>style of </a:t>
            </a:r>
            <a:r>
              <a:rPr lang="en-GB" sz="2400" dirty="0" smtClean="0">
                <a:solidFill>
                  <a:schemeClr val="bg1"/>
                </a:solidFill>
              </a:rPr>
              <a:t>the  </a:t>
            </a:r>
            <a:r>
              <a:rPr lang="en-GB" sz="2400" dirty="0">
                <a:solidFill>
                  <a:schemeClr val="bg1"/>
                </a:solidFill>
              </a:rPr>
              <a:t>artist </a:t>
            </a:r>
            <a:r>
              <a:rPr lang="en-GB" sz="2400" dirty="0" smtClean="0">
                <a:solidFill>
                  <a:schemeClr val="bg1"/>
                </a:solidFill>
              </a:rPr>
              <a:t>Laurel </a:t>
            </a:r>
            <a:r>
              <a:rPr lang="en-GB" sz="2400" dirty="0">
                <a:solidFill>
                  <a:schemeClr val="bg1"/>
                </a:solidFill>
              </a:rPr>
              <a:t>Burch.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9115" y="273050"/>
            <a:ext cx="4523620" cy="585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4106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hildrens drawings on blue design template">
  <a:themeElements>
    <a:clrScheme name="Childrens drawings on blue design template 1">
      <a:dk1>
        <a:srgbClr val="000066"/>
      </a:dk1>
      <a:lt1>
        <a:srgbClr val="FFFFFF"/>
      </a:lt1>
      <a:dk2>
        <a:srgbClr val="4A8AC4"/>
      </a:dk2>
      <a:lt2>
        <a:srgbClr val="F7CC17"/>
      </a:lt2>
      <a:accent1>
        <a:srgbClr val="CDCD1F"/>
      </a:accent1>
      <a:accent2>
        <a:srgbClr val="368D2D"/>
      </a:accent2>
      <a:accent3>
        <a:srgbClr val="B1C4DE"/>
      </a:accent3>
      <a:accent4>
        <a:srgbClr val="DADADA"/>
      </a:accent4>
      <a:accent5>
        <a:srgbClr val="E3E3AB"/>
      </a:accent5>
      <a:accent6>
        <a:srgbClr val="307F28"/>
      </a:accent6>
      <a:hlink>
        <a:srgbClr val="0066FF"/>
      </a:hlink>
      <a:folHlink>
        <a:srgbClr val="FF9900"/>
      </a:folHlink>
    </a:clrScheme>
    <a:fontScheme name="Childrens drawings on blue design template">
      <a:majorFont>
        <a:latin typeface="Arial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Rounded MT Bold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Rounded MT Bold" pitchFamily="34" charset="0"/>
          </a:defRPr>
        </a:defPPr>
      </a:lstStyle>
    </a:lnDef>
  </a:objectDefaults>
  <a:extraClrSchemeLst>
    <a:extraClrScheme>
      <a:clrScheme name="Childrens drawings on blue design template 1">
        <a:dk1>
          <a:srgbClr val="000066"/>
        </a:dk1>
        <a:lt1>
          <a:srgbClr val="FFFFFF"/>
        </a:lt1>
        <a:dk2>
          <a:srgbClr val="4A8AC4"/>
        </a:dk2>
        <a:lt2>
          <a:srgbClr val="F7CC17"/>
        </a:lt2>
        <a:accent1>
          <a:srgbClr val="CDCD1F"/>
        </a:accent1>
        <a:accent2>
          <a:srgbClr val="368D2D"/>
        </a:accent2>
        <a:accent3>
          <a:srgbClr val="B1C4DE"/>
        </a:accent3>
        <a:accent4>
          <a:srgbClr val="DADADA"/>
        </a:accent4>
        <a:accent5>
          <a:srgbClr val="E3E3AB"/>
        </a:accent5>
        <a:accent6>
          <a:srgbClr val="307F28"/>
        </a:accent6>
        <a:hlink>
          <a:srgbClr val="0066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Theme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Elementary_classroom_rules_presentation">
  <a:themeElements>
    <a:clrScheme name="Class Rules for Third Grade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Class Rules for Third Grade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Class Rules for Third Grade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 Rules for Third Grade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 Rules for Third Grade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 Rules for Third Grade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 Rules for Third Grade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 Rules for Third Grade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 Rules for Third Grade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 Rules for Third Grade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Elementary_classroom_rules_presentation">
  <a:themeElements>
    <a:clrScheme name="Class Rules for Third Grade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Class Rules for Third Grade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Class Rules for Third Grade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 Rules for Third Grade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 Rules for Third Grade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 Rules for Third Grade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 Rules for Third Grade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 Rules for Third Grade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 Rules for Third Grade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 Rules for Third Grade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4_Office Theme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8349</TotalTime>
  <Words>589</Words>
  <Application>Microsoft Office PowerPoint</Application>
  <PresentationFormat>On-screen Show (4:3)</PresentationFormat>
  <Paragraphs>77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8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Childrens drawings on blue design template</vt:lpstr>
      <vt:lpstr>1_Office Theme</vt:lpstr>
      <vt:lpstr>Elementary_classroom_rules_presentation</vt:lpstr>
      <vt:lpstr>2_Elementary_classroom_rules_presentation</vt:lpstr>
      <vt:lpstr>Office Theme</vt:lpstr>
      <vt:lpstr>3_Office Theme</vt:lpstr>
      <vt:lpstr>Diseño predeterminado</vt:lpstr>
      <vt:lpstr>4_Office Theme</vt:lpstr>
      <vt:lpstr>Good morning Unicorns!</vt:lpstr>
      <vt:lpstr>PowerPoint Presentation</vt:lpstr>
      <vt:lpstr>   English</vt:lpstr>
      <vt:lpstr> </vt:lpstr>
      <vt:lpstr> </vt:lpstr>
      <vt:lpstr> </vt:lpstr>
      <vt:lpstr> </vt:lpstr>
      <vt:lpstr>Carnival of the Animals An Art festival  </vt:lpstr>
      <vt:lpstr>Laurel Burch Cat Drawing</vt:lpstr>
      <vt:lpstr>PowerPoint Presentation</vt:lpstr>
      <vt:lpstr>PowerPoint Presentation</vt:lpstr>
      <vt:lpstr>PowerPoint Presentation</vt:lpstr>
      <vt:lpstr>Remember to create your own pattern and use whatever you have to colour your cat.  It’s your cat!</vt:lpstr>
      <vt:lpstr>PowerPoint Presentation</vt:lpstr>
      <vt:lpstr>PowerPoint Presentation</vt:lpstr>
      <vt:lpstr>PowerPoint Presentation</vt:lpstr>
      <vt:lpstr>PowerPoint Presentation</vt:lpstr>
      <vt:lpstr>Click on the link below:</vt:lpstr>
      <vt:lpstr>Now think about these questions:</vt:lpstr>
      <vt:lpstr>        Reading online </vt:lpstr>
      <vt:lpstr>                  Enjoy, Unicorns!  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Good morning Unicorns!</dc:title>
  <dc:creator>user</dc:creator>
  <cp:lastModifiedBy>user</cp:lastModifiedBy>
  <cp:revision>154</cp:revision>
  <dcterms:created xsi:type="dcterms:W3CDTF">2020-03-17T20:05:19Z</dcterms:created>
  <dcterms:modified xsi:type="dcterms:W3CDTF">2020-06-07T11:43:39Z</dcterms:modified>
</cp:coreProperties>
</file>