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3" r:id="rId5"/>
    <p:sldId id="258" r:id="rId6"/>
    <p:sldId id="260" r:id="rId7"/>
    <p:sldId id="261" r:id="rId8"/>
    <p:sldId id="262"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81" d="100"/>
          <a:sy n="81" d="100"/>
        </p:scale>
        <p:origin x="-13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8BC98F-1DCA-40E7-8A73-024FD53C0B1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84570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BC98F-1DCA-40E7-8A73-024FD53C0B1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122799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BC98F-1DCA-40E7-8A73-024FD53C0B1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108989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BC98F-1DCA-40E7-8A73-024FD53C0B1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33294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8BC98F-1DCA-40E7-8A73-024FD53C0B1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194275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8BC98F-1DCA-40E7-8A73-024FD53C0B13}"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70862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8BC98F-1DCA-40E7-8A73-024FD53C0B13}"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137753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8BC98F-1DCA-40E7-8A73-024FD53C0B13}"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386585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BC98F-1DCA-40E7-8A73-024FD53C0B13}"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159450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8BC98F-1DCA-40E7-8A73-024FD53C0B13}"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179746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8BC98F-1DCA-40E7-8A73-024FD53C0B13}"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BD00-4E91-4851-A4CD-1513DCE15C41}" type="slidenum">
              <a:rPr lang="en-GB" smtClean="0"/>
              <a:t>‹#›</a:t>
            </a:fld>
            <a:endParaRPr lang="en-GB"/>
          </a:p>
        </p:txBody>
      </p:sp>
    </p:spTree>
    <p:extLst>
      <p:ext uri="{BB962C8B-B14F-4D97-AF65-F5344CB8AC3E}">
        <p14:creationId xmlns:p14="http://schemas.microsoft.com/office/powerpoint/2010/main" val="36651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BC98F-1DCA-40E7-8A73-024FD53C0B13}" type="datetimeFigureOut">
              <a:rPr lang="en-GB" smtClean="0"/>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BD00-4E91-4851-A4CD-1513DCE15C41}" type="slidenum">
              <a:rPr lang="en-GB" smtClean="0"/>
              <a:t>‹#›</a:t>
            </a:fld>
            <a:endParaRPr lang="en-GB"/>
          </a:p>
        </p:txBody>
      </p:sp>
    </p:spTree>
    <p:extLst>
      <p:ext uri="{BB962C8B-B14F-4D97-AF65-F5344CB8AC3E}">
        <p14:creationId xmlns:p14="http://schemas.microsoft.com/office/powerpoint/2010/main" val="2960638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tl.org.uk/resources/plantnames-and-label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tl.org.uk/resources/greenhigh-fiv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tl.org.uk/resources/fairy-gard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tl.org.uk/resources/boredom-busting-board-gam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tl.org.uk/resources/bridging-the-ga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tl.org.uk/resources/recycl%20ed-plan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Early Years/KS1</a:t>
            </a:r>
            <a:endParaRPr lang="en-GB" b="1" dirty="0"/>
          </a:p>
        </p:txBody>
      </p:sp>
    </p:spTree>
    <p:extLst>
      <p:ext uri="{BB962C8B-B14F-4D97-AF65-F5344CB8AC3E}">
        <p14:creationId xmlns:p14="http://schemas.microsoft.com/office/powerpoint/2010/main" val="251990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0"/>
            <a:ext cx="12192000" cy="6858000"/>
          </a:xfrm>
          <a:prstGeom prst="rect">
            <a:avLst/>
          </a:prstGeom>
        </p:spPr>
      </p:pic>
      <p:sp>
        <p:nvSpPr>
          <p:cNvPr id="7" name="TextBox 6"/>
          <p:cNvSpPr txBox="1"/>
          <p:nvPr/>
        </p:nvSpPr>
        <p:spPr>
          <a:xfrm>
            <a:off x="3846786" y="1072055"/>
            <a:ext cx="41936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9" name="TextBox 8"/>
          <p:cNvSpPr txBox="1"/>
          <p:nvPr/>
        </p:nvSpPr>
        <p:spPr>
          <a:xfrm>
            <a:off x="1499448" y="4611433"/>
            <a:ext cx="2802814" cy="646331"/>
          </a:xfrm>
          <a:prstGeom prst="rect">
            <a:avLst/>
          </a:prstGeom>
          <a:noFill/>
        </p:spPr>
        <p:txBody>
          <a:bodyPr wrap="square" rtlCol="0">
            <a:spAutoFit/>
          </a:bodyPr>
          <a:lstStyle/>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6330462" y="1740766"/>
            <a:ext cx="4009292" cy="3693319"/>
          </a:xfrm>
          <a:prstGeom prst="rect">
            <a:avLst/>
          </a:prstGeom>
        </p:spPr>
        <p:txBody>
          <a:bodyPr wrap="square">
            <a:spAutoFit/>
          </a:bodyPr>
          <a:lstStyle/>
          <a:p>
            <a:r>
              <a:rPr lang="en-GB" b="1" dirty="0">
                <a:solidFill>
                  <a:srgbClr val="00B0F0"/>
                </a:solidFill>
              </a:rPr>
              <a:t>Name That Plant </a:t>
            </a:r>
            <a:endParaRPr lang="en-GB" b="1" dirty="0" smtClean="0">
              <a:solidFill>
                <a:srgbClr val="00B0F0"/>
              </a:solidFill>
            </a:endParaRPr>
          </a:p>
          <a:p>
            <a:endParaRPr lang="en-GB" b="1" dirty="0">
              <a:solidFill>
                <a:srgbClr val="00B0F0"/>
              </a:solidFill>
            </a:endParaRPr>
          </a:p>
          <a:p>
            <a:r>
              <a:rPr lang="en-GB" b="1" dirty="0" smtClean="0">
                <a:solidFill>
                  <a:srgbClr val="00B0F0"/>
                </a:solidFill>
              </a:rPr>
              <a:t>Look </a:t>
            </a:r>
            <a:r>
              <a:rPr lang="en-GB" b="1" dirty="0">
                <a:solidFill>
                  <a:srgbClr val="00B0F0"/>
                </a:solidFill>
              </a:rPr>
              <a:t>at the plants around you, give them new descriptive names. Consider the names and the folklore around plants in the Harry Potter series, have some fun inventing your own. Make your own recycled labels for the plants. </a:t>
            </a:r>
            <a:endParaRPr lang="en-GB" b="1" dirty="0" smtClean="0">
              <a:solidFill>
                <a:srgbClr val="00B0F0"/>
              </a:solidFill>
            </a:endParaRPr>
          </a:p>
          <a:p>
            <a:endParaRPr lang="en-GB" dirty="0">
              <a:hlinkClick r:id="rId3"/>
            </a:endParaRPr>
          </a:p>
          <a:p>
            <a:endParaRPr lang="en-GB" dirty="0" smtClean="0">
              <a:hlinkClick r:id="rId3"/>
            </a:endParaRPr>
          </a:p>
          <a:p>
            <a:r>
              <a:rPr lang="en-GB" dirty="0" smtClean="0">
                <a:hlinkClick r:id="rId3"/>
              </a:rPr>
              <a:t>https</a:t>
            </a:r>
            <a:r>
              <a:rPr lang="en-GB" dirty="0">
                <a:hlinkClick r:id="rId3"/>
              </a:rPr>
              <a:t>://www.ltl.org.uk/resources/plantnames-and-labels</a:t>
            </a:r>
            <a:r>
              <a:rPr lang="en-GB" dirty="0" smtClean="0">
                <a:hlinkClick r:id="rId3"/>
              </a:rPr>
              <a:t>/</a:t>
            </a:r>
            <a:endParaRPr lang="en-GB" dirty="0" smtClean="0"/>
          </a:p>
          <a:p>
            <a:endParaRPr lang="en-GB"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62"/>
          <a:stretch/>
        </p:blipFill>
        <p:spPr bwMode="auto">
          <a:xfrm>
            <a:off x="1499448" y="1840523"/>
            <a:ext cx="4444152" cy="244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17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0"/>
            <a:ext cx="12192000" cy="6858000"/>
          </a:xfrm>
          <a:prstGeom prst="rect">
            <a:avLst/>
          </a:prstGeom>
        </p:spPr>
      </p:pic>
      <p:sp>
        <p:nvSpPr>
          <p:cNvPr id="7" name="TextBox 6"/>
          <p:cNvSpPr txBox="1"/>
          <p:nvPr/>
        </p:nvSpPr>
        <p:spPr>
          <a:xfrm>
            <a:off x="3846786" y="1072055"/>
            <a:ext cx="41936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4941059" y="4426767"/>
            <a:ext cx="184731" cy="369332"/>
          </a:xfrm>
          <a:prstGeom prst="rect">
            <a:avLst/>
          </a:prstGeom>
        </p:spPr>
        <p:txBody>
          <a:bodyPr wrap="none">
            <a:spAutoFit/>
          </a:bodyPr>
          <a:lstStyle/>
          <a:p>
            <a:endParaRPr lang="en-GB" dirty="0"/>
          </a:p>
        </p:txBody>
      </p:sp>
      <p:sp>
        <p:nvSpPr>
          <p:cNvPr id="9" name="TextBox 8"/>
          <p:cNvSpPr txBox="1"/>
          <p:nvPr/>
        </p:nvSpPr>
        <p:spPr>
          <a:xfrm>
            <a:off x="1499448" y="4611433"/>
            <a:ext cx="2802814" cy="646331"/>
          </a:xfrm>
          <a:prstGeom prst="rect">
            <a:avLst/>
          </a:prstGeom>
          <a:noFill/>
        </p:spPr>
        <p:txBody>
          <a:bodyPr wrap="square" rtlCol="0">
            <a:spAutoFit/>
          </a:bodyPr>
          <a:lstStyle/>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5068731"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448" y="1721968"/>
            <a:ext cx="3861516" cy="286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43600" y="1721968"/>
            <a:ext cx="3997462" cy="3970318"/>
          </a:xfrm>
          <a:prstGeom prst="rect">
            <a:avLst/>
          </a:prstGeom>
        </p:spPr>
        <p:txBody>
          <a:bodyPr wrap="square">
            <a:spAutoFit/>
          </a:bodyPr>
          <a:lstStyle/>
          <a:p>
            <a:r>
              <a:rPr lang="en-GB" b="1" dirty="0">
                <a:solidFill>
                  <a:srgbClr val="00B0F0"/>
                </a:solidFill>
              </a:rPr>
              <a:t>A Green High Five </a:t>
            </a:r>
            <a:endParaRPr lang="en-GB" b="1" dirty="0" smtClean="0">
              <a:solidFill>
                <a:srgbClr val="00B0F0"/>
              </a:solidFill>
            </a:endParaRPr>
          </a:p>
          <a:p>
            <a:endParaRPr lang="en-GB" b="1" dirty="0">
              <a:solidFill>
                <a:srgbClr val="00B0F0"/>
              </a:solidFill>
            </a:endParaRPr>
          </a:p>
          <a:p>
            <a:r>
              <a:rPr lang="en-GB" b="1" dirty="0" smtClean="0">
                <a:solidFill>
                  <a:srgbClr val="00B0F0"/>
                </a:solidFill>
              </a:rPr>
              <a:t>Get </a:t>
            </a:r>
            <a:r>
              <a:rPr lang="en-GB" b="1" dirty="0">
                <a:solidFill>
                  <a:srgbClr val="00B0F0"/>
                </a:solidFill>
              </a:rPr>
              <a:t>playful with quick growing seeds like grass or cress sowing them in a handprint or other simple quirky shapes. </a:t>
            </a:r>
            <a:endParaRPr lang="en-GB" b="1" dirty="0" smtClean="0">
              <a:solidFill>
                <a:srgbClr val="00B0F0"/>
              </a:solidFill>
            </a:endParaRPr>
          </a:p>
          <a:p>
            <a:endParaRPr lang="en-GB" b="1" dirty="0">
              <a:solidFill>
                <a:srgbClr val="00B0F0"/>
              </a:solidFill>
            </a:endParaRPr>
          </a:p>
          <a:p>
            <a:endParaRPr lang="en-GB" dirty="0" smtClean="0"/>
          </a:p>
          <a:p>
            <a:endParaRPr lang="en-GB" dirty="0"/>
          </a:p>
          <a:p>
            <a:endParaRPr lang="en-GB" dirty="0"/>
          </a:p>
          <a:p>
            <a:r>
              <a:rPr lang="en-GB" dirty="0" smtClean="0">
                <a:hlinkClick r:id="rId4"/>
              </a:rPr>
              <a:t>https</a:t>
            </a:r>
            <a:r>
              <a:rPr lang="en-GB" dirty="0">
                <a:hlinkClick r:id="rId4"/>
              </a:rPr>
              <a:t>://www.ltl.org.uk/resources/greenhigh-five</a:t>
            </a:r>
            <a:r>
              <a:rPr lang="en-GB" dirty="0" smtClean="0">
                <a:hlinkClick r:id="rId4"/>
              </a:rPr>
              <a:t>/</a:t>
            </a:r>
            <a:endParaRPr lang="en-GB" dirty="0" smtClean="0"/>
          </a:p>
          <a:p>
            <a:endParaRPr lang="en-GB" dirty="0" smtClean="0"/>
          </a:p>
          <a:p>
            <a:endParaRPr lang="en-GB" dirty="0"/>
          </a:p>
        </p:txBody>
      </p:sp>
    </p:spTree>
    <p:extLst>
      <p:ext uri="{BB962C8B-B14F-4D97-AF65-F5344CB8AC3E}">
        <p14:creationId xmlns:p14="http://schemas.microsoft.com/office/powerpoint/2010/main" val="339142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0"/>
            <a:ext cx="12192000" cy="6858000"/>
          </a:xfrm>
          <a:prstGeom prst="rect">
            <a:avLst/>
          </a:prstGeom>
        </p:spPr>
      </p:pic>
      <p:sp>
        <p:nvSpPr>
          <p:cNvPr id="7" name="TextBox 6"/>
          <p:cNvSpPr txBox="1"/>
          <p:nvPr/>
        </p:nvSpPr>
        <p:spPr>
          <a:xfrm>
            <a:off x="3846786" y="1072055"/>
            <a:ext cx="41936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4941059" y="4426767"/>
            <a:ext cx="184731" cy="369332"/>
          </a:xfrm>
          <a:prstGeom prst="rect">
            <a:avLst/>
          </a:prstGeom>
        </p:spPr>
        <p:txBody>
          <a:bodyPr wrap="none">
            <a:spAutoFit/>
          </a:bodyPr>
          <a:lstStyle/>
          <a:p>
            <a:endParaRPr lang="en-GB" dirty="0"/>
          </a:p>
        </p:txBody>
      </p:sp>
      <p:sp>
        <p:nvSpPr>
          <p:cNvPr id="9" name="TextBox 8"/>
          <p:cNvSpPr txBox="1"/>
          <p:nvPr/>
        </p:nvSpPr>
        <p:spPr>
          <a:xfrm>
            <a:off x="1709412" y="4317242"/>
            <a:ext cx="2917373" cy="646331"/>
          </a:xfrm>
          <a:prstGeom prst="rect">
            <a:avLst/>
          </a:prstGeom>
          <a:noFill/>
        </p:spPr>
        <p:txBody>
          <a:bodyPr wrap="square" rtlCol="0">
            <a:spAutoFit/>
          </a:bodyPr>
          <a:lstStyle/>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5068731"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412" y="1675667"/>
            <a:ext cx="37719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49816" y="1674674"/>
            <a:ext cx="3376246" cy="2585323"/>
          </a:xfrm>
          <a:prstGeom prst="rect">
            <a:avLst/>
          </a:prstGeom>
        </p:spPr>
        <p:txBody>
          <a:bodyPr wrap="square">
            <a:spAutoFit/>
          </a:bodyPr>
          <a:lstStyle/>
          <a:p>
            <a:r>
              <a:rPr lang="en-GB" b="1" dirty="0">
                <a:solidFill>
                  <a:srgbClr val="00B0F0"/>
                </a:solidFill>
              </a:rPr>
              <a:t>Where the Fairies Live </a:t>
            </a:r>
            <a:endParaRPr lang="en-GB" b="1" dirty="0" smtClean="0">
              <a:solidFill>
                <a:srgbClr val="00B0F0"/>
              </a:solidFill>
            </a:endParaRPr>
          </a:p>
          <a:p>
            <a:endParaRPr lang="en-GB" dirty="0"/>
          </a:p>
          <a:p>
            <a:r>
              <a:rPr lang="en-GB" b="1" dirty="0" smtClean="0">
                <a:solidFill>
                  <a:srgbClr val="00B0F0"/>
                </a:solidFill>
              </a:rPr>
              <a:t>Let </a:t>
            </a:r>
            <a:r>
              <a:rPr lang="en-GB" b="1" dirty="0">
                <a:solidFill>
                  <a:srgbClr val="00B0F0"/>
                </a:solidFill>
              </a:rPr>
              <a:t>your imagination run wild and create a garden fit for a fairy perhaps in a container or a plant pot using whatever resources you have available. Add pebble bugs, peg people or clay critters and share your pictures!</a:t>
            </a:r>
          </a:p>
        </p:txBody>
      </p:sp>
      <p:sp>
        <p:nvSpPr>
          <p:cNvPr id="6" name="Rectangle 5"/>
          <p:cNvSpPr/>
          <p:nvPr/>
        </p:nvSpPr>
        <p:spPr>
          <a:xfrm>
            <a:off x="5869004" y="4426767"/>
            <a:ext cx="4035061" cy="646331"/>
          </a:xfrm>
          <a:prstGeom prst="rect">
            <a:avLst/>
          </a:prstGeom>
        </p:spPr>
        <p:txBody>
          <a:bodyPr wrap="square">
            <a:spAutoFit/>
          </a:bodyPr>
          <a:lstStyle/>
          <a:p>
            <a:r>
              <a:rPr lang="en-GB" dirty="0">
                <a:hlinkClick r:id="rId4"/>
              </a:rPr>
              <a:t>https://www.ltl.org.uk/resources/fairy-garden/</a:t>
            </a:r>
            <a:endParaRPr lang="en-GB" dirty="0"/>
          </a:p>
        </p:txBody>
      </p:sp>
    </p:spTree>
    <p:extLst>
      <p:ext uri="{BB962C8B-B14F-4D97-AF65-F5344CB8AC3E}">
        <p14:creationId xmlns:p14="http://schemas.microsoft.com/office/powerpoint/2010/main" val="127938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8800" dirty="0" smtClean="0"/>
              <a:t/>
            </a:r>
            <a:br>
              <a:rPr lang="en-GB" sz="8800" dirty="0" smtClean="0"/>
            </a:br>
            <a:r>
              <a:rPr lang="en-GB" sz="8800" dirty="0"/>
              <a:t/>
            </a:r>
            <a:br>
              <a:rPr lang="en-GB" sz="8800" dirty="0"/>
            </a:br>
            <a:r>
              <a:rPr lang="en-GB" sz="8800" dirty="0" smtClean="0"/>
              <a:t/>
            </a:r>
            <a:br>
              <a:rPr lang="en-GB" sz="8800" dirty="0" smtClean="0"/>
            </a:br>
            <a:r>
              <a:rPr lang="en-GB" sz="8800" b="1" dirty="0" smtClean="0"/>
              <a:t>KS2</a:t>
            </a:r>
            <a:endParaRPr lang="en-GB" sz="8800" b="1" dirty="0"/>
          </a:p>
        </p:txBody>
      </p:sp>
    </p:spTree>
    <p:extLst>
      <p:ext uri="{BB962C8B-B14F-4D97-AF65-F5344CB8AC3E}">
        <p14:creationId xmlns:p14="http://schemas.microsoft.com/office/powerpoint/2010/main" val="201448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0"/>
            <a:ext cx="12192000" cy="6858000"/>
          </a:xfrm>
          <a:prstGeom prst="rect">
            <a:avLst/>
          </a:prstGeom>
        </p:spPr>
      </p:pic>
      <p:sp>
        <p:nvSpPr>
          <p:cNvPr id="7" name="TextBox 6"/>
          <p:cNvSpPr txBox="1"/>
          <p:nvPr/>
        </p:nvSpPr>
        <p:spPr>
          <a:xfrm>
            <a:off x="3846786" y="1072055"/>
            <a:ext cx="41936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4941059" y="4426767"/>
            <a:ext cx="184731" cy="369332"/>
          </a:xfrm>
          <a:prstGeom prst="rect">
            <a:avLst/>
          </a:prstGeom>
        </p:spPr>
        <p:txBody>
          <a:bodyPr wrap="none">
            <a:spAutoFit/>
          </a:bodyPr>
          <a:lstStyle/>
          <a:p>
            <a:endParaRPr lang="en-GB" dirty="0"/>
          </a:p>
        </p:txBody>
      </p:sp>
      <p:sp>
        <p:nvSpPr>
          <p:cNvPr id="9" name="TextBox 8"/>
          <p:cNvSpPr txBox="1"/>
          <p:nvPr/>
        </p:nvSpPr>
        <p:spPr>
          <a:xfrm>
            <a:off x="1499448" y="4611433"/>
            <a:ext cx="2802814" cy="646331"/>
          </a:xfrm>
          <a:prstGeom prst="rect">
            <a:avLst/>
          </a:prstGeom>
          <a:noFill/>
        </p:spPr>
        <p:txBody>
          <a:bodyPr wrap="square" rtlCol="0">
            <a:spAutoFit/>
          </a:bodyPr>
          <a:lstStyle/>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5068731"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548" y="1622225"/>
            <a:ext cx="4562475" cy="298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91906" y="1648629"/>
            <a:ext cx="3372002" cy="2585323"/>
          </a:xfrm>
          <a:prstGeom prst="rect">
            <a:avLst/>
          </a:prstGeom>
        </p:spPr>
        <p:txBody>
          <a:bodyPr wrap="square">
            <a:spAutoFit/>
          </a:bodyPr>
          <a:lstStyle/>
          <a:p>
            <a:r>
              <a:rPr lang="en-GB" b="1" dirty="0">
                <a:solidFill>
                  <a:srgbClr val="00B0F0"/>
                </a:solidFill>
              </a:rPr>
              <a:t>Played all the </a:t>
            </a:r>
            <a:r>
              <a:rPr lang="en-GB" b="1" dirty="0" smtClean="0">
                <a:solidFill>
                  <a:srgbClr val="00B0F0"/>
                </a:solidFill>
              </a:rPr>
              <a:t>board games </a:t>
            </a:r>
            <a:r>
              <a:rPr lang="en-GB" b="1" dirty="0">
                <a:solidFill>
                  <a:srgbClr val="00B0F0"/>
                </a:solidFill>
              </a:rPr>
              <a:t>in your house already? </a:t>
            </a:r>
            <a:endParaRPr lang="en-GB" b="1" dirty="0" smtClean="0">
              <a:solidFill>
                <a:srgbClr val="00B0F0"/>
              </a:solidFill>
            </a:endParaRPr>
          </a:p>
          <a:p>
            <a:endParaRPr lang="en-GB" b="1" dirty="0">
              <a:solidFill>
                <a:srgbClr val="00B0F0"/>
              </a:solidFill>
            </a:endParaRPr>
          </a:p>
          <a:p>
            <a:r>
              <a:rPr lang="en-GB" b="1" dirty="0" smtClean="0">
                <a:solidFill>
                  <a:srgbClr val="00B0F0"/>
                </a:solidFill>
              </a:rPr>
              <a:t>Then </a:t>
            </a:r>
            <a:r>
              <a:rPr lang="en-GB" b="1" dirty="0">
                <a:solidFill>
                  <a:srgbClr val="00B0F0"/>
                </a:solidFill>
              </a:rPr>
              <a:t>it’s time to invent a new one. This could be desk-based or if you have the space take it outside and go large-scale with family member counters, real ladders and …real snakes! </a:t>
            </a:r>
          </a:p>
        </p:txBody>
      </p:sp>
      <p:sp>
        <p:nvSpPr>
          <p:cNvPr id="6" name="Rectangle 5"/>
          <p:cNvSpPr/>
          <p:nvPr/>
        </p:nvSpPr>
        <p:spPr>
          <a:xfrm>
            <a:off x="4653955" y="4724942"/>
            <a:ext cx="6096000" cy="646331"/>
          </a:xfrm>
          <a:prstGeom prst="rect">
            <a:avLst/>
          </a:prstGeom>
        </p:spPr>
        <p:txBody>
          <a:bodyPr>
            <a:spAutoFit/>
          </a:bodyPr>
          <a:lstStyle/>
          <a:p>
            <a:r>
              <a:rPr lang="en-GB" dirty="0">
                <a:hlinkClick r:id="rId4"/>
              </a:rPr>
              <a:t>https://www.ltl.org.uk/resources/boredom-busting-board-games/</a:t>
            </a:r>
            <a:endParaRPr lang="en-GB" dirty="0"/>
          </a:p>
        </p:txBody>
      </p:sp>
    </p:spTree>
    <p:extLst>
      <p:ext uri="{BB962C8B-B14F-4D97-AF65-F5344CB8AC3E}">
        <p14:creationId xmlns:p14="http://schemas.microsoft.com/office/powerpoint/2010/main" val="350501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0"/>
            <a:ext cx="12192000" cy="6858000"/>
          </a:xfrm>
          <a:prstGeom prst="rect">
            <a:avLst/>
          </a:prstGeom>
        </p:spPr>
      </p:pic>
      <p:sp>
        <p:nvSpPr>
          <p:cNvPr id="7" name="TextBox 6"/>
          <p:cNvSpPr txBox="1"/>
          <p:nvPr/>
        </p:nvSpPr>
        <p:spPr>
          <a:xfrm>
            <a:off x="3846786" y="1072055"/>
            <a:ext cx="41936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4941059" y="4426767"/>
            <a:ext cx="184731" cy="369332"/>
          </a:xfrm>
          <a:prstGeom prst="rect">
            <a:avLst/>
          </a:prstGeom>
        </p:spPr>
        <p:txBody>
          <a:bodyPr wrap="none">
            <a:spAutoFit/>
          </a:bodyPr>
          <a:lstStyle/>
          <a:p>
            <a:endParaRPr lang="en-GB" dirty="0"/>
          </a:p>
        </p:txBody>
      </p:sp>
      <p:sp>
        <p:nvSpPr>
          <p:cNvPr id="9" name="TextBox 8"/>
          <p:cNvSpPr txBox="1"/>
          <p:nvPr/>
        </p:nvSpPr>
        <p:spPr>
          <a:xfrm>
            <a:off x="1499448" y="4611433"/>
            <a:ext cx="2802814" cy="646331"/>
          </a:xfrm>
          <a:prstGeom prst="rect">
            <a:avLst/>
          </a:prstGeom>
          <a:noFill/>
        </p:spPr>
        <p:txBody>
          <a:bodyPr wrap="square" rtlCol="0">
            <a:spAutoFit/>
          </a:bodyPr>
          <a:lstStyle/>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5068731"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93" y="1784622"/>
            <a:ext cx="3692403" cy="206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43600" y="1784622"/>
            <a:ext cx="3305908" cy="2862322"/>
          </a:xfrm>
          <a:prstGeom prst="rect">
            <a:avLst/>
          </a:prstGeom>
        </p:spPr>
        <p:txBody>
          <a:bodyPr wrap="square">
            <a:spAutoFit/>
          </a:bodyPr>
          <a:lstStyle/>
          <a:p>
            <a:r>
              <a:rPr lang="en-GB" b="1" dirty="0">
                <a:solidFill>
                  <a:srgbClr val="00B0F0"/>
                </a:solidFill>
              </a:rPr>
              <a:t>Bridging the Gap </a:t>
            </a:r>
            <a:endParaRPr lang="en-GB" b="1" dirty="0" smtClean="0">
              <a:solidFill>
                <a:srgbClr val="00B0F0"/>
              </a:solidFill>
            </a:endParaRPr>
          </a:p>
          <a:p>
            <a:endParaRPr lang="en-GB" b="1" dirty="0">
              <a:solidFill>
                <a:srgbClr val="00B0F0"/>
              </a:solidFill>
            </a:endParaRPr>
          </a:p>
          <a:p>
            <a:r>
              <a:rPr lang="en-GB" b="1" dirty="0" smtClean="0">
                <a:solidFill>
                  <a:srgbClr val="00B0F0"/>
                </a:solidFill>
              </a:rPr>
              <a:t>Can </a:t>
            </a:r>
            <a:r>
              <a:rPr lang="en-GB" b="1" dirty="0">
                <a:solidFill>
                  <a:srgbClr val="00B0F0"/>
                </a:solidFill>
              </a:rPr>
              <a:t>you build a bridge that will hold your weight and enable you to cross a puddle, a raging tarpaulin river, or a bubbling lava blanket? Alternatively go small-scale and create </a:t>
            </a:r>
            <a:r>
              <a:rPr lang="en-GB" b="1" dirty="0" smtClean="0">
                <a:solidFill>
                  <a:srgbClr val="00B0F0"/>
                </a:solidFill>
              </a:rPr>
              <a:t>micro bridge </a:t>
            </a:r>
            <a:r>
              <a:rPr lang="en-GB" b="1" dirty="0">
                <a:solidFill>
                  <a:srgbClr val="00B0F0"/>
                </a:solidFill>
              </a:rPr>
              <a:t>to hold a 500g bag of sugar or similar.</a:t>
            </a:r>
          </a:p>
        </p:txBody>
      </p:sp>
      <p:sp>
        <p:nvSpPr>
          <p:cNvPr id="10" name="Rectangle 9"/>
          <p:cNvSpPr/>
          <p:nvPr/>
        </p:nvSpPr>
        <p:spPr>
          <a:xfrm>
            <a:off x="4760088" y="4796099"/>
            <a:ext cx="5016438" cy="369332"/>
          </a:xfrm>
          <a:prstGeom prst="rect">
            <a:avLst/>
          </a:prstGeom>
        </p:spPr>
        <p:txBody>
          <a:bodyPr wrap="none">
            <a:spAutoFit/>
          </a:bodyPr>
          <a:lstStyle/>
          <a:p>
            <a:r>
              <a:rPr lang="en-GB" dirty="0">
                <a:hlinkClick r:id="rId4"/>
              </a:rPr>
              <a:t>https://www.ltl.org.uk/resources/bridging-the-gap/</a:t>
            </a:r>
            <a:endParaRPr lang="en-GB" dirty="0"/>
          </a:p>
        </p:txBody>
      </p:sp>
    </p:spTree>
    <p:extLst>
      <p:ext uri="{BB962C8B-B14F-4D97-AF65-F5344CB8AC3E}">
        <p14:creationId xmlns:p14="http://schemas.microsoft.com/office/powerpoint/2010/main" val="171725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184666"/>
            <a:ext cx="12192000" cy="6858000"/>
          </a:xfrm>
          <a:prstGeom prst="rect">
            <a:avLst/>
          </a:prstGeom>
        </p:spPr>
      </p:pic>
      <p:sp>
        <p:nvSpPr>
          <p:cNvPr id="7" name="TextBox 6"/>
          <p:cNvSpPr txBox="1"/>
          <p:nvPr/>
        </p:nvSpPr>
        <p:spPr>
          <a:xfrm>
            <a:off x="3846786" y="1072055"/>
            <a:ext cx="41936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4941059" y="4426767"/>
            <a:ext cx="184731" cy="369332"/>
          </a:xfrm>
          <a:prstGeom prst="rect">
            <a:avLst/>
          </a:prstGeom>
        </p:spPr>
        <p:txBody>
          <a:bodyPr wrap="none">
            <a:spAutoFit/>
          </a:bodyPr>
          <a:lstStyle/>
          <a:p>
            <a:endParaRPr lang="en-GB" dirty="0"/>
          </a:p>
        </p:txBody>
      </p:sp>
      <p:sp>
        <p:nvSpPr>
          <p:cNvPr id="9" name="TextBox 8"/>
          <p:cNvSpPr txBox="1"/>
          <p:nvPr/>
        </p:nvSpPr>
        <p:spPr>
          <a:xfrm>
            <a:off x="1545770" y="3831771"/>
            <a:ext cx="2917373" cy="1477328"/>
          </a:xfrm>
          <a:prstGeom prst="rect">
            <a:avLst/>
          </a:prstGeom>
          <a:noFill/>
        </p:spPr>
        <p:txBody>
          <a:bodyPr wrap="square" rtlCol="0">
            <a:spAutoFit/>
          </a:bodyPr>
          <a:lstStyle/>
          <a:p>
            <a:endParaRPr lang="en-GB" b="1" dirty="0" smtClean="0">
              <a:solidFill>
                <a:srgbClr val="FF9933"/>
              </a:solidFill>
            </a:endParaRPr>
          </a:p>
          <a:p>
            <a:endParaRPr lang="en-GB" b="1" dirty="0">
              <a:solidFill>
                <a:srgbClr val="FF9933"/>
              </a:solidFill>
            </a:endParaRPr>
          </a:p>
          <a:p>
            <a:endParaRPr lang="en-GB" b="1" dirty="0" smtClean="0">
              <a:solidFill>
                <a:srgbClr val="FF9933"/>
              </a:solidFill>
            </a:endParaRPr>
          </a:p>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5068731"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59" y="1662374"/>
            <a:ext cx="3448609" cy="293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54036" y="1662374"/>
            <a:ext cx="4018210" cy="3693319"/>
          </a:xfrm>
          <a:prstGeom prst="rect">
            <a:avLst/>
          </a:prstGeom>
        </p:spPr>
        <p:txBody>
          <a:bodyPr wrap="square">
            <a:spAutoFit/>
          </a:bodyPr>
          <a:lstStyle/>
          <a:p>
            <a:r>
              <a:rPr lang="en-GB" b="1" dirty="0">
                <a:solidFill>
                  <a:srgbClr val="00B0F0"/>
                </a:solidFill>
              </a:rPr>
              <a:t>Plastic Planters </a:t>
            </a:r>
            <a:endParaRPr lang="en-GB" b="1" dirty="0" smtClean="0">
              <a:solidFill>
                <a:srgbClr val="00B0F0"/>
              </a:solidFill>
            </a:endParaRPr>
          </a:p>
          <a:p>
            <a:endParaRPr lang="en-GB" b="1" dirty="0">
              <a:solidFill>
                <a:srgbClr val="00B0F0"/>
              </a:solidFill>
            </a:endParaRPr>
          </a:p>
          <a:p>
            <a:r>
              <a:rPr lang="en-GB" b="1" dirty="0" smtClean="0">
                <a:solidFill>
                  <a:srgbClr val="00B0F0"/>
                </a:solidFill>
              </a:rPr>
              <a:t>Give </a:t>
            </a:r>
            <a:r>
              <a:rPr lang="en-GB" b="1" dirty="0">
                <a:solidFill>
                  <a:srgbClr val="00B0F0"/>
                </a:solidFill>
              </a:rPr>
              <a:t>the plastic recycling a new lease of life and design your own planter. You could even use it to grow one of your cuttings in! </a:t>
            </a:r>
            <a:endParaRPr lang="en-GB" b="1" dirty="0" smtClean="0">
              <a:solidFill>
                <a:srgbClr val="00B0F0"/>
              </a:solidFill>
            </a:endParaRPr>
          </a:p>
          <a:p>
            <a:endParaRPr lang="en-GB" dirty="0"/>
          </a:p>
          <a:p>
            <a:endParaRPr lang="en-GB" dirty="0" smtClean="0"/>
          </a:p>
          <a:p>
            <a:endParaRPr lang="en-GB" dirty="0"/>
          </a:p>
          <a:p>
            <a:endParaRPr lang="en-GB" dirty="0" smtClean="0"/>
          </a:p>
          <a:p>
            <a:r>
              <a:rPr lang="en-GB" dirty="0" smtClean="0">
                <a:hlinkClick r:id="rId4"/>
              </a:rPr>
              <a:t>https</a:t>
            </a:r>
            <a:r>
              <a:rPr lang="en-GB" dirty="0">
                <a:hlinkClick r:id="rId4"/>
              </a:rPr>
              <a:t>://www.ltl.org.uk/resources/recycl </a:t>
            </a:r>
            <a:r>
              <a:rPr lang="en-GB" dirty="0" err="1">
                <a:hlinkClick r:id="rId4"/>
              </a:rPr>
              <a:t>ed</a:t>
            </a:r>
            <a:r>
              <a:rPr lang="en-GB" dirty="0">
                <a:hlinkClick r:id="rId4"/>
              </a:rPr>
              <a:t>-planters</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592370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336</Words>
  <Application>Microsoft Office PowerPoint</Application>
  <PresentationFormat>Custom</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Early Years/KS1</vt:lpstr>
      <vt:lpstr>PowerPoint Presentation</vt:lpstr>
      <vt:lpstr>PowerPoint Presentation</vt:lpstr>
      <vt:lpstr>PowerPoint Presentation</vt:lpstr>
      <vt:lpstr>   KS2</vt:lpstr>
      <vt:lpstr>PowerPoint Presentation</vt:lpstr>
      <vt:lpstr>PowerPoint Presentation</vt:lpstr>
      <vt:lpstr>PowerPoint Presentation</vt:lpstr>
    </vt:vector>
  </TitlesOfParts>
  <Company>Farnborough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Morrison</dc:creator>
  <cp:lastModifiedBy>teacher</cp:lastModifiedBy>
  <cp:revision>20</cp:revision>
  <cp:lastPrinted>2020-06-01T12:56:51Z</cp:lastPrinted>
  <dcterms:created xsi:type="dcterms:W3CDTF">2020-06-01T12:56:39Z</dcterms:created>
  <dcterms:modified xsi:type="dcterms:W3CDTF">2020-06-18T22:01:49Z</dcterms:modified>
</cp:coreProperties>
</file>