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844" r:id="rId3"/>
    <p:sldMasterId id="2147483856" r:id="rId4"/>
    <p:sldMasterId id="2147483870" r:id="rId5"/>
    <p:sldMasterId id="2147483920" r:id="rId6"/>
    <p:sldMasterId id="2147483932" r:id="rId7"/>
    <p:sldMasterId id="2147483945" r:id="rId8"/>
  </p:sldMasterIdLst>
  <p:notesMasterIdLst>
    <p:notesMasterId r:id="rId29"/>
  </p:notesMasterIdLst>
  <p:sldIdLst>
    <p:sldId id="370" r:id="rId9"/>
    <p:sldId id="258" r:id="rId10"/>
    <p:sldId id="414" r:id="rId11"/>
    <p:sldId id="389" r:id="rId12"/>
    <p:sldId id="410" r:id="rId13"/>
    <p:sldId id="346" r:id="rId14"/>
    <p:sldId id="411" r:id="rId15"/>
    <p:sldId id="347" r:id="rId16"/>
    <p:sldId id="348" r:id="rId17"/>
    <p:sldId id="412" r:id="rId18"/>
    <p:sldId id="413" r:id="rId19"/>
    <p:sldId id="360" r:id="rId20"/>
    <p:sldId id="361" r:id="rId21"/>
    <p:sldId id="362" r:id="rId22"/>
    <p:sldId id="416" r:id="rId23"/>
    <p:sldId id="417" r:id="rId24"/>
    <p:sldId id="418" r:id="rId25"/>
    <p:sldId id="262" r:id="rId26"/>
    <p:sldId id="420" r:id="rId27"/>
    <p:sldId id="3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D1B2E8"/>
    <a:srgbClr val="FF3B3B"/>
    <a:srgbClr val="ED4D6F"/>
    <a:srgbClr val="C13F52"/>
    <a:srgbClr val="D4F5F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69" d="100"/>
          <a:sy n="69"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79520428-203A-48BE-98E0-C35C304D78D4}" type="datetimeFigureOut">
              <a:rPr lang="en-GB" smtClean="0"/>
              <a:t>20/06/2020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079E9BFD-D38D-4382-BEA6-64FB7448BFE6}" type="slidenum">
              <a:rPr lang="en-GB" smtClean="0"/>
              <a:t>‹#›</a:t>
            </a:fld>
            <a:endParaRPr lang="en-GB"/>
          </a:p>
        </p:txBody>
      </p:sp>
    </p:spTree>
    <p:extLst>
      <p:ext uri="{BB962C8B-B14F-4D97-AF65-F5344CB8AC3E}">
        <p14:creationId xmlns:p14="http://schemas.microsoft.com/office/powerpoint/2010/main" val="426753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educatcarhou"/>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57200" y="19050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ctr">
              <a:defRPr/>
            </a:lvl1pPr>
          </a:lstStyle>
          <a:p>
            <a:pPr lvl="0"/>
            <a:r>
              <a:rPr lang="en-GB" noProof="0" smtClean="0"/>
              <a:t>Click to edit title style</a:t>
            </a:r>
          </a:p>
        </p:txBody>
      </p:sp>
      <p:sp>
        <p:nvSpPr>
          <p:cNvPr id="3076" name="Rectangle 4"/>
          <p:cNvSpPr>
            <a:spLocks noGrp="1" noChangeArrowheads="1"/>
          </p:cNvSpPr>
          <p:nvPr>
            <p:ph type="subTitle" idx="1"/>
          </p:nvPr>
        </p:nvSpPr>
        <p:spPr>
          <a:xfrm>
            <a:off x="457200" y="2971800"/>
            <a:ext cx="7772400" cy="1752600"/>
          </a:xfrm>
        </p:spPr>
        <p:txBody>
          <a:bodyPr/>
          <a:lstStyle>
            <a:lvl1pPr marL="0" indent="0" algn="ctr">
              <a:buFont typeface="Monotype Sorts" pitchFamily="2" charset="2"/>
              <a:buNone/>
              <a:defRPr/>
            </a:lvl1pPr>
          </a:lstStyle>
          <a:p>
            <a:pPr lvl="0"/>
            <a:r>
              <a:rPr lang="en-GB" noProof="0" smtClean="0"/>
              <a:t>Click to edit Master subtitle style</a:t>
            </a:r>
          </a:p>
        </p:txBody>
      </p:sp>
      <p:sp>
        <p:nvSpPr>
          <p:cNvPr id="5" name="Rectangle 5"/>
          <p:cNvSpPr>
            <a:spLocks noGrp="1" noChangeArrowheads="1"/>
          </p:cNvSpPr>
          <p:nvPr>
            <p:ph type="dt" sz="half" idx="10"/>
          </p:nvPr>
        </p:nvSpPr>
        <p:spPr>
          <a:xfrm>
            <a:off x="533400" y="6248400"/>
            <a:ext cx="1905000" cy="457200"/>
          </a:xfrm>
        </p:spPr>
        <p:txBody>
          <a:bodyPr/>
          <a:lstStyle>
            <a:lvl1pPr>
              <a:defRPr>
                <a:solidFill>
                  <a:srgbClr val="CCECFF"/>
                </a:solidFill>
              </a:defRPr>
            </a:lvl1pPr>
          </a:lstStyle>
          <a:p>
            <a:pPr>
              <a:defRPr/>
            </a:pPr>
            <a:endParaRPr lang="en-GB"/>
          </a:p>
        </p:txBody>
      </p:sp>
      <p:sp>
        <p:nvSpPr>
          <p:cNvPr id="6" name="Rectangle 6"/>
          <p:cNvSpPr>
            <a:spLocks noGrp="1" noChangeArrowheads="1"/>
          </p:cNvSpPr>
          <p:nvPr>
            <p:ph type="ftr" sz="quarter" idx="11"/>
          </p:nvPr>
        </p:nvSpPr>
        <p:spPr>
          <a:xfrm>
            <a:off x="2971800" y="6248400"/>
            <a:ext cx="2895600" cy="457200"/>
          </a:xfrm>
        </p:spPr>
        <p:txBody>
          <a:bodyPr/>
          <a:lstStyle>
            <a:lvl1pPr>
              <a:defRPr>
                <a:solidFill>
                  <a:srgbClr val="CCECFF"/>
                </a:solidFill>
              </a:defRPr>
            </a:lvl1pPr>
          </a:lstStyle>
          <a:p>
            <a:pPr>
              <a:defRPr/>
            </a:pPr>
            <a:endParaRPr lang="en-GB"/>
          </a:p>
        </p:txBody>
      </p:sp>
      <p:sp>
        <p:nvSpPr>
          <p:cNvPr id="7" name="Rectangle 7"/>
          <p:cNvSpPr>
            <a:spLocks noGrp="1" noChangeArrowheads="1"/>
          </p:cNvSpPr>
          <p:nvPr>
            <p:ph type="sldNum" sz="quarter" idx="12"/>
          </p:nvPr>
        </p:nvSpPr>
        <p:spPr>
          <a:xfrm>
            <a:off x="6400800" y="6248400"/>
            <a:ext cx="1905000" cy="457200"/>
          </a:xfrm>
        </p:spPr>
        <p:txBody>
          <a:bodyPr/>
          <a:lstStyle>
            <a:lvl1pPr>
              <a:defRPr>
                <a:solidFill>
                  <a:srgbClr val="CCECFF"/>
                </a:solidFill>
              </a:defRPr>
            </a:lvl1pPr>
          </a:lstStyle>
          <a:p>
            <a:pPr>
              <a:defRPr/>
            </a:pPr>
            <a:fld id="{57F0C508-270D-4A5F-8E31-2A03C2DB9B85}" type="slidenum">
              <a:rPr lang="en-GB"/>
              <a:pPr>
                <a:defRPr/>
              </a:pPr>
              <a:t>‹#›</a:t>
            </a:fld>
            <a:endParaRPr lang="en-GB"/>
          </a:p>
        </p:txBody>
      </p:sp>
    </p:spTree>
    <p:extLst>
      <p:ext uri="{BB962C8B-B14F-4D97-AF65-F5344CB8AC3E}">
        <p14:creationId xmlns:p14="http://schemas.microsoft.com/office/powerpoint/2010/main" val="284989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3AC2B-9F19-4AD1-B937-70E933FAFE31}"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39333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8151E5-CE44-4EF8-A27B-DD2C7488CFD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141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429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29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4743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612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996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2493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97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680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57FF34-A333-4B04-8F2A-F21487C4E17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9438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20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82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06225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23261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7679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6669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94917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06411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84266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2672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50BC-EC6A-4370-BD04-A7A6A857CBA3}"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109478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09962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87926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02378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43944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28"/>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1"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77"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28"/>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2" y="5054628"/>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03782195"/>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89656931"/>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08202777"/>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78250652"/>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80377258"/>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3286192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097729-4FB8-456C-921A-C076D72215E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702876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94597459"/>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79847988"/>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01697331"/>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80614403"/>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62508019"/>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41381983"/>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78478048"/>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blackWhite">
          <a:xfrm>
            <a:off x="20638" y="12714"/>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en-US" noProof="0" smtClean="0"/>
              <a:t>Click to edit Master title style</a:t>
            </a:r>
            <a:endParaRPr lang="en-GB" altLang="en-US" noProof="0" smtClean="0"/>
          </a:p>
        </p:txBody>
      </p:sp>
      <p:sp>
        <p:nvSpPr>
          <p:cNvPr id="5124" name="Rectangle 4"/>
          <p:cNvSpPr>
            <a:spLocks noGrp="1" noChangeArrowheads="1"/>
          </p:cNvSpPr>
          <p:nvPr>
            <p:ph type="subTitle" idx="1"/>
          </p:nvPr>
        </p:nvSpPr>
        <p:spPr>
          <a:xfrm>
            <a:off x="1549401"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en-US" noProof="0" smtClean="0"/>
              <a:t>Click to edit Master subtitle style</a:t>
            </a:r>
            <a:endParaRPr lang="en-GB" altLang="en-US" noProof="0" smtClean="0"/>
          </a:p>
        </p:txBody>
      </p:sp>
      <p:sp>
        <p:nvSpPr>
          <p:cNvPr id="5125" name="Rectangle 5"/>
          <p:cNvSpPr>
            <a:spLocks noGrp="1" noChangeArrowheads="1"/>
          </p:cNvSpPr>
          <p:nvPr>
            <p:ph type="dt" sz="half" idx="2"/>
          </p:nvPr>
        </p:nvSpPr>
        <p:spPr>
          <a:xfrm>
            <a:off x="685800" y="6248400"/>
            <a:ext cx="1905000" cy="457200"/>
          </a:xfrm>
        </p:spPr>
        <p:txBody>
          <a:bodyPr/>
          <a:lstStyle>
            <a:lvl1pPr>
              <a:defRPr/>
            </a:lvl1pPr>
          </a:lstStyle>
          <a:p>
            <a:endParaRPr lang="en-GB" altLang="en-US">
              <a:solidFill>
                <a:srgbClr val="000000"/>
              </a:solidFill>
            </a:endParaRPr>
          </a:p>
        </p:txBody>
      </p:sp>
      <p:sp>
        <p:nvSpPr>
          <p:cNvPr id="5126" name="Rectangle 6"/>
          <p:cNvSpPr>
            <a:spLocks noGrp="1" noChangeArrowheads="1"/>
          </p:cNvSpPr>
          <p:nvPr>
            <p:ph type="ftr" sz="quarter" idx="3"/>
          </p:nvPr>
        </p:nvSpPr>
        <p:spPr>
          <a:xfrm>
            <a:off x="3124200" y="6248400"/>
            <a:ext cx="2895600" cy="457200"/>
          </a:xfrm>
        </p:spPr>
        <p:txBody>
          <a:bodyPr/>
          <a:lstStyle>
            <a:lvl1pPr>
              <a:defRPr/>
            </a:lvl1pPr>
          </a:lstStyle>
          <a:p>
            <a:endParaRPr lang="en-GB" altLang="en-US">
              <a:solidFill>
                <a:srgbClr val="000000"/>
              </a:solidFill>
            </a:endParaRPr>
          </a:p>
        </p:txBody>
      </p:sp>
      <p:sp>
        <p:nvSpPr>
          <p:cNvPr id="5127" name="Rectangle 7"/>
          <p:cNvSpPr>
            <a:spLocks noGrp="1" noChangeArrowheads="1"/>
          </p:cNvSpPr>
          <p:nvPr>
            <p:ph type="sldNum" sz="quarter" idx="4"/>
          </p:nvPr>
        </p:nvSpPr>
        <p:spPr>
          <a:xfrm>
            <a:off x="6553200" y="6248400"/>
            <a:ext cx="1905000" cy="457200"/>
          </a:xfrm>
        </p:spPr>
        <p:txBody>
          <a:bodyPr/>
          <a:lstStyle>
            <a:lvl1pPr>
              <a:defRPr/>
            </a:lvl1pPr>
          </a:lstStyle>
          <a:p>
            <a:fld id="{6C34D4A5-761B-4C0E-825F-6DFAA45691F4}" type="slidenum">
              <a:rPr lang="en-GB" altLang="en-US">
                <a:solidFill>
                  <a:srgbClr val="000000"/>
                </a:solidFill>
              </a:rPr>
              <a:pPr/>
              <a:t>‹#›</a:t>
            </a:fld>
            <a:endParaRPr lang="en-GB" altLang="en-US">
              <a:solidFill>
                <a:srgbClr val="000000"/>
              </a:solidFill>
            </a:endParaRPr>
          </a:p>
        </p:txBody>
      </p:sp>
      <p:grpSp>
        <p:nvGrpSpPr>
          <p:cNvPr id="5128" name="Group 8" descr="crayon"/>
          <p:cNvGrpSpPr>
            <a:grpSpLocks/>
          </p:cNvGrpSpPr>
          <p:nvPr/>
        </p:nvGrpSpPr>
        <p:grpSpPr bwMode="auto">
          <a:xfrm>
            <a:off x="195270" y="234950"/>
            <a:ext cx="3787775" cy="1778000"/>
            <a:chOff x="123" y="148"/>
            <a:chExt cx="2386" cy="1120"/>
          </a:xfrm>
        </p:grpSpPr>
        <p:sp>
          <p:nvSpPr>
            <p:cNvPr id="5129"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0"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1"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32" name="Group 12"/>
            <p:cNvGrpSpPr>
              <a:grpSpLocks/>
            </p:cNvGrpSpPr>
            <p:nvPr userDrawn="1"/>
          </p:nvGrpSpPr>
          <p:grpSpPr bwMode="auto">
            <a:xfrm>
              <a:off x="123" y="148"/>
              <a:ext cx="2386" cy="1081"/>
              <a:chOff x="123" y="148"/>
              <a:chExt cx="2386" cy="1081"/>
            </a:xfrm>
          </p:grpSpPr>
          <p:sp>
            <p:nvSpPr>
              <p:cNvPr id="5133"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4"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5"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6"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37"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nvGrpSpPr>
          <p:cNvPr id="5138" name="Group 18" descr="crayon"/>
          <p:cNvGrpSpPr>
            <a:grpSpLocks/>
          </p:cNvGrpSpPr>
          <p:nvPr/>
        </p:nvGrpSpPr>
        <p:grpSpPr bwMode="auto">
          <a:xfrm>
            <a:off x="7915275" y="4368814"/>
            <a:ext cx="742950" cy="1058863"/>
            <a:chOff x="4986" y="2752"/>
            <a:chExt cx="468" cy="667"/>
          </a:xfrm>
        </p:grpSpPr>
        <p:sp>
          <p:nvSpPr>
            <p:cNvPr id="5139"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0"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1"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5142" name="Group 22"/>
            <p:cNvGrpSpPr>
              <a:grpSpLocks/>
            </p:cNvGrpSpPr>
            <p:nvPr userDrawn="1"/>
          </p:nvGrpSpPr>
          <p:grpSpPr bwMode="auto">
            <a:xfrm>
              <a:off x="4986" y="2752"/>
              <a:ext cx="468" cy="667"/>
              <a:chOff x="4986" y="2752"/>
              <a:chExt cx="468" cy="667"/>
            </a:xfrm>
          </p:grpSpPr>
          <p:sp>
            <p:nvSpPr>
              <p:cNvPr id="5143"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4"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5"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6"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5147"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5148" name="Freeform 28"/>
          <p:cNvSpPr>
            <a:spLocks/>
          </p:cNvSpPr>
          <p:nvPr/>
        </p:nvSpPr>
        <p:spPr bwMode="auto">
          <a:xfrm>
            <a:off x="901702" y="5054614"/>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5149"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1512487504"/>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784B73-7D14-48BF-9BD0-90F111DEFE2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27167374"/>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F834CB-A74C-4CB6-A612-9066FA73151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1705295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DC435B-813E-4924-958A-33CD5DDFFF5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9522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6A46F2-FE5C-4DA0-BB15-6715C0905DD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10713853"/>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9F4443-98A8-44CE-B812-25EAC1EDA1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338530313"/>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7626A0-D4CD-43D8-9E77-E23C4BCF865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441176401"/>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B49F80-D041-4EEB-A507-3E1A2C2257A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23053216"/>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CE8A70-18B6-469A-B08B-17D4847D47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26211760"/>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5FBB15-7F2B-40DC-BCF6-1907D3D250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50785980"/>
      </p:ext>
    </p:extLst>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13AF33-89CE-40CE-B59A-3768158F623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31388649"/>
      </p:ext>
    </p:extLst>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5283883-7D90-4926-965C-DC21EDB7C50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92630680"/>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A7D1DE4-1348-4C27-9264-32833C9349D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81539366"/>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GB" altLang="en-US">
              <a:solidFill>
                <a:srgbClr val="000000"/>
              </a:solidFill>
            </a:endParaRPr>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GB" altLang="en-US">
              <a:solidFill>
                <a:srgbClr val="000000"/>
              </a:solidFill>
            </a:endParaRPr>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4DCA9AAD-68C5-4DC8-9139-E9A60990FD3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5200763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C51D52-C0AF-47AE-9D81-03F9D8C54B0F}"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46334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167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9729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5749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1708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428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1494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1087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898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26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37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5C1970-28DD-421A-B132-AB29783799F2}"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988677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2969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50136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3" name="Content Placeholder 2"/>
          <p:cNvSpPr>
            <a:spLocks noGrp="1"/>
          </p:cNvSpPr>
          <p:nvPr>
            <p:ph idx="1"/>
          </p:nvPr>
        </p:nvSpPr>
        <p:spPr>
          <a:xfrm>
            <a:off x="457199" y="1513951"/>
            <a:ext cx="8220075" cy="4882093"/>
          </a:xfrm>
          <a:prstGeom prst="roundRect">
            <a:avLst>
              <a:gd name="adj" fmla="val 1874"/>
            </a:avLst>
          </a:prstGeom>
        </p:spPr>
        <p:txBody>
          <a:bodyPr/>
          <a:lstStyle>
            <a:lvl1pPr marL="0" indent="0">
              <a:lnSpc>
                <a:spcPct val="100000"/>
              </a:lnSpc>
              <a:buNone/>
              <a:defRPr sz="1800">
                <a:latin typeface="Twinkl Light"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Tree>
    <p:extLst>
      <p:ext uri="{BB962C8B-B14F-4D97-AF65-F5344CB8AC3E}">
        <p14:creationId xmlns:p14="http://schemas.microsoft.com/office/powerpoint/2010/main" val="34901298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4" name="Rounded Rectangle 3">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5" name="Rectangle 4">
            <a:extLst/>
          </p:cNvPr>
          <p:cNvSpPr/>
          <p:nvPr userDrawn="1"/>
        </p:nvSpPr>
        <p:spPr>
          <a:xfrm>
            <a:off x="755652" y="1514475"/>
            <a:ext cx="7632700"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dirty="0">
              <a:solidFill>
                <a:srgbClr val="FFFFFF"/>
              </a:solidFill>
              <a:latin typeface="Twinkl Light" pitchFamily="2" charset="0"/>
            </a:endParaRPr>
          </a:p>
        </p:txBody>
      </p:sp>
      <p:grpSp>
        <p:nvGrpSpPr>
          <p:cNvPr id="6" name="Group 5"/>
          <p:cNvGrpSpPr>
            <a:grpSpLocks/>
          </p:cNvGrpSpPr>
          <p:nvPr userDrawn="1"/>
        </p:nvGrpSpPr>
        <p:grpSpPr bwMode="auto">
          <a:xfrm>
            <a:off x="4002088" y="1722444"/>
            <a:ext cx="4189412" cy="4162425"/>
            <a:chOff x="4002736" y="1701428"/>
            <a:chExt cx="4189074" cy="4163173"/>
          </a:xfrm>
        </p:grpSpPr>
        <p:sp>
          <p:nvSpPr>
            <p:cNvPr id="7" name="Oval 6">
              <a:extLst/>
            </p:cNvPr>
            <p:cNvSpPr/>
            <p:nvPr userDrawn="1"/>
          </p:nvSpPr>
          <p:spPr bwMode="auto">
            <a:xfrm>
              <a:off x="4002736" y="1734771"/>
              <a:ext cx="1998501"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1C1C1C"/>
                  </a:solidFill>
                  <a:latin typeface="Twinkl Light" pitchFamily="2" charset="0"/>
                </a:rPr>
                <a:t>Insert text or illustrations here.</a:t>
              </a:r>
            </a:p>
          </p:txBody>
        </p:sp>
        <p:sp>
          <p:nvSpPr>
            <p:cNvPr id="9" name="Oval 8">
              <a:extLst/>
            </p:cNvPr>
            <p:cNvSpPr/>
            <p:nvPr userDrawn="1"/>
          </p:nvSpPr>
          <p:spPr bwMode="auto">
            <a:xfrm>
              <a:off x="6193309" y="1701428"/>
              <a:ext cx="1998501"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1C1C1C"/>
                  </a:solidFill>
                  <a:latin typeface="Twinkl Light" pitchFamily="2" charset="0"/>
                </a:rPr>
                <a:t>Insert text or illustrations here.</a:t>
              </a:r>
            </a:p>
          </p:txBody>
        </p:sp>
        <p:sp>
          <p:nvSpPr>
            <p:cNvPr id="10" name="Oval 9">
              <a:extLst/>
            </p:cNvPr>
            <p:cNvSpPr/>
            <p:nvPr userDrawn="1"/>
          </p:nvSpPr>
          <p:spPr bwMode="auto">
            <a:xfrm>
              <a:off x="6193309" y="3860816"/>
              <a:ext cx="1996914" cy="1997434"/>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1C1C1C"/>
                  </a:solidFill>
                  <a:latin typeface="Twinkl Light" pitchFamily="2" charset="0"/>
                </a:rPr>
                <a:t>Insert text or illustrations here.</a:t>
              </a:r>
            </a:p>
          </p:txBody>
        </p:sp>
        <p:sp>
          <p:nvSpPr>
            <p:cNvPr id="11" name="Oval 10">
              <a:extLst/>
            </p:cNvPr>
            <p:cNvSpPr/>
            <p:nvPr userDrawn="1"/>
          </p:nvSpPr>
          <p:spPr bwMode="auto">
            <a:xfrm>
              <a:off x="4002736" y="3865579"/>
              <a:ext cx="1998501" cy="199902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1C1C1C"/>
                  </a:solidFill>
                  <a:latin typeface="Twinkl Light" pitchFamily="2" charset="0"/>
                </a:rPr>
                <a:t>Insert text or illustrations here.</a:t>
              </a:r>
            </a:p>
          </p:txBody>
        </p:sp>
      </p:grpSp>
      <p:sp>
        <p:nvSpPr>
          <p:cNvPr id="8" name="Title 5"/>
          <p:cNvSpPr>
            <a:spLocks noGrp="1"/>
          </p:cNvSpPr>
          <p:nvPr>
            <p:ph type="title"/>
          </p:nvPr>
        </p:nvSpPr>
        <p:spPr>
          <a:xfrm>
            <a:off x="457199" y="478895"/>
            <a:ext cx="8220075" cy="994306"/>
          </a:xfrm>
        </p:spPr>
        <p:txBody>
          <a:bodyPr>
            <a:noAutofit/>
          </a:bodyPr>
          <a:lstStyle/>
          <a:p>
            <a:endParaRPr lang="en-GB" dirty="0"/>
          </a:p>
        </p:txBody>
      </p:sp>
      <p:sp>
        <p:nvSpPr>
          <p:cNvPr id="14" name="Content Placeholder 2"/>
          <p:cNvSpPr>
            <a:spLocks noGrp="1"/>
          </p:cNvSpPr>
          <p:nvPr>
            <p:ph idx="1"/>
          </p:nvPr>
        </p:nvSpPr>
        <p:spPr>
          <a:xfrm>
            <a:off x="755652" y="1513944"/>
            <a:ext cx="3048958" cy="4578882"/>
          </a:xfrm>
          <a:prstGeom prst="roundRect">
            <a:avLst>
              <a:gd name="adj" fmla="val 1874"/>
            </a:avLst>
          </a:prstGeom>
        </p:spPr>
        <p:txBody>
          <a:bodyPr anchor="ctr"/>
          <a:lstStyle>
            <a:lvl1pPr marL="0" indent="0" algn="ctr">
              <a:lnSpc>
                <a:spcPct val="100000"/>
              </a:lnSpc>
              <a:buNone/>
              <a:defRPr sz="1800">
                <a:latin typeface="Twinkl Light"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763776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3" name="Rounded Rectangle 2">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4" name="Rectangle 3">
            <a:extLst/>
          </p:cNvPr>
          <p:cNvSpPr/>
          <p:nvPr userDrawn="1"/>
        </p:nvSpPr>
        <p:spPr>
          <a:xfrm>
            <a:off x="4660900" y="1514475"/>
            <a:ext cx="3690938"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srgbClr val="1C1C1C"/>
                </a:solidFill>
                <a:latin typeface="Twinkl Light" pitchFamily="2" charset="0"/>
              </a:rPr>
              <a:t>Insert text or illustrations here.</a:t>
            </a:r>
          </a:p>
        </p:txBody>
      </p:sp>
      <p:sp>
        <p:nvSpPr>
          <p:cNvPr id="5" name="Rectangle 4">
            <a:extLst/>
          </p:cNvPr>
          <p:cNvSpPr/>
          <p:nvPr userDrawn="1"/>
        </p:nvSpPr>
        <p:spPr bwMode="auto">
          <a:xfrm>
            <a:off x="750888" y="15144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srgbClr val="1C1C1C"/>
                </a:solidFill>
                <a:latin typeface="Twinkl Light" pitchFamily="2" charset="0"/>
              </a:rPr>
              <a:t>Insert text or illustrations here.</a:t>
            </a:r>
          </a:p>
        </p:txBody>
      </p:sp>
      <p:sp>
        <p:nvSpPr>
          <p:cNvPr id="6" name="Rectangle 5">
            <a:extLst/>
          </p:cNvPr>
          <p:cNvSpPr/>
          <p:nvPr userDrawn="1"/>
        </p:nvSpPr>
        <p:spPr bwMode="auto">
          <a:xfrm>
            <a:off x="750888" y="2678113"/>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srgbClr val="1C1C1C"/>
                </a:solidFill>
                <a:latin typeface="Twinkl Light" pitchFamily="2" charset="0"/>
              </a:rPr>
              <a:t>Insert text or illustrations here.</a:t>
            </a:r>
          </a:p>
        </p:txBody>
      </p:sp>
      <p:sp>
        <p:nvSpPr>
          <p:cNvPr id="7" name="Rectangle 6">
            <a:extLst/>
          </p:cNvPr>
          <p:cNvSpPr/>
          <p:nvPr userDrawn="1"/>
        </p:nvSpPr>
        <p:spPr bwMode="auto">
          <a:xfrm>
            <a:off x="750888" y="3841750"/>
            <a:ext cx="3821112"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srgbClr val="1C1C1C"/>
                </a:solidFill>
                <a:latin typeface="Twinkl Light" pitchFamily="2" charset="0"/>
              </a:rPr>
              <a:t>Insert text or illustrations here.</a:t>
            </a:r>
          </a:p>
        </p:txBody>
      </p:sp>
      <p:sp>
        <p:nvSpPr>
          <p:cNvPr id="9" name="Rectangle 8">
            <a:extLst/>
          </p:cNvPr>
          <p:cNvSpPr/>
          <p:nvPr userDrawn="1"/>
        </p:nvSpPr>
        <p:spPr bwMode="auto">
          <a:xfrm>
            <a:off x="750888" y="50069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srgbClr val="1C1C1C"/>
                </a:solidFill>
                <a:latin typeface="Twinkl Light" pitchFamily="2" charset="0"/>
              </a:rPr>
              <a:t>Insert text or illustrations here.</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Tree>
    <p:extLst>
      <p:ext uri="{BB962C8B-B14F-4D97-AF65-F5344CB8AC3E}">
        <p14:creationId xmlns:p14="http://schemas.microsoft.com/office/powerpoint/2010/main" val="4154444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3" name="Rounded Rectangle 2">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4" name="Rectangle 3">
            <a:extLst/>
          </p:cNvPr>
          <p:cNvSpPr/>
          <p:nvPr userDrawn="1"/>
        </p:nvSpPr>
        <p:spPr>
          <a:xfrm>
            <a:off x="2895601" y="1514475"/>
            <a:ext cx="5492750"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5" name="Rectangle 4">
            <a:extLst/>
          </p:cNvPr>
          <p:cNvSpPr/>
          <p:nvPr userDrawn="1"/>
        </p:nvSpPr>
        <p:spPr>
          <a:xfrm>
            <a:off x="755652"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6" name="Rectangle 5">
            <a:extLst/>
          </p:cNvPr>
          <p:cNvSpPr/>
          <p:nvPr userDrawn="1"/>
        </p:nvSpPr>
        <p:spPr>
          <a:xfrm>
            <a:off x="755651" y="1514475"/>
            <a:ext cx="2036763"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Tree>
    <p:extLst>
      <p:ext uri="{BB962C8B-B14F-4D97-AF65-F5344CB8AC3E}">
        <p14:creationId xmlns:p14="http://schemas.microsoft.com/office/powerpoint/2010/main" val="34579778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3" name="Rounded Rectangle 2">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4" name="Rectangle 3">
            <a:extLst/>
          </p:cNvPr>
          <p:cNvSpPr/>
          <p:nvPr userDrawn="1"/>
        </p:nvSpPr>
        <p:spPr>
          <a:xfrm>
            <a:off x="755650" y="1514475"/>
            <a:ext cx="2852738"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5" name="Rectangle 4">
            <a:extLst/>
          </p:cNvPr>
          <p:cNvSpPr/>
          <p:nvPr userDrawn="1"/>
        </p:nvSpPr>
        <p:spPr>
          <a:xfrm>
            <a:off x="3683000" y="4614863"/>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6" name="Rectangle 5">
            <a:extLst/>
          </p:cNvPr>
          <p:cNvSpPr/>
          <p:nvPr userDrawn="1"/>
        </p:nvSpPr>
        <p:spPr>
          <a:xfrm>
            <a:off x="3683000" y="1519238"/>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7" name="Rectangle 6">
            <a:extLst/>
          </p:cNvPr>
          <p:cNvSpPr/>
          <p:nvPr userDrawn="1"/>
        </p:nvSpPr>
        <p:spPr>
          <a:xfrm>
            <a:off x="3683000" y="3067056"/>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Tree>
    <p:extLst>
      <p:ext uri="{BB962C8B-B14F-4D97-AF65-F5344CB8AC3E}">
        <p14:creationId xmlns:p14="http://schemas.microsoft.com/office/powerpoint/2010/main" val="37584816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3" name="Rounded Rectangle 2">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4" name="Rectangle 3">
            <a:extLst/>
          </p:cNvPr>
          <p:cNvSpPr/>
          <p:nvPr userDrawn="1"/>
        </p:nvSpPr>
        <p:spPr>
          <a:xfrm>
            <a:off x="4611690" y="1514475"/>
            <a:ext cx="3776662"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5" name="Rectangle 4">
            <a:extLst/>
          </p:cNvPr>
          <p:cNvSpPr/>
          <p:nvPr userDrawn="1"/>
        </p:nvSpPr>
        <p:spPr>
          <a:xfrm>
            <a:off x="755652"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6" name="Rectangle 5">
            <a:extLst/>
          </p:cNvPr>
          <p:cNvSpPr/>
          <p:nvPr userDrawn="1"/>
        </p:nvSpPr>
        <p:spPr>
          <a:xfrm>
            <a:off x="755650"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7" name="Rectangle 6">
            <a:extLst/>
          </p:cNvPr>
          <p:cNvSpPr/>
          <p:nvPr userDrawn="1"/>
        </p:nvSpPr>
        <p:spPr>
          <a:xfrm>
            <a:off x="2684464"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Tree>
    <p:extLst>
      <p:ext uri="{BB962C8B-B14F-4D97-AF65-F5344CB8AC3E}">
        <p14:creationId xmlns:p14="http://schemas.microsoft.com/office/powerpoint/2010/main" val="3749342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6" name="Rectangle 5">
            <a:extLst/>
          </p:cNvPr>
          <p:cNvSpPr/>
          <p:nvPr userDrawn="1"/>
        </p:nvSpPr>
        <p:spPr>
          <a:xfrm>
            <a:off x="503241"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3" name="Content Placeholder 2"/>
          <p:cNvSpPr>
            <a:spLocks noGrp="1"/>
          </p:cNvSpPr>
          <p:nvPr>
            <p:ph idx="1"/>
          </p:nvPr>
        </p:nvSpPr>
        <p:spPr>
          <a:xfrm>
            <a:off x="457199" y="1503759"/>
            <a:ext cx="8220075" cy="946946"/>
          </a:xfrm>
          <a:prstGeom prst="roundRect">
            <a:avLst>
              <a:gd name="adj" fmla="val 1874"/>
            </a:avLst>
          </a:prstGeom>
        </p:spPr>
        <p:txBody>
          <a:bodyPr anchor="ctr"/>
          <a:lstStyle>
            <a:lvl1pPr marL="0" indent="0">
              <a:lnSpc>
                <a:spcPct val="100000"/>
              </a:lnSpc>
              <a:buNone/>
              <a:defRPr sz="1800">
                <a:latin typeface="Twinkl Light"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
        <p:nvSpPr>
          <p:cNvPr id="9" name="Content Placeholder 2"/>
          <p:cNvSpPr>
            <a:spLocks noGrp="1"/>
          </p:cNvSpPr>
          <p:nvPr>
            <p:ph idx="10"/>
          </p:nvPr>
        </p:nvSpPr>
        <p:spPr>
          <a:xfrm>
            <a:off x="461963" y="5099446"/>
            <a:ext cx="8220075" cy="946946"/>
          </a:xfrm>
          <a:prstGeom prst="roundRect">
            <a:avLst>
              <a:gd name="adj" fmla="val 1874"/>
            </a:avLst>
          </a:prstGeom>
        </p:spPr>
        <p:txBody>
          <a:bodyPr anchor="ctr"/>
          <a:lstStyle>
            <a:lvl1pPr marL="0" indent="0">
              <a:lnSpc>
                <a:spcPct val="100000"/>
              </a:lnSpc>
              <a:buNone/>
              <a:defRPr sz="1800">
                <a:latin typeface="Twinkl Light"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745685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4" name="Rounded Rectangle 3">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5" name="Rounded Rectangle 4">
            <a:extLst/>
          </p:cNvPr>
          <p:cNvSpPr/>
          <p:nvPr userDrawn="1"/>
        </p:nvSpPr>
        <p:spPr>
          <a:xfrm>
            <a:off x="760413" y="4340225"/>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6" name="Rounded Rectangle 5">
            <a:extLst/>
          </p:cNvPr>
          <p:cNvSpPr/>
          <p:nvPr userDrawn="1"/>
        </p:nvSpPr>
        <p:spPr>
          <a:xfrm>
            <a:off x="3336927" y="4340225"/>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7" name="Rounded Rectangle 6">
            <a:extLst/>
          </p:cNvPr>
          <p:cNvSpPr/>
          <p:nvPr userDrawn="1"/>
        </p:nvSpPr>
        <p:spPr>
          <a:xfrm>
            <a:off x="5915028" y="4340225"/>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9" name="Rounded Rectangle 8">
            <a:extLst/>
          </p:cNvPr>
          <p:cNvSpPr/>
          <p:nvPr userDrawn="1"/>
        </p:nvSpPr>
        <p:spPr>
          <a:xfrm>
            <a:off x="755653" y="2493963"/>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10" name="Rounded Rectangle 9">
            <a:extLst/>
          </p:cNvPr>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11" name="Rounded Rectangle 10">
            <a:extLst/>
          </p:cNvPr>
          <p:cNvSpPr/>
          <p:nvPr userDrawn="1"/>
        </p:nvSpPr>
        <p:spPr>
          <a:xfrm>
            <a:off x="5910263" y="2493963"/>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Twinkl Light" pitchFamily="2" charset="0"/>
              </a:rPr>
              <a:t>Insert text or illustrations here.</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
        <p:nvSpPr>
          <p:cNvPr id="15" name="Content Placeholder 2"/>
          <p:cNvSpPr>
            <a:spLocks noGrp="1"/>
          </p:cNvSpPr>
          <p:nvPr>
            <p:ph idx="1"/>
          </p:nvPr>
        </p:nvSpPr>
        <p:spPr>
          <a:xfrm>
            <a:off x="457199" y="1500011"/>
            <a:ext cx="8220075" cy="967318"/>
          </a:xfrm>
          <a:prstGeom prst="roundRect">
            <a:avLst>
              <a:gd name="adj" fmla="val 1874"/>
            </a:avLst>
          </a:prstGeom>
        </p:spPr>
        <p:txBody>
          <a:bodyPr anchor="ctr"/>
          <a:lstStyle>
            <a:lvl1pPr marL="0" indent="0">
              <a:lnSpc>
                <a:spcPct val="100000"/>
              </a:lnSpc>
              <a:buNone/>
              <a:defRPr sz="1800">
                <a:latin typeface="Twinkl Light"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05415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905F10-989B-4DC7-B7EB-0655DEA4890E}"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7095565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4" name="Rounded Rectangle 3">
            <a:extLst/>
          </p:cNvPr>
          <p:cNvSpPr/>
          <p:nvPr userDrawn="1"/>
        </p:nvSpPr>
        <p:spPr bwMode="auto">
          <a:xfrm>
            <a:off x="457202"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5" name="Rectangle 4">
            <a:extLst/>
          </p:cNvPr>
          <p:cNvSpPr/>
          <p:nvPr userDrawn="1"/>
        </p:nvSpPr>
        <p:spPr>
          <a:xfrm>
            <a:off x="3752850" y="4616450"/>
            <a:ext cx="2274888"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Light" pitchFamily="2" charset="0"/>
            </a:endParaRPr>
          </a:p>
        </p:txBody>
      </p:sp>
      <p:sp>
        <p:nvSpPr>
          <p:cNvPr id="6" name="Rectangle 5">
            <a:extLst/>
          </p:cNvPr>
          <p:cNvSpPr/>
          <p:nvPr userDrawn="1"/>
        </p:nvSpPr>
        <p:spPr>
          <a:xfrm>
            <a:off x="3752850" y="30670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latin typeface="Twinkl Light" pitchFamily="2" charset="0"/>
            </a:endParaRPr>
          </a:p>
        </p:txBody>
      </p:sp>
      <p:sp>
        <p:nvSpPr>
          <p:cNvPr id="7" name="Rectangle 6">
            <a:extLst/>
          </p:cNvPr>
          <p:cNvSpPr/>
          <p:nvPr userDrawn="1"/>
        </p:nvSpPr>
        <p:spPr>
          <a:xfrm>
            <a:off x="3752850" y="1514481"/>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Light" pitchFamily="2" charset="0"/>
            </a:endParaRPr>
          </a:p>
        </p:txBody>
      </p:sp>
      <p:sp>
        <p:nvSpPr>
          <p:cNvPr id="9" name="Rectangle 8">
            <a:extLst/>
          </p:cNvPr>
          <p:cNvSpPr/>
          <p:nvPr userDrawn="1"/>
        </p:nvSpPr>
        <p:spPr>
          <a:xfrm>
            <a:off x="6119816" y="4616450"/>
            <a:ext cx="2274887"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Light" pitchFamily="2" charset="0"/>
            </a:endParaRPr>
          </a:p>
        </p:txBody>
      </p:sp>
      <p:sp>
        <p:nvSpPr>
          <p:cNvPr id="10" name="Rectangle 9">
            <a:extLst/>
          </p:cNvPr>
          <p:cNvSpPr/>
          <p:nvPr userDrawn="1"/>
        </p:nvSpPr>
        <p:spPr>
          <a:xfrm>
            <a:off x="6119816" y="3067050"/>
            <a:ext cx="227488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latin typeface="Twinkl Light" pitchFamily="2" charset="0"/>
            </a:endParaRPr>
          </a:p>
        </p:txBody>
      </p:sp>
      <p:sp>
        <p:nvSpPr>
          <p:cNvPr id="11" name="Rectangle 10">
            <a:extLst/>
          </p:cNvPr>
          <p:cNvSpPr/>
          <p:nvPr userDrawn="1"/>
        </p:nvSpPr>
        <p:spPr>
          <a:xfrm>
            <a:off x="6119816" y="1514481"/>
            <a:ext cx="227488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latin typeface="Twinkl Light" pitchFamily="2" charset="0"/>
            </a:endParaRPr>
          </a:p>
        </p:txBody>
      </p:sp>
      <p:sp>
        <p:nvSpPr>
          <p:cNvPr id="3" name="Content Placeholder 2"/>
          <p:cNvSpPr>
            <a:spLocks noGrp="1"/>
          </p:cNvSpPr>
          <p:nvPr>
            <p:ph idx="1"/>
          </p:nvPr>
        </p:nvSpPr>
        <p:spPr>
          <a:xfrm>
            <a:off x="457201" y="1513946"/>
            <a:ext cx="3295652" cy="4882092"/>
          </a:xfrm>
          <a:prstGeom prst="roundRect">
            <a:avLst>
              <a:gd name="adj" fmla="val 1874"/>
            </a:avLst>
          </a:prstGeom>
        </p:spPr>
        <p:txBody>
          <a:bodyPr/>
          <a:lstStyle>
            <a:lvl1pPr marL="0" indent="0">
              <a:lnSpc>
                <a:spcPct val="100000"/>
              </a:lnSpc>
              <a:buNone/>
              <a:defRPr sz="1800">
                <a:latin typeface="Twinkl Light" pitchFamily="2"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9" y="478895"/>
            <a:ext cx="8220075" cy="994306"/>
          </a:xfrm>
        </p:spPr>
        <p:txBody>
          <a:bodyPr>
            <a:noAutofit/>
          </a:bodyPr>
          <a:lstStyle/>
          <a:p>
            <a:endParaRPr lang="en-GB" dirty="0"/>
          </a:p>
        </p:txBody>
      </p:sp>
    </p:spTree>
    <p:extLst>
      <p:ext uri="{BB962C8B-B14F-4D97-AF65-F5344CB8AC3E}">
        <p14:creationId xmlns:p14="http://schemas.microsoft.com/office/powerpoint/2010/main" val="4138667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p:cNvPr>
          <p:cNvSpPr/>
          <p:nvPr userDrawn="1"/>
        </p:nvSpPr>
        <p:spPr bwMode="auto">
          <a:xfrm>
            <a:off x="503241" y="2930531"/>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4" name="Rounded Rectangle 3">
            <a:extLst/>
          </p:cNvPr>
          <p:cNvSpPr/>
          <p:nvPr userDrawn="1"/>
        </p:nvSpPr>
        <p:spPr bwMode="auto">
          <a:xfrm>
            <a:off x="503241" y="512769"/>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5" name="Title 1">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2" charset="0"/>
              </a:rPr>
              <a:t>Success Criteria</a:t>
            </a:r>
          </a:p>
        </p:txBody>
      </p:sp>
      <p:sp>
        <p:nvSpPr>
          <p:cNvPr id="6" name="Title 1">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a:defRPr/>
            </a:pPr>
            <a:r>
              <a:rPr lang="en-US" sz="3600" dirty="0">
                <a:solidFill>
                  <a:srgbClr val="1C1C1C"/>
                </a:solidFill>
                <a:latin typeface="Twinkl" pitchFamily="2" charset="0"/>
              </a:rPr>
              <a:t>Aim</a:t>
            </a:r>
          </a:p>
        </p:txBody>
      </p:sp>
      <p:sp>
        <p:nvSpPr>
          <p:cNvPr id="7" name="Content Placeholder 15">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dirty="0">
                <a:latin typeface="Twinkl Light" pitchFamily="2" charset="0"/>
              </a:rPr>
              <a:t>Statement 1 Lorem ipsum </a:t>
            </a:r>
            <a:r>
              <a:rPr lang="en-GB" dirty="0" err="1">
                <a:latin typeface="Twinkl Light" pitchFamily="2" charset="0"/>
              </a:rPr>
              <a:t>dolor</a:t>
            </a:r>
            <a:r>
              <a:rPr lang="en-GB" dirty="0">
                <a:latin typeface="Twinkl Light" pitchFamily="2" charset="0"/>
              </a:rPr>
              <a:t> sit </a:t>
            </a:r>
            <a:r>
              <a:rPr lang="en-GB" dirty="0" err="1">
                <a:latin typeface="Twinkl Light" pitchFamily="2" charset="0"/>
              </a:rPr>
              <a:t>amet</a:t>
            </a:r>
            <a:r>
              <a:rPr lang="en-GB" dirty="0">
                <a:latin typeface="Twinkl Light" pitchFamily="2" charset="0"/>
              </a:rPr>
              <a:t>, </a:t>
            </a:r>
            <a:r>
              <a:rPr lang="en-GB" dirty="0" err="1">
                <a:latin typeface="Twinkl Light" pitchFamily="2" charset="0"/>
              </a:rPr>
              <a:t>consectetur</a:t>
            </a:r>
            <a:r>
              <a:rPr lang="en-GB" dirty="0">
                <a:latin typeface="Twinkl Light" pitchFamily="2" charset="0"/>
              </a:rPr>
              <a:t> </a:t>
            </a:r>
            <a:r>
              <a:rPr lang="en-GB" dirty="0" err="1">
                <a:latin typeface="Twinkl Light" pitchFamily="2" charset="0"/>
              </a:rPr>
              <a:t>adipiscing</a:t>
            </a:r>
            <a:r>
              <a:rPr lang="en-GB" dirty="0">
                <a:latin typeface="Twinkl Light" pitchFamily="2" charset="0"/>
              </a:rPr>
              <a:t> </a:t>
            </a:r>
            <a:r>
              <a:rPr lang="en-GB" dirty="0" err="1">
                <a:latin typeface="Twinkl Light" pitchFamily="2" charset="0"/>
              </a:rPr>
              <a:t>elit</a:t>
            </a:r>
            <a:r>
              <a:rPr lang="en-GB" dirty="0">
                <a:latin typeface="Twinkl Light" pitchFamily="2" charset="0"/>
              </a:rPr>
              <a:t>.</a:t>
            </a:r>
          </a:p>
          <a:p>
            <a:pPr>
              <a:defRPr/>
            </a:pPr>
            <a:r>
              <a:rPr lang="en-GB" dirty="0">
                <a:latin typeface="Twinkl Light" pitchFamily="2" charset="0"/>
              </a:rPr>
              <a:t>Statement 2</a:t>
            </a:r>
          </a:p>
          <a:p>
            <a:pPr lvl="1">
              <a:defRPr/>
            </a:pPr>
            <a:r>
              <a:rPr lang="en-GB" dirty="0">
                <a:latin typeface="Twinkl Light" pitchFamily="2"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870118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a:extLst/>
          </p:cNvPr>
          <p:cNvSpPr txBox="1">
            <a:spLocks noChangeArrowheads="1"/>
          </p:cNvSpPr>
          <p:nvPr userDrawn="1"/>
        </p:nvSpPr>
        <p:spPr bwMode="auto">
          <a:xfrm>
            <a:off x="1533527" y="2078038"/>
            <a:ext cx="60674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fontAlgn="base">
              <a:spcBef>
                <a:spcPct val="0"/>
              </a:spcBef>
              <a:spcAft>
                <a:spcPct val="0"/>
              </a:spcAft>
              <a:defRPr/>
            </a:pPr>
            <a:r>
              <a:rPr lang="en-GB" altLang="en-US" sz="2400">
                <a:solidFill>
                  <a:srgbClr val="1C1C1C"/>
                </a:solidFill>
                <a:latin typeface="BPreplay" panose="02000503000000020004" pitchFamily="50" charset="0"/>
              </a:rPr>
              <a:t>Please create your title slide, main slides and end slide backgrounds in </a:t>
            </a:r>
            <a:r>
              <a:rPr lang="en-GB" altLang="en-US" sz="2400" b="1">
                <a:solidFill>
                  <a:srgbClr val="1C1C1C"/>
                </a:solidFill>
                <a:latin typeface="BPreplay" panose="02000503000000020004" pitchFamily="50" charset="0"/>
              </a:rPr>
              <a:t>Photoshop</a:t>
            </a:r>
            <a:r>
              <a:rPr lang="en-GB" altLang="en-US" sz="2400">
                <a:solidFill>
                  <a:srgbClr val="1C1C1C"/>
                </a:solidFill>
                <a:latin typeface="BPreplay" panose="02000503000000020004" pitchFamily="50" charset="0"/>
              </a:rPr>
              <a:t> using the </a:t>
            </a:r>
            <a:r>
              <a:rPr lang="en-GB" altLang="en-US" sz="2400" b="1">
                <a:solidFill>
                  <a:srgbClr val="1C1C1C"/>
                </a:solidFill>
                <a:latin typeface="BPreplay" panose="02000503000000020004" pitchFamily="50" charset="0"/>
              </a:rPr>
              <a:t>PowerPoint Actions</a:t>
            </a:r>
            <a:r>
              <a:rPr lang="en-GB" altLang="en-US" sz="2400">
                <a:solidFill>
                  <a:srgbClr val="1C1C1C"/>
                </a:solidFill>
                <a:latin typeface="BPreplay" panose="02000503000000020004" pitchFamily="50" charset="0"/>
              </a:rPr>
              <a:t> (Z:\#Action Templates\#Actions\PowerPoint)</a:t>
            </a:r>
          </a:p>
          <a:p>
            <a:pPr algn="ctr" fontAlgn="base">
              <a:spcBef>
                <a:spcPct val="0"/>
              </a:spcBef>
              <a:spcAft>
                <a:spcPct val="0"/>
              </a:spcAft>
              <a:defRPr/>
            </a:pPr>
            <a:endParaRPr lang="en-GB" altLang="en-US" sz="2400">
              <a:solidFill>
                <a:srgbClr val="1C1C1C"/>
              </a:solidFill>
              <a:latin typeface="BPreplay" panose="02000503000000020004" pitchFamily="50" charset="0"/>
            </a:endParaRPr>
          </a:p>
          <a:p>
            <a:pPr algn="ctr" fontAlgn="base">
              <a:spcBef>
                <a:spcPct val="0"/>
              </a:spcBef>
              <a:spcAft>
                <a:spcPct val="0"/>
              </a:spcAft>
              <a:defRPr/>
            </a:pPr>
            <a:r>
              <a:rPr lang="en-GB" altLang="en-US" sz="2400">
                <a:solidFill>
                  <a:srgbClr val="1C1C1C"/>
                </a:solidFill>
                <a:latin typeface="BPreplay" panose="02000503000000020004" pitchFamily="50" charset="0"/>
              </a:rPr>
              <a:t>Add your backgrounds to the appropriate </a:t>
            </a:r>
            <a:r>
              <a:rPr lang="en-GB" altLang="en-US" sz="2400" b="1">
                <a:solidFill>
                  <a:srgbClr val="1C1C1C"/>
                </a:solidFill>
                <a:latin typeface="BPreplay" panose="02000503000000020004" pitchFamily="50" charset="0"/>
              </a:rPr>
              <a:t>Master Slides</a:t>
            </a:r>
            <a:r>
              <a:rPr lang="en-GB" altLang="en-US" sz="2400">
                <a:solidFill>
                  <a:srgbClr val="1C1C1C"/>
                </a:solidFill>
                <a:latin typeface="BPreplay" panose="02000503000000020004" pitchFamily="50" charset="0"/>
              </a:rPr>
              <a:t>.</a:t>
            </a:r>
          </a:p>
        </p:txBody>
      </p:sp>
    </p:spTree>
    <p:extLst>
      <p:ext uri="{BB962C8B-B14F-4D97-AF65-F5344CB8AC3E}">
        <p14:creationId xmlns:p14="http://schemas.microsoft.com/office/powerpoint/2010/main" val="26737509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5643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091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77450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82742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09646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4984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018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ABFD85-B56E-4619-B1E8-11B322793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9013031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8427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99172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79376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454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026" name="Picture 11" descr="educatcarhou"/>
          <p:cNvPicPr>
            <a:picLocks noChangeAspect="1" noChangeArrowheads="1"/>
          </p:cNvPicPr>
          <p:nvPr/>
        </p:nvPicPr>
        <p:blipFill>
          <a:blip r:embed="rId13">
            <a:lum bright="-24000" contrast="-3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2514600" y="381000"/>
            <a:ext cx="6400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2051" name="Rectangle 3"/>
          <p:cNvSpPr>
            <a:spLocks noGrp="1" noChangeArrowheads="1"/>
          </p:cNvSpPr>
          <p:nvPr>
            <p:ph type="body" idx="1"/>
          </p:nvPr>
        </p:nvSpPr>
        <p:spPr bwMode="auto">
          <a:xfrm>
            <a:off x="11430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2" name="Rectangle 4"/>
          <p:cNvSpPr>
            <a:spLocks noGrp="1" noChangeArrowheads="1"/>
          </p:cNvSpPr>
          <p:nvPr>
            <p:ph type="dt" sz="half" idx="2"/>
          </p:nvPr>
        </p:nvSpPr>
        <p:spPr bwMode="auto">
          <a:xfrm>
            <a:off x="11430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3" name="Rectangle 5"/>
          <p:cNvSpPr>
            <a:spLocks noGrp="1" noChangeArrowheads="1"/>
          </p:cNvSpPr>
          <p:nvPr>
            <p:ph type="ftr" sz="quarter" idx="3"/>
          </p:nvPr>
        </p:nvSpPr>
        <p:spPr bwMode="auto">
          <a:xfrm>
            <a:off x="35814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j-lt"/>
              </a:defRPr>
            </a:lvl1pPr>
          </a:lstStyle>
          <a:p>
            <a:pPr eaLnBrk="0" fontAlgn="base" hangingPunct="0">
              <a:spcAft>
                <a:spcPct val="0"/>
              </a:spcAft>
              <a:defRPr/>
            </a:pPr>
            <a:endParaRPr lang="en-GB">
              <a:solidFill>
                <a:srgbClr val="FFFFFF"/>
              </a:solidFill>
            </a:endParaRPr>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j-lt"/>
              </a:defRPr>
            </a:lvl1pPr>
          </a:lstStyle>
          <a:p>
            <a:pPr eaLnBrk="0" fontAlgn="base" hangingPunct="0">
              <a:spcAft>
                <a:spcPct val="0"/>
              </a:spcAft>
              <a:defRPr/>
            </a:pPr>
            <a:fld id="{CCE45789-5AE5-4156-AA33-0E56C3422975}" type="slidenum">
              <a:rPr lang="en-GB">
                <a:solidFill>
                  <a:srgbClr val="FFFFFF"/>
                </a:solidFill>
              </a:rPr>
              <a:pPr eaLnBrk="0" fontAlgn="base" hangingPunct="0">
                <a:spcAft>
                  <a:spcPct val="0"/>
                </a:spcAft>
                <a:defRPr/>
              </a:pPr>
              <a:t>‹#›</a:t>
            </a:fld>
            <a:endParaRPr lang="en-GB">
              <a:solidFill>
                <a:srgbClr val="FFFFFF"/>
              </a:solidFill>
            </a:endParaRPr>
          </a:p>
        </p:txBody>
      </p:sp>
    </p:spTree>
    <p:extLst>
      <p:ext uri="{BB962C8B-B14F-4D97-AF65-F5344CB8AC3E}">
        <p14:creationId xmlns:p14="http://schemas.microsoft.com/office/powerpoint/2010/main" val="100793385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1784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F6127C-4B9F-401E-9847-74443EC2AAEE}" type="datetimeFigureOut">
              <a:rPr lang="en-GB" smtClean="0">
                <a:solidFill>
                  <a:prstClr val="black">
                    <a:tint val="75000"/>
                  </a:prstClr>
                </a:solidFill>
              </a:rPr>
              <a:pPr>
                <a:defRPr/>
              </a:pPr>
              <a:t>20/06/2020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C4FD87-838A-498B-AE83-CF6CC791367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9275567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83" y="24621"/>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52" y="192089"/>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28"/>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64" y="2116166"/>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379258543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099"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4100"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GB" altLang="en-US">
              <a:solidFill>
                <a:srgbClr val="000000"/>
              </a:solidFill>
            </a:endParaRPr>
          </a:p>
        </p:txBody>
      </p:sp>
      <p:sp>
        <p:nvSpPr>
          <p:cNvPr id="410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GB" altLang="en-US">
              <a:solidFill>
                <a:srgbClr val="000000"/>
              </a:solidFill>
            </a:endParaRPr>
          </a:p>
        </p:txBody>
      </p:sp>
      <p:sp>
        <p:nvSpPr>
          <p:cNvPr id="410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D6C9FE5-248A-49CD-8A09-F9A5970C70F8}"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4104" name="Freeform 8"/>
          <p:cNvSpPr>
            <a:spLocks/>
          </p:cNvSpPr>
          <p:nvPr/>
        </p:nvSpPr>
        <p:spPr bwMode="auto">
          <a:xfrm rot="-3172564">
            <a:off x="7865276" y="24614"/>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5" name="Freeform 9" descr="crayon"/>
          <p:cNvSpPr>
            <a:spLocks/>
          </p:cNvSpPr>
          <p:nvPr/>
        </p:nvSpPr>
        <p:spPr bwMode="auto">
          <a:xfrm rot="-3172564">
            <a:off x="7831145" y="192089"/>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06" name="Group 10" descr="crayons"/>
          <p:cNvGrpSpPr>
            <a:grpSpLocks/>
          </p:cNvGrpSpPr>
          <p:nvPr/>
        </p:nvGrpSpPr>
        <p:grpSpPr bwMode="auto">
          <a:xfrm>
            <a:off x="7938" y="5867414"/>
            <a:ext cx="1287462" cy="919163"/>
            <a:chOff x="5" y="3490"/>
            <a:chExt cx="1124" cy="785"/>
          </a:xfrm>
        </p:grpSpPr>
        <p:sp>
          <p:nvSpPr>
            <p:cNvPr id="4107"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8"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09"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0"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1"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2"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3"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4"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5"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16" name="Group 20"/>
            <p:cNvGrpSpPr>
              <a:grpSpLocks/>
            </p:cNvGrpSpPr>
            <p:nvPr userDrawn="1"/>
          </p:nvGrpSpPr>
          <p:grpSpPr bwMode="auto">
            <a:xfrm>
              <a:off x="5" y="3490"/>
              <a:ext cx="1124" cy="780"/>
              <a:chOff x="5" y="3490"/>
              <a:chExt cx="1124" cy="780"/>
            </a:xfrm>
          </p:grpSpPr>
          <p:grpSp>
            <p:nvGrpSpPr>
              <p:cNvPr id="4117" name="Group 21"/>
              <p:cNvGrpSpPr>
                <a:grpSpLocks/>
              </p:cNvGrpSpPr>
              <p:nvPr userDrawn="1"/>
            </p:nvGrpSpPr>
            <p:grpSpPr bwMode="auto">
              <a:xfrm>
                <a:off x="499" y="3562"/>
                <a:ext cx="548" cy="708"/>
                <a:chOff x="499" y="3562"/>
                <a:chExt cx="548" cy="708"/>
              </a:xfrm>
            </p:grpSpPr>
            <p:sp>
              <p:nvSpPr>
                <p:cNvPr id="4118"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19"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0"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sp>
            <p:nvSpPr>
              <p:cNvPr id="4121"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2"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3"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24" name="Group 28"/>
              <p:cNvGrpSpPr>
                <a:grpSpLocks/>
              </p:cNvGrpSpPr>
              <p:nvPr userDrawn="1"/>
            </p:nvGrpSpPr>
            <p:grpSpPr bwMode="auto">
              <a:xfrm>
                <a:off x="5" y="3490"/>
                <a:ext cx="1124" cy="678"/>
                <a:chOff x="5" y="3490"/>
                <a:chExt cx="1124" cy="678"/>
              </a:xfrm>
            </p:grpSpPr>
            <p:sp>
              <p:nvSpPr>
                <p:cNvPr id="4125"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6"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7"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8"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29"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0"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1"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2"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grpSp>
      <p:grpSp>
        <p:nvGrpSpPr>
          <p:cNvPr id="4133" name="Group 37"/>
          <p:cNvGrpSpPr>
            <a:grpSpLocks/>
          </p:cNvGrpSpPr>
          <p:nvPr/>
        </p:nvGrpSpPr>
        <p:grpSpPr bwMode="auto">
          <a:xfrm>
            <a:off x="8680457" y="2116152"/>
            <a:ext cx="385763" cy="4308475"/>
            <a:chOff x="5468" y="1333"/>
            <a:chExt cx="243" cy="2714"/>
          </a:xfrm>
        </p:grpSpPr>
        <p:sp>
          <p:nvSpPr>
            <p:cNvPr id="4134"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35"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nvGrpSpPr>
          <p:cNvPr id="4136" name="Group 40"/>
          <p:cNvGrpSpPr>
            <a:grpSpLocks/>
          </p:cNvGrpSpPr>
          <p:nvPr/>
        </p:nvGrpSpPr>
        <p:grpSpPr bwMode="auto">
          <a:xfrm>
            <a:off x="7318375" y="90488"/>
            <a:ext cx="2133600" cy="1911350"/>
            <a:chOff x="4610" y="57"/>
            <a:chExt cx="1344" cy="1204"/>
          </a:xfrm>
        </p:grpSpPr>
        <p:grpSp>
          <p:nvGrpSpPr>
            <p:cNvPr id="4137" name="Group 41"/>
            <p:cNvGrpSpPr>
              <a:grpSpLocks/>
            </p:cNvGrpSpPr>
            <p:nvPr userDrawn="1"/>
          </p:nvGrpSpPr>
          <p:grpSpPr bwMode="auto">
            <a:xfrm>
              <a:off x="4610" y="57"/>
              <a:ext cx="1344" cy="1204"/>
              <a:chOff x="4610" y="57"/>
              <a:chExt cx="1344" cy="1204"/>
            </a:xfrm>
          </p:grpSpPr>
          <p:sp>
            <p:nvSpPr>
              <p:cNvPr id="4138"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nvGrpSpPr>
              <p:cNvPr id="4139" name="Group 43"/>
              <p:cNvGrpSpPr>
                <a:grpSpLocks/>
              </p:cNvGrpSpPr>
              <p:nvPr userDrawn="1"/>
            </p:nvGrpSpPr>
            <p:grpSpPr bwMode="auto">
              <a:xfrm>
                <a:off x="4610" y="57"/>
                <a:ext cx="1344" cy="985"/>
                <a:chOff x="4610" y="57"/>
                <a:chExt cx="1344" cy="985"/>
              </a:xfrm>
            </p:grpSpPr>
            <p:sp>
              <p:nvSpPr>
                <p:cNvPr id="4140"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1"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2"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3"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4"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5"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6"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sp>
              <p:nvSpPr>
                <p:cNvPr id="4147"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srgbClr val="000000"/>
                    </a:solidFill>
                  </a:endParaRPr>
                </a:p>
              </p:txBody>
            </p:sp>
          </p:grpSp>
        </p:grpSp>
        <p:sp>
          <p:nvSpPr>
            <p:cNvPr id="414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grpSp>
    </p:spTree>
    <p:extLst>
      <p:ext uri="{BB962C8B-B14F-4D97-AF65-F5344CB8AC3E}">
        <p14:creationId xmlns:p14="http://schemas.microsoft.com/office/powerpoint/2010/main" val="212908282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ransition>
    <p:dissolve/>
  </p:transition>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F6127C-4B9F-401E-9847-74443EC2AAE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20/06/2020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C4FD87-838A-498B-AE83-CF6CC791367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3255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70565570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4000">
          <a:solidFill>
            <a:srgbClr val="1C1C1C"/>
          </a:solidFill>
          <a:latin typeface="Twinkl" pitchFamily="2" charset="0"/>
        </a:defRPr>
      </a:lvl2pPr>
      <a:lvl3pPr algn="l" rtl="0" eaLnBrk="0" fontAlgn="base" hangingPunct="0">
        <a:lnSpc>
          <a:spcPct val="90000"/>
        </a:lnSpc>
        <a:spcBef>
          <a:spcPct val="0"/>
        </a:spcBef>
        <a:spcAft>
          <a:spcPct val="0"/>
        </a:spcAft>
        <a:defRPr sz="4000">
          <a:solidFill>
            <a:srgbClr val="1C1C1C"/>
          </a:solidFill>
          <a:latin typeface="Twinkl" pitchFamily="2" charset="0"/>
        </a:defRPr>
      </a:lvl3pPr>
      <a:lvl4pPr algn="l" rtl="0" eaLnBrk="0" fontAlgn="base" hangingPunct="0">
        <a:lnSpc>
          <a:spcPct val="90000"/>
        </a:lnSpc>
        <a:spcBef>
          <a:spcPct val="0"/>
        </a:spcBef>
        <a:spcAft>
          <a:spcPct val="0"/>
        </a:spcAft>
        <a:defRPr sz="4000">
          <a:solidFill>
            <a:srgbClr val="1C1C1C"/>
          </a:solidFill>
          <a:latin typeface="Twinkl" pitchFamily="2" charset="0"/>
        </a:defRPr>
      </a:lvl4pPr>
      <a:lvl5pPr algn="l" rtl="0" eaLnBrk="0" fontAlgn="base" hangingPunct="0">
        <a:lnSpc>
          <a:spcPct val="90000"/>
        </a:lnSpc>
        <a:spcBef>
          <a:spcPct val="0"/>
        </a:spcBef>
        <a:spcAft>
          <a:spcPct val="0"/>
        </a:spcAft>
        <a:defRPr sz="4000">
          <a:solidFill>
            <a:srgbClr val="1C1C1C"/>
          </a:solidFill>
          <a:latin typeface="Twinkl" pitchFamily="2"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kern="1200">
          <a:solidFill>
            <a:srgbClr val="1C1C1C"/>
          </a:solidFill>
          <a:latin typeface="Twinkl Light" pitchFamily="2" charset="0"/>
          <a:ea typeface="Sassoon Infant Rg" panose="02000503030000020003" pitchFamily="50" charset="0"/>
          <a:cs typeface="Sassoon Infant Rg" pitchFamily="50" charset="0"/>
        </a:defRPr>
      </a:lvl1pPr>
      <a:lvl2pPr marL="685800" indent="-228600" algn="l" rtl="0" eaLnBrk="0" fontAlgn="base" hangingPunct="0">
        <a:lnSpc>
          <a:spcPct val="90000"/>
        </a:lnSpc>
        <a:spcBef>
          <a:spcPts val="500"/>
        </a:spcBef>
        <a:spcAft>
          <a:spcPct val="0"/>
        </a:spcAft>
        <a:buFont typeface="Arial" pitchFamily="34" charset="0"/>
        <a:buChar char="•"/>
        <a:defRPr sz="1600" kern="1200">
          <a:solidFill>
            <a:srgbClr val="1C1C1C"/>
          </a:solidFill>
          <a:latin typeface="Twinkl Light" pitchFamily="2" charset="0"/>
          <a:ea typeface="Sassoon Infant Rg" panose="02000503030000020003" pitchFamily="50" charset="0"/>
          <a:cs typeface="Sassoon Infant Rg" pitchFamily="50" charset="0"/>
        </a:defRPr>
      </a:lvl2pPr>
      <a:lvl3pPr marL="11430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Light" pitchFamily="2" charset="0"/>
          <a:ea typeface="Sassoon Infant Rg" panose="02000503030000020003" pitchFamily="50" charset="0"/>
          <a:cs typeface="Sassoon Infant Rg" pitchFamily="50" charset="0"/>
        </a:defRPr>
      </a:lvl3pPr>
      <a:lvl4pPr marL="16002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Light" pitchFamily="2" charset="0"/>
          <a:ea typeface="Sassoon Infant Rg" panose="02000503030000020003" pitchFamily="50" charset="0"/>
          <a:cs typeface="Sassoon Infant Rg" pitchFamily="50" charset="0"/>
        </a:defRPr>
      </a:lvl4pPr>
      <a:lvl5pPr marL="20574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Light" pitchFamily="2"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09CDD-9C1C-4E17-AAD0-AC1D07FF55A5}" type="datetimeFigureOut">
              <a:rPr lang="en-GB" smtClean="0">
                <a:solidFill>
                  <a:prstClr val="black">
                    <a:tint val="75000"/>
                  </a:prstClr>
                </a:solidFill>
              </a:rPr>
              <a:pPr/>
              <a:t>20/06/2020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33A91-14A6-4DFD-9D92-6B8D022D19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501829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frqpj4vaJk" TargetMode="External"/><Relationship Id="rId2" Type="http://schemas.openxmlformats.org/officeDocument/2006/relationships/image" Target="../media/image24.jpe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play.ttrockstars.com/" TargetMode="External"/><Relationship Id="rId2" Type="http://schemas.openxmlformats.org/officeDocument/2006/relationships/image" Target="../media/image31.pn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nMUbHuffO8" TargetMode="External"/><Relationship Id="rId1" Type="http://schemas.openxmlformats.org/officeDocument/2006/relationships/slideLayout" Target="../slideLayouts/slideLayout7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13" y="432959"/>
            <a:ext cx="8833988" cy="609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362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ounded Rectangle 3"/>
          <p:cNvSpPr/>
          <p:nvPr/>
        </p:nvSpPr>
        <p:spPr>
          <a:xfrm>
            <a:off x="1176769" y="159327"/>
            <a:ext cx="3733801"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dirty="0">
                <a:solidFill>
                  <a:srgbClr val="C00000"/>
                </a:solidFill>
                <a:latin typeface="Comic Sans MS" panose="030F0702030302020204" pitchFamily="66" charset="0"/>
              </a:rPr>
              <a:t>Challenge </a:t>
            </a:r>
            <a:r>
              <a:rPr lang="en-GB" sz="2800" u="sng" dirty="0" smtClean="0">
                <a:solidFill>
                  <a:srgbClr val="C00000"/>
                </a:solidFill>
                <a:latin typeface="Comic Sans MS" panose="030F0702030302020204" pitchFamily="66" charset="0"/>
              </a:rPr>
              <a:t>2: </a:t>
            </a:r>
            <a:endParaRPr lang="en-GB" sz="2800"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73599"/>
            <a:ext cx="5029200" cy="575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048000"/>
            <a:ext cx="2946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264729" y="801231"/>
            <a:ext cx="2057400" cy="2246769"/>
          </a:xfrm>
          <a:prstGeom prst="rect">
            <a:avLst/>
          </a:prstGeom>
        </p:spPr>
        <p:txBody>
          <a:bodyPr wrap="square">
            <a:spAutoFit/>
          </a:bodyPr>
          <a:lstStyle/>
          <a:p>
            <a:pPr algn="ctr"/>
            <a:r>
              <a:rPr lang="en-GB" sz="2000" dirty="0" smtClean="0">
                <a:solidFill>
                  <a:srgbClr val="FFFF00"/>
                </a:solidFill>
                <a:latin typeface="Comic Sans MS" panose="030F0702030302020204" pitchFamily="66" charset="0"/>
              </a:rPr>
              <a:t>Remember Charlie Crocodile to help you remember what the symbols represent…</a:t>
            </a:r>
            <a:endParaRPr lang="en-GB" sz="2000" dirty="0">
              <a:solidFill>
                <a:srgbClr val="FFFF00"/>
              </a:solidFill>
            </a:endParaRPr>
          </a:p>
        </p:txBody>
      </p:sp>
    </p:spTree>
    <p:extLst>
      <p:ext uri="{BB962C8B-B14F-4D97-AF65-F5344CB8AC3E}">
        <p14:creationId xmlns:p14="http://schemas.microsoft.com/office/powerpoint/2010/main" val="2029771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Rounded Rectangle 3"/>
          <p:cNvSpPr/>
          <p:nvPr/>
        </p:nvSpPr>
        <p:spPr>
          <a:xfrm>
            <a:off x="2523259" y="152400"/>
            <a:ext cx="3733801"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dirty="0">
                <a:solidFill>
                  <a:srgbClr val="C00000"/>
                </a:solidFill>
                <a:latin typeface="Comic Sans MS" panose="030F0702030302020204" pitchFamily="66" charset="0"/>
              </a:rPr>
              <a:t>Challenge </a:t>
            </a:r>
            <a:r>
              <a:rPr lang="en-GB" sz="2800" u="sng" dirty="0" smtClean="0">
                <a:solidFill>
                  <a:srgbClr val="C00000"/>
                </a:solidFill>
                <a:latin typeface="Comic Sans MS" panose="030F0702030302020204" pitchFamily="66" charset="0"/>
              </a:rPr>
              <a:t>3: </a:t>
            </a:r>
            <a:endParaRPr lang="en-GB" sz="2800"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64" y="1524000"/>
            <a:ext cx="4829175"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060" y="2510135"/>
            <a:ext cx="21717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86450" y="3957935"/>
            <a:ext cx="3048000" cy="923330"/>
          </a:xfrm>
          <a:prstGeom prst="rect">
            <a:avLst/>
          </a:prstGeom>
        </p:spPr>
        <p:txBody>
          <a:bodyPr wrap="square">
            <a:spAutoFit/>
          </a:bodyPr>
          <a:lstStyle/>
          <a:p>
            <a:pPr algn="ctr"/>
            <a:r>
              <a:rPr lang="en-GB" dirty="0" smtClean="0">
                <a:solidFill>
                  <a:srgbClr val="FFFF00"/>
                </a:solidFill>
                <a:latin typeface="Comic Sans MS" panose="030F0702030302020204" pitchFamily="66" charset="0"/>
              </a:rPr>
              <a:t>Starting with the last calculation  will make solving this easier…</a:t>
            </a:r>
            <a:endParaRPr lang="en-GB" dirty="0">
              <a:solidFill>
                <a:srgbClr val="FFFF00"/>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65" y="1524000"/>
            <a:ext cx="1697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086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ounded Rectangle 6"/>
          <p:cNvSpPr/>
          <p:nvPr/>
        </p:nvSpPr>
        <p:spPr>
          <a:xfrm>
            <a:off x="932448" y="1143000"/>
            <a:ext cx="7391400" cy="16209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903325" y="762000"/>
            <a:ext cx="7912123" cy="1802570"/>
          </a:xfrm>
        </p:spPr>
        <p:txBody>
          <a:bodyPr>
            <a:normAutofit/>
          </a:bodyPr>
          <a:lstStyle/>
          <a:p>
            <a:r>
              <a:rPr lang="en-GB" sz="3200" dirty="0" smtClean="0">
                <a:latin typeface="Comic Sans MS" panose="030F0702030302020204" pitchFamily="66" charset="0"/>
              </a:rPr>
              <a:t/>
            </a:r>
            <a:br>
              <a:rPr lang="en-GB" sz="3200" dirty="0" smtClean="0">
                <a:latin typeface="Comic Sans MS" panose="030F0702030302020204" pitchFamily="66" charset="0"/>
              </a:rPr>
            </a:br>
            <a:r>
              <a:rPr lang="en-GB" sz="3200" dirty="0" smtClean="0">
                <a:latin typeface="Comic Sans MS" panose="030F0702030302020204" pitchFamily="66" charset="0"/>
              </a:rPr>
              <a:t>You can write your answers in your exercise books</a:t>
            </a:r>
            <a:r>
              <a:rPr lang="en-GB" sz="3600" dirty="0" smtClean="0">
                <a:latin typeface="Comic Sans MS" panose="030F0702030302020204" pitchFamily="66" charset="0"/>
              </a:rPr>
              <a:t>.</a:t>
            </a:r>
            <a:endParaRPr lang="en-GB" sz="3600" dirty="0"/>
          </a:p>
        </p:txBody>
      </p:sp>
      <p:sp>
        <p:nvSpPr>
          <p:cNvPr id="3" name="Subtitle 2"/>
          <p:cNvSpPr>
            <a:spLocks noGrp="1"/>
          </p:cNvSpPr>
          <p:nvPr>
            <p:ph type="subTitle" idx="1"/>
          </p:nvPr>
        </p:nvSpPr>
        <p:spPr>
          <a:xfrm>
            <a:off x="1333500" y="3328873"/>
            <a:ext cx="6858000" cy="1655762"/>
          </a:xfrm>
        </p:spPr>
        <p:txBody>
          <a:bodyPr>
            <a:normAutofit fontScale="25000" lnSpcReduction="20000"/>
          </a:bodyPr>
          <a:lstStyle/>
          <a:p>
            <a:endParaRPr lang="en-GB" dirty="0" smtClean="0">
              <a:latin typeface="Comic Sans MS" panose="030F0702030302020204" pitchFamily="66" charset="0"/>
            </a:endParaRPr>
          </a:p>
          <a:p>
            <a:r>
              <a:rPr lang="en-GB" sz="9600" dirty="0" smtClean="0">
                <a:latin typeface="Comic Sans MS" panose="030F0702030302020204" pitchFamily="66" charset="0"/>
              </a:rPr>
              <a:t>If you would like to try Gruffalo work, complete Challenge 1.</a:t>
            </a:r>
          </a:p>
          <a:p>
            <a:endParaRPr lang="en-GB" sz="9600" dirty="0" smtClean="0">
              <a:latin typeface="Comic Sans MS" panose="030F0702030302020204" pitchFamily="66" charset="0"/>
            </a:endParaRPr>
          </a:p>
          <a:p>
            <a:r>
              <a:rPr lang="en-GB" sz="9600" dirty="0">
                <a:latin typeface="Comic Sans MS" panose="030F0702030302020204" pitchFamily="66" charset="0"/>
              </a:rPr>
              <a:t>If you would like to try </a:t>
            </a:r>
            <a:r>
              <a:rPr lang="en-GB" sz="9600" dirty="0" smtClean="0">
                <a:latin typeface="Comic Sans MS" panose="030F0702030302020204" pitchFamily="66" charset="0"/>
              </a:rPr>
              <a:t>Horrid Henry work, complete </a:t>
            </a:r>
            <a:r>
              <a:rPr lang="en-GB" sz="9600" dirty="0" smtClean="0">
                <a:latin typeface="Comic Sans MS" panose="030F0702030302020204" pitchFamily="66" charset="0"/>
              </a:rPr>
              <a:t>Challenge </a:t>
            </a:r>
            <a:r>
              <a:rPr lang="en-GB" sz="9600" dirty="0" smtClean="0">
                <a:latin typeface="Comic Sans MS" panose="030F0702030302020204" pitchFamily="66" charset="0"/>
              </a:rPr>
              <a:t>2.</a:t>
            </a:r>
            <a:endParaRPr lang="en-GB" sz="9600" dirty="0">
              <a:latin typeface="Comic Sans MS" panose="030F0702030302020204" pitchFamily="66" charset="0"/>
            </a:endParaRPr>
          </a:p>
          <a:p>
            <a:endParaRPr lang="en-GB" sz="9600" dirty="0" smtClean="0">
              <a:latin typeface="Comic Sans MS" panose="030F0702030302020204" pitchFamily="66" charset="0"/>
            </a:endParaRPr>
          </a:p>
          <a:p>
            <a:r>
              <a:rPr lang="en-GB" sz="9600" dirty="0">
                <a:latin typeface="Comic Sans MS" panose="030F0702030302020204" pitchFamily="66" charset="0"/>
              </a:rPr>
              <a:t>If you would like to try </a:t>
            </a:r>
            <a:r>
              <a:rPr lang="en-GB" sz="9600" dirty="0" smtClean="0">
                <a:latin typeface="Comic Sans MS" panose="030F0702030302020204" pitchFamily="66" charset="0"/>
              </a:rPr>
              <a:t>James and the Giant Peach work, complete </a:t>
            </a:r>
            <a:r>
              <a:rPr lang="en-GB" sz="9600" dirty="0">
                <a:latin typeface="Comic Sans MS" panose="030F0702030302020204" pitchFamily="66" charset="0"/>
              </a:rPr>
              <a:t>Challenge </a:t>
            </a:r>
            <a:r>
              <a:rPr lang="en-GB" sz="9600" dirty="0" smtClean="0">
                <a:latin typeface="Comic Sans MS" panose="030F0702030302020204" pitchFamily="66" charset="0"/>
              </a:rPr>
              <a:t>3.</a:t>
            </a:r>
            <a:endParaRPr lang="en-GB" sz="9600" dirty="0">
              <a:latin typeface="Comic Sans MS" panose="030F0702030302020204" pitchFamily="66" charset="0"/>
            </a:endParaRPr>
          </a:p>
          <a:p>
            <a:endParaRPr lang="en-GB" sz="9600" dirty="0" smtClean="0">
              <a:latin typeface="Comic Sans MS" panose="030F0702030302020204" pitchFamily="66" charset="0"/>
            </a:endParaRPr>
          </a:p>
        </p:txBody>
      </p:sp>
      <p:pic>
        <p:nvPicPr>
          <p:cNvPr id="4" name="Picture 3" descr="Image result for gruffal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34" y="3264407"/>
            <a:ext cx="748318" cy="588818"/>
          </a:xfrm>
          <a:prstGeom prst="rect">
            <a:avLst/>
          </a:prstGeom>
          <a:noFill/>
          <a:ln>
            <a:noFill/>
          </a:ln>
        </p:spPr>
      </p:pic>
      <p:pic>
        <p:nvPicPr>
          <p:cNvPr id="5" name="Picture 4" descr="Image result for horrid henry"/>
          <p:cNvPicPr/>
          <p:nvPr/>
        </p:nvPicPr>
        <p:blipFill rotWithShape="1">
          <a:blip r:embed="rId3" cstate="print">
            <a:extLst>
              <a:ext uri="{28A0092B-C50C-407E-A947-70E740481C1C}">
                <a14:useLocalDpi xmlns:a14="http://schemas.microsoft.com/office/drawing/2010/main" val="0"/>
              </a:ext>
            </a:extLst>
          </a:blip>
          <a:srcRect r="-569" b="15217"/>
          <a:stretch/>
        </p:blipFill>
        <p:spPr bwMode="auto">
          <a:xfrm>
            <a:off x="541609" y="4328520"/>
            <a:ext cx="636617" cy="616354"/>
          </a:xfrm>
          <a:prstGeom prst="rect">
            <a:avLst/>
          </a:prstGeom>
          <a:noFill/>
          <a:ln>
            <a:noFill/>
          </a:ln>
          <a:extLst>
            <a:ext uri="{53640926-AAD7-44D8-BBD7-CCE9431645EC}">
              <a14:shadowObscured xmlns:a14="http://schemas.microsoft.com/office/drawing/2010/main"/>
            </a:ext>
          </a:extLst>
        </p:spPr>
      </p:pic>
      <p:pic>
        <p:nvPicPr>
          <p:cNvPr id="6" name="Picture 5" descr="Image result for james and the giant peach"/>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00" y="5638824"/>
            <a:ext cx="751154" cy="554745"/>
          </a:xfrm>
          <a:prstGeom prst="rect">
            <a:avLst/>
          </a:prstGeom>
          <a:noFill/>
          <a:ln>
            <a:noFill/>
          </a:ln>
        </p:spPr>
      </p:pic>
    </p:spTree>
    <p:extLst>
      <p:ext uri="{BB962C8B-B14F-4D97-AF65-F5344CB8AC3E}">
        <p14:creationId xmlns:p14="http://schemas.microsoft.com/office/powerpoint/2010/main" val="1670890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5238750" cy="1325563"/>
          </a:xfrm>
        </p:spPr>
        <p:txBody>
          <a:bodyPr>
            <a:normAutofit fontScale="90000"/>
          </a:bodyPr>
          <a:lstStyle/>
          <a:p>
            <a:pPr algn="ctr"/>
            <a:r>
              <a:rPr lang="en-GB" u="sng" dirty="0" smtClean="0">
                <a:latin typeface="Comic Sans MS" panose="030F0702030302020204" pitchFamily="66" charset="0"/>
              </a:rPr>
              <a:t/>
            </a:r>
            <a:br>
              <a:rPr lang="en-GB" u="sng" dirty="0" smtClean="0">
                <a:latin typeface="Comic Sans MS" panose="030F0702030302020204" pitchFamily="66" charset="0"/>
              </a:rPr>
            </a:br>
            <a:r>
              <a:rPr lang="en-GB" u="sng" dirty="0" smtClean="0">
                <a:latin typeface="Comic Sans MS" panose="030F0702030302020204" pitchFamily="66" charset="0"/>
              </a:rPr>
              <a:t/>
            </a:r>
            <a:br>
              <a:rPr lang="en-GB" u="sng" dirty="0" smtClean="0">
                <a:latin typeface="Comic Sans MS" panose="030F0702030302020204" pitchFamily="66" charset="0"/>
              </a:rPr>
            </a:br>
            <a:endParaRPr lang="en-GB" u="sng" dirty="0">
              <a:latin typeface="Comic Sans MS" panose="030F0702030302020204" pitchFamily="66" charset="0"/>
            </a:endParaRPr>
          </a:p>
        </p:txBody>
      </p:sp>
      <p:pic>
        <p:nvPicPr>
          <p:cNvPr id="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0605" y="6"/>
            <a:ext cx="2220527" cy="1077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225692"/>
            <a:ext cx="9067800" cy="1631216"/>
          </a:xfrm>
          <a:prstGeom prst="rect">
            <a:avLst/>
          </a:prstGeom>
        </p:spPr>
        <p:txBody>
          <a:bodyPr wrap="square">
            <a:spAutoFit/>
          </a:bodyPr>
          <a:lstStyle/>
          <a:p>
            <a:r>
              <a:rPr lang="en-GB" sz="2000" b="1" dirty="0" smtClean="0">
                <a:solidFill>
                  <a:srgbClr val="002060"/>
                </a:solidFill>
                <a:latin typeface="Comic Sans MS" panose="030F0702030302020204" pitchFamily="66" charset="0"/>
              </a:rPr>
              <a:t>Today you are going to have a go at creating your very own paper Snail!</a:t>
            </a:r>
          </a:p>
          <a:p>
            <a:endParaRPr lang="en-GB" sz="2000" b="1" dirty="0">
              <a:solidFill>
                <a:srgbClr val="002060"/>
              </a:solidFill>
              <a:latin typeface="Comic Sans MS" panose="030F0702030302020204" pitchFamily="66" charset="0"/>
            </a:endParaRPr>
          </a:p>
          <a:p>
            <a:r>
              <a:rPr lang="en-GB" sz="2000" b="1" dirty="0" smtClean="0">
                <a:solidFill>
                  <a:srgbClr val="002060"/>
                </a:solidFill>
                <a:latin typeface="Comic Sans MS" panose="030F0702030302020204" pitchFamily="66" charset="0"/>
              </a:rPr>
              <a:t>Click on this link:</a:t>
            </a:r>
          </a:p>
          <a:p>
            <a:r>
              <a:rPr lang="en-GB" sz="2000" b="1" dirty="0" smtClean="0">
                <a:solidFill>
                  <a:srgbClr val="002060"/>
                </a:solidFill>
                <a:latin typeface="Comic Sans MS" panose="030F0702030302020204" pitchFamily="66" charset="0"/>
                <a:hlinkClick r:id="rId3"/>
              </a:rPr>
              <a:t>https://www.youtube.com/watch?v=bfrqpj4vaJk</a:t>
            </a:r>
            <a:endParaRPr lang="en-GB" sz="2000" b="1" dirty="0">
              <a:solidFill>
                <a:srgbClr val="7030A0"/>
              </a:solidFill>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1905000" y="3200400"/>
            <a:ext cx="6656107" cy="3336073"/>
          </a:xfrm>
          <a:prstGeom prst="rect">
            <a:avLst/>
          </a:prstGeom>
        </p:spPr>
      </p:pic>
    </p:spTree>
    <p:extLst>
      <p:ext uri="{BB962C8B-B14F-4D97-AF65-F5344CB8AC3E}">
        <p14:creationId xmlns:p14="http://schemas.microsoft.com/office/powerpoint/2010/main" val="3408819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FF9F"/>
        </a:solidFill>
        <a:effectLst/>
      </p:bgPr>
    </p:bg>
    <p:spTree>
      <p:nvGrpSpPr>
        <p:cNvPr id="1" name=""/>
        <p:cNvGrpSpPr/>
        <p:nvPr/>
      </p:nvGrpSpPr>
      <p:grpSpPr>
        <a:xfrm>
          <a:off x="0" y="0"/>
          <a:ext cx="0" cy="0"/>
          <a:chOff x="0" y="0"/>
          <a:chExt cx="0" cy="0"/>
        </a:xfrm>
      </p:grpSpPr>
      <p:sp>
        <p:nvSpPr>
          <p:cNvPr id="3" name="Rectangle 2"/>
          <p:cNvSpPr/>
          <p:nvPr/>
        </p:nvSpPr>
        <p:spPr>
          <a:xfrm>
            <a:off x="2147455" y="2362200"/>
            <a:ext cx="4270721" cy="707886"/>
          </a:xfrm>
          <a:prstGeom prst="rect">
            <a:avLst/>
          </a:prstGeom>
        </p:spPr>
        <p:txBody>
          <a:bodyPr wrap="none">
            <a:spAutoFit/>
          </a:bodyPr>
          <a:lstStyle/>
          <a:p>
            <a:pPr algn="ctr"/>
            <a:r>
              <a:rPr lang="en-GB" sz="4000" u="sng" dirty="0" smtClean="0">
                <a:solidFill>
                  <a:srgbClr val="000000"/>
                </a:solidFill>
              </a:rPr>
              <a:t>Outdoor Activity</a:t>
            </a:r>
            <a:endParaRPr lang="en-GB" sz="4000" dirty="0">
              <a:solidFill>
                <a:srgbClr val="000000"/>
              </a:solidFill>
            </a:endParaRPr>
          </a:p>
        </p:txBody>
      </p:sp>
      <p:sp>
        <p:nvSpPr>
          <p:cNvPr id="4" name="Rectangle 3"/>
          <p:cNvSpPr/>
          <p:nvPr/>
        </p:nvSpPr>
        <p:spPr>
          <a:xfrm>
            <a:off x="838200" y="3383817"/>
            <a:ext cx="7620000" cy="1323439"/>
          </a:xfrm>
          <a:prstGeom prst="rect">
            <a:avLst/>
          </a:prstGeom>
        </p:spPr>
        <p:txBody>
          <a:bodyPr wrap="square">
            <a:spAutoFit/>
          </a:bodyPr>
          <a:lstStyle/>
          <a:p>
            <a:r>
              <a:rPr lang="en-GB" sz="2000" dirty="0" smtClean="0">
                <a:solidFill>
                  <a:srgbClr val="7030A0"/>
                </a:solidFill>
              </a:rPr>
              <a:t>Every day I am going to give you an activity that can be carried out either outdoors, (if the sun is shining) or indoors (if we’re not as lucky as the weather</a:t>
            </a:r>
            <a:r>
              <a:rPr lang="en-GB" sz="2000" dirty="0" smtClean="0">
                <a:solidFill>
                  <a:srgbClr val="7030A0"/>
                </a:solidFill>
              </a:rPr>
              <a:t>!). Today it’s a Science experiment…</a:t>
            </a:r>
            <a:endParaRPr lang="en-GB" sz="2000" dirty="0">
              <a:solidFill>
                <a:srgbClr val="7030A0"/>
              </a:solidFill>
            </a:endParaRPr>
          </a:p>
        </p:txBody>
      </p:sp>
      <p:pic>
        <p:nvPicPr>
          <p:cNvPr id="6146" name="Picture 2" descr="EPS Illustration - Outdoor activities. Vector Clipart gg74597934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81000"/>
            <a:ext cx="1800192" cy="18161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19600"/>
            <a:ext cx="1548246" cy="219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824125"/>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609600"/>
            <a:ext cx="8458200" cy="5638801"/>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smtClean="0">
              <a:solidFill>
                <a:prstClr val="black"/>
              </a:solidFill>
              <a:latin typeface="Comic Sans MS" panose="030F0702030302020204" pitchFamily="66" charset="0"/>
            </a:endParaRPr>
          </a:p>
          <a:p>
            <a:r>
              <a:rPr lang="en-GB" sz="2000" dirty="0">
                <a:solidFill>
                  <a:prstClr val="black"/>
                </a:solidFill>
                <a:latin typeface="Comic Sans MS" panose="030F0702030302020204" pitchFamily="66" charset="0"/>
              </a:rPr>
              <a:t> </a:t>
            </a:r>
          </a:p>
          <a:p>
            <a:endParaRPr lang="en-GB" dirty="0">
              <a:solidFill>
                <a:prstClr val="black"/>
              </a:solidFill>
              <a:latin typeface="Comic Sans MS" panose="030F0702030302020204" pitchFamily="66" charset="0"/>
            </a:endParaRPr>
          </a:p>
        </p:txBody>
      </p:sp>
      <p:sp>
        <p:nvSpPr>
          <p:cNvPr id="3" name="Content Placeholder 2"/>
          <p:cNvSpPr>
            <a:spLocks noGrp="1"/>
          </p:cNvSpPr>
          <p:nvPr>
            <p:ph idx="1"/>
          </p:nvPr>
        </p:nvSpPr>
        <p:spPr>
          <a:xfrm>
            <a:off x="495300" y="838200"/>
            <a:ext cx="7924800" cy="5181600"/>
          </a:xfrm>
        </p:spPr>
        <p:txBody>
          <a:bodyPr>
            <a:normAutofit/>
          </a:bodyPr>
          <a:lstStyle/>
          <a:p>
            <a:pPr marL="0" indent="0" algn="ctr">
              <a:buNone/>
            </a:pPr>
            <a:r>
              <a:rPr lang="en-GB" sz="3400" b="1" u="sng" dirty="0" smtClean="0">
                <a:latin typeface="Comic Sans MS" panose="030F0702030302020204" pitchFamily="66" charset="0"/>
              </a:rPr>
              <a:t>Water Volcano in a Bottle</a:t>
            </a:r>
          </a:p>
          <a:p>
            <a:pPr marL="0" indent="0" algn="ctr">
              <a:buNone/>
            </a:pPr>
            <a:endParaRPr lang="en-GB" sz="3400" b="1" u="sng" dirty="0" smtClean="0">
              <a:latin typeface="Comic Sans MS" panose="030F0702030302020204" pitchFamily="66" charset="0"/>
            </a:endParaRPr>
          </a:p>
          <a:p>
            <a:endParaRPr lang="en-GB" sz="3300" dirty="0" smtClean="0">
              <a:latin typeface="Comic Sans MS" panose="030F0702030302020204" pitchFamily="66" charset="0"/>
            </a:endParaRPr>
          </a:p>
          <a:p>
            <a:pPr marL="0" indent="0" algn="ctr">
              <a:buNone/>
            </a:pPr>
            <a:endParaRPr lang="en-GB" sz="3600" dirty="0" smtClean="0">
              <a:latin typeface="Comic Sans MS" panose="030F0702030302020204" pitchFamily="66" charset="0"/>
            </a:endParaRPr>
          </a:p>
          <a:p>
            <a:pPr marL="0" indent="0" algn="ctr">
              <a:buNone/>
            </a:pPr>
            <a:endParaRPr lang="en-GB" sz="2200" dirty="0">
              <a:latin typeface="Comic Sans MS" panose="030F0702030302020204" pitchFamily="66" charset="0"/>
            </a:endParaRPr>
          </a:p>
          <a:p>
            <a:pPr marL="0" indent="0" algn="ctr">
              <a:buNone/>
            </a:pPr>
            <a:endParaRPr lang="en-GB" sz="2200" b="1" dirty="0" smtClean="0">
              <a:latin typeface="Comic Sans MS" panose="030F0702030302020204" pitchFamily="66" charset="0"/>
            </a:endParaRPr>
          </a:p>
          <a:p>
            <a:pPr marL="0" indent="0" algn="ctr">
              <a:buNone/>
            </a:pPr>
            <a:r>
              <a:rPr lang="en-GB" sz="2200" b="1" dirty="0" smtClean="0">
                <a:latin typeface="Comic Sans MS" panose="030F0702030302020204" pitchFamily="66" charset="0"/>
              </a:rPr>
              <a:t>You will need:</a:t>
            </a:r>
          </a:p>
          <a:p>
            <a:pPr algn="ctr"/>
            <a:r>
              <a:rPr lang="en-GB" sz="2200" dirty="0" smtClean="0">
                <a:latin typeface="Comic Sans MS" panose="030F0702030302020204" pitchFamily="66" charset="0"/>
              </a:rPr>
              <a:t>2l plastic bottle</a:t>
            </a:r>
          </a:p>
          <a:p>
            <a:pPr algn="ctr"/>
            <a:r>
              <a:rPr lang="en-GB" sz="2200" dirty="0" smtClean="0">
                <a:latin typeface="Comic Sans MS" panose="030F0702030302020204" pitchFamily="66" charset="0"/>
              </a:rPr>
              <a:t>Balloon</a:t>
            </a:r>
          </a:p>
          <a:p>
            <a:pPr algn="ctr"/>
            <a:r>
              <a:rPr lang="en-GB" sz="2200" dirty="0" smtClean="0">
                <a:latin typeface="Comic Sans MS" panose="030F0702030302020204" pitchFamily="66" charset="0"/>
              </a:rPr>
              <a:t>Water</a:t>
            </a:r>
          </a:p>
        </p:txBody>
      </p:sp>
      <p:pic>
        <p:nvPicPr>
          <p:cNvPr id="4" name="Picture 3"/>
          <p:cNvPicPr>
            <a:picLocks noChangeAspect="1"/>
          </p:cNvPicPr>
          <p:nvPr/>
        </p:nvPicPr>
        <p:blipFill>
          <a:blip r:embed="rId2"/>
          <a:stretch>
            <a:fillRect/>
          </a:stretch>
        </p:blipFill>
        <p:spPr>
          <a:xfrm>
            <a:off x="3810000" y="1524000"/>
            <a:ext cx="1509206" cy="2404913"/>
          </a:xfrm>
          <a:prstGeom prst="rect">
            <a:avLst/>
          </a:prstGeom>
        </p:spPr>
      </p:pic>
    </p:spTree>
    <p:extLst>
      <p:ext uri="{BB962C8B-B14F-4D97-AF65-F5344CB8AC3E}">
        <p14:creationId xmlns:p14="http://schemas.microsoft.com/office/powerpoint/2010/main" val="1433423356"/>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6" name="Rounded Rectangle 5"/>
          <p:cNvSpPr/>
          <p:nvPr/>
        </p:nvSpPr>
        <p:spPr bwMode="auto">
          <a:xfrm>
            <a:off x="228600" y="76200"/>
            <a:ext cx="8686800" cy="63246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z="2400" dirty="0" smtClean="0">
              <a:solidFill>
                <a:prstClr val="black"/>
              </a:solidFill>
              <a:latin typeface="Comic Sans MS" panose="030F0702030302020204" pitchFamily="66" charset="0"/>
            </a:endParaRPr>
          </a:p>
          <a:p>
            <a:r>
              <a:rPr lang="en-GB" sz="2000" dirty="0">
                <a:solidFill>
                  <a:prstClr val="black"/>
                </a:solidFill>
                <a:latin typeface="Comic Sans MS" panose="030F0702030302020204" pitchFamily="66" charset="0"/>
              </a:rPr>
              <a:t> </a:t>
            </a:r>
          </a:p>
          <a:p>
            <a:endParaRPr lang="en-GB" dirty="0">
              <a:solidFill>
                <a:prstClr val="black"/>
              </a:solidFill>
              <a:latin typeface="Comic Sans MS" panose="030F0702030302020204" pitchFamily="66" charset="0"/>
            </a:endParaRPr>
          </a:p>
        </p:txBody>
      </p:sp>
      <p:sp>
        <p:nvSpPr>
          <p:cNvPr id="3" name="Content Placeholder 2"/>
          <p:cNvSpPr>
            <a:spLocks noGrp="1"/>
          </p:cNvSpPr>
          <p:nvPr>
            <p:ph idx="1"/>
          </p:nvPr>
        </p:nvSpPr>
        <p:spPr>
          <a:xfrm>
            <a:off x="476250" y="533400"/>
            <a:ext cx="8191500" cy="6553200"/>
          </a:xfrm>
        </p:spPr>
        <p:txBody>
          <a:bodyPr>
            <a:noAutofit/>
          </a:bodyPr>
          <a:lstStyle/>
          <a:p>
            <a:pPr marL="457200" indent="-457200" algn="ctr">
              <a:buAutoNum type="arabicPeriod"/>
            </a:pPr>
            <a:r>
              <a:rPr lang="en-GB" sz="2000" dirty="0" smtClean="0">
                <a:latin typeface="Comic Sans MS" panose="030F0702030302020204" pitchFamily="66" charset="0"/>
              </a:rPr>
              <a:t>Put the balloon inside the bottle and stretch the end around the opening. Try to blow up the balloon- you won’t be able to!</a:t>
            </a:r>
          </a:p>
          <a:p>
            <a:pPr marL="457200" indent="-457200" algn="ctr">
              <a:buAutoNum type="arabicPeriod"/>
            </a:pPr>
            <a:endParaRPr lang="en-GB" sz="2000" dirty="0" smtClean="0">
              <a:latin typeface="Comic Sans MS" panose="030F0702030302020204" pitchFamily="66" charset="0"/>
            </a:endParaRPr>
          </a:p>
          <a:p>
            <a:pPr marL="457200" indent="-457200" algn="ctr">
              <a:buFontTx/>
              <a:buAutoNum type="arabicPeriod"/>
            </a:pPr>
            <a:r>
              <a:rPr lang="en-GB" sz="2000" dirty="0" smtClean="0">
                <a:latin typeface="Comic Sans MS" panose="030F0702030302020204" pitchFamily="66" charset="0"/>
              </a:rPr>
              <a:t>Cut a </a:t>
            </a:r>
            <a:r>
              <a:rPr lang="en-GB" sz="2000" dirty="0" smtClean="0"/>
              <a:t>¼inch hole in the side off the bottle and try again. The balloon will inflate as the air inside the bottle can escape through the hole. If you put your finger on the hole it will lock the pressure and keep the air inside.</a:t>
            </a:r>
          </a:p>
          <a:p>
            <a:pPr marL="457200" indent="-457200" algn="ctr">
              <a:buFontTx/>
              <a:buAutoNum type="arabicPeriod"/>
            </a:pPr>
            <a:endParaRPr lang="en-GB" sz="2000" dirty="0" smtClean="0">
              <a:latin typeface="Comic Sans MS" panose="030F0702030302020204" pitchFamily="66" charset="0"/>
            </a:endParaRPr>
          </a:p>
          <a:p>
            <a:pPr marL="457200" indent="-457200" algn="ctr">
              <a:buAutoNum type="arabicPeriod"/>
            </a:pPr>
            <a:r>
              <a:rPr lang="en-GB" sz="2000" dirty="0" smtClean="0">
                <a:latin typeface="Comic Sans MS" panose="030F0702030302020204" pitchFamily="66" charset="0"/>
              </a:rPr>
              <a:t>While the balloon is blown up ( with your finger over the hole) fill the balloon with water.</a:t>
            </a:r>
          </a:p>
          <a:p>
            <a:pPr marL="457200" indent="-457200" algn="ctr">
              <a:buAutoNum type="arabicPeriod"/>
            </a:pPr>
            <a:endParaRPr lang="en-GB" sz="2000" dirty="0" smtClean="0">
              <a:latin typeface="Comic Sans MS" panose="030F0702030302020204" pitchFamily="66" charset="0"/>
            </a:endParaRPr>
          </a:p>
          <a:p>
            <a:pPr marL="457200" indent="-457200" algn="ctr">
              <a:buAutoNum type="arabicPeriod"/>
            </a:pPr>
            <a:r>
              <a:rPr lang="en-GB" sz="2000" dirty="0" smtClean="0">
                <a:latin typeface="Comic Sans MS" panose="030F0702030302020204" pitchFamily="66" charset="0"/>
              </a:rPr>
              <a:t>When you’re ready, move your finger to start the water volcano!</a:t>
            </a:r>
          </a:p>
          <a:p>
            <a:pPr marL="457200" indent="-457200" algn="ctr">
              <a:buAutoNum type="arabicPeriod"/>
            </a:pPr>
            <a:endParaRPr lang="en-GB" sz="2000" dirty="0">
              <a:latin typeface="Comic Sans MS" panose="030F0702030302020204" pitchFamily="66" charset="0"/>
            </a:endParaRPr>
          </a:p>
          <a:p>
            <a:pPr marL="457200" indent="-457200" algn="ctr">
              <a:buAutoNum type="arabicPeriod"/>
            </a:pPr>
            <a:r>
              <a:rPr lang="en-GB" sz="2000" dirty="0" smtClean="0">
                <a:latin typeface="Comic Sans MS" panose="030F0702030302020204" pitchFamily="66" charset="0"/>
              </a:rPr>
              <a:t>Put the lid on your bottle to keep the balloon inflated without having to cover the hole. The balloon needs both holes uncovered to deflate!</a:t>
            </a:r>
          </a:p>
        </p:txBody>
      </p:sp>
    </p:spTree>
    <p:extLst>
      <p:ext uri="{BB962C8B-B14F-4D97-AF65-F5344CB8AC3E}">
        <p14:creationId xmlns:p14="http://schemas.microsoft.com/office/powerpoint/2010/main" val="4086986264"/>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FF99"/>
        </a:solidFill>
        <a:effectLst/>
      </p:bgPr>
    </p:bg>
    <p:spTree>
      <p:nvGrpSpPr>
        <p:cNvPr id="1" name=""/>
        <p:cNvGrpSpPr/>
        <p:nvPr/>
      </p:nvGrpSpPr>
      <p:grpSpPr>
        <a:xfrm>
          <a:off x="0" y="0"/>
          <a:ext cx="0" cy="0"/>
          <a:chOff x="0" y="0"/>
          <a:chExt cx="0" cy="0"/>
        </a:xfrm>
      </p:grpSpPr>
      <p:sp>
        <p:nvSpPr>
          <p:cNvPr id="4" name="Rounded Rectangle 3"/>
          <p:cNvSpPr/>
          <p:nvPr/>
        </p:nvSpPr>
        <p:spPr bwMode="auto">
          <a:xfrm>
            <a:off x="381000" y="304800"/>
            <a:ext cx="8458200" cy="6172200"/>
          </a:xfrm>
          <a:prstGeom prst="round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dirty="0">
              <a:solidFill>
                <a:prstClr val="black"/>
              </a:solidFill>
            </a:endParaRPr>
          </a:p>
        </p:txBody>
      </p:sp>
      <p:sp>
        <p:nvSpPr>
          <p:cNvPr id="5" name="AutoShape 2" descr="Image result for science clipart"/>
          <p:cNvSpPr>
            <a:spLocks noGrp="1" noChangeAspect="1" noChangeArrowheads="1"/>
          </p:cNvSpPr>
          <p:nvPr>
            <p:ph type="title"/>
          </p:nvPr>
        </p:nvSpPr>
        <p:spPr bwMode="auto">
          <a:xfrm>
            <a:off x="609600" y="152400"/>
            <a:ext cx="7886700" cy="1325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en-GB" sz="3600" dirty="0" smtClean="0">
                <a:solidFill>
                  <a:srgbClr val="FF0000"/>
                </a:solidFill>
                <a:latin typeface="Comic Sans MS" panose="030F0702030302020204" pitchFamily="66" charset="0"/>
              </a:rPr>
              <a:t/>
            </a:r>
            <a:br>
              <a:rPr lang="en-GB" sz="3600" dirty="0" smtClean="0">
                <a:solidFill>
                  <a:srgbClr val="FF0000"/>
                </a:solidFill>
                <a:latin typeface="Comic Sans MS" panose="030F0702030302020204" pitchFamily="66" charset="0"/>
              </a:rPr>
            </a:br>
            <a:r>
              <a:rPr lang="en-GB" sz="3600" dirty="0" smtClean="0">
                <a:solidFill>
                  <a:srgbClr val="FF0000"/>
                </a:solidFill>
                <a:latin typeface="Comic Sans MS" panose="030F0702030302020204" pitchFamily="66" charset="0"/>
              </a:rPr>
              <a:t>What’s the Science behind it?</a:t>
            </a: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600" dirty="0" smtClean="0">
                <a:latin typeface="Comic Sans MS" panose="030F0702030302020204" pitchFamily="66" charset="0"/>
              </a:rPr>
              <a:t/>
            </a:r>
            <a:br>
              <a:rPr lang="en-GB" sz="3600" dirty="0" smtClean="0">
                <a:latin typeface="Comic Sans MS" panose="030F0702030302020204" pitchFamily="66" charset="0"/>
              </a:rPr>
            </a:br>
            <a:r>
              <a:rPr lang="en-GB" sz="3100" dirty="0" smtClean="0">
                <a:latin typeface="Comic Sans MS" panose="030F0702030302020204" pitchFamily="66" charset="0"/>
              </a:rPr>
              <a:t>The balloon won’t inflate much the first time because the bottle is already filled with air. There’s no room for the balloon to expand inside the bottle. However, when you put a hole in the bottle, the air is pushed out as the balloon fills the space inside. As long as you plug the hole, the balloon stays inflated. When you take your thumb off the hole, outside air flows back into the bottle which pushes air ( or water!) out of the balloon.</a:t>
            </a:r>
            <a:br>
              <a:rPr lang="en-GB" sz="3100" dirty="0" smtClean="0">
                <a:latin typeface="Comic Sans MS" panose="030F0702030302020204" pitchFamily="66" charset="0"/>
              </a:rPr>
            </a:br>
            <a:r>
              <a:rPr lang="en-GB" sz="2700" dirty="0">
                <a:latin typeface="Comic Sans MS" panose="030F0702030302020204" pitchFamily="66" charset="0"/>
              </a:rPr>
              <a:t/>
            </a:r>
            <a:br>
              <a:rPr lang="en-GB" sz="2700" dirty="0">
                <a:latin typeface="Comic Sans MS" panose="030F0702030302020204" pitchFamily="66" charset="0"/>
              </a:rPr>
            </a:br>
            <a:r>
              <a:rPr lang="en-GB" sz="2700" dirty="0" smtClean="0">
                <a:latin typeface="Comic Sans MS" panose="030F0702030302020204" pitchFamily="66" charset="0"/>
              </a:rPr>
              <a:t/>
            </a:r>
            <a:br>
              <a:rPr lang="en-GB" sz="2700" dirty="0" smtClean="0">
                <a:latin typeface="Comic Sans MS" panose="030F0702030302020204" pitchFamily="66" charset="0"/>
              </a:rPr>
            </a:br>
            <a:r>
              <a:rPr lang="en-GB" sz="2200" dirty="0">
                <a:latin typeface="Comic Sans MS" panose="030F0702030302020204" pitchFamily="66" charset="0"/>
              </a:rPr>
              <a:t/>
            </a:r>
            <a:br>
              <a:rPr lang="en-GB" sz="2200" dirty="0">
                <a:latin typeface="Comic Sans MS" panose="030F0702030302020204" pitchFamily="66" charset="0"/>
              </a:rPr>
            </a:br>
            <a:r>
              <a:rPr lang="en-GB" dirty="0"/>
              <a:t/>
            </a:r>
            <a:br>
              <a:rPr lang="en-GB" dirty="0"/>
            </a:br>
            <a:endParaRPr lang="en-GB" dirty="0"/>
          </a:p>
        </p:txBody>
      </p:sp>
    </p:spTree>
    <p:extLst>
      <p:ext uri="{BB962C8B-B14F-4D97-AF65-F5344CB8AC3E}">
        <p14:creationId xmlns:p14="http://schemas.microsoft.com/office/powerpoint/2010/main" val="4067645131"/>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Reading online</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a:xfrm>
            <a:off x="609600" y="2971800"/>
            <a:ext cx="8001000" cy="2286000"/>
          </a:xfrm>
        </p:spPr>
        <p:txBody>
          <a:bodyPr>
            <a:normAutofit/>
          </a:bodyPr>
          <a:lstStyle/>
          <a:p>
            <a:r>
              <a:rPr lang="en-GB" dirty="0" smtClean="0">
                <a:latin typeface="Comic Sans MS" panose="030F0702030302020204" pitchFamily="66" charset="0"/>
              </a:rPr>
              <a:t>Please log on to Bug Club and read for at least 15 minutes</a:t>
            </a:r>
            <a:endParaRPr lang="en-GB" b="1" dirty="0" smtClean="0">
              <a:solidFill>
                <a:srgbClr val="002060"/>
              </a:solidFill>
              <a:latin typeface="Comic Sans MS" panose="030F0702030302020204" pitchFamily="66" charset="0"/>
            </a:endParaRPr>
          </a:p>
          <a:p>
            <a:endParaRPr lang="en-GB" dirty="0" smtClean="0">
              <a:latin typeface="Comic Sans MS" panose="030F0702030302020204" pitchFamily="66" charset="0"/>
            </a:endParaRPr>
          </a:p>
          <a:p>
            <a:r>
              <a:rPr lang="en-GB" dirty="0" smtClean="0">
                <a:latin typeface="Comic Sans MS" panose="030F0702030302020204" pitchFamily="66" charset="0"/>
              </a:rPr>
              <a:t>Make sure you answer your bug questions!</a:t>
            </a:r>
          </a:p>
          <a:p>
            <a:r>
              <a:rPr lang="en-GB" dirty="0" smtClean="0">
                <a:latin typeface="Comic Sans MS" panose="030F0702030302020204" pitchFamily="66" charset="0"/>
              </a:rPr>
              <a:t> </a:t>
            </a:r>
            <a:endParaRPr lang="en-GB" dirty="0">
              <a:latin typeface="Comic Sans MS" panose="030F0702030302020204" pitchFamily="66" charset="0"/>
            </a:endParaRPr>
          </a:p>
        </p:txBody>
      </p:sp>
      <p:pic>
        <p:nvPicPr>
          <p:cNvPr id="4" name="Picture 3" descr="Image result for reading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3152" y="424751"/>
            <a:ext cx="1905000" cy="1533525"/>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977" y="5020541"/>
            <a:ext cx="1657350" cy="150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12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15" y="20783"/>
            <a:ext cx="7999809" cy="475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769" y="5229200"/>
            <a:ext cx="8136904" cy="1846659"/>
          </a:xfrm>
          <a:prstGeom prst="rect">
            <a:avLst/>
          </a:prstGeom>
          <a:noFill/>
        </p:spPr>
        <p:txBody>
          <a:bodyPr wrap="square" rtlCol="0">
            <a:spAutoFit/>
          </a:bodyPr>
          <a:lstStyle/>
          <a:p>
            <a:pPr algn="ctr"/>
            <a:endParaRPr lang="en-GB" b="1" dirty="0" smtClean="0">
              <a:solidFill>
                <a:srgbClr val="0070C0"/>
              </a:solidFill>
              <a:latin typeface="Bahnschrift Light" panose="020B0502040204020203" pitchFamily="34" charset="0"/>
            </a:endParaRPr>
          </a:p>
          <a:p>
            <a:pPr algn="ctr"/>
            <a:r>
              <a:rPr lang="en-GB" b="1" dirty="0" smtClean="0">
                <a:solidFill>
                  <a:srgbClr val="0070C0"/>
                </a:solidFill>
                <a:latin typeface="Bahnschrift Light" panose="020B0502040204020203" pitchFamily="34" charset="0"/>
              </a:rPr>
              <a:t>Running from: Monday 22</a:t>
            </a:r>
            <a:r>
              <a:rPr lang="en-GB" b="1" baseline="30000" dirty="0" smtClean="0">
                <a:solidFill>
                  <a:srgbClr val="0070C0"/>
                </a:solidFill>
                <a:latin typeface="Bahnschrift Light" panose="020B0502040204020203" pitchFamily="34" charset="0"/>
              </a:rPr>
              <a:t>nd</a:t>
            </a:r>
            <a:r>
              <a:rPr lang="en-GB" b="1" dirty="0" smtClean="0">
                <a:solidFill>
                  <a:srgbClr val="0070C0"/>
                </a:solidFill>
                <a:latin typeface="Bahnschrift Light" panose="020B0502040204020203" pitchFamily="34" charset="0"/>
              </a:rPr>
              <a:t> June to Friday 26</a:t>
            </a:r>
            <a:r>
              <a:rPr lang="en-GB" b="1" baseline="30000" dirty="0" smtClean="0">
                <a:solidFill>
                  <a:srgbClr val="0070C0"/>
                </a:solidFill>
                <a:latin typeface="Bahnschrift Light" panose="020B0502040204020203" pitchFamily="34" charset="0"/>
              </a:rPr>
              <a:t>th</a:t>
            </a:r>
            <a:r>
              <a:rPr lang="en-GB" b="1" dirty="0" smtClean="0">
                <a:solidFill>
                  <a:srgbClr val="0070C0"/>
                </a:solidFill>
                <a:latin typeface="Bahnschrift Light" panose="020B0502040204020203" pitchFamily="34" charset="0"/>
              </a:rPr>
              <a:t> June</a:t>
            </a:r>
          </a:p>
          <a:p>
            <a:pPr algn="ctr"/>
            <a:r>
              <a:rPr lang="en-GB" b="1" dirty="0" smtClean="0">
                <a:solidFill>
                  <a:srgbClr val="0070C0"/>
                </a:solidFill>
                <a:latin typeface="Bahnschrift Light" panose="020B0502040204020203" pitchFamily="34" charset="0"/>
              </a:rPr>
              <a:t>Times: 2pm to 7pm</a:t>
            </a:r>
          </a:p>
          <a:p>
            <a:pPr algn="ctr"/>
            <a:r>
              <a:rPr lang="en-GB" sz="2400" dirty="0" smtClean="0">
                <a:solidFill>
                  <a:prstClr val="black"/>
                </a:solidFill>
                <a:hlinkClick r:id="rId3"/>
              </a:rPr>
              <a:t>https://play.ttrockstars.com/</a:t>
            </a:r>
            <a:endParaRPr lang="en-GB" sz="2400" b="1" dirty="0" smtClean="0">
              <a:solidFill>
                <a:srgbClr val="0070C0"/>
              </a:solidFill>
              <a:latin typeface="Bahnschrift Light" panose="020B0502040204020203" pitchFamily="34" charset="0"/>
            </a:endParaRPr>
          </a:p>
          <a:p>
            <a:pPr algn="ctr"/>
            <a:endParaRPr lang="en-GB" b="1" dirty="0">
              <a:solidFill>
                <a:srgbClr val="0070C0"/>
              </a:solidFill>
              <a:latin typeface="Bahnschrift Light" panose="020B0502040204020203" pitchFamily="34" charset="0"/>
            </a:endParaRPr>
          </a:p>
          <a:p>
            <a:pPr algn="ctr"/>
            <a:endParaRPr lang="en-GB" b="1" dirty="0">
              <a:solidFill>
                <a:srgbClr val="0070C0"/>
              </a:solidFill>
              <a:latin typeface="Bahnschrift Light" panose="020B0502040204020203" pitchFamily="34" charset="0"/>
            </a:endParaRPr>
          </a:p>
        </p:txBody>
      </p:sp>
      <p:sp>
        <p:nvSpPr>
          <p:cNvPr id="5" name="TextBox 4"/>
          <p:cNvSpPr txBox="1"/>
          <p:nvPr/>
        </p:nvSpPr>
        <p:spPr>
          <a:xfrm>
            <a:off x="1943708" y="4857744"/>
            <a:ext cx="5616624" cy="677108"/>
          </a:xfrm>
          <a:prstGeom prst="rect">
            <a:avLst/>
          </a:prstGeom>
          <a:noFill/>
        </p:spPr>
        <p:txBody>
          <a:bodyPr wrap="square" rtlCol="0">
            <a:spAutoFit/>
          </a:bodyPr>
          <a:lstStyle/>
          <a:p>
            <a:pPr algn="ctr"/>
            <a:r>
              <a:rPr lang="en-GB" sz="2000" b="1" dirty="0" smtClean="0">
                <a:solidFill>
                  <a:srgbClr val="0070C0"/>
                </a:solidFill>
                <a:latin typeface="Bahnschrift Light" panose="020B0502040204020203" pitchFamily="34" charset="0"/>
              </a:rPr>
              <a:t>By </a:t>
            </a:r>
          </a:p>
          <a:p>
            <a:pPr algn="ctr"/>
            <a:r>
              <a:rPr lang="en-GB" b="1" dirty="0" smtClean="0">
                <a:solidFill>
                  <a:srgbClr val="0070C0"/>
                </a:solidFill>
                <a:latin typeface="Bahnschrift Light" panose="020B0502040204020203" pitchFamily="34" charset="0"/>
              </a:rPr>
              <a:t>Battling schools across London with </a:t>
            </a:r>
            <a:r>
              <a:rPr lang="en-GB" b="1" dirty="0" smtClean="0">
                <a:solidFill>
                  <a:srgbClr val="0070C0"/>
                </a:solidFill>
                <a:latin typeface="Bahnschrift Light" panose="020B0502040204020203" pitchFamily="34" charset="0"/>
              </a:rPr>
              <a:t>TT Rockstars</a:t>
            </a:r>
            <a:r>
              <a:rPr lang="en-GB" b="1" dirty="0" smtClean="0">
                <a:solidFill>
                  <a:prstClr val="black"/>
                </a:solidFill>
                <a:latin typeface="Bahnschrift Light" panose="020B0502040204020203" pitchFamily="34" charset="0"/>
              </a:rPr>
              <a:t>.</a:t>
            </a:r>
            <a:endParaRPr lang="en-GB" b="1" dirty="0">
              <a:solidFill>
                <a:prstClr val="black"/>
              </a:solidFill>
              <a:latin typeface="Bahnschrift Light" panose="020B0502040204020203" pitchFamily="34" charset="0"/>
            </a:endParaRPr>
          </a:p>
        </p:txBody>
      </p:sp>
    </p:spTree>
    <p:extLst>
      <p:ext uri="{BB962C8B-B14F-4D97-AF65-F5344CB8AC3E}">
        <p14:creationId xmlns:p14="http://schemas.microsoft.com/office/powerpoint/2010/main" val="788541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143000"/>
          </a:xfrm>
        </p:spPr>
        <p:txBody>
          <a:bodyPr/>
          <a:lstStyle/>
          <a:p>
            <a:pPr>
              <a:defRPr/>
            </a:pPr>
            <a:r>
              <a:rPr lang="en-GB" sz="5400" dirty="0" smtClean="0">
                <a:latin typeface="Comic Sans MS" panose="030F0702030302020204" pitchFamily="66" charset="0"/>
              </a:rPr>
              <a:t>Good morning Unicorns!</a:t>
            </a:r>
            <a:endParaRPr lang="en-GB" sz="5400" dirty="0">
              <a:latin typeface="Comic Sans MS" panose="030F0702030302020204" pitchFamily="66" charset="0"/>
            </a:endParaRPr>
          </a:p>
        </p:txBody>
      </p:sp>
      <p:sp>
        <p:nvSpPr>
          <p:cNvPr id="3" name="Subtitle 2"/>
          <p:cNvSpPr>
            <a:spLocks noGrp="1"/>
          </p:cNvSpPr>
          <p:nvPr>
            <p:ph type="subTitle" idx="1"/>
          </p:nvPr>
        </p:nvSpPr>
        <p:spPr>
          <a:xfrm>
            <a:off x="533400" y="3124200"/>
            <a:ext cx="7772400" cy="1752600"/>
          </a:xfrm>
        </p:spPr>
        <p:txBody>
          <a:bodyPr/>
          <a:lstStyle/>
          <a:p>
            <a:pPr>
              <a:defRPr/>
            </a:pPr>
            <a:r>
              <a:rPr lang="en-GB" sz="4400" dirty="0" smtClean="0">
                <a:latin typeface="Comic Sans MS" panose="030F0702030302020204" pitchFamily="66" charset="0"/>
              </a:rPr>
              <a:t>Here’s your work for today: Monday 22</a:t>
            </a:r>
            <a:r>
              <a:rPr lang="en-GB" sz="4400" baseline="30000" dirty="0" smtClean="0">
                <a:latin typeface="Comic Sans MS" panose="030F0702030302020204" pitchFamily="66" charset="0"/>
              </a:rPr>
              <a:t>nd</a:t>
            </a:r>
            <a:r>
              <a:rPr lang="en-GB" sz="4400" dirty="0" smtClean="0">
                <a:latin typeface="Comic Sans MS" panose="030F0702030302020204" pitchFamily="66" charset="0"/>
              </a:rPr>
              <a:t> June</a:t>
            </a:r>
            <a:endParaRPr lang="en-GB" sz="4400" dirty="0">
              <a:latin typeface="Comic Sans MS" panose="030F0702030302020204" pitchFamily="66" charset="0"/>
            </a:endParaRPr>
          </a:p>
        </p:txBody>
      </p:sp>
    </p:spTree>
    <p:extLst>
      <p:ext uri="{BB962C8B-B14F-4D97-AF65-F5344CB8AC3E}">
        <p14:creationId xmlns:p14="http://schemas.microsoft.com/office/powerpoint/2010/main" val="1860384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rot="10800000" flipV="1">
            <a:off x="1524000" y="3810000"/>
            <a:ext cx="7162800" cy="457200"/>
          </a:xfrm>
        </p:spPr>
        <p:txBody>
          <a:bodyPr/>
          <a:lstStyle/>
          <a:p>
            <a:pPr marL="571500" indent="-571500" algn="l">
              <a:buFont typeface="Arial" panose="020B0604020202020204" pitchFamily="34" charset="0"/>
              <a:buChar char="•"/>
            </a:pP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3200" u="sng" dirty="0" smtClean="0">
                <a:latin typeface="Comic Sans MS" panose="030F0702030302020204" pitchFamily="66" charset="0"/>
              </a:rPr>
              <a:t/>
            </a:r>
            <a:br>
              <a:rPr lang="en-GB" sz="3200" u="sng" dirty="0" smtClean="0">
                <a:latin typeface="Comic Sans MS" panose="030F0702030302020204" pitchFamily="66" charset="0"/>
              </a:rPr>
            </a:br>
            <a:r>
              <a:rPr lang="en-GB" sz="3200" u="sng" dirty="0">
                <a:latin typeface="Comic Sans MS" panose="030F0702030302020204" pitchFamily="66" charset="0"/>
              </a:rPr>
              <a:t/>
            </a:r>
            <a:br>
              <a:rPr lang="en-GB" sz="3200" u="sng" dirty="0">
                <a:latin typeface="Comic Sans MS" panose="030F0702030302020204" pitchFamily="66" charset="0"/>
              </a:rPr>
            </a:br>
            <a:r>
              <a:rPr lang="en-GB" sz="3200" u="sng" dirty="0" smtClean="0">
                <a:latin typeface="Comic Sans MS" panose="030F0702030302020204" pitchFamily="66" charset="0"/>
              </a:rPr>
              <a:t/>
            </a:r>
            <a:br>
              <a:rPr lang="en-GB" sz="3200" u="sng" dirty="0" smtClean="0">
                <a:latin typeface="Comic Sans MS" panose="030F0702030302020204" pitchFamily="66" charset="0"/>
              </a:rPr>
            </a:br>
            <a:r>
              <a:rPr lang="en-GB" dirty="0" smtClean="0">
                <a:latin typeface="Comic Sans MS" panose="030F0702030302020204" pitchFamily="66" charset="0"/>
              </a:rPr>
              <a:t>Enjoy, Unicorns!</a:t>
            </a:r>
            <a:br>
              <a:rPr lang="en-GB" dirty="0" smtClean="0">
                <a:latin typeface="Comic Sans MS" panose="030F0702030302020204" pitchFamily="66" charset="0"/>
              </a:rPr>
            </a:br>
            <a:r>
              <a:rPr lang="en-GB" sz="3200" dirty="0" smtClean="0">
                <a:latin typeface="Comic Sans MS" panose="030F0702030302020204" pitchFamily="66" charset="0"/>
              </a:rPr>
              <a:t/>
            </a:r>
            <a:br>
              <a:rPr lang="en-GB" sz="3200" dirty="0" smtClean="0">
                <a:latin typeface="Comic Sans MS" panose="030F0702030302020204" pitchFamily="66" charset="0"/>
              </a:rPr>
            </a:br>
            <a:endParaRPr lang="en-GB" sz="3200" dirty="0">
              <a:latin typeface="Comic Sans MS" panose="030F0702030302020204" pitchFamily="66" charset="0"/>
            </a:endParaRPr>
          </a:p>
        </p:txBody>
      </p:sp>
      <p:sp>
        <p:nvSpPr>
          <p:cNvPr id="3" name="Subtitle 2"/>
          <p:cNvSpPr>
            <a:spLocks noGrp="1"/>
          </p:cNvSpPr>
          <p:nvPr>
            <p:ph type="subTitle" idx="4294967295"/>
          </p:nvPr>
        </p:nvSpPr>
        <p:spPr>
          <a:xfrm>
            <a:off x="5760246" y="457200"/>
            <a:ext cx="4786312" cy="1655762"/>
          </a:xfrm>
        </p:spPr>
        <p:txBody>
          <a:bodyPr>
            <a:normAutofit/>
          </a:bodyPr>
          <a:lstStyle/>
          <a:p>
            <a:pPr algn="l"/>
            <a:endParaRPr lang="en-GB" sz="3600" u="sng" dirty="0" smtClean="0">
              <a:latin typeface="Comic Sans MS" panose="030F0702030302020204" pitchFamily="66" charset="0"/>
            </a:endParaRPr>
          </a:p>
          <a:p>
            <a:pPr algn="l"/>
            <a:endParaRPr lang="en-GB" sz="3600" u="sng" dirty="0" smtClean="0">
              <a:latin typeface="Comic Sans MS" panose="030F0702030302020204" pitchFamily="66" charset="0"/>
            </a:endParaRPr>
          </a:p>
          <a:p>
            <a:pPr algn="l"/>
            <a:endParaRPr lang="en-GB" sz="3600" u="sng" dirty="0">
              <a:latin typeface="Comic Sans MS" panose="030F0702030302020204" pitchFamily="66" charset="0"/>
            </a:endParaRPr>
          </a:p>
          <a:p>
            <a:pPr algn="l"/>
            <a:endParaRPr lang="en-GB" sz="3600" u="sng" dirty="0">
              <a:latin typeface="Comic Sans MS" panose="030F0702030302020204" pitchFamily="66" charset="0"/>
            </a:endParaRPr>
          </a:p>
        </p:txBody>
      </p:sp>
      <p:sp>
        <p:nvSpPr>
          <p:cNvPr id="11" name="Title 1"/>
          <p:cNvSpPr txBox="1">
            <a:spLocks/>
          </p:cNvSpPr>
          <p:nvPr/>
        </p:nvSpPr>
        <p:spPr bwMode="auto">
          <a:xfrm rot="10800000" flipV="1">
            <a:off x="2751366" y="9033544"/>
            <a:ext cx="1087726" cy="20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omic Sans MS" pitchFamily="66" charset="0"/>
              </a:defRPr>
            </a:lvl2pPr>
            <a:lvl3pPr algn="ctr" rtl="0" eaLnBrk="1" fontAlgn="base" hangingPunct="1">
              <a:spcBef>
                <a:spcPct val="0"/>
              </a:spcBef>
              <a:spcAft>
                <a:spcPct val="0"/>
              </a:spcAft>
              <a:defRPr sz="4400">
                <a:solidFill>
                  <a:schemeClr val="tx1"/>
                </a:solidFill>
                <a:latin typeface="Comic Sans MS" pitchFamily="66" charset="0"/>
              </a:defRPr>
            </a:lvl3pPr>
            <a:lvl4pPr algn="ctr" rtl="0" eaLnBrk="1" fontAlgn="base" hangingPunct="1">
              <a:spcBef>
                <a:spcPct val="0"/>
              </a:spcBef>
              <a:spcAft>
                <a:spcPct val="0"/>
              </a:spcAft>
              <a:defRPr sz="4400">
                <a:solidFill>
                  <a:schemeClr val="tx1"/>
                </a:solidFill>
                <a:latin typeface="Comic Sans MS" pitchFamily="66" charset="0"/>
              </a:defRPr>
            </a:lvl4pPr>
            <a:lvl5pPr algn="ctr" rtl="0" eaLnBrk="1" fontAlgn="base" hangingPunct="1">
              <a:spcBef>
                <a:spcPct val="0"/>
              </a:spcBef>
              <a:spcAft>
                <a:spcPct val="0"/>
              </a:spcAft>
              <a:defRPr sz="4400">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omic Sans MS" pitchFamily="66" charset="0"/>
              </a:defRPr>
            </a:lvl6pPr>
            <a:lvl7pPr marL="914400" algn="ctr" rtl="0" eaLnBrk="1" fontAlgn="base" hangingPunct="1">
              <a:spcBef>
                <a:spcPct val="0"/>
              </a:spcBef>
              <a:spcAft>
                <a:spcPct val="0"/>
              </a:spcAft>
              <a:defRPr sz="4400">
                <a:solidFill>
                  <a:schemeClr val="tx1"/>
                </a:solidFill>
                <a:latin typeface="Comic Sans MS" pitchFamily="66" charset="0"/>
              </a:defRPr>
            </a:lvl7pPr>
            <a:lvl8pPr marL="1371600" algn="ctr" rtl="0" eaLnBrk="1" fontAlgn="base" hangingPunct="1">
              <a:spcBef>
                <a:spcPct val="0"/>
              </a:spcBef>
              <a:spcAft>
                <a:spcPct val="0"/>
              </a:spcAft>
              <a:defRPr sz="4400">
                <a:solidFill>
                  <a:schemeClr val="tx1"/>
                </a:solidFill>
                <a:latin typeface="Comic Sans MS" pitchFamily="66" charset="0"/>
              </a:defRPr>
            </a:lvl8pPr>
            <a:lvl9pPr marL="1828800" algn="ctr" rtl="0" eaLnBrk="1" fontAlgn="base" hangingPunct="1">
              <a:spcBef>
                <a:spcPct val="0"/>
              </a:spcBef>
              <a:spcAft>
                <a:spcPct val="0"/>
              </a:spcAft>
              <a:defRPr sz="4400">
                <a:solidFill>
                  <a:schemeClr val="tx1"/>
                </a:solidFill>
                <a:latin typeface="Comic Sans MS" pitchFamily="66" charset="0"/>
              </a:defRPr>
            </a:lvl9pPr>
          </a:lstStyle>
          <a:p>
            <a:pPr marL="571500" indent="-571500">
              <a:buFont typeface="Wingdings" panose="05000000000000000000" pitchFamily="2" charset="2"/>
              <a:buChar char="§"/>
            </a:pPr>
            <a:endParaRPr lang="en-GB" kern="0" dirty="0">
              <a:solidFill>
                <a:srgbClr val="000000"/>
              </a:solidFill>
            </a:endParaRPr>
          </a:p>
        </p:txBody>
      </p:sp>
    </p:spTree>
    <p:extLst>
      <p:ext uri="{BB962C8B-B14F-4D97-AF65-F5344CB8AC3E}">
        <p14:creationId xmlns:p14="http://schemas.microsoft.com/office/powerpoint/2010/main" val="302608297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1066800" y="931055"/>
            <a:ext cx="6937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Light"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Light"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defRPr/>
            </a:pPr>
            <a:r>
              <a:rPr lang="en-GB" altLang="en-US" sz="2800" b="1" dirty="0" smtClean="0">
                <a:solidFill>
                  <a:srgbClr val="92D050"/>
                </a:solidFill>
                <a:latin typeface="Comic Sans MS" panose="030F0702030302020204" pitchFamily="66" charset="0"/>
              </a:rPr>
              <a:t>I’m looking forward to </a:t>
            </a:r>
            <a:r>
              <a:rPr lang="en-GB" altLang="en-US" sz="2800" b="1" dirty="0" smtClean="0">
                <a:solidFill>
                  <a:srgbClr val="92D050"/>
                </a:solidFill>
                <a:latin typeface="Comic Sans MS" panose="030F0702030302020204" pitchFamily="66" charset="0"/>
              </a:rPr>
              <a:t>seeing </a:t>
            </a:r>
            <a:r>
              <a:rPr lang="en-GB" altLang="en-US" sz="2800" b="1" dirty="0" smtClean="0">
                <a:solidFill>
                  <a:srgbClr val="92D050"/>
                </a:solidFill>
                <a:latin typeface="Comic Sans MS" panose="030F0702030302020204" pitchFamily="66" charset="0"/>
              </a:rPr>
              <a:t>lots of you at our Storytime Zoom session at 9.15 this morning.</a:t>
            </a:r>
          </a:p>
        </p:txBody>
      </p:sp>
      <p:sp>
        <p:nvSpPr>
          <p:cNvPr id="17411" name="TextBox 4"/>
          <p:cNvSpPr txBox="1">
            <a:spLocks noChangeArrowheads="1"/>
          </p:cNvSpPr>
          <p:nvPr/>
        </p:nvSpPr>
        <p:spPr bwMode="auto">
          <a:xfrm>
            <a:off x="974727" y="3986218"/>
            <a:ext cx="6908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Light"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Light"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defRPr/>
            </a:pPr>
            <a:r>
              <a:rPr lang="en-GB" altLang="en-US" sz="2800" b="1" dirty="0" smtClean="0">
                <a:solidFill>
                  <a:srgbClr val="FFC000"/>
                </a:solidFill>
                <a:latin typeface="Comic Sans MS" panose="030F0702030302020204" pitchFamily="66" charset="0"/>
              </a:rPr>
              <a:t>Watch the animation on the next slide to remind yourself of how to keep safe </a:t>
            </a:r>
            <a:r>
              <a:rPr lang="en-GB" altLang="en-US" sz="2800" b="1" dirty="0" smtClean="0">
                <a:solidFill>
                  <a:srgbClr val="FFC000"/>
                </a:solidFill>
                <a:latin typeface="Comic Sans MS" panose="030F0702030302020204" pitchFamily="66" charset="0"/>
              </a:rPr>
              <a:t>online.</a:t>
            </a:r>
            <a:endParaRPr lang="en-GB" altLang="en-US" sz="2800" b="1" dirty="0" smtClean="0">
              <a:solidFill>
                <a:srgbClr val="FFC000"/>
              </a:solidFill>
              <a:latin typeface="Comic Sans MS" panose="030F0702030302020204" pitchFamily="66" charset="0"/>
            </a:endParaRPr>
          </a:p>
        </p:txBody>
      </p:sp>
      <p:pic>
        <p:nvPicPr>
          <p:cNvPr id="17412" name="Picture 10" descr="Using Zoom for your Clients in Therapy » The Therapists Net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553670"/>
            <a:ext cx="2470234" cy="143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Reception: ICT Lesson! | rainbow-montessori-school.co.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5918200"/>
            <a:ext cx="36449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19788"/>
            <a:ext cx="3646488"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590338"/>
            <a:ext cx="2049958" cy="1359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744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190628" y="1114425"/>
            <a:ext cx="66786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Light" pitchFamily="2"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Twinkl Light" pitchFamily="2"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Light" pitchFamily="2" charset="0"/>
                <a:ea typeface="Sassoon Infant Rg" pitchFamily="50" charset="0"/>
                <a:cs typeface="Sassoon Infant Rg" pitchFamily="50" charset="0"/>
              </a:defRPr>
            </a:lvl9pPr>
          </a:lstStyle>
          <a:p>
            <a:pPr algn="ctr" fontAlgn="base">
              <a:lnSpc>
                <a:spcPct val="100000"/>
              </a:lnSpc>
              <a:spcBef>
                <a:spcPct val="0"/>
              </a:spcBef>
              <a:spcAft>
                <a:spcPct val="0"/>
              </a:spcAft>
              <a:buFontTx/>
              <a:buNone/>
              <a:defRPr/>
            </a:pPr>
            <a:r>
              <a:rPr lang="en-GB" altLang="en-US" sz="2800" b="1" u="sng" dirty="0" smtClean="0">
                <a:solidFill>
                  <a:srgbClr val="FF0000"/>
                </a:solidFill>
                <a:latin typeface="Comic Sans MS" panose="030F0702030302020204" pitchFamily="66" charset="0"/>
                <a:hlinkClick r:id="rId2"/>
              </a:rPr>
              <a:t>https://www.youtube.com/watch?v=-nMUbHuffO8</a:t>
            </a:r>
            <a:endParaRPr lang="en-GB" altLang="en-US" sz="2800" b="1" u="sng" dirty="0" smtClean="0">
              <a:solidFill>
                <a:srgbClr val="FF0000"/>
              </a:solidFill>
              <a:latin typeface="Comic Sans MS" panose="030F0702030302020204" pitchFamily="66" charset="0"/>
            </a:endParaRPr>
          </a:p>
        </p:txBody>
      </p:sp>
      <p:pic>
        <p:nvPicPr>
          <p:cNvPr id="16389" name="Picture 2" descr="Reception: ICT Lesson! | rainbow-montessori-school.co.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5918200"/>
            <a:ext cx="36449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18206"/>
            <a:ext cx="3646488"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2057400" y="2133600"/>
            <a:ext cx="4600200" cy="3001083"/>
          </a:xfrm>
          <a:prstGeom prst="rect">
            <a:avLst/>
          </a:prstGeom>
        </p:spPr>
      </p:pic>
    </p:spTree>
    <p:extLst>
      <p:ext uri="{BB962C8B-B14F-4D97-AF65-F5344CB8AC3E}">
        <p14:creationId xmlns:p14="http://schemas.microsoft.com/office/powerpoint/2010/main" val="2651354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B2E8"/>
        </a:solidFill>
        <a:effectLst/>
      </p:bgPr>
    </p:bg>
    <p:spTree>
      <p:nvGrpSpPr>
        <p:cNvPr id="1" name=""/>
        <p:cNvGrpSpPr/>
        <p:nvPr/>
      </p:nvGrpSpPr>
      <p:grpSpPr>
        <a:xfrm>
          <a:off x="0" y="0"/>
          <a:ext cx="0" cy="0"/>
          <a:chOff x="0" y="0"/>
          <a:chExt cx="0" cy="0"/>
        </a:xfrm>
      </p:grpSpPr>
      <p:sp>
        <p:nvSpPr>
          <p:cNvPr id="8" name="Rectangle 7"/>
          <p:cNvSpPr/>
          <p:nvPr/>
        </p:nvSpPr>
        <p:spPr>
          <a:xfrm>
            <a:off x="714651" y="2236900"/>
            <a:ext cx="7632845" cy="43163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rgbClr val="FF66CC"/>
              </a:solidFill>
              <a:latin typeface="Comic Sans MS" panose="030F0702030302020204" pitchFamily="66" charset="0"/>
            </a:endParaRPr>
          </a:p>
        </p:txBody>
      </p:sp>
      <p:sp>
        <p:nvSpPr>
          <p:cNvPr id="2" name="Title 1"/>
          <p:cNvSpPr>
            <a:spLocks noGrp="1"/>
          </p:cNvSpPr>
          <p:nvPr>
            <p:ph type="title"/>
          </p:nvPr>
        </p:nvSpPr>
        <p:spPr>
          <a:xfrm>
            <a:off x="587723" y="0"/>
            <a:ext cx="7886700" cy="1325563"/>
          </a:xfrm>
        </p:spPr>
        <p:txBody>
          <a:bodyPr>
            <a:normAutofit/>
          </a:bodyPr>
          <a:lstStyle/>
          <a:p>
            <a:r>
              <a:rPr lang="en-GB" sz="3600" u="sng" dirty="0" smtClean="0">
                <a:latin typeface="Comic Sans MS" panose="030F0702030302020204" pitchFamily="66" charset="0"/>
              </a:rPr>
              <a:t>Let’s start the day by being…</a:t>
            </a:r>
            <a:br>
              <a:rPr lang="en-GB" sz="3600" u="sng" dirty="0" smtClean="0">
                <a:latin typeface="Comic Sans MS" panose="030F0702030302020204" pitchFamily="66" charset="0"/>
              </a:rPr>
            </a:br>
            <a:endParaRPr lang="en-GB" sz="3600" u="sng" dirty="0">
              <a:latin typeface="Comic Sans MS" panose="030F0702030302020204" pitchFamily="66" charset="0"/>
            </a:endParaRPr>
          </a:p>
        </p:txBody>
      </p:sp>
      <p:sp>
        <p:nvSpPr>
          <p:cNvPr id="3" name="Content Placeholder 2"/>
          <p:cNvSpPr>
            <a:spLocks noGrp="1"/>
          </p:cNvSpPr>
          <p:nvPr>
            <p:ph idx="1"/>
          </p:nvPr>
        </p:nvSpPr>
        <p:spPr>
          <a:xfrm>
            <a:off x="495432" y="4724400"/>
            <a:ext cx="7886700" cy="1828800"/>
          </a:xfrm>
        </p:spPr>
        <p:txBody>
          <a:bodyPr>
            <a:normAutofit/>
          </a:bodyPr>
          <a:lstStyle/>
          <a:p>
            <a:pPr marL="0" lvl="0" indent="0" eaLnBrk="0" fontAlgn="base" hangingPunct="0">
              <a:lnSpc>
                <a:spcPct val="100000"/>
              </a:lnSpc>
              <a:spcBef>
                <a:spcPct val="0"/>
              </a:spcBef>
              <a:spcAft>
                <a:spcPct val="0"/>
              </a:spcAft>
              <a:buNone/>
            </a:pPr>
            <a:endParaRPr lang="en-GB" dirty="0">
              <a:latin typeface="Comic Sans MS" panose="030F0702030302020204" pitchFamily="66" charset="0"/>
            </a:endParaRPr>
          </a:p>
          <a:p>
            <a:pPr marL="0" lvl="0" indent="0" eaLnBrk="0" fontAlgn="base" hangingPunct="0">
              <a:lnSpc>
                <a:spcPct val="100000"/>
              </a:lnSpc>
              <a:spcBef>
                <a:spcPct val="0"/>
              </a:spcBef>
              <a:spcAft>
                <a:spcPct val="0"/>
              </a:spcAft>
              <a:buNone/>
            </a:pPr>
            <a:r>
              <a:rPr lang="en-GB" b="1" dirty="0" smtClean="0">
                <a:solidFill>
                  <a:srgbClr val="000000"/>
                </a:solidFill>
                <a:latin typeface="Comic Sans MS"/>
              </a:rPr>
              <a:t> </a:t>
            </a:r>
            <a:endParaRPr lang="en-GB" sz="1900" dirty="0">
              <a:latin typeface="Comic Sans MS" panose="030F0702030302020204" pitchFamily="66" charset="0"/>
            </a:endParaRPr>
          </a:p>
        </p:txBody>
      </p:sp>
      <p:pic>
        <p:nvPicPr>
          <p:cNvPr id="4" name="Picture 3" descr="Image result for active learning clip art"/>
          <p:cNvPicPr/>
          <p:nvPr/>
        </p:nvPicPr>
        <p:blipFill>
          <a:blip r:embed="rId2">
            <a:extLst>
              <a:ext uri="{28A0092B-C50C-407E-A947-70E740481C1C}">
                <a14:useLocalDpi xmlns:a14="http://schemas.microsoft.com/office/drawing/2010/main" val="0"/>
              </a:ext>
            </a:extLst>
          </a:blip>
          <a:srcRect/>
          <a:stretch>
            <a:fillRect/>
          </a:stretch>
        </p:blipFill>
        <p:spPr bwMode="auto">
          <a:xfrm>
            <a:off x="3724046" y="734291"/>
            <a:ext cx="1838554" cy="1378223"/>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47150"/>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571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807" y="-1905000"/>
            <a:ext cx="8534400" cy="2387600"/>
          </a:xfrm>
        </p:spPr>
        <p:txBody>
          <a:bodyPr>
            <a:normAutofit/>
          </a:bodyPr>
          <a:lstStyle/>
          <a:p>
            <a:pPr algn="l"/>
            <a:r>
              <a:rPr lang="en-GB" sz="2800" u="sng" dirty="0" smtClean="0">
                <a:latin typeface="Comic Sans MS" panose="030F0702030302020204" pitchFamily="66" charset="0"/>
              </a:rPr>
              <a:t>Maths answers from last Wednesday:</a:t>
            </a:r>
            <a:endParaRPr lang="en-GB" u="sng"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98314"/>
            <a:ext cx="7862454" cy="554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855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807" y="-1905000"/>
            <a:ext cx="8534400" cy="2387600"/>
          </a:xfrm>
        </p:spPr>
        <p:txBody>
          <a:bodyPr>
            <a:normAutofit/>
          </a:bodyPr>
          <a:lstStyle/>
          <a:p>
            <a:pPr algn="l"/>
            <a:r>
              <a:rPr lang="en-GB" sz="2800" u="sng" dirty="0" smtClean="0">
                <a:latin typeface="Comic Sans MS" panose="030F0702030302020204" pitchFamily="66" charset="0"/>
              </a:rPr>
              <a:t>Maths answers from last Wednesday:</a:t>
            </a:r>
            <a:endParaRPr lang="en-GB" u="sng" dirty="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73768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986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52082"/>
            <a:ext cx="6858000" cy="2387600"/>
          </a:xfrm>
        </p:spPr>
        <p:txBody>
          <a:bodyPr>
            <a:normAutofit/>
          </a:bodyPr>
          <a:lstStyle/>
          <a:p>
            <a:r>
              <a:rPr lang="en-GB" sz="4000" u="sng" dirty="0" smtClean="0">
                <a:latin typeface="Comic Sans MS" panose="030F0702030302020204" pitchFamily="66" charset="0"/>
              </a:rPr>
              <a:t>Maths</a:t>
            </a:r>
            <a:br>
              <a:rPr lang="en-GB" sz="4000" u="sng" dirty="0" smtClean="0">
                <a:latin typeface="Comic Sans MS" panose="030F0702030302020204" pitchFamily="66" charset="0"/>
              </a:rPr>
            </a:br>
            <a:endParaRPr lang="en-GB" sz="4000" u="sng" dirty="0">
              <a:latin typeface="Comic Sans MS" panose="030F0702030302020204" pitchFamily="66" charset="0"/>
            </a:endParaRPr>
          </a:p>
        </p:txBody>
      </p:sp>
      <p:sp>
        <p:nvSpPr>
          <p:cNvPr id="3" name="Subtitle 2"/>
          <p:cNvSpPr>
            <a:spLocks noGrp="1"/>
          </p:cNvSpPr>
          <p:nvPr>
            <p:ph type="subTitle" idx="1"/>
          </p:nvPr>
        </p:nvSpPr>
        <p:spPr>
          <a:xfrm>
            <a:off x="800301" y="4059238"/>
            <a:ext cx="7543800" cy="2798762"/>
          </a:xfrm>
        </p:spPr>
        <p:txBody>
          <a:bodyPr>
            <a:normAutofit fontScale="92500" lnSpcReduction="10000"/>
          </a:bodyPr>
          <a:lstStyle/>
          <a:p>
            <a:r>
              <a:rPr lang="en-GB" dirty="0" smtClean="0"/>
              <a:t> </a:t>
            </a:r>
            <a:r>
              <a:rPr lang="en-GB" sz="3600" dirty="0" smtClean="0">
                <a:solidFill>
                  <a:srgbClr val="FFC000"/>
                </a:solidFill>
                <a:latin typeface="Comic Sans MS" panose="030F0702030302020204" pitchFamily="66" charset="0"/>
              </a:rPr>
              <a:t>The snail from ‘The Snail and the Whale’ isn’t very good at calculations and he needs your help please, Unicorns!</a:t>
            </a:r>
          </a:p>
          <a:p>
            <a:r>
              <a:rPr lang="en-GB" sz="3600" dirty="0" smtClean="0">
                <a:solidFill>
                  <a:srgbClr val="FFC000"/>
                </a:solidFill>
                <a:latin typeface="Comic Sans MS" panose="030F0702030302020204" pitchFamily="66" charset="0"/>
              </a:rPr>
              <a:t>Can you help him to solve the problems on the next slides?</a:t>
            </a:r>
          </a:p>
          <a:p>
            <a:endParaRPr lang="en-GB" sz="3600" dirty="0">
              <a:solidFill>
                <a:srgbClr val="FFC000"/>
              </a:solidFill>
              <a:latin typeface="Comic Sans MS" panose="030F0702030302020204" pitchFamily="66" charset="0"/>
            </a:endParaRPr>
          </a:p>
        </p:txBody>
      </p:sp>
      <p:pic>
        <p:nvPicPr>
          <p:cNvPr id="4" name="Picture 3"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1" y="228600"/>
            <a:ext cx="1274618" cy="1046336"/>
          </a:xfrm>
          <a:prstGeom prst="rect">
            <a:avLst/>
          </a:prstGeom>
          <a:noFill/>
          <a:ln>
            <a:noFill/>
          </a:ln>
        </p:spPr>
      </p:pic>
      <p:pic>
        <p:nvPicPr>
          <p:cNvPr id="1026" name="Picture 2" descr="The Snail and The Whale | BBC One time, date, cast, trail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827" y="2057400"/>
            <a:ext cx="2748966" cy="183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52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6800"/>
            <a:ext cx="4599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523259" y="152400"/>
            <a:ext cx="3733801" cy="7620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dirty="0">
                <a:solidFill>
                  <a:srgbClr val="C00000"/>
                </a:solidFill>
                <a:latin typeface="Comic Sans MS" panose="030F0702030302020204" pitchFamily="66" charset="0"/>
              </a:rPr>
              <a:t>Challenge 1: </a:t>
            </a:r>
            <a:endParaRPr lang="en-GB" sz="2800" dirty="0">
              <a:solidFill>
                <a:srgbClr val="C00000"/>
              </a:solidFill>
            </a:endParaRPr>
          </a:p>
        </p:txBody>
      </p:sp>
    </p:spTree>
    <p:extLst>
      <p:ext uri="{BB962C8B-B14F-4D97-AF65-F5344CB8AC3E}">
        <p14:creationId xmlns:p14="http://schemas.microsoft.com/office/powerpoint/2010/main" val="4259255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hildrens drawings on blue design template">
  <a:themeElements>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fontScheme name="Childrens drawings on blue design templat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Rounded MT Bold" pitchFamily="34"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lementary_classroom_rules_presentation">
  <a:themeElements>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lass Rules for Third Grad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ass Rules for Third Grade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lass Rules for Third Grade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lass Rules for Third Grade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lass Rules for Third Grade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lass Rules for Third Grade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lass Rules for Third Grade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lass Rules for Third Grade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lass Rules for Third Grade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9875</TotalTime>
  <Words>457</Words>
  <Application>Microsoft Office PowerPoint</Application>
  <PresentationFormat>On-screen Show (4:3)</PresentationFormat>
  <Paragraphs>71</Paragraphs>
  <Slides>20</Slides>
  <Notes>0</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Childrens drawings on blue design template</vt:lpstr>
      <vt:lpstr>1_Office Theme</vt:lpstr>
      <vt:lpstr>5_Office Theme</vt:lpstr>
      <vt:lpstr>Elementary_classroom_rules_presentation</vt:lpstr>
      <vt:lpstr>2_Elementary_classroom_rules_presentation</vt:lpstr>
      <vt:lpstr>6_Office Theme</vt:lpstr>
      <vt:lpstr>2_Office Theme</vt:lpstr>
      <vt:lpstr>Office Theme</vt:lpstr>
      <vt:lpstr>         </vt:lpstr>
      <vt:lpstr>Good morning Unicorns!</vt:lpstr>
      <vt:lpstr>PowerPoint Presentation</vt:lpstr>
      <vt:lpstr>PowerPoint Presentation</vt:lpstr>
      <vt:lpstr>Let’s start the day by being… </vt:lpstr>
      <vt:lpstr>Maths answers from last Wednesday:</vt:lpstr>
      <vt:lpstr>Maths answers from last Wednesday:</vt:lpstr>
      <vt:lpstr>Maths </vt:lpstr>
      <vt:lpstr>PowerPoint Presentation</vt:lpstr>
      <vt:lpstr>PowerPoint Presentation</vt:lpstr>
      <vt:lpstr>PowerPoint Presentation</vt:lpstr>
      <vt:lpstr> You can write your answers in your exercise books.</vt:lpstr>
      <vt:lpstr>  </vt:lpstr>
      <vt:lpstr>PowerPoint Presentation</vt:lpstr>
      <vt:lpstr>PowerPoint Presentation</vt:lpstr>
      <vt:lpstr>PowerPoint Presentation</vt:lpstr>
      <vt:lpstr> What’s the Science behind it?  The balloon won’t inflate much the first time because the bottle is already filled with air. There’s no room for the balloon to expand inside the bottle. However, when you put a hole in the bottle, the air is pushed out as the balloon fills the space inside. As long as you plug the hole, the balloon stays inflated. When you take your thumb off the hole, outside air flows back into the bottle which pushes air ( or water!) out of the balloon.     </vt:lpstr>
      <vt:lpstr>        Reading online </vt:lpstr>
      <vt:lpstr>PowerPoint Presentation</vt:lpstr>
      <vt:lpstr>                  Enjoy, Unicorns!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 Unicorns!</dc:title>
  <dc:creator>user</dc:creator>
  <cp:lastModifiedBy>user</cp:lastModifiedBy>
  <cp:revision>192</cp:revision>
  <cp:lastPrinted>2020-06-17T10:44:05Z</cp:lastPrinted>
  <dcterms:created xsi:type="dcterms:W3CDTF">2020-03-17T20:05:19Z</dcterms:created>
  <dcterms:modified xsi:type="dcterms:W3CDTF">2020-06-20T11:25:12Z</dcterms:modified>
</cp:coreProperties>
</file>