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63" r:id="rId9"/>
    <p:sldId id="264" r:id="rId10"/>
    <p:sldId id="262" r:id="rId11"/>
    <p:sldId id="257" r:id="rId12"/>
    <p:sldId id="258" r:id="rId13"/>
    <p:sldId id="259" r:id="rId14"/>
    <p:sldId id="260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7E72E-F92F-49B5-9F78-6E9761FDF2F1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6DE7A-B79C-4BDC-91F0-15F766FD7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07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EE691-8AE0-4CE4-B994-2EF012D5BF1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32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A4FA-8CBA-4852-928E-FD067737342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1D70-5682-43DA-A8F3-D14DF63CB7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411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A4FA-8CBA-4852-928E-FD067737342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1D70-5682-43DA-A8F3-D14DF63CB7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699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A4FA-8CBA-4852-928E-FD067737342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1D70-5682-43DA-A8F3-D14DF63CB7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508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A4FA-8CBA-4852-928E-FD067737342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1D70-5682-43DA-A8F3-D14DF63CB7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40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A4FA-8CBA-4852-928E-FD067737342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1D70-5682-43DA-A8F3-D14DF63CB7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6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A4FA-8CBA-4852-928E-FD067737342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1D70-5682-43DA-A8F3-D14DF63CB7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642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A4FA-8CBA-4852-928E-FD067737342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1D70-5682-43DA-A8F3-D14DF63CB7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48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A4FA-8CBA-4852-928E-FD067737342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1D70-5682-43DA-A8F3-D14DF63CB7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358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A4FA-8CBA-4852-928E-FD067737342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1D70-5682-43DA-A8F3-D14DF63CB7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22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A4FA-8CBA-4852-928E-FD067737342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1D70-5682-43DA-A8F3-D14DF63CB7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94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A4FA-8CBA-4852-928E-FD067737342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1D70-5682-43DA-A8F3-D14DF63CB7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366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DA4FA-8CBA-4852-928E-FD067737342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F1D70-5682-43DA-A8F3-D14DF63CB7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87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endParaRPr lang="en-GB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This week we will be collating all of the creative ideas we have worked with over the past 2 weeks from the ‘Impossibly Possible Bookshop’ story and using them to write our own stories.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Please remember to use the writing checklist further on in this presentation which will help to move your writing from good to great.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74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2765048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Spatial Exploration with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Pentominoes</a:t>
            </a:r>
            <a:endParaRPr lang="en-GB" sz="2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en-GB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Monday 29</a:t>
            </a:r>
            <a:r>
              <a:rPr lang="en-GB" sz="2800" b="1" baseline="30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 June 2020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58689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4782" y="188640"/>
            <a:ext cx="8485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What are </a:t>
            </a:r>
            <a:r>
              <a:rPr lang="en-GB" sz="3600" b="1" dirty="0" err="1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P</a:t>
            </a:r>
            <a:r>
              <a:rPr lang="en-GB" sz="3600" b="1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entominoes</a:t>
            </a:r>
            <a:r>
              <a:rPr lang="en-GB" sz="36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?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467544" y="1052736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GB" altLang="en-US" sz="3600" dirty="0" err="1" smtClean="0">
                <a:solidFill>
                  <a:srgbClr val="7030A0"/>
                </a:solidFill>
                <a:latin typeface="Comic Sans MS" pitchFamily="66" charset="0"/>
              </a:rPr>
              <a:t>Pentominoes</a:t>
            </a:r>
            <a:r>
              <a:rPr lang="en-GB" altLang="en-US" sz="3600" dirty="0" smtClean="0">
                <a:solidFill>
                  <a:srgbClr val="7030A0"/>
                </a:solidFill>
                <a:latin typeface="Comic Sans MS" pitchFamily="66" charset="0"/>
              </a:rPr>
              <a:t> are shapes made by joining 5 squares together.</a:t>
            </a:r>
          </a:p>
          <a:p>
            <a:pPr>
              <a:buFont typeface="Arial" charset="0"/>
              <a:buNone/>
            </a:pPr>
            <a:endParaRPr lang="en-GB" altLang="en-US" sz="3600" dirty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Font typeface="Arial" charset="0"/>
              <a:buNone/>
            </a:pPr>
            <a:r>
              <a:rPr lang="en-GB" altLang="en-US" sz="3600" dirty="0" smtClean="0">
                <a:solidFill>
                  <a:srgbClr val="7030A0"/>
                </a:solidFill>
                <a:latin typeface="Comic Sans MS" pitchFamily="66" charset="0"/>
              </a:rPr>
              <a:t>Squares must touch along their sides, </a:t>
            </a:r>
            <a:r>
              <a:rPr lang="en-GB" altLang="en-US" sz="3600" i="1" dirty="0" smtClean="0">
                <a:solidFill>
                  <a:srgbClr val="7030A0"/>
                </a:solidFill>
                <a:latin typeface="Comic Sans MS" pitchFamily="66" charset="0"/>
              </a:rPr>
              <a:t>not </a:t>
            </a:r>
            <a:r>
              <a:rPr lang="en-GB" altLang="en-US" sz="3600" dirty="0" smtClean="0">
                <a:solidFill>
                  <a:srgbClr val="7030A0"/>
                </a:solidFill>
                <a:latin typeface="Comic Sans MS" pitchFamily="66" charset="0"/>
              </a:rPr>
              <a:t>their corners, like these:</a:t>
            </a:r>
          </a:p>
          <a:p>
            <a:pPr>
              <a:buFont typeface="Arial" charset="0"/>
              <a:buNone/>
            </a:pPr>
            <a:endParaRPr lang="en-GB" altLang="en-US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Font typeface="Arial" charset="0"/>
              <a:buNone/>
            </a:pPr>
            <a:r>
              <a:rPr lang="en-GB" altLang="en-US" dirty="0" smtClean="0">
                <a:solidFill>
                  <a:srgbClr val="7030A0"/>
                </a:solidFill>
                <a:latin typeface="Comic Sans MS" pitchFamily="66" charset="0"/>
              </a:rPr>
              <a:t>			</a:t>
            </a:r>
          </a:p>
          <a:p>
            <a:pPr>
              <a:buFont typeface="Arial" charset="0"/>
              <a:buNone/>
            </a:pPr>
            <a:r>
              <a:rPr lang="en-GB" altLang="en-US" dirty="0" smtClean="0">
                <a:solidFill>
                  <a:srgbClr val="7030A0"/>
                </a:solidFill>
                <a:latin typeface="Comic Sans MS" pitchFamily="66" charset="0"/>
              </a:rPr>
              <a:t>			</a:t>
            </a:r>
          </a:p>
        </p:txBody>
      </p:sp>
      <p:sp>
        <p:nvSpPr>
          <p:cNvPr id="6" name="Rectangle 5"/>
          <p:cNvSpPr/>
          <p:nvPr/>
        </p:nvSpPr>
        <p:spPr>
          <a:xfrm>
            <a:off x="5161862" y="1988840"/>
            <a:ext cx="719137" cy="719137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320862" y="1988840"/>
            <a:ext cx="720725" cy="719137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880999" y="1988840"/>
            <a:ext cx="720725" cy="719137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041587" y="1988840"/>
            <a:ext cx="720725" cy="719137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601724" y="1988840"/>
            <a:ext cx="719138" cy="719137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915020" y="4724400"/>
            <a:ext cx="720725" cy="7207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635745" y="4003675"/>
            <a:ext cx="719137" cy="7207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635745" y="4724400"/>
            <a:ext cx="719137" cy="7207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354882" y="4724400"/>
            <a:ext cx="720725" cy="7207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6635745" y="3284538"/>
            <a:ext cx="719137" cy="71913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54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1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2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3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4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5"/>
                            </p:stCondLst>
                            <p:childTnLst>
                              <p:par>
                                <p:cTn id="9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4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5"/>
                            </p:stCondLst>
                            <p:childTnLst>
                              <p:par>
                                <p:cTn id="9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4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5"/>
                            </p:stCondLst>
                            <p:childTnLst>
                              <p:par>
                                <p:cTn id="10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4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5"/>
                            </p:stCondLst>
                            <p:childTnLst>
                              <p:par>
                                <p:cTn id="11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4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505"/>
                            </p:stCondLst>
                            <p:childTnLst>
                              <p:par>
                                <p:cTn id="12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4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Challenge 1</a:t>
            </a:r>
            <a:endParaRPr lang="en-GB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GB" altLang="en-US" smtClean="0">
                <a:solidFill>
                  <a:srgbClr val="7030A0"/>
                </a:solidFill>
              </a:rPr>
              <a:t>	</a:t>
            </a:r>
            <a:r>
              <a:rPr lang="en-GB" altLang="en-US" smtClean="0">
                <a:solidFill>
                  <a:srgbClr val="7030A0"/>
                </a:solidFill>
                <a:latin typeface="Comic Sans MS" pitchFamily="66" charset="0"/>
              </a:rPr>
              <a:t>There are </a:t>
            </a:r>
            <a:r>
              <a:rPr lang="en-GB" altLang="en-US" b="1" smtClean="0">
                <a:solidFill>
                  <a:srgbClr val="7030A0"/>
                </a:solidFill>
                <a:latin typeface="Comic Sans MS" pitchFamily="66" charset="0"/>
              </a:rPr>
              <a:t>12</a:t>
            </a:r>
            <a:r>
              <a:rPr lang="en-GB" altLang="en-US" smtClean="0">
                <a:solidFill>
                  <a:srgbClr val="7030A0"/>
                </a:solidFill>
                <a:latin typeface="Comic Sans MS" pitchFamily="66" charset="0"/>
              </a:rPr>
              <a:t> different pentominoes to find – you have already seen 2 of them.</a:t>
            </a:r>
          </a:p>
          <a:p>
            <a:pPr>
              <a:buFont typeface="Arial" charset="0"/>
              <a:buNone/>
            </a:pPr>
            <a:r>
              <a:rPr lang="en-GB" altLang="en-US" smtClean="0">
                <a:solidFill>
                  <a:srgbClr val="7030A0"/>
                </a:solidFill>
                <a:latin typeface="Comic Sans MS" pitchFamily="66" charset="0"/>
              </a:rPr>
              <a:t>	Be careful though – rotations and reflections do not count.</a:t>
            </a:r>
          </a:p>
          <a:p>
            <a:pPr>
              <a:buFont typeface="Arial" charset="0"/>
              <a:buNone/>
            </a:pPr>
            <a:r>
              <a:rPr lang="en-GB" altLang="en-US" smtClean="0">
                <a:solidFill>
                  <a:srgbClr val="7030A0"/>
                </a:solidFill>
                <a:latin typeface="Comic Sans MS" pitchFamily="66" charset="0"/>
              </a:rPr>
              <a:t>	For example:</a:t>
            </a:r>
          </a:p>
          <a:p>
            <a:pPr>
              <a:buFont typeface="Arial" charset="0"/>
              <a:buNone/>
            </a:pPr>
            <a:endParaRPr lang="en-GB" altLang="en-US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Font typeface="Arial" charset="0"/>
              <a:buNone/>
            </a:pPr>
            <a:r>
              <a:rPr lang="en-GB" altLang="en-US" smtClean="0">
                <a:solidFill>
                  <a:srgbClr val="7030A0"/>
                </a:solidFill>
                <a:latin typeface="Comic Sans MS" pitchFamily="66" charset="0"/>
              </a:rPr>
              <a:t>						These are all the 					same pentomino!</a:t>
            </a:r>
            <a:endParaRPr lang="en-GB" altLang="en-US" smtClean="0">
              <a:solidFill>
                <a:srgbClr val="7030A0"/>
              </a:solidFill>
            </a:endParaRP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827088" y="4797425"/>
            <a:ext cx="1008062" cy="1008063"/>
            <a:chOff x="5796136" y="4005064"/>
            <a:chExt cx="2160240" cy="2160240"/>
          </a:xfrm>
        </p:grpSpPr>
        <p:sp>
          <p:nvSpPr>
            <p:cNvPr id="22" name="Rectangle 21"/>
            <p:cNvSpPr/>
            <p:nvPr/>
          </p:nvSpPr>
          <p:spPr>
            <a:xfrm>
              <a:off x="5796136" y="5444090"/>
              <a:ext cx="721214" cy="72121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517350" y="4726278"/>
              <a:ext cx="717811" cy="71781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17350" y="5444090"/>
              <a:ext cx="717811" cy="72121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235162" y="5444090"/>
              <a:ext cx="721214" cy="72121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517350" y="4005064"/>
              <a:ext cx="717811" cy="72121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 rot="5400000">
            <a:off x="2195512" y="4797426"/>
            <a:ext cx="1008063" cy="1008062"/>
            <a:chOff x="5796136" y="4005064"/>
            <a:chExt cx="2160240" cy="2160240"/>
          </a:xfrm>
        </p:grpSpPr>
        <p:sp>
          <p:nvSpPr>
            <p:cNvPr id="35" name="Rectangle 34"/>
            <p:cNvSpPr/>
            <p:nvPr/>
          </p:nvSpPr>
          <p:spPr>
            <a:xfrm>
              <a:off x="5796135" y="5440688"/>
              <a:ext cx="721214" cy="72121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517350" y="4726278"/>
              <a:ext cx="717813" cy="71781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517350" y="5440689"/>
              <a:ext cx="717813" cy="72121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235161" y="5440688"/>
              <a:ext cx="721214" cy="72121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517350" y="4001661"/>
              <a:ext cx="717813" cy="72121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40" name="Group 39"/>
          <p:cNvGrpSpPr>
            <a:grpSpLocks/>
          </p:cNvGrpSpPr>
          <p:nvPr/>
        </p:nvGrpSpPr>
        <p:grpSpPr bwMode="auto">
          <a:xfrm rot="10800000">
            <a:off x="3492500" y="4797425"/>
            <a:ext cx="1008063" cy="1008063"/>
            <a:chOff x="5796136" y="4005064"/>
            <a:chExt cx="2160240" cy="2160240"/>
          </a:xfrm>
        </p:grpSpPr>
        <p:sp>
          <p:nvSpPr>
            <p:cNvPr id="41" name="Rectangle 40"/>
            <p:cNvSpPr/>
            <p:nvPr/>
          </p:nvSpPr>
          <p:spPr>
            <a:xfrm>
              <a:off x="5796136" y="5440687"/>
              <a:ext cx="721214" cy="72121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517350" y="4726278"/>
              <a:ext cx="717813" cy="71781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520753" y="5440687"/>
              <a:ext cx="717811" cy="72121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235162" y="5440687"/>
              <a:ext cx="721214" cy="72121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520753" y="4001663"/>
              <a:ext cx="717811" cy="72121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1752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Challenge 1</a:t>
            </a:r>
            <a:endParaRPr lang="en-GB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GB" altLang="en-US" smtClean="0">
                <a:solidFill>
                  <a:srgbClr val="7030A0"/>
                </a:solidFill>
                <a:latin typeface="Comic Sans MS" pitchFamily="66" charset="0"/>
              </a:rPr>
              <a:t>	Working on your own or with a partner see if you can make all 12 pentominoes.</a:t>
            </a:r>
          </a:p>
          <a:p>
            <a:pPr>
              <a:buFont typeface="Arial" charset="0"/>
              <a:buNone/>
            </a:pPr>
            <a:endParaRPr lang="en-GB" altLang="en-US" sz="160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Font typeface="Arial" charset="0"/>
              <a:buNone/>
            </a:pPr>
            <a:r>
              <a:rPr lang="en-GB" altLang="en-US" smtClean="0">
                <a:solidFill>
                  <a:srgbClr val="7030A0"/>
                </a:solidFill>
                <a:latin typeface="Comic Sans MS" pitchFamily="66" charset="0"/>
              </a:rPr>
              <a:t>	Choosing a different colour for each pentomino will make it easier for you to spot the different combinations.</a:t>
            </a:r>
          </a:p>
          <a:p>
            <a:pPr>
              <a:buFont typeface="Arial" charset="0"/>
              <a:buNone/>
            </a:pPr>
            <a:endParaRPr lang="en-GB" altLang="en-US" sz="160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Font typeface="Arial" charset="0"/>
              <a:buNone/>
            </a:pPr>
            <a:r>
              <a:rPr lang="en-GB" altLang="en-US" smtClean="0">
                <a:solidFill>
                  <a:srgbClr val="7030A0"/>
                </a:solidFill>
                <a:latin typeface="Comic Sans MS" pitchFamily="66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5603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Challenge 1</a:t>
            </a:r>
            <a:endParaRPr lang="en-GB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GB" altLang="en-US" smtClean="0">
                <a:solidFill>
                  <a:srgbClr val="7030A0"/>
                </a:solidFill>
                <a:latin typeface="Comic Sans MS" pitchFamily="66" charset="0"/>
              </a:rPr>
              <a:t>	You can either make your pentominoes out of cubes (3D pentominoes), or draw them on squared paper, colour them and then cut them out (2D pentominoes).</a:t>
            </a:r>
          </a:p>
          <a:p>
            <a:pPr>
              <a:buFont typeface="Arial" charset="0"/>
              <a:buNone/>
            </a:pPr>
            <a:endParaRPr lang="en-GB" altLang="en-US" sz="160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Font typeface="Arial" charset="0"/>
              <a:buNone/>
            </a:pPr>
            <a:r>
              <a:rPr lang="en-GB" altLang="en-US" smtClean="0">
                <a:solidFill>
                  <a:srgbClr val="7030A0"/>
                </a:solidFill>
                <a:latin typeface="Comic Sans MS" pitchFamily="66" charset="0"/>
              </a:rPr>
              <a:t>	Ready?</a:t>
            </a:r>
          </a:p>
          <a:p>
            <a:pPr>
              <a:buFont typeface="Arial" charset="0"/>
              <a:buNone/>
            </a:pPr>
            <a:r>
              <a:rPr lang="en-GB" altLang="en-US" smtClean="0">
                <a:solidFill>
                  <a:srgbClr val="7030A0"/>
                </a:solidFill>
                <a:latin typeface="Comic Sans MS" pitchFamily="66" charset="0"/>
              </a:rPr>
              <a:t>  </a:t>
            </a:r>
          </a:p>
          <a:p>
            <a:pPr>
              <a:buFont typeface="Arial" charset="0"/>
              <a:buNone/>
            </a:pPr>
            <a:r>
              <a:rPr lang="en-GB" altLang="en-US" smtClean="0">
                <a:solidFill>
                  <a:srgbClr val="7030A0"/>
                </a:solidFill>
                <a:latin typeface="Comic Sans MS" pitchFamily="66" charset="0"/>
              </a:rPr>
              <a:t>	Then off you go – you have 10 minutes!</a:t>
            </a:r>
          </a:p>
        </p:txBody>
      </p:sp>
    </p:spTree>
    <p:extLst>
      <p:ext uri="{BB962C8B-B14F-4D97-AF65-F5344CB8AC3E}">
        <p14:creationId xmlns:p14="http://schemas.microsoft.com/office/powerpoint/2010/main" val="312817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Challenge 1</a:t>
            </a:r>
            <a:endParaRPr lang="en-GB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431" y="1340768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GB" altLang="en-US" dirty="0" smtClean="0">
                <a:solidFill>
                  <a:srgbClr val="7030A0"/>
                </a:solidFill>
                <a:latin typeface="Comic Sans MS" pitchFamily="66" charset="0"/>
              </a:rPr>
              <a:t>	Did you manage to find all 12?</a:t>
            </a:r>
          </a:p>
          <a:p>
            <a:pPr>
              <a:buFont typeface="Arial" charset="0"/>
              <a:buNone/>
            </a:pPr>
            <a:r>
              <a:rPr lang="en-GB" altLang="en-US" dirty="0" smtClean="0">
                <a:solidFill>
                  <a:srgbClr val="7030A0"/>
                </a:solidFill>
                <a:latin typeface="Comic Sans MS" pitchFamily="66" charset="0"/>
              </a:rPr>
              <a:t>	You can check now.  Here they are:</a:t>
            </a:r>
          </a:p>
        </p:txBody>
      </p:sp>
      <p:pic>
        <p:nvPicPr>
          <p:cNvPr id="6" name="irc_mi" descr="http://www.coolmagnetman.com/images/p1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36838"/>
            <a:ext cx="7488237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18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One</a:t>
            </a:r>
            <a:endParaRPr lang="en-GB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Read through the next few slides carefully as they will give you ideas for your own story.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If you are not sure what to write about, look at the story ideas sheet to help you.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08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7" t="15080" r="30838" b="6250"/>
          <a:stretch/>
        </p:blipFill>
        <p:spPr bwMode="auto">
          <a:xfrm>
            <a:off x="0" y="332509"/>
            <a:ext cx="8964488" cy="626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65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6" t="15873" r="30855" b="6250"/>
          <a:stretch/>
        </p:blipFill>
        <p:spPr bwMode="auto">
          <a:xfrm>
            <a:off x="0" y="260648"/>
            <a:ext cx="9036496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21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6" t="39087" r="26041" b="19842"/>
          <a:stretch/>
        </p:blipFill>
        <p:spPr bwMode="auto">
          <a:xfrm>
            <a:off x="179512" y="0"/>
            <a:ext cx="856895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36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1" t="11309" r="26598" b="6152"/>
          <a:stretch/>
        </p:blipFill>
        <p:spPr bwMode="auto">
          <a:xfrm>
            <a:off x="467544" y="332656"/>
            <a:ext cx="7992888" cy="603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0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4" t="11553" r="32734" b="5760"/>
          <a:stretch/>
        </p:blipFill>
        <p:spPr bwMode="auto">
          <a:xfrm>
            <a:off x="251520" y="116632"/>
            <a:ext cx="8640960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87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Spellings – Week 5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Group 1 – Plurals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eaf, leaves, knife, knives, shelf, shelves, wolf, wolves, loaf, loaves</a:t>
            </a:r>
          </a:p>
          <a:p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Group 2 - Tricky words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therefore, various thought through, though, although, woman, women, necessary, official</a:t>
            </a: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56992"/>
            <a:ext cx="3979045" cy="83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24944"/>
            <a:ext cx="22288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551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Spelling activities for week 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GB" sz="3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and learn the words for 5 – 10 minutes each day. Break down the words into syllables and/or use the ‘Look, Say, Cover, Write, Check’ method to help you learn them. Complete one of the activities below during the week:</a:t>
            </a:r>
          </a:p>
          <a:p>
            <a:pPr lvl="0"/>
            <a:endParaRPr lang="en-GB" sz="3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Write your words using one colour for the vowels and another colour for the consonants</a:t>
            </a:r>
          </a:p>
          <a:p>
            <a:pPr lvl="0"/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Word classes – sort your spelling words into nouns, verbs, adjectives, adverbs </a:t>
            </a:r>
            <a:r>
              <a:rPr lang="en-GB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GB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Find an antonym (opposite) for each of your spelling words</a:t>
            </a:r>
          </a:p>
          <a:p>
            <a:pPr lvl="0"/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Write your words, then write them again with the letters mixed up. Can you unscramble them the next day and spell them correctly?</a:t>
            </a:r>
          </a:p>
          <a:p>
            <a:pPr lvl="0"/>
            <a:r>
              <a:rPr lang="en-GB" sz="3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your words. Then use a coloured pencil to divide your words into syllables, e.g. </a:t>
            </a:r>
            <a:r>
              <a:rPr lang="en-GB" sz="3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en-GB" sz="3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3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tence</a:t>
            </a:r>
            <a:r>
              <a:rPr lang="en-GB" sz="3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GB" sz="3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3400" dirty="0" smtClean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</a:t>
            </a:r>
            <a:r>
              <a:rPr lang="en-GB" sz="3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3400" dirty="0" err="1" smtClean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</a:t>
            </a:r>
            <a:endParaRPr lang="en-GB" sz="3400" dirty="0" smtClean="0">
              <a:solidFill>
                <a:srgbClr val="9BBB59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3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 thesaurus to find some synonyms </a:t>
            </a:r>
          </a:p>
          <a:p>
            <a:pPr lvl="0"/>
            <a:r>
              <a:rPr lang="en-GB" sz="3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words – write 2 words with 1 letter in common so  that they cross over each other, as if they were on a scrabble board </a:t>
            </a:r>
          </a:p>
          <a:p>
            <a:pPr lvl="0"/>
            <a:r>
              <a:rPr lang="en-GB" sz="3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out your words on the computer – try to use at least 4 different fonts</a:t>
            </a:r>
          </a:p>
          <a:p>
            <a:pPr lvl="0"/>
            <a:r>
              <a:rPr lang="en-GB" sz="3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a timer for 2 minutes. See how many times you can write each word perfectly during that time.</a:t>
            </a:r>
          </a:p>
          <a:p>
            <a:pPr lvl="0"/>
            <a:r>
              <a:rPr lang="en-GB" sz="3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an adult to test you at the end of the week. Good luck!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223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428</Words>
  <Application>Microsoft Office PowerPoint</Application>
  <PresentationFormat>On-screen Show (4:3)</PresentationFormat>
  <Paragraphs>59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English</vt:lpstr>
      <vt:lpstr>Day 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Spellings – Week 5</vt:lpstr>
      <vt:lpstr>Spelling activities for week 5</vt:lpstr>
      <vt:lpstr>PowerPoint Presentation</vt:lpstr>
      <vt:lpstr>PowerPoint Presentation</vt:lpstr>
      <vt:lpstr>Challenge 1</vt:lpstr>
      <vt:lpstr>Challenge 1</vt:lpstr>
      <vt:lpstr>Challenge 1</vt:lpstr>
      <vt:lpstr>Challenge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3</cp:revision>
  <dcterms:created xsi:type="dcterms:W3CDTF">2020-06-26T07:59:17Z</dcterms:created>
  <dcterms:modified xsi:type="dcterms:W3CDTF">2020-06-26T12:41:58Z</dcterms:modified>
</cp:coreProperties>
</file>