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308" r:id="rId3"/>
    <p:sldId id="321" r:id="rId4"/>
    <p:sldId id="309" r:id="rId5"/>
    <p:sldId id="310" r:id="rId6"/>
    <p:sldId id="259" r:id="rId7"/>
    <p:sldId id="330" r:id="rId8"/>
    <p:sldId id="325" r:id="rId9"/>
    <p:sldId id="331" r:id="rId10"/>
    <p:sldId id="332" r:id="rId11"/>
    <p:sldId id="281" r:id="rId12"/>
    <p:sldId id="31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33CC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637" autoAdjust="0"/>
  </p:normalViewPr>
  <p:slideViewPr>
    <p:cSldViewPr>
      <p:cViewPr>
        <p:scale>
          <a:sx n="80" d="100"/>
          <a:sy n="80" d="100"/>
        </p:scale>
        <p:origin x="-107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920-D3F4-4345-9B59-79847C5E605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926CE-EFB0-4565-B4FA-8194F06D0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9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26CE-EFB0-4565-B4FA-8194F06D00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2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99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2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6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0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2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16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88FD-1FAA-4C4F-AED9-FC7EA81C1C55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A16F-E654-4A72-9622-2D87826C2E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earfivelearning@farnborough.bromley.sch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tl.org.uk/resources/bridging-the-gap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njqtfr/articles/zcfyw6f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bbc.co.uk/bitesize/topics/znjqtfr/articles/z8ws3k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uc9n6ho3l4" TargetMode="External"/><Relationship Id="rId5" Type="http://schemas.openxmlformats.org/officeDocument/2006/relationships/hyperlink" Target="https://www.bbc.co.uk/bitesize/topics/zm49q6f/articles/z99jpbk" TargetMode="External"/><Relationship Id="rId4" Type="http://schemas.openxmlformats.org/officeDocument/2006/relationships/hyperlink" Target="https://www.bbc.co.uk/bitesize/topics/znjqtfr/articles/zsgwq6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3793" y="29424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Design Clipart Colour - Abstract Rainbow Vector Png , Transpare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3646" r="5868" b="4477"/>
          <a:stretch/>
        </p:blipFill>
        <p:spPr bwMode="auto">
          <a:xfrm>
            <a:off x="0" y="-133316"/>
            <a:ext cx="92963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739" y="1340768"/>
            <a:ext cx="9084302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33CC"/>
                </a:solidFill>
              </a:rPr>
              <a:t>Dear Centaurs,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</a:rPr>
              <a:t>I hope you are all well and have enjoyed all of the wonderful weather we have </a:t>
            </a:r>
            <a:r>
              <a:rPr lang="en-GB" b="1" dirty="0" smtClean="0">
                <a:solidFill>
                  <a:srgbClr val="0033CC"/>
                </a:solidFill>
              </a:rPr>
              <a:t>had over the weeks.</a:t>
            </a:r>
            <a:endParaRPr lang="en-GB" b="1" dirty="0" smtClean="0">
              <a:solidFill>
                <a:srgbClr val="0033CC"/>
              </a:solidFill>
            </a:endParaRPr>
          </a:p>
          <a:p>
            <a:pPr algn="ctr"/>
            <a:r>
              <a:rPr lang="en-GB" b="1" dirty="0" smtClean="0">
                <a:solidFill>
                  <a:srgbClr val="0033CC"/>
                </a:solidFill>
              </a:rPr>
              <a:t>This week we have lots of super work to do.  Even though I will not be delivering your Zoom lessons I will be answering your emails</a:t>
            </a:r>
            <a:r>
              <a:rPr lang="en-GB" b="1" dirty="0">
                <a:solidFill>
                  <a:srgbClr val="0033CC"/>
                </a:solidFill>
              </a:rPr>
              <a:t>. Remember we have </a:t>
            </a:r>
            <a:r>
              <a:rPr lang="en-GB" b="1" dirty="0" smtClean="0">
                <a:solidFill>
                  <a:srgbClr val="0033CC"/>
                </a:solidFill>
              </a:rPr>
              <a:t>Achievement </a:t>
            </a:r>
            <a:r>
              <a:rPr lang="en-GB" b="1" dirty="0">
                <a:solidFill>
                  <a:srgbClr val="0033CC"/>
                </a:solidFill>
              </a:rPr>
              <a:t>A</a:t>
            </a:r>
            <a:r>
              <a:rPr lang="en-GB" b="1" dirty="0" smtClean="0">
                <a:solidFill>
                  <a:srgbClr val="0033CC"/>
                </a:solidFill>
              </a:rPr>
              <a:t>ssembly </a:t>
            </a:r>
            <a:r>
              <a:rPr lang="en-GB" b="1" dirty="0" smtClean="0">
                <a:solidFill>
                  <a:srgbClr val="0033CC"/>
                </a:solidFill>
              </a:rPr>
              <a:t>on Friday so please continue to send your work to 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  <a:hlinkClick r:id="rId4"/>
              </a:rPr>
              <a:t>yearfivelearning@farnborough.bromley.sch.uk</a:t>
            </a:r>
            <a:r>
              <a:rPr lang="en-GB" b="1" dirty="0" smtClean="0">
                <a:solidFill>
                  <a:srgbClr val="0033CC"/>
                </a:solidFill>
              </a:rPr>
              <a:t>.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</a:rPr>
              <a:t>I will be choosing who will be </a:t>
            </a:r>
            <a:r>
              <a:rPr lang="en-GB" b="1" smtClean="0">
                <a:solidFill>
                  <a:srgbClr val="0033CC"/>
                </a:solidFill>
              </a:rPr>
              <a:t>presented  with certificates </a:t>
            </a:r>
            <a:r>
              <a:rPr lang="en-GB" b="1" dirty="0" smtClean="0">
                <a:solidFill>
                  <a:srgbClr val="0033CC"/>
                </a:solidFill>
              </a:rPr>
              <a:t>from the work that is sent in.</a:t>
            </a:r>
            <a:endParaRPr lang="en-GB" b="1" dirty="0">
              <a:solidFill>
                <a:srgbClr val="0033CC"/>
              </a:solidFill>
            </a:endParaRPr>
          </a:p>
          <a:p>
            <a:pPr algn="ctr"/>
            <a:r>
              <a:rPr lang="en-GB" b="1" dirty="0" smtClean="0">
                <a:solidFill>
                  <a:srgbClr val="0033CC"/>
                </a:solidFill>
              </a:rPr>
              <a:t>Take care and stay safe,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</a:rPr>
              <a:t>Miss Morrison</a:t>
            </a:r>
          </a:p>
          <a:p>
            <a:pPr algn="ctr"/>
            <a:endParaRPr lang="en-GB" b="1" dirty="0" smtClean="0">
              <a:solidFill>
                <a:srgbClr val="0033CC"/>
              </a:solidFill>
            </a:endParaRPr>
          </a:p>
          <a:p>
            <a:pPr algn="ctr"/>
            <a:endParaRPr lang="en-GB" b="1" dirty="0" smtClean="0">
              <a:solidFill>
                <a:srgbClr val="0033CC"/>
              </a:solidFill>
            </a:endParaRPr>
          </a:p>
          <a:p>
            <a:pPr algn="ctr"/>
            <a:endParaRPr lang="en-GB" b="1" dirty="0" smtClean="0">
              <a:solidFill>
                <a:srgbClr val="0033CC"/>
              </a:solidFill>
            </a:endParaRPr>
          </a:p>
          <a:p>
            <a:endParaRPr lang="en-GB" b="1" dirty="0" smtClean="0">
              <a:solidFill>
                <a:srgbClr val="0033C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5090" y="1072055"/>
            <a:ext cx="31452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Outdoor Home Learning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95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24586" y="4611434"/>
            <a:ext cx="210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9933"/>
                </a:solidFill>
              </a:rPr>
              <a:t>Open the link to investigate this further…</a:t>
            </a:r>
            <a:endParaRPr lang="en-GB" b="1" dirty="0">
              <a:solidFill>
                <a:srgbClr val="FF993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54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20" y="1784623"/>
            <a:ext cx="2769302" cy="2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7700" y="1784622"/>
            <a:ext cx="3714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Bridging the Gap </a:t>
            </a:r>
            <a:endParaRPr lang="en-GB" b="1" dirty="0" smtClean="0">
              <a:solidFill>
                <a:srgbClr val="00B0F0"/>
              </a:solidFill>
            </a:endParaRPr>
          </a:p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Can </a:t>
            </a:r>
            <a:r>
              <a:rPr lang="en-GB" b="1" dirty="0">
                <a:solidFill>
                  <a:srgbClr val="00B0F0"/>
                </a:solidFill>
              </a:rPr>
              <a:t>you build a bridge that will hold your weight and enable you to cross a puddle, a raging tarpaulin river, or a bubbling lava blanket? Alternatively go small-scale and create </a:t>
            </a:r>
            <a:r>
              <a:rPr lang="en-GB" b="1" dirty="0" smtClean="0">
                <a:solidFill>
                  <a:srgbClr val="00B0F0"/>
                </a:solidFill>
              </a:rPr>
              <a:t>micro bridge </a:t>
            </a:r>
            <a:r>
              <a:rPr lang="en-GB" b="1" dirty="0">
                <a:solidFill>
                  <a:srgbClr val="00B0F0"/>
                </a:solidFill>
              </a:rPr>
              <a:t>to hold a 500g bag of sugar or similar.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0066" y="4796099"/>
            <a:ext cx="501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https://www.ltl.org.uk/resources/bridging-the-gap/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7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 bwMode="auto">
          <a:xfrm>
            <a:off x="18015" y="1700808"/>
            <a:ext cx="9039225" cy="45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Active Learning!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99"/>
                </a:solidFill>
              </a:rPr>
              <a:t>Quick Read!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"/>
          <a:stretch/>
        </p:blipFill>
        <p:spPr bwMode="auto">
          <a:xfrm>
            <a:off x="18970" y="1124744"/>
            <a:ext cx="9125029" cy="574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2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Day </a:t>
            </a:r>
            <a:r>
              <a:rPr lang="en-GB" sz="5400" b="1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dirty="0"/>
              <a:t>English</a:t>
            </a:r>
            <a:endParaRPr lang="en-GB" sz="7200" dirty="0"/>
          </a:p>
        </p:txBody>
      </p:sp>
      <p:pic>
        <p:nvPicPr>
          <p:cNvPr id="2050" name="Picture 2" descr="Image result for set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19"/>
            <a:ext cx="6480720" cy="39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77" y="46678"/>
            <a:ext cx="6545406" cy="68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6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9411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</a:rPr>
              <a:t>.</a:t>
            </a:r>
            <a:endParaRPr lang="en-GB" sz="2400" b="1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7" y="1498998"/>
            <a:ext cx="8551917" cy="51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317" y="476672"/>
            <a:ext cx="8551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  <a:latin typeface="Bahnschrift SemiBold SemiConden" panose="020B0502040204020203" pitchFamily="34" charset="0"/>
              </a:rPr>
              <a:t>Today you are going to write your ‘Welcome to  _____________ School.</a:t>
            </a:r>
          </a:p>
          <a:p>
            <a:endParaRPr lang="en-GB" sz="2000" dirty="0">
              <a:solidFill>
                <a:srgbClr val="0000CC"/>
              </a:solidFill>
              <a:latin typeface="Bahnschrift SemiBold SemiConden" panose="020B0502040204020203" pitchFamily="34" charset="0"/>
            </a:endParaRPr>
          </a:p>
          <a:p>
            <a:r>
              <a:rPr lang="en-GB" sz="2000" dirty="0" smtClean="0">
                <a:solidFill>
                  <a:srgbClr val="0000CC"/>
                </a:solidFill>
                <a:latin typeface="Bahnschrift SemiBold SemiConden" panose="020B0502040204020203" pitchFamily="34" charset="0"/>
              </a:rPr>
              <a:t>You will persuade other children why your school is the best to attend.   </a:t>
            </a:r>
            <a:endParaRPr lang="en-GB" sz="2000" dirty="0">
              <a:solidFill>
                <a:srgbClr val="0000CC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7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568952" cy="627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1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Day 1 </a:t>
            </a:r>
            <a:endParaRPr lang="en-GB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5904656" cy="4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CC"/>
                </a:solidFill>
              </a:rPr>
              <a:t>Answers</a:t>
            </a:r>
            <a:endParaRPr lang="en-GB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41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8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5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Help Tools!</a:t>
            </a:r>
            <a:br>
              <a:rPr lang="en-GB" b="1" dirty="0" smtClean="0">
                <a:solidFill>
                  <a:srgbClr val="0000CC"/>
                </a:solidFill>
              </a:rPr>
            </a:b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600200"/>
            <a:ext cx="875602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Percentages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www.bbc.co.uk/bitesize/topics/znjqtfr/articles/z8ws3k7</a:t>
            </a:r>
            <a:endParaRPr lang="en-GB" sz="2400" dirty="0" smtClean="0"/>
          </a:p>
          <a:p>
            <a:r>
              <a:rPr lang="en-GB" sz="2400" dirty="0">
                <a:hlinkClick r:id="rId3"/>
              </a:rPr>
              <a:t>https://www.bbc.co.uk/bitesize/topics/znjqtfr/articles/zcfyw6f</a:t>
            </a:r>
            <a:endParaRPr lang="en-GB" sz="2400" b="1" dirty="0" smtClean="0">
              <a:solidFill>
                <a:srgbClr val="0000CC"/>
              </a:solidFill>
            </a:endParaRPr>
          </a:p>
          <a:p>
            <a:r>
              <a:rPr lang="en-GB" sz="2400" dirty="0">
                <a:hlinkClick r:id="rId4"/>
              </a:rPr>
              <a:t>https://www.bbc.co.uk/bitesize/topics/znjqtfr/articles/zsgwq6f</a:t>
            </a:r>
            <a:endParaRPr lang="en-GB" sz="2400" b="1" dirty="0">
              <a:solidFill>
                <a:srgbClr val="0000CC"/>
              </a:solidFill>
            </a:endParaRPr>
          </a:p>
          <a:p>
            <a:endParaRPr lang="en-GB" b="1" dirty="0" smtClean="0">
              <a:solidFill>
                <a:srgbClr val="0000CC"/>
              </a:solidFill>
            </a:endParaRPr>
          </a:p>
          <a:p>
            <a:r>
              <a:rPr lang="en-GB" b="1" dirty="0" smtClean="0">
                <a:solidFill>
                  <a:srgbClr val="0000CC"/>
                </a:solidFill>
              </a:rPr>
              <a:t>Mean</a:t>
            </a:r>
          </a:p>
          <a:p>
            <a:r>
              <a:rPr lang="en-GB" sz="2600" dirty="0">
                <a:hlinkClick r:id="rId5"/>
              </a:rPr>
              <a:t>https://www.bbc.co.uk/bitesize/topics/zm49q6f/articles/z99jpbk</a:t>
            </a:r>
            <a:endParaRPr lang="en-GB" sz="26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00CC"/>
              </a:solidFill>
            </a:endParaRPr>
          </a:p>
          <a:p>
            <a:r>
              <a:rPr lang="en-GB" b="1" dirty="0" smtClean="0">
                <a:solidFill>
                  <a:srgbClr val="0000CC"/>
                </a:solidFill>
              </a:rPr>
              <a:t>Reading Pie Charts </a:t>
            </a:r>
            <a:r>
              <a:rPr lang="en-GB" sz="2400" dirty="0">
                <a:hlinkClick r:id="rId6"/>
              </a:rPr>
              <a:t>https://www.youtube.com/watch?v=Ruc9n6ho3l4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19325" cy="189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2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224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Day 1</vt:lpstr>
      <vt:lpstr>PowerPoint Presentation</vt:lpstr>
      <vt:lpstr>PowerPoint Presentation</vt:lpstr>
      <vt:lpstr>PowerPoint Presentation</vt:lpstr>
      <vt:lpstr>Day 1 </vt:lpstr>
      <vt:lpstr>Answers</vt:lpstr>
      <vt:lpstr>PowerPoint Presentation</vt:lpstr>
      <vt:lpstr>Help Tools! </vt:lpstr>
      <vt:lpstr>PowerPoint Presentation</vt:lpstr>
      <vt:lpstr>PowerPoint Presentation</vt:lpstr>
      <vt:lpstr>Quick Read!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</dc:title>
  <dc:creator>teacher</dc:creator>
  <cp:lastModifiedBy>teacher</cp:lastModifiedBy>
  <cp:revision>91</cp:revision>
  <cp:lastPrinted>2020-06-26T09:54:04Z</cp:lastPrinted>
  <dcterms:created xsi:type="dcterms:W3CDTF">2020-05-17T07:04:56Z</dcterms:created>
  <dcterms:modified xsi:type="dcterms:W3CDTF">2020-06-26T09:56:02Z</dcterms:modified>
</cp:coreProperties>
</file>