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47" r:id="rId3"/>
    <p:sldId id="315" r:id="rId4"/>
    <p:sldId id="313" r:id="rId5"/>
    <p:sldId id="331" r:id="rId6"/>
    <p:sldId id="332" r:id="rId7"/>
    <p:sldId id="333" r:id="rId8"/>
    <p:sldId id="334" r:id="rId9"/>
    <p:sldId id="27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259" r:id="rId18"/>
    <p:sldId id="343" r:id="rId19"/>
    <p:sldId id="344" r:id="rId20"/>
    <p:sldId id="345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100" d="100"/>
          <a:sy n="100" d="100"/>
        </p:scale>
        <p:origin x="-5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A7CD1-93E7-4A9B-939C-BDCFE53E4FA2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4AF7A-EC53-48FB-839E-9AD82B1FB7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00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9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5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5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8E3D2-F4AA-42DD-9C18-604EF121128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5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E7851-BC6D-4872-8F0C-8D9AEC0DAA87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1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9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36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8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4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81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35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12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84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84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1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21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35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0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3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7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70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23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6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0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788FD-1FAA-4C4F-AED9-FC7EA81C1C55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FA16F-E654-4A72-9622-2D87826C2E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2E85A-1314-42F1-8680-1C52D2C783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49EEA-3D04-4BBA-BE0A-4A526BD763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4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trockstar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cloud.com/talkforwriting/wizards/s-N2Kss3KDdxd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jTNUp4XIRo" TargetMode="External"/><Relationship Id="rId2" Type="http://schemas.openxmlformats.org/officeDocument/2006/relationships/hyperlink" Target="https://www.youtube.com/watch?v=NcYg7qh38F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4Lat1uOQI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Still%20unsure?%20No%20worries,%20watch:%20https:\\www.youtube.com\watch?time_continue=25&amp;v=2W6KD1xq_Zo&amp;feature=emb_logo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4938"/>
          </a:xfrm>
          <a:prstGeom prst="rect">
            <a:avLst/>
          </a:prstGeom>
          <a:solidFill>
            <a:srgbClr val="66FFFF"/>
          </a:solidFill>
          <a:effectLst>
            <a:glow rad="127000">
              <a:schemeClr val="accent1">
                <a:alpha val="20000"/>
              </a:schemeClr>
            </a:glow>
            <a:softEdge rad="584200"/>
          </a:effectLst>
        </p:spPr>
      </p:pic>
      <p:sp>
        <p:nvSpPr>
          <p:cNvPr id="6" name="TextBox 5"/>
          <p:cNvSpPr txBox="1"/>
          <p:nvPr/>
        </p:nvSpPr>
        <p:spPr>
          <a:xfrm>
            <a:off x="1069520" y="2420888"/>
            <a:ext cx="7486651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00B0F0"/>
                </a:solidFill>
              </a:rPr>
              <a:t>Remember to Battle today!</a:t>
            </a:r>
            <a:endParaRPr lang="en-GB" sz="2800" b="1" u="sng" dirty="0" smtClean="0">
              <a:solidFill>
                <a:srgbClr val="00B0F0"/>
              </a:solidFill>
            </a:endParaRPr>
          </a:p>
          <a:p>
            <a:pPr algn="ctr"/>
            <a:r>
              <a:rPr lang="en-GB" sz="2800" dirty="0" smtClean="0">
                <a:solidFill>
                  <a:srgbClr val="00B0F0"/>
                </a:solidFill>
              </a:rPr>
              <a:t>The </a:t>
            </a:r>
            <a:r>
              <a:rPr lang="en-GB" sz="2800" dirty="0" smtClean="0">
                <a:solidFill>
                  <a:srgbClr val="00B0F0"/>
                </a:solidFill>
              </a:rPr>
              <a:t>Battles will </a:t>
            </a:r>
            <a:r>
              <a:rPr lang="en-GB" sz="2800" dirty="0" smtClean="0">
                <a:solidFill>
                  <a:srgbClr val="00B0F0"/>
                </a:solidFill>
              </a:rPr>
              <a:t>commence from </a:t>
            </a:r>
            <a:r>
              <a:rPr lang="en-GB" sz="2800" dirty="0" smtClean="0">
                <a:solidFill>
                  <a:srgbClr val="00B0F0"/>
                </a:solidFill>
              </a:rPr>
              <a:t>8.30am to </a:t>
            </a:r>
            <a:r>
              <a:rPr lang="en-GB" sz="2800" dirty="0" smtClean="0">
                <a:solidFill>
                  <a:srgbClr val="00B0F0"/>
                </a:solidFill>
              </a:rPr>
              <a:t>2pm today.  You can battle for half an hour - more or less. It is up to you!</a:t>
            </a:r>
          </a:p>
          <a:p>
            <a:pPr algn="ctr"/>
            <a:r>
              <a:rPr lang="en-GB" sz="2800" dirty="0" smtClean="0">
                <a:solidFill>
                  <a:srgbClr val="00B0F0"/>
                </a:solidFill>
              </a:rPr>
              <a:t> </a:t>
            </a:r>
            <a:r>
              <a:rPr lang="en-GB" sz="2800" dirty="0" smtClean="0">
                <a:hlinkClick r:id="rId3"/>
              </a:rPr>
              <a:t>https</a:t>
            </a:r>
            <a:r>
              <a:rPr lang="en-GB" sz="2800" dirty="0" smtClean="0">
                <a:hlinkClick r:id="rId3"/>
              </a:rPr>
              <a:t>://ttrockstars.com/</a:t>
            </a:r>
            <a:endParaRPr lang="en-GB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77" y="46678"/>
            <a:ext cx="6545406" cy="682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36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You </a:t>
            </a:r>
            <a:r>
              <a:rPr lang="en-GB" dirty="0"/>
              <a:t>can also listen to the text here:</a:t>
            </a:r>
            <a:br>
              <a:rPr lang="en-GB" dirty="0"/>
            </a:b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soundcloud.com/talkforwriting/wizards/s-N2Kss3KDdxd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789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11"/>
            <a:ext cx="829174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6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398"/>
            <a:ext cx="9144000" cy="531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71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6" y="764704"/>
            <a:ext cx="885698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38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90" y="0"/>
            <a:ext cx="6840760" cy="66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99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99CC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/>
              <a:t>Day 2 </a:t>
            </a:r>
            <a:endParaRPr lang="en-GB" sz="5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5"/>
            <a:ext cx="5904656" cy="430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9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785"/>
            <a:ext cx="7679524" cy="3315562"/>
          </a:xfrm>
          <a:prstGeom prst="rect">
            <a:avLst/>
          </a:prstGeom>
          <a:noFill/>
          <a:ln>
            <a:noFill/>
          </a:ln>
          <a:effectLst>
            <a:glow rad="127000">
              <a:srgbClr val="FF0000"/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789040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3CC"/>
                </a:solidFill>
              </a:rPr>
              <a:t>This weeks challenges have two things in common – they are all based around the house and you will have to move to do them! </a:t>
            </a:r>
          </a:p>
          <a:p>
            <a:endParaRPr lang="en-GB" sz="2400" b="1" dirty="0">
              <a:solidFill>
                <a:srgbClr val="0033CC"/>
              </a:solidFill>
            </a:endParaRPr>
          </a:p>
          <a:p>
            <a:r>
              <a:rPr lang="en-GB" sz="2400" b="1" dirty="0" smtClean="0">
                <a:solidFill>
                  <a:srgbClr val="0033CC"/>
                </a:solidFill>
              </a:rPr>
              <a:t>Today you will do questions – 4,5 and 6.  Enjoy!  Look at the ‘Help Tool’ page to watch videos that could help you answer todays questions.</a:t>
            </a:r>
          </a:p>
        </p:txBody>
      </p:sp>
    </p:spTree>
    <p:extLst>
      <p:ext uri="{BB962C8B-B14F-4D97-AF65-F5344CB8AC3E}">
        <p14:creationId xmlns:p14="http://schemas.microsoft.com/office/powerpoint/2010/main" val="10397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2195" r="1268" b="2952"/>
          <a:stretch/>
        </p:blipFill>
        <p:spPr bwMode="auto">
          <a:xfrm>
            <a:off x="0" y="188639"/>
            <a:ext cx="9144000" cy="629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95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99"/>
                </a:solidFill>
              </a:rPr>
              <a:t>Help Tools!</a:t>
            </a:r>
            <a:endParaRPr lang="en-GB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Estimating Length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https://www.youtube.com/watch?v=NcYg7qh38F4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Measurement song </a:t>
            </a:r>
            <a:r>
              <a:rPr lang="en-GB" dirty="0">
                <a:hlinkClick r:id="rId3"/>
              </a:rPr>
              <a:t>https</a:t>
            </a:r>
            <a:r>
              <a:rPr lang="en-GB" dirty="0" smtClean="0">
                <a:hlinkClick r:id="rId3"/>
              </a:rPr>
              <a:t>://www.youtube.com/watch?v=djTNUp4XIRo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Area of composite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https://www.youtube.com/watch?v=z4Lat1uOQI4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88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387"/>
            <a:ext cx="922702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44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Carnival of the Animals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2700" i="1" dirty="0" smtClean="0">
                <a:solidFill>
                  <a:schemeClr val="bg1"/>
                </a:solidFill>
              </a:rPr>
              <a:t>An </a:t>
            </a:r>
            <a:r>
              <a:rPr lang="en-GB" sz="2700" i="1" dirty="0">
                <a:solidFill>
                  <a:schemeClr val="bg1"/>
                </a:solidFill>
              </a:rPr>
              <a:t>A</a:t>
            </a:r>
            <a:r>
              <a:rPr lang="en-GB" sz="2700" i="1" dirty="0" smtClean="0">
                <a:solidFill>
                  <a:schemeClr val="bg1"/>
                </a:solidFill>
              </a:rPr>
              <a:t>rt festival</a:t>
            </a:r>
            <a:r>
              <a:rPr lang="en-GB" sz="2700" i="1" dirty="0" smtClean="0"/>
              <a:t>  </a:t>
            </a:r>
            <a:endParaRPr lang="en-GB" sz="27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For the next few weeks we are going to run a series of art lessons based around animals.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 So whether you are working at home or in school you can create some great pictures. We would like to fill the Farnborough Art Gallery  with your work to create a “Carnival of the Animals.”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If you are home learning,  you can scan your work and send it in to your teacher</a:t>
            </a:r>
            <a:r>
              <a:rPr lang="en-GB" sz="22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Oval 1"/>
          <p:cNvSpPr/>
          <p:nvPr/>
        </p:nvSpPr>
        <p:spPr>
          <a:xfrm>
            <a:off x="4644008" y="1556792"/>
            <a:ext cx="3168352" cy="2808312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2348880"/>
            <a:ext cx="28083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prstClr val="white"/>
                </a:solidFill>
              </a:rPr>
              <a:t>Good </a:t>
            </a:r>
            <a:r>
              <a:rPr lang="en-GB" b="1" i="1" dirty="0">
                <a:solidFill>
                  <a:prstClr val="white"/>
                </a:solidFill>
              </a:rPr>
              <a:t>luck, have fun and  </a:t>
            </a:r>
            <a:r>
              <a:rPr lang="en-GB" b="1" i="1" dirty="0" smtClean="0">
                <a:solidFill>
                  <a:prstClr val="white"/>
                </a:solidFill>
              </a:rPr>
              <a:t> </a:t>
            </a:r>
            <a:r>
              <a:rPr lang="en-GB" b="1" i="1" dirty="0">
                <a:solidFill>
                  <a:prstClr val="white"/>
                </a:solidFill>
              </a:rPr>
              <a:t>we want you to be </a:t>
            </a:r>
            <a:r>
              <a:rPr lang="en-GB" b="1" i="1" dirty="0" smtClean="0">
                <a:solidFill>
                  <a:prstClr val="white"/>
                </a:solidFill>
              </a:rPr>
              <a:t>creative, so if you </a:t>
            </a:r>
            <a:r>
              <a:rPr lang="en-GB" b="1" i="1" dirty="0">
                <a:solidFill>
                  <a:prstClr val="white"/>
                </a:solidFill>
              </a:rPr>
              <a:t>have your own ideas </a:t>
            </a:r>
            <a:r>
              <a:rPr lang="en-GB" b="1" i="1" dirty="0" smtClean="0">
                <a:solidFill>
                  <a:prstClr val="white"/>
                </a:solidFill>
              </a:rPr>
              <a:t>we would love to see your artwork</a:t>
            </a:r>
            <a:r>
              <a:rPr lang="en-GB" sz="2200" b="1" i="1" dirty="0" smtClean="0">
                <a:solidFill>
                  <a:prstClr val="white"/>
                </a:solidFill>
              </a:rPr>
              <a:t>! </a:t>
            </a:r>
            <a:endParaRPr lang="en-GB" sz="2200" b="1" i="1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" y="0"/>
            <a:ext cx="2152650" cy="21240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14549"/>
            <a:ext cx="3059832" cy="211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474" y="138101"/>
            <a:ext cx="2057995" cy="159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2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73" y="2323407"/>
            <a:ext cx="5688632" cy="39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Zentangle</a:t>
            </a:r>
            <a:r>
              <a:rPr lang="en-GB" b="1" dirty="0" smtClean="0">
                <a:solidFill>
                  <a:schemeClr val="bg1"/>
                </a:solidFill>
              </a:rPr>
              <a:t>* Animals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126876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sz="2400" b="1" dirty="0" smtClean="0">
                <a:solidFill>
                  <a:prstClr val="white"/>
                </a:solidFill>
              </a:rPr>
              <a:t>Doodles can help you to relax, you don’t have to worry about representing something, just draw different patterns. </a:t>
            </a:r>
          </a:p>
        </p:txBody>
      </p:sp>
      <p:sp>
        <p:nvSpPr>
          <p:cNvPr id="14" name="Oval 13"/>
          <p:cNvSpPr/>
          <p:nvPr/>
        </p:nvSpPr>
        <p:spPr>
          <a:xfrm>
            <a:off x="611560" y="4293096"/>
            <a:ext cx="3283247" cy="2376264"/>
          </a:xfrm>
          <a:prstGeom prst="ellipse">
            <a:avLst/>
          </a:prstGeom>
          <a:solidFill>
            <a:srgbClr val="FFC000"/>
          </a:solidFill>
          <a:ln w="9525"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9" y="4581128"/>
            <a:ext cx="28511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 smtClean="0">
              <a:solidFill>
                <a:prstClr val="white"/>
              </a:solidFill>
            </a:endParaRPr>
          </a:p>
          <a:p>
            <a:r>
              <a:rPr lang="en-GB" sz="2400" dirty="0" smtClean="0">
                <a:solidFill>
                  <a:prstClr val="white"/>
                </a:solidFill>
              </a:rPr>
              <a:t>*</a:t>
            </a:r>
            <a:r>
              <a:rPr lang="en-GB" sz="2400" b="1" dirty="0" err="1" smtClean="0">
                <a:solidFill>
                  <a:prstClr val="white"/>
                </a:solidFill>
              </a:rPr>
              <a:t>Zentangles</a:t>
            </a:r>
            <a:r>
              <a:rPr lang="en-GB" sz="2400" b="1" dirty="0" smtClean="0">
                <a:solidFill>
                  <a:prstClr val="white"/>
                </a:solidFill>
              </a:rPr>
              <a:t> just means doodling! </a:t>
            </a:r>
          </a:p>
          <a:p>
            <a:r>
              <a:rPr lang="en-GB" sz="2400" b="1" dirty="0" smtClean="0">
                <a:solidFill>
                  <a:prstClr val="white"/>
                </a:solidFill>
              </a:rPr>
              <a:t>We can all do that!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05" y="845423"/>
            <a:ext cx="6912768" cy="536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238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prstClr val="white"/>
                </a:solidFill>
              </a:rPr>
              <a:t>What shall I doodle?</a:t>
            </a:r>
            <a:endParaRPr lang="en-GB" sz="32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6125941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prstClr val="black"/>
                </a:solidFill>
              </a:rPr>
              <a:t>           </a:t>
            </a:r>
            <a:endParaRPr lang="en-GB" sz="3200" b="1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940152" y="5013176"/>
            <a:ext cx="2952328" cy="1697540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558924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prstClr val="white"/>
                </a:solidFill>
              </a:rPr>
              <a:t>Anything!</a:t>
            </a:r>
            <a:endParaRPr lang="en-GB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155"/>
            <a:ext cx="8784679" cy="613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275855" y="620688"/>
            <a:ext cx="5760343" cy="2088232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27320"/>
            <a:ext cx="1215579" cy="121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112474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</a:rPr>
              <a:t>Colouring books are very </a:t>
            </a:r>
          </a:p>
          <a:p>
            <a:pPr algn="ctr"/>
            <a:r>
              <a:rPr lang="en-GB" b="1" dirty="0">
                <a:solidFill>
                  <a:prstClr val="white"/>
                </a:solidFill>
              </a:rPr>
              <a:t>p</a:t>
            </a:r>
            <a:r>
              <a:rPr lang="en-GB" b="1" dirty="0" smtClean="0">
                <a:solidFill>
                  <a:prstClr val="white"/>
                </a:solidFill>
              </a:rPr>
              <a:t>opular now and could be a source of ideas for you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27050"/>
            <a:ext cx="842962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5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>
                <a:solidFill>
                  <a:prstClr val="white"/>
                </a:solidFill>
              </a:rPr>
              <a:t>All you need is a pen,  some time and your fabulous imagination……………</a:t>
            </a:r>
            <a:endParaRPr lang="en-GB" sz="3000" b="1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463988" y="3140968"/>
            <a:ext cx="4680012" cy="3240360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636912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prstClr val="white"/>
              </a:solidFill>
            </a:endParaRPr>
          </a:p>
          <a:p>
            <a:endParaRPr lang="en-GB" sz="2400" b="1" dirty="0">
              <a:solidFill>
                <a:prstClr val="white"/>
              </a:solidFill>
            </a:endParaRPr>
          </a:p>
          <a:p>
            <a:endParaRPr lang="en-GB" sz="2400" b="1" dirty="0" smtClean="0">
              <a:solidFill>
                <a:prstClr val="white"/>
              </a:solidFill>
            </a:endParaRP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Still unsure</a:t>
            </a:r>
            <a:r>
              <a:rPr lang="en-GB" sz="2400" b="1" dirty="0">
                <a:solidFill>
                  <a:prstClr val="white"/>
                </a:solidFill>
              </a:rPr>
              <a:t>? No worries, watch: </a:t>
            </a:r>
            <a:r>
              <a:rPr lang="en-GB" sz="2400" b="1" dirty="0">
                <a:solidFill>
                  <a:prstClr val="white"/>
                </a:solidFill>
                <a:hlinkClick r:id="rId2" action="ppaction://hlinkfile"/>
              </a:rPr>
              <a:t>https://www.youtube.com/watch?time_continue=25&amp;v=2W6KD1xq_Zo&amp;feature=emb_logo </a:t>
            </a:r>
            <a:endParaRPr lang="en-GB" sz="2400" b="1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3410"/>
            <a:ext cx="4392000" cy="435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0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2504"/>
            <a:ext cx="4572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453086" cy="295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004048" y="116632"/>
            <a:ext cx="3960440" cy="2808312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980728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white"/>
                </a:solidFill>
              </a:rPr>
              <a:t>You can either use the  animal outlines  that are on your learning page or draw your own outline of an animal.</a:t>
            </a:r>
            <a:endParaRPr lang="en-GB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85788"/>
            <a:ext cx="3743475" cy="248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4176464" cy="27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004048" y="404664"/>
            <a:ext cx="4032448" cy="2520280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90872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 If you can, use pens of different thicknesses so maybe  a fine pen and a broad pen</a:t>
            </a:r>
            <a:r>
              <a:rPr lang="en-GB" dirty="0" smtClean="0">
                <a:solidFill>
                  <a:prstClr val="white"/>
                </a:solidFill>
              </a:rPr>
              <a:t>.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20688"/>
            <a:ext cx="349753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2808312" cy="39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73499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644008" y="4323239"/>
            <a:ext cx="4248472" cy="2346121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4437112"/>
            <a:ext cx="34563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You can have a plain background or one filled with </a:t>
            </a:r>
            <a:r>
              <a:rPr lang="en-GB" sz="2400" b="1" dirty="0" err="1" smtClean="0">
                <a:solidFill>
                  <a:prstClr val="white"/>
                </a:solidFill>
              </a:rPr>
              <a:t>Zentangles</a:t>
            </a:r>
            <a:r>
              <a:rPr lang="en-GB" sz="2400" b="1" dirty="0" smtClean="0">
                <a:solidFill>
                  <a:prstClr val="white"/>
                </a:solidFill>
              </a:rPr>
              <a:t>.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It’s up to you! 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6654"/>
            <a:ext cx="2880320" cy="204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01681"/>
            <a:ext cx="2808312" cy="19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93" y="4641452"/>
            <a:ext cx="2952328" cy="207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58" y="2348880"/>
            <a:ext cx="2158104" cy="30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139952" y="456653"/>
            <a:ext cx="4320480" cy="2045027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105273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prstClr val="white"/>
                </a:solidFill>
              </a:rPr>
              <a:t>Detailed doodles can take a long time and are best with a fine pen. 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-1" y="3356991"/>
            <a:ext cx="3833093" cy="2074893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489270"/>
            <a:ext cx="33843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Broad pens can help you to work more quickly and are great for big, bold patterns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800" b="1" dirty="0" smtClean="0">
                <a:solidFill>
                  <a:srgbClr val="002060"/>
                </a:solidFill>
              </a:rPr>
              <a:t>Centaurs…</a:t>
            </a:r>
            <a:endParaRPr lang="en-GB" sz="8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In last week’s challenge we </a:t>
            </a:r>
            <a:r>
              <a:rPr lang="en-GB" sz="7200" dirty="0" smtClean="0">
                <a:solidFill>
                  <a:srgbClr val="00B050"/>
                </a:solidFill>
              </a:rPr>
              <a:t>arrived </a:t>
            </a:r>
            <a:r>
              <a:rPr lang="en-GB" sz="7200" dirty="0" smtClean="0">
                <a:solidFill>
                  <a:srgbClr val="00B050"/>
                </a:solidFill>
              </a:rPr>
              <a:t>in…</a:t>
            </a:r>
          </a:p>
          <a:p>
            <a:pPr marL="0" indent="0" algn="ctr">
              <a:buNone/>
            </a:pPr>
            <a:r>
              <a:rPr lang="en-GB" sz="7200" b="1" dirty="0" smtClean="0">
                <a:solidFill>
                  <a:srgbClr val="7030A0"/>
                </a:solidFill>
              </a:rPr>
              <a:t>Algeria</a:t>
            </a:r>
            <a:endParaRPr lang="en-GB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9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5" y="243369"/>
            <a:ext cx="2511496" cy="357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3024336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39552" y="3789040"/>
            <a:ext cx="4869375" cy="24482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4293096"/>
            <a:ext cx="42484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It’s up to you which colour you choose to doodle in……</a:t>
            </a: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Enjoy</a:t>
            </a:r>
            <a:r>
              <a:rPr lang="en-GB" sz="2400" b="1" dirty="0">
                <a:solidFill>
                  <a:prstClr val="white"/>
                </a:solidFill>
              </a:rPr>
              <a:t> </a:t>
            </a:r>
            <a:r>
              <a:rPr lang="en-GB" sz="2400" b="1" dirty="0" smtClean="0">
                <a:solidFill>
                  <a:prstClr val="white"/>
                </a:solidFill>
              </a:rPr>
              <a:t>and remember to send your work in!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0" y="-6286500"/>
            <a:ext cx="3960000" cy="29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7" y="4581128"/>
            <a:ext cx="278470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032"/>
            <a:ext cx="3087710" cy="41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067944" y="325032"/>
            <a:ext cx="4896544" cy="2887944"/>
          </a:xfrm>
          <a:prstGeom prst="ellipse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692696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solidFill>
                <a:prstClr val="white"/>
              </a:solidFill>
            </a:endParaRPr>
          </a:p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Can you work out the technique used in the background?  Can you think of your own original background?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29403"/>
              </p:ext>
            </p:extLst>
          </p:nvPr>
        </p:nvGraphicFramePr>
        <p:xfrm>
          <a:off x="0" y="0"/>
          <a:ext cx="9144000" cy="67705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2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5800"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Farnborough</a:t>
                      </a:r>
                      <a:r>
                        <a:rPr lang="en-GB" baseline="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’s Race across the World </a:t>
                      </a:r>
                    </a:p>
                    <a:p>
                      <a:pPr algn="ctr"/>
                      <a:r>
                        <a:rPr lang="en-GB" baseline="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Results up to Monday 8th June                                                                   </a:t>
                      </a:r>
                      <a:endParaRPr lang="en-GB" dirty="0">
                        <a:solidFill>
                          <a:schemeClr val="accent4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738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Class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Number of kilometres </a:t>
                      </a:r>
                    </a:p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 covered 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*Which country did your class reach?</a:t>
                      </a:r>
                    </a:p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From Farnborough School to 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Pixies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1727</a:t>
                      </a:r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km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  Algeria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Elves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1015 km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Italy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Unicorns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1122</a:t>
                      </a:r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km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Italy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81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Phoenix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i="0" baseline="0" dirty="0" smtClean="0">
                          <a:latin typeface="Comic Sans MS" panose="030F0702030302020204" pitchFamily="66" charset="0"/>
                        </a:rPr>
                        <a:t>910 km</a:t>
                      </a:r>
                      <a:endParaRPr lang="en-GB" sz="2000" i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 Italy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Pegasus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i="0" dirty="0" smtClean="0">
                          <a:latin typeface="Comic Sans MS" panose="030F0702030302020204" pitchFamily="66" charset="0"/>
                        </a:rPr>
                        <a:t>3788 km</a:t>
                      </a:r>
                      <a:endParaRPr lang="en-GB" sz="2000" i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Egypt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Giants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1631km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    Algeria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Griffins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 smtClean="0">
                          <a:latin typeface="Comic Sans MS" panose="030F0702030302020204" pitchFamily="66" charset="0"/>
                        </a:rPr>
                        <a:t>1960 km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  Morocco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Centaurs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1696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km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 Algeria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Dragons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Comic Sans MS" panose="030F0702030302020204" pitchFamily="66" charset="0"/>
                        </a:rPr>
                        <a:t>1445km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Italy 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750"/>
            <a:ext cx="914400" cy="5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936951" cy="5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172200" y="57150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172200" y="1582615"/>
            <a:ext cx="304800" cy="304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6172200" y="223910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178062" y="2766646"/>
            <a:ext cx="3048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132592" y="3411415"/>
            <a:ext cx="344408" cy="304800"/>
          </a:xfrm>
          <a:prstGeom prst="ellipse">
            <a:avLst/>
          </a:prstGeom>
          <a:solidFill>
            <a:srgbClr val="F87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197069" y="4044460"/>
            <a:ext cx="304800" cy="304800"/>
          </a:xfrm>
          <a:prstGeom prst="ellipse">
            <a:avLst/>
          </a:prstGeom>
          <a:solidFill>
            <a:srgbClr val="DB4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196004" y="4495800"/>
            <a:ext cx="304800" cy="304800"/>
          </a:xfrm>
          <a:prstGeom prst="ellipse">
            <a:avLst/>
          </a:prstGeom>
          <a:solidFill>
            <a:srgbClr val="2DE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178062" y="5105400"/>
            <a:ext cx="304800" cy="304800"/>
          </a:xfrm>
          <a:prstGeom prst="ellipse">
            <a:avLst/>
          </a:prstGeom>
          <a:solidFill>
            <a:srgbClr val="49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172200" y="6248400"/>
            <a:ext cx="304800" cy="3048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029200" y="1143000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609600" cy="52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1" y="5029200"/>
            <a:ext cx="533400" cy="53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890962"/>
            <a:ext cx="4905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2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228600"/>
            <a:ext cx="58674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9" y="0"/>
            <a:ext cx="8763000" cy="67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49" y="85056"/>
            <a:ext cx="8229600" cy="77372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latin typeface="Comic Sans MS" panose="030F0702030302020204" pitchFamily="66" charset="0"/>
              </a:rPr>
              <a:t>Which country did your class reach?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58302" y="6035787"/>
            <a:ext cx="281354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5181600" y="5257800"/>
            <a:ext cx="304800" cy="3048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667606" y="6289964"/>
            <a:ext cx="304800" cy="304800"/>
          </a:xfrm>
          <a:prstGeom prst="ellipse">
            <a:avLst/>
          </a:prstGeom>
          <a:solidFill>
            <a:srgbClr val="49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187617" y="6001151"/>
            <a:ext cx="304800" cy="304800"/>
          </a:xfrm>
          <a:prstGeom prst="ellipse">
            <a:avLst/>
          </a:prstGeom>
          <a:solidFill>
            <a:srgbClr val="2DE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98690" y="6594764"/>
            <a:ext cx="304800" cy="304800"/>
          </a:xfrm>
          <a:prstGeom prst="ellipse">
            <a:avLst/>
          </a:prstGeom>
          <a:solidFill>
            <a:srgbClr val="DB4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984521" y="4558145"/>
            <a:ext cx="304800" cy="304800"/>
          </a:xfrm>
          <a:prstGeom prst="ellipse">
            <a:avLst/>
          </a:prstGeom>
          <a:solidFill>
            <a:srgbClr val="F87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546290" y="4724400"/>
            <a:ext cx="3048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012230" y="4668982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2369127" y="6289964"/>
            <a:ext cx="304800" cy="304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752600" y="243253"/>
            <a:ext cx="5486400" cy="89254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820006" y="304800"/>
            <a:ext cx="5495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Map of Europe</a:t>
            </a:r>
          </a:p>
          <a:p>
            <a:r>
              <a:rPr lang="en-GB" sz="2400" dirty="0" smtClean="0">
                <a:latin typeface="Comic Sans MS" panose="030F0702030302020204" pitchFamily="66" charset="0"/>
              </a:rPr>
              <a:t>Which country did your class reach?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416"/>
            <a:ext cx="990600" cy="6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157"/>
            <a:ext cx="1013151" cy="6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6" y="6594764"/>
            <a:ext cx="504091" cy="2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3040543" y="3627770"/>
            <a:ext cx="304800" cy="3048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1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876800" y="28630"/>
            <a:ext cx="30480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50" y="0"/>
            <a:ext cx="927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77372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GB" sz="2400" b="1" dirty="0" smtClean="0">
                <a:latin typeface="Comic Sans MS" panose="030F0702030302020204" pitchFamily="66" charset="0"/>
              </a:rPr>
              <a:t> of the World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91000" y="2937478"/>
            <a:ext cx="140677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4572000" y="2743200"/>
            <a:ext cx="114300" cy="1524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000500" y="2882987"/>
            <a:ext cx="152400" cy="152400"/>
          </a:xfrm>
          <a:prstGeom prst="ellipse">
            <a:avLst/>
          </a:prstGeom>
          <a:solidFill>
            <a:srgbClr val="49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321233" y="2934194"/>
            <a:ext cx="167640" cy="141514"/>
          </a:xfrm>
          <a:prstGeom prst="ellipse">
            <a:avLst/>
          </a:prstGeom>
          <a:solidFill>
            <a:srgbClr val="2DE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876800" y="3075708"/>
            <a:ext cx="152400" cy="104471"/>
          </a:xfrm>
          <a:prstGeom prst="ellipse">
            <a:avLst/>
          </a:prstGeom>
          <a:solidFill>
            <a:srgbClr val="DB4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419600" y="2438400"/>
            <a:ext cx="152400" cy="152400"/>
          </a:xfrm>
          <a:prstGeom prst="ellipse">
            <a:avLst/>
          </a:prstGeom>
          <a:solidFill>
            <a:srgbClr val="F87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495800" y="2590800"/>
            <a:ext cx="152400" cy="152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495800" y="2514600"/>
            <a:ext cx="12192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4076700" y="2971800"/>
            <a:ext cx="114300" cy="13886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2882411" y="6174432"/>
            <a:ext cx="54864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861895" y="6248400"/>
            <a:ext cx="5495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Which country did your class reach?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61094"/>
            <a:ext cx="990600" cy="6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49" y="0"/>
            <a:ext cx="1013151" cy="6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51373"/>
            <a:ext cx="351691" cy="2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210050" y="2362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5143500" y="46950"/>
            <a:ext cx="25146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205045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Map of the World    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876800" y="28630"/>
            <a:ext cx="30480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50" y="0"/>
            <a:ext cx="927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77372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GB" sz="2400" b="1" dirty="0" smtClean="0">
                <a:latin typeface="Comic Sans MS" panose="030F0702030302020204" pitchFamily="66" charset="0"/>
              </a:rPr>
              <a:t> of the World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91000" y="2937478"/>
            <a:ext cx="140677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4572000" y="2743200"/>
            <a:ext cx="114300" cy="1524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000500" y="2882987"/>
            <a:ext cx="152400" cy="152400"/>
          </a:xfrm>
          <a:prstGeom prst="ellipse">
            <a:avLst/>
          </a:prstGeom>
          <a:solidFill>
            <a:srgbClr val="49E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321233" y="2934194"/>
            <a:ext cx="167640" cy="141514"/>
          </a:xfrm>
          <a:prstGeom prst="ellipse">
            <a:avLst/>
          </a:prstGeom>
          <a:solidFill>
            <a:srgbClr val="2DE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876800" y="3075708"/>
            <a:ext cx="152400" cy="104471"/>
          </a:xfrm>
          <a:prstGeom prst="ellipse">
            <a:avLst/>
          </a:prstGeom>
          <a:solidFill>
            <a:srgbClr val="DB4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419600" y="2438400"/>
            <a:ext cx="152400" cy="152400"/>
          </a:xfrm>
          <a:prstGeom prst="ellipse">
            <a:avLst/>
          </a:prstGeom>
          <a:solidFill>
            <a:srgbClr val="F87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495800" y="2590800"/>
            <a:ext cx="152400" cy="152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495800" y="2514600"/>
            <a:ext cx="12192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4076700" y="2971800"/>
            <a:ext cx="114300" cy="13886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2882411" y="6174432"/>
            <a:ext cx="54864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861895" y="6248400"/>
            <a:ext cx="549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Which country </a:t>
            </a:r>
            <a:r>
              <a:rPr lang="en-GB" dirty="0" smtClean="0">
                <a:latin typeface="Comic Sans MS" panose="030F0702030302020204" pitchFamily="66" charset="0"/>
              </a:rPr>
              <a:t>do you think we could get to next?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61094"/>
            <a:ext cx="990600" cy="6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49" y="0"/>
            <a:ext cx="1013151" cy="6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51373"/>
            <a:ext cx="351691" cy="2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210050" y="2362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5143500" y="46950"/>
            <a:ext cx="2514600" cy="6096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205045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Map of the World    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9CCFF"/>
          </a:solidFill>
        </p:spPr>
        <p:txBody>
          <a:bodyPr>
            <a:normAutofit/>
          </a:bodyPr>
          <a:lstStyle/>
          <a:p>
            <a:pPr algn="ctr"/>
            <a:r>
              <a:rPr lang="en-GB" sz="5400" b="1" smtClean="0"/>
              <a:t>Day </a:t>
            </a:r>
            <a:r>
              <a:rPr lang="en-GB" sz="5400" b="1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b="1" dirty="0"/>
              <a:t>English</a:t>
            </a:r>
            <a:endParaRPr lang="en-GB" sz="7200" dirty="0"/>
          </a:p>
        </p:txBody>
      </p:sp>
      <p:pic>
        <p:nvPicPr>
          <p:cNvPr id="2050" name="Picture 2" descr="Image result for sett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8919"/>
            <a:ext cx="6480720" cy="39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8075" r="1357" b="4768"/>
          <a:stretch/>
        </p:blipFill>
        <p:spPr bwMode="auto">
          <a:xfrm>
            <a:off x="107504" y="852380"/>
            <a:ext cx="889656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16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5910</TotalTime>
  <Words>596</Words>
  <Application>Microsoft Office PowerPoint</Application>
  <PresentationFormat>On-screen Show (4:3)</PresentationFormat>
  <Paragraphs>113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PowerPoint Presentation</vt:lpstr>
      <vt:lpstr>PowerPoint Presentation</vt:lpstr>
      <vt:lpstr>Centaurs…</vt:lpstr>
      <vt:lpstr>PowerPoint Presentation</vt:lpstr>
      <vt:lpstr>Which country did your class reach?</vt:lpstr>
      <vt:lpstr>    of the World</vt:lpstr>
      <vt:lpstr>    of the World</vt:lpstr>
      <vt:lpstr>Day 2</vt:lpstr>
      <vt:lpstr>PowerPoint Presentation</vt:lpstr>
      <vt:lpstr>PowerPoint Presentation</vt:lpstr>
      <vt:lpstr>       You can also listen to the text here: https://soundcloud.com/talkforwriting/wizards/s-N2Kss3KDdxd </vt:lpstr>
      <vt:lpstr>PowerPoint Presentation</vt:lpstr>
      <vt:lpstr>PowerPoint Presentation</vt:lpstr>
      <vt:lpstr>PowerPoint Presentation</vt:lpstr>
      <vt:lpstr>PowerPoint Presentation</vt:lpstr>
      <vt:lpstr>Day 2 </vt:lpstr>
      <vt:lpstr>PowerPoint Presentation</vt:lpstr>
      <vt:lpstr>PowerPoint Presentation</vt:lpstr>
      <vt:lpstr>Help Tools!</vt:lpstr>
      <vt:lpstr>Carnival of the Animals An Art festival  </vt:lpstr>
      <vt:lpstr>Zentangle*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</dc:title>
  <dc:creator>teacher</dc:creator>
  <cp:lastModifiedBy>teacher</cp:lastModifiedBy>
  <cp:revision>50</cp:revision>
  <dcterms:created xsi:type="dcterms:W3CDTF">2020-05-17T07:04:56Z</dcterms:created>
  <dcterms:modified xsi:type="dcterms:W3CDTF">2020-06-14T17:34:38Z</dcterms:modified>
</cp:coreProperties>
</file>