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A325-249A-47A3-A78E-C2C36CEA232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19E7-E41E-404B-86CF-CCEE96419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1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A325-249A-47A3-A78E-C2C36CEA232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19E7-E41E-404B-86CF-CCEE96419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84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A325-249A-47A3-A78E-C2C36CEA232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19E7-E41E-404B-86CF-CCEE96419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6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7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9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5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24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81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66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60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9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A325-249A-47A3-A78E-C2C36CEA232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19E7-E41E-404B-86CF-CCEE96419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74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29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89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4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A325-249A-47A3-A78E-C2C36CEA232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19E7-E41E-404B-86CF-CCEE96419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69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A325-249A-47A3-A78E-C2C36CEA232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19E7-E41E-404B-86CF-CCEE96419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0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A325-249A-47A3-A78E-C2C36CEA232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19E7-E41E-404B-86CF-CCEE96419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9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A325-249A-47A3-A78E-C2C36CEA232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19E7-E41E-404B-86CF-CCEE96419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74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A325-249A-47A3-A78E-C2C36CEA232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19E7-E41E-404B-86CF-CCEE96419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52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A325-249A-47A3-A78E-C2C36CEA232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19E7-E41E-404B-86CF-CCEE96419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89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A325-249A-47A3-A78E-C2C36CEA232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19E7-E41E-404B-86CF-CCEE96419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0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7A325-249A-47A3-A78E-C2C36CEA2326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19E7-E41E-404B-86CF-CCEE96419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0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54B6-0857-4441-BE17-B8C4AE084E8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362D0-24D5-40BE-9218-4241B4AE0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5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faithfulattempt.blogspot.com/search?q=fish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hyperlink" Target="https://youngschoolart.blogspot.com/search?q=fis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Carnival of the Animals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700" i="1" dirty="0" smtClean="0">
                <a:solidFill>
                  <a:schemeClr val="bg1"/>
                </a:solidFill>
              </a:rPr>
              <a:t>An </a:t>
            </a:r>
            <a:r>
              <a:rPr lang="en-GB" sz="2700" i="1" dirty="0">
                <a:solidFill>
                  <a:schemeClr val="bg1"/>
                </a:solidFill>
              </a:rPr>
              <a:t>A</a:t>
            </a:r>
            <a:r>
              <a:rPr lang="en-GB" sz="2700" i="1" dirty="0" smtClean="0">
                <a:solidFill>
                  <a:schemeClr val="bg1"/>
                </a:solidFill>
              </a:rPr>
              <a:t>rt festival</a:t>
            </a:r>
            <a:r>
              <a:rPr lang="en-GB" sz="2700" i="1" dirty="0" smtClean="0"/>
              <a:t>  </a:t>
            </a:r>
            <a:endParaRPr lang="en-GB" sz="270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For the next few weeks we are going to run a series of art lessons based around animals.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 So whether you are working at home or in school you can create some great pictures. We would like to fill the Farnborough Art Gallery  with your work to create a “Carnival of the Animals.”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If you are home learning,  you can scan your work and send it in to your teacher</a:t>
            </a:r>
            <a:r>
              <a:rPr lang="en-GB" sz="22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4499992" y="1556791"/>
            <a:ext cx="4176464" cy="2304257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227687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prstClr val="white"/>
                </a:solidFill>
              </a:rPr>
              <a:t>Good luck, have fun and   we want you to be creative, so if you have your own ideas we would love to see your artwork!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" y="0"/>
            <a:ext cx="2152650" cy="21240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07" y="4005064"/>
            <a:ext cx="149030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54" y="90781"/>
            <a:ext cx="1900757" cy="142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2624819" cy="17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2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65094" cy="546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88640"/>
            <a:ext cx="706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Finding Nemo…….Draw a clownfish!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267875" cy="306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869160"/>
            <a:ext cx="4111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1. Fold your paper into quarters. Start the fish body.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1" y="188640"/>
            <a:ext cx="20907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546932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2. Finish with the tail.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67" y="332656"/>
            <a:ext cx="346233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74132"/>
            <a:ext cx="33099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48680"/>
            <a:ext cx="2448272" cy="18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867" y="3212976"/>
            <a:ext cx="3462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3. Draw the face on the fish.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867" y="5013176"/>
            <a:ext cx="377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4. Add the middle stripe.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51723" cy="307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78904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5. Add stripes to the tail.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8" y="378904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6. Draw the fins in  between the stripes</a:t>
            </a:r>
            <a:r>
              <a:rPr lang="en-GB" dirty="0" smtClean="0"/>
              <a:t>. 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620037"/>
            <a:ext cx="244475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46449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90872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7. Add the side fin.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6" y="1909762"/>
            <a:ext cx="244475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40" y="4077071"/>
            <a:ext cx="3362151" cy="25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4293096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8. Add some bubbles and seaweed to the </a:t>
            </a:r>
            <a:r>
              <a:rPr lang="en-GB" sz="2400" b="1" dirty="0" err="1" smtClean="0">
                <a:solidFill>
                  <a:schemeClr val="bg1"/>
                </a:solidFill>
              </a:rPr>
              <a:t>backgound</a:t>
            </a:r>
            <a:r>
              <a:rPr lang="en-GB" sz="24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GB" sz="2400" b="1" dirty="0" smtClean="0">
                <a:solidFill>
                  <a:schemeClr val="bg1"/>
                </a:solidFill>
              </a:rPr>
              <a:t>You could draw another smaller friend for Nemo…just in case he gets lost!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33" y="476673"/>
            <a:ext cx="336470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91258"/>
            <a:ext cx="2699235" cy="269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94" y="5032339"/>
            <a:ext cx="2465036" cy="146044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" y="4941168"/>
            <a:ext cx="2703267" cy="142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8" y="332656"/>
            <a:ext cx="338590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979712" y="2924945"/>
            <a:ext cx="3960439" cy="201622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66751" y="2492896"/>
            <a:ext cx="3773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 smtClean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pPr algn="ctr"/>
            <a:endParaRPr lang="en-GB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Use watercolours or pastels or felt tip pens or pencils to colour your picture.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63" y="18542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Love  fish? </a:t>
            </a:r>
            <a:r>
              <a:rPr lang="en-GB" sz="2800" b="1" smtClean="0">
                <a:solidFill>
                  <a:schemeClr val="bg1"/>
                </a:solidFill>
              </a:rPr>
              <a:t>…….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But don’t think you will get to the sea this year? Check out these websites below for more fishy fun!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351"/>
            <a:ext cx="1800000" cy="134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86" y="1755119"/>
            <a:ext cx="135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64" y="1816245"/>
            <a:ext cx="1800000" cy="12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34" y="1755119"/>
            <a:ext cx="1800000" cy="1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154" y="358963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hlinkClick r:id="rId6"/>
              </a:rPr>
              <a:t>https://afaithfulattempt.blogspot.com/search?q=fish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4" y="4051299"/>
            <a:ext cx="1531267" cy="269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24" y="4140529"/>
            <a:ext cx="3650255" cy="23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528" y="4725144"/>
            <a:ext cx="28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hlinkClick r:id="rId9"/>
              </a:rPr>
              <a:t>https</a:t>
            </a:r>
            <a:r>
              <a:rPr lang="en-GB" sz="2400" b="1" dirty="0">
                <a:solidFill>
                  <a:schemeClr val="bg1"/>
                </a:solidFill>
                <a:hlinkClick r:id="rId9"/>
              </a:rPr>
              <a:t>://youngschoolart.blogspot.com/search?q=fish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249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Carnival of the Animals An Art festival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Carnival of the Animals An Art festival</dc:title>
  <dc:creator>teacher</dc:creator>
  <cp:lastModifiedBy>teacher</cp:lastModifiedBy>
  <cp:revision>11</cp:revision>
  <dcterms:created xsi:type="dcterms:W3CDTF">2020-06-24T13:46:07Z</dcterms:created>
  <dcterms:modified xsi:type="dcterms:W3CDTF">2020-06-24T19:14:04Z</dcterms:modified>
</cp:coreProperties>
</file>