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-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26FB-838E-4D3C-A761-A05F60182386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B1E68-C0FA-4093-B55C-598A1806F7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403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26FB-838E-4D3C-A761-A05F60182386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B1E68-C0FA-4093-B55C-598A1806F7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3144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26FB-838E-4D3C-A761-A05F60182386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B1E68-C0FA-4093-B55C-598A1806F7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312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26FB-838E-4D3C-A761-A05F60182386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B1E68-C0FA-4093-B55C-598A1806F7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114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26FB-838E-4D3C-A761-A05F60182386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B1E68-C0FA-4093-B55C-598A1806F7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986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26FB-838E-4D3C-A761-A05F60182386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B1E68-C0FA-4093-B55C-598A1806F7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390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26FB-838E-4D3C-A761-A05F60182386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B1E68-C0FA-4093-B55C-598A1806F7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0652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26FB-838E-4D3C-A761-A05F60182386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B1E68-C0FA-4093-B55C-598A1806F7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9488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26FB-838E-4D3C-A761-A05F60182386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B1E68-C0FA-4093-B55C-598A1806F7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074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26FB-838E-4D3C-A761-A05F60182386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B1E68-C0FA-4093-B55C-598A1806F7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7998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26FB-838E-4D3C-A761-A05F60182386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B1E68-C0FA-4093-B55C-598A1806F7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002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126FB-838E-4D3C-A761-A05F60182386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B1E68-C0FA-4093-B55C-598A1806F7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892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Carnival of the Animals</a:t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sz="2700" i="1" dirty="0" smtClean="0">
                <a:solidFill>
                  <a:schemeClr val="bg1"/>
                </a:solidFill>
              </a:rPr>
              <a:t>An </a:t>
            </a:r>
            <a:r>
              <a:rPr lang="en-GB" sz="2700" i="1" dirty="0">
                <a:solidFill>
                  <a:schemeClr val="bg1"/>
                </a:solidFill>
              </a:rPr>
              <a:t>A</a:t>
            </a:r>
            <a:r>
              <a:rPr lang="en-GB" sz="2700" i="1" dirty="0" smtClean="0">
                <a:solidFill>
                  <a:schemeClr val="bg1"/>
                </a:solidFill>
              </a:rPr>
              <a:t>rt festival</a:t>
            </a:r>
            <a:r>
              <a:rPr lang="en-GB" sz="2700" i="1" dirty="0" smtClean="0"/>
              <a:t>  </a:t>
            </a:r>
            <a:endParaRPr lang="en-GB" sz="2700" i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4186808" cy="47811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GB" sz="22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2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2400" dirty="0" smtClean="0">
                <a:solidFill>
                  <a:schemeClr val="bg1"/>
                </a:solidFill>
              </a:rPr>
              <a:t>For the next few weeks we are going to run a series of art lessons based around animals.</a:t>
            </a:r>
          </a:p>
          <a:p>
            <a:pPr marL="0" indent="0">
              <a:buNone/>
            </a:pPr>
            <a:r>
              <a:rPr lang="en-GB" sz="2400" dirty="0" smtClean="0">
                <a:solidFill>
                  <a:schemeClr val="bg1"/>
                </a:solidFill>
              </a:rPr>
              <a:t> So whether you are working at home or in school you can create some great pictures. We would like to fill the Farnborough Art Gallery  with your work to create a “Carnival of the Animals.” </a:t>
            </a:r>
          </a:p>
          <a:p>
            <a:pPr marL="0" indent="0">
              <a:buNone/>
            </a:pPr>
            <a:r>
              <a:rPr lang="en-GB" sz="2400" dirty="0" smtClean="0">
                <a:solidFill>
                  <a:schemeClr val="bg1"/>
                </a:solidFill>
              </a:rPr>
              <a:t>If you are home learning,  you can scan your work and send it in to your teacher</a:t>
            </a:r>
            <a:r>
              <a:rPr lang="en-GB" sz="2200" dirty="0" smtClean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2" name="Oval 1"/>
          <p:cNvSpPr/>
          <p:nvPr/>
        </p:nvSpPr>
        <p:spPr>
          <a:xfrm>
            <a:off x="4644008" y="1556792"/>
            <a:ext cx="3168352" cy="2808312"/>
          </a:xfrm>
          <a:prstGeom prst="ellips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4860032" y="2348880"/>
            <a:ext cx="280831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i="1" dirty="0" smtClean="0">
                <a:solidFill>
                  <a:schemeClr val="bg1"/>
                </a:solidFill>
              </a:rPr>
              <a:t>Good </a:t>
            </a:r>
            <a:r>
              <a:rPr lang="en-GB" b="1" i="1" dirty="0">
                <a:solidFill>
                  <a:schemeClr val="bg1"/>
                </a:solidFill>
              </a:rPr>
              <a:t>luck, have fun and  </a:t>
            </a:r>
            <a:r>
              <a:rPr lang="en-GB" b="1" i="1" dirty="0" smtClean="0">
                <a:solidFill>
                  <a:schemeClr val="bg1"/>
                </a:solidFill>
              </a:rPr>
              <a:t> </a:t>
            </a:r>
            <a:r>
              <a:rPr lang="en-GB" b="1" i="1" dirty="0">
                <a:solidFill>
                  <a:schemeClr val="bg1"/>
                </a:solidFill>
              </a:rPr>
              <a:t>we want you to be </a:t>
            </a:r>
            <a:r>
              <a:rPr lang="en-GB" b="1" i="1" dirty="0" smtClean="0">
                <a:solidFill>
                  <a:schemeClr val="bg1"/>
                </a:solidFill>
              </a:rPr>
              <a:t>creative, so if you </a:t>
            </a:r>
            <a:r>
              <a:rPr lang="en-GB" b="1" i="1" dirty="0">
                <a:solidFill>
                  <a:schemeClr val="bg1"/>
                </a:solidFill>
              </a:rPr>
              <a:t>have your own ideas </a:t>
            </a:r>
            <a:r>
              <a:rPr lang="en-GB" b="1" i="1" dirty="0" smtClean="0">
                <a:solidFill>
                  <a:schemeClr val="bg1"/>
                </a:solidFill>
              </a:rPr>
              <a:t>we would love to see your artwork</a:t>
            </a:r>
            <a:r>
              <a:rPr lang="en-GB" sz="2200" b="1" i="1" dirty="0" smtClean="0">
                <a:solidFill>
                  <a:schemeClr val="bg1"/>
                </a:solidFill>
              </a:rPr>
              <a:t>! </a:t>
            </a:r>
            <a:endParaRPr lang="en-GB" sz="2200" b="1" i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7" y="0"/>
            <a:ext cx="2152650" cy="212407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569287"/>
            <a:ext cx="3175248" cy="2062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420" y="892910"/>
            <a:ext cx="2079956" cy="1455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497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76" y="1196752"/>
            <a:ext cx="8153400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4176" y="260648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chemeClr val="bg1"/>
                </a:solidFill>
              </a:rPr>
              <a:t>Try drawing this rainbow chameleon!</a:t>
            </a:r>
            <a:endParaRPr lang="en-GB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96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80" y="764704"/>
            <a:ext cx="8830640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61" y="3717032"/>
            <a:ext cx="8647477" cy="2354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116632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</a:rPr>
              <a:t>Follow these simple steps to draw your chameleon</a:t>
            </a:r>
            <a:endParaRPr lang="en-GB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88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57" y="1019637"/>
            <a:ext cx="8818493" cy="2384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188640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You can use the background in the example  or try  your own ideas. It’s up to you! </a:t>
            </a:r>
            <a:endParaRPr lang="en-GB" sz="2400" b="1" dirty="0">
              <a:solidFill>
                <a:schemeClr val="bg1"/>
              </a:solidFill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533341"/>
            <a:ext cx="4562922" cy="3224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395536" y="3861048"/>
            <a:ext cx="3312368" cy="27363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683568" y="4005064"/>
            <a:ext cx="27363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400" b="1" dirty="0" smtClean="0">
              <a:solidFill>
                <a:schemeClr val="bg1"/>
              </a:solidFill>
            </a:endParaRPr>
          </a:p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Use pencils, paints or felt pens to colour your fabulous picture! </a:t>
            </a:r>
            <a:endParaRPr lang="en-GB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58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6871"/>
            <a:ext cx="8676456" cy="6130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553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155</Words>
  <Application>Microsoft Office PowerPoint</Application>
  <PresentationFormat>On-screen Show (4:3)</PresentationFormat>
  <Paragraphs>12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Carnival of the Animals An Art festival 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</dc:creator>
  <cp:lastModifiedBy>teacher</cp:lastModifiedBy>
  <cp:revision>6</cp:revision>
  <dcterms:created xsi:type="dcterms:W3CDTF">2020-06-11T20:29:18Z</dcterms:created>
  <dcterms:modified xsi:type="dcterms:W3CDTF">2020-06-12T08:50:21Z</dcterms:modified>
</cp:coreProperties>
</file>