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86" r:id="rId4"/>
    <p:sldId id="287" r:id="rId5"/>
    <p:sldId id="288" r:id="rId6"/>
    <p:sldId id="285" r:id="rId7"/>
    <p:sldId id="268" r:id="rId8"/>
    <p:sldId id="284" r:id="rId9"/>
    <p:sldId id="269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88B7-CBEC-47C7-8540-F0712AD50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EB7A5-B52D-48A7-9CCC-00B1AE395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E0602-7647-483E-A509-8E37D095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6FD7-19E3-4397-8F41-1B5A5CED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4963-9E97-4276-9734-05215DA1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83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980E-FB77-402B-A090-7B00A2EC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96AA7-E233-4AB0-87CC-291D8FF7D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4117-C69F-471E-BB18-F5E296D1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364E-1E1B-49FC-A90B-59BF9A3B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F360E-F99A-4518-AAB4-9EB65957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6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3CD7A6-B90A-4EF3-95E9-E6FBA1466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A8B2D-3B0B-4BC7-BA5D-2C40F2008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C3D30-BFA7-4A9E-82E6-C60CC6F3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906D4-5637-44A8-9036-76D38EF1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BAB8-08C9-4029-8A0F-91704A1A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0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B053-0FA3-4010-BFAE-086FBDC5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2173-FC3E-4847-8B89-CC212E37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B04E4-BF05-4842-BC74-C2D52148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68817-7308-4CEC-9AF5-F7C9D1BC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D814A-61E7-4BCA-B4CC-71BAC6F9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9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0FF36-CA8C-4335-B6CC-F226BA17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2139B-46C7-4D5F-B008-ADEB26B6A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20A39-CD0B-4A9E-BA01-9B56132C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B04A5-833B-4573-ADFF-855EA2A1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4ECB4-060D-47BF-9D96-7F1018C2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08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64C70-2270-44C3-95AD-1D1B4937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60ED-A17A-4A5E-A5F4-900D80CAD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8E4A8-FAF6-4FF5-878F-776A16419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F2E69-5762-4778-AC5A-0B7A7848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E8143-7786-442A-9378-798FF673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DFD8F-8DED-4BDC-8C2D-CD8B1793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54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C2F1-5BD6-4FAD-BB4B-2E525A48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5B047-541A-40D9-8B4B-FB43F963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43554-57E6-4FB9-946A-C5868FD94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28EC6-08A9-435C-91B3-BE90FD198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E736F-B466-4DAC-9D8A-98991F36B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C21AE-BB61-476F-9134-D6CF40012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B1C72-107A-407D-8A85-D5B353C8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1819C-30CC-4C42-804F-9516C4F9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6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881DA-7B30-4313-815B-CEB7BF1C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0849F-DEAD-4959-9B7C-82C666DC6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01BFF-C08B-4A7F-BA0C-E17D2A272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A27FF-2657-4F6A-88CD-B1A94C3E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35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3E66C-467C-4940-80F4-C6C81FAF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C73EB-0540-4ED0-8865-647E70EF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30AB7-716A-46EF-9928-2530DFDB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5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E483-E585-4BF0-AC45-E9CB950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DCB4-64AD-4533-8AA0-7F7B8FCA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26ACC-222B-4338-AD77-2988C723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4D96-3836-4522-BB50-2A2F6F0D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A4A96-C60A-482E-9451-C588B2CA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E7560-FE1F-45C2-9B97-F44BF8F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5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AC94-1DF7-42DA-93BD-66405249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C1FD2-CF6F-4BD5-92D5-B900C154A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235A7-73C2-485E-A494-A4AE9469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22499-7A57-4C82-8A76-856C7AD6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15DFA-D9FD-443B-811D-E2FBABC91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344DF-5F08-4F60-ADB8-B699CA95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1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C0AD55-BAB6-46E4-87CA-E4D96070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BD8D1-9D18-4ADE-9743-908C62F2B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7F011-2993-4E9D-A0F3-6E2867042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7EAEF-B94E-4ED7-AFF3-9013F3D30554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E8DB-3C5B-4686-BD6F-D4948FF26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2D3BA-33BA-4319-8319-79F702746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38CA-A392-4FBC-925F-1488BF4EF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81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ngup.org/singupathome/all-song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AxW1XT0iEJo0TYlRfn6rYQ" TargetMode="External"/><Relationship Id="rId2" Type="http://schemas.openxmlformats.org/officeDocument/2006/relationships/hyperlink" Target="https://player.5-a-day.t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noodle.com/good-energy-at-home-kids-games-and-videos/" TargetMode="External"/><Relationship Id="rId5" Type="http://schemas.openxmlformats.org/officeDocument/2006/relationships/hyperlink" Target="https://pehubportal.co.uk/" TargetMode="External"/><Relationship Id="rId4" Type="http://schemas.openxmlformats.org/officeDocument/2006/relationships/hyperlink" Target="https://www.youtube.com/user/CosmicKidsYog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68080"/>
              </p:ext>
            </p:extLst>
          </p:nvPr>
        </p:nvGraphicFramePr>
        <p:xfrm>
          <a:off x="293915" y="719663"/>
          <a:ext cx="11609614" cy="470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0300">
                  <a:extLst>
                    <a:ext uri="{9D8B030D-6E8A-4147-A177-3AD203B41FA5}">
                      <a16:colId xmlns:a16="http://schemas.microsoft.com/office/drawing/2014/main" val="3710090033"/>
                    </a:ext>
                  </a:extLst>
                </a:gridCol>
                <a:gridCol w="3939314">
                  <a:extLst>
                    <a:ext uri="{9D8B030D-6E8A-4147-A177-3AD203B41FA5}">
                      <a16:colId xmlns:a16="http://schemas.microsoft.com/office/drawing/2014/main" val="2822766338"/>
                    </a:ext>
                  </a:extLst>
                </a:gridCol>
              </a:tblGrid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Subject /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70924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835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Spelling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7830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06307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2588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01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sic banner sign marquee light bulb vintage - Download Free ...">
            <a:extLst>
              <a:ext uri="{FF2B5EF4-FFF2-40B4-BE49-F238E27FC236}">
                <a16:creationId xmlns:a16="http://schemas.microsoft.com/office/drawing/2014/main" id="{979DE660-B60D-4480-AB91-A99AEA8C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1994" cy="21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D414F-1977-4D24-82C8-37D9692730DF}"/>
              </a:ext>
            </a:extLst>
          </p:cNvPr>
          <p:cNvSpPr txBox="1"/>
          <p:nvPr/>
        </p:nvSpPr>
        <p:spPr>
          <a:xfrm>
            <a:off x="0" y="2133561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Pick a song to try</a:t>
            </a:r>
          </a:p>
          <a:p>
            <a:endParaRPr lang="en-GB" sz="3600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sz="4000" dirty="0">
                <a:hlinkClick r:id="rId3"/>
              </a:rPr>
              <a:t>https://www.singup.org/singupathome/all-songs</a:t>
            </a:r>
            <a:endParaRPr lang="en-GB" sz="4000" dirty="0"/>
          </a:p>
          <a:p>
            <a:endParaRPr lang="en-GB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I always like a fun song – My Hat has Three Corners, Tony Chestnut – but there are lots to choose from. Which are you going to choose?</a:t>
            </a:r>
          </a:p>
          <a:p>
            <a:endParaRPr lang="en-GB" sz="3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6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394E2-9D55-4AB0-9F16-2C5369AAC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9048" cy="16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99E41-F8A1-4F29-A8C9-A853A9CD19FC}"/>
              </a:ext>
            </a:extLst>
          </p:cNvPr>
          <p:cNvSpPr txBox="1"/>
          <p:nvPr/>
        </p:nvSpPr>
        <p:spPr>
          <a:xfrm>
            <a:off x="107852" y="1702191"/>
            <a:ext cx="12084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 would like you to try one of the three maths investigations. You can try another if you have time.</a:t>
            </a:r>
          </a:p>
          <a:p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The three options are on the next three slides.</a:t>
            </a:r>
            <a:endParaRPr lang="en-GB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B32D7D-8A1B-498A-A772-5F40B75E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95" y="0"/>
            <a:ext cx="6079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5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203CA-8C6A-4A65-AB8C-BCF020B1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24" y="12104"/>
            <a:ext cx="6004487" cy="68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F84C7-343D-4AE5-95BB-F04E998F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7" y="12249"/>
            <a:ext cx="5999505" cy="6845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E7DDE-4F91-4AF2-99E9-AF9F4877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806" y="799130"/>
            <a:ext cx="3737977" cy="358920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5F9F51-3AB2-4ED5-989B-FBBCFD55EBD0}"/>
              </a:ext>
            </a:extLst>
          </p:cNvPr>
          <p:cNvSpPr/>
          <p:nvPr/>
        </p:nvSpPr>
        <p:spPr>
          <a:xfrm>
            <a:off x="8271803" y="3024554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CDBDB3-6662-4AFC-B6B2-53566C3BCBEC}"/>
              </a:ext>
            </a:extLst>
          </p:cNvPr>
          <p:cNvSpPr/>
          <p:nvPr/>
        </p:nvSpPr>
        <p:spPr>
          <a:xfrm>
            <a:off x="8271802" y="2593731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C4C0FF-B335-4736-B9BF-48A48E008411}"/>
              </a:ext>
            </a:extLst>
          </p:cNvPr>
          <p:cNvSpPr/>
          <p:nvPr/>
        </p:nvSpPr>
        <p:spPr>
          <a:xfrm>
            <a:off x="8271801" y="2204634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FDE3E8-F665-4915-9365-B8D72062DB70}"/>
              </a:ext>
            </a:extLst>
          </p:cNvPr>
          <p:cNvSpPr/>
          <p:nvPr/>
        </p:nvSpPr>
        <p:spPr>
          <a:xfrm>
            <a:off x="9231408" y="2982113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2D5FF7-BB2D-41C1-A537-3B10E0D5996C}"/>
              </a:ext>
            </a:extLst>
          </p:cNvPr>
          <p:cNvSpPr/>
          <p:nvPr/>
        </p:nvSpPr>
        <p:spPr>
          <a:xfrm>
            <a:off x="9231408" y="2579893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835ADB-05AE-495A-88DA-9B1EA73AAD49}"/>
              </a:ext>
            </a:extLst>
          </p:cNvPr>
          <p:cNvSpPr/>
          <p:nvPr/>
        </p:nvSpPr>
        <p:spPr>
          <a:xfrm>
            <a:off x="10179947" y="2982699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501A3A-1FF0-48BA-BF01-E70E467BD10D}"/>
              </a:ext>
            </a:extLst>
          </p:cNvPr>
          <p:cNvSpPr/>
          <p:nvPr/>
        </p:nvSpPr>
        <p:spPr>
          <a:xfrm>
            <a:off x="10179945" y="2606498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F7FADC-57A3-4D1F-9743-50B49C640FB8}"/>
              </a:ext>
            </a:extLst>
          </p:cNvPr>
          <p:cNvSpPr/>
          <p:nvPr/>
        </p:nvSpPr>
        <p:spPr>
          <a:xfrm>
            <a:off x="10179945" y="2265356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482B7B-C2AB-4E69-9502-1A6E65A2D26D}"/>
              </a:ext>
            </a:extLst>
          </p:cNvPr>
          <p:cNvSpPr/>
          <p:nvPr/>
        </p:nvSpPr>
        <p:spPr>
          <a:xfrm>
            <a:off x="10179945" y="1881773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F9FBA1-1A5B-4B42-8EE3-66D2F86CC2A8}"/>
              </a:ext>
            </a:extLst>
          </p:cNvPr>
          <p:cNvSpPr/>
          <p:nvPr/>
        </p:nvSpPr>
        <p:spPr>
          <a:xfrm>
            <a:off x="10212770" y="1556219"/>
            <a:ext cx="576775" cy="40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30B88-06D5-4A88-A8EC-6B1B37DC53C4}"/>
              </a:ext>
            </a:extLst>
          </p:cNvPr>
          <p:cNvSpPr txBox="1"/>
          <p:nvPr/>
        </p:nvSpPr>
        <p:spPr>
          <a:xfrm>
            <a:off x="6555545" y="4797083"/>
            <a:ext cx="54321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An abacus works like a place value chart. In the above example the number is 325. </a:t>
            </a:r>
          </a:p>
          <a:p>
            <a:r>
              <a:rPr lang="en-GB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Can you see why?</a:t>
            </a:r>
            <a:r>
              <a:rPr lang="en-GB" sz="2600" dirty="0">
                <a:latin typeface="Comic Sans MS" panose="030F0702030302020204" pitchFamily="66" charset="0"/>
              </a:rPr>
              <a:t> </a:t>
            </a:r>
          </a:p>
          <a:p>
            <a:r>
              <a:rPr lang="en-GB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When you make your numbers you must use 25 beads.</a:t>
            </a:r>
          </a:p>
        </p:txBody>
      </p:sp>
    </p:spTree>
    <p:extLst>
      <p:ext uri="{BB962C8B-B14F-4D97-AF65-F5344CB8AC3E}">
        <p14:creationId xmlns:p14="http://schemas.microsoft.com/office/powerpoint/2010/main" val="320504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llings Display Banner (SB4680) - SparkleBox">
            <a:extLst>
              <a:ext uri="{FF2B5EF4-FFF2-40B4-BE49-F238E27FC236}">
                <a16:creationId xmlns:a16="http://schemas.microsoft.com/office/drawing/2014/main" id="{EC837CA0-D595-41D1-AA2D-7EC4D904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870A9-9107-4505-B45E-3E366CAA1CA7}"/>
              </a:ext>
            </a:extLst>
          </p:cNvPr>
          <p:cNvSpPr txBox="1"/>
          <p:nvPr/>
        </p:nvSpPr>
        <p:spPr>
          <a:xfrm>
            <a:off x="0" y="218049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Spelling Test – important proper nouns to know</a:t>
            </a:r>
          </a:p>
          <a:p>
            <a:pPr algn="ctr"/>
            <a:endParaRPr lang="en-GB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Spellings">
            <a:hlinkClick r:id="" action="ppaction://media"/>
            <a:extLst>
              <a:ext uri="{FF2B5EF4-FFF2-40B4-BE49-F238E27FC236}">
                <a16:creationId xmlns:a16="http://schemas.microsoft.com/office/drawing/2014/main" id="{EA87F542-1973-4F86-9F89-AB7AD0C9E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7500" y="2992182"/>
            <a:ext cx="6738425" cy="37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llings Display Banner (SB4680) - SparkleBox">
            <a:extLst>
              <a:ext uri="{FF2B5EF4-FFF2-40B4-BE49-F238E27FC236}">
                <a16:creationId xmlns:a16="http://schemas.microsoft.com/office/drawing/2014/main" id="{EC837CA0-D595-41D1-AA2D-7EC4D904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870A9-9107-4505-B45E-3E366CAA1CA7}"/>
              </a:ext>
            </a:extLst>
          </p:cNvPr>
          <p:cNvSpPr txBox="1"/>
          <p:nvPr/>
        </p:nvSpPr>
        <p:spPr>
          <a:xfrm>
            <a:off x="0" y="2180492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Spelling Test – important proper nouns to know</a:t>
            </a:r>
          </a:p>
          <a:p>
            <a:pPr algn="ctr"/>
            <a:endParaRPr lang="en-GB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Farnborough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Orpington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London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England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United Kingdom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235872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5333DE-CDDB-4866-9C87-05AF885AAED2}"/>
              </a:ext>
            </a:extLst>
          </p:cNvPr>
          <p:cNvSpPr txBox="1"/>
          <p:nvPr/>
        </p:nvSpPr>
        <p:spPr>
          <a:xfrm>
            <a:off x="5844442" y="618978"/>
            <a:ext cx="609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What can you see?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What questions could you ask?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What can you infer from the image?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EA7C8-5191-42A4-8363-EBD379B04518}"/>
              </a:ext>
            </a:extLst>
          </p:cNvPr>
          <p:cNvSpPr txBox="1"/>
          <p:nvPr/>
        </p:nvSpPr>
        <p:spPr>
          <a:xfrm>
            <a:off x="0" y="6083891"/>
            <a:ext cx="1179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Can you write the first 3 lines of a story for this picture? </a:t>
            </a:r>
          </a:p>
        </p:txBody>
      </p:sp>
      <p:pic>
        <p:nvPicPr>
          <p:cNvPr id="4" name="Picture 2" descr="resource image">
            <a:extLst>
              <a:ext uri="{FF2B5EF4-FFF2-40B4-BE49-F238E27FC236}">
                <a16:creationId xmlns:a16="http://schemas.microsoft.com/office/drawing/2014/main" id="{6E5D4B08-FFFA-49A9-95C8-35A72FB6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985803" cy="51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2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92EB44-7DF7-4694-8CD1-BA399DBAC1FB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62137"/>
          <a:ext cx="11887200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112">
                  <a:extLst>
                    <a:ext uri="{9D8B030D-6E8A-4147-A177-3AD203B41FA5}">
                      <a16:colId xmlns:a16="http://schemas.microsoft.com/office/drawing/2014/main" val="2763341928"/>
                    </a:ext>
                  </a:extLst>
                </a:gridCol>
                <a:gridCol w="6486088">
                  <a:extLst>
                    <a:ext uri="{9D8B030D-6E8A-4147-A177-3AD203B41FA5}">
                      <a16:colId xmlns:a16="http://schemas.microsoft.com/office/drawing/2014/main" val="2768366347"/>
                    </a:ext>
                  </a:extLst>
                </a:gridCol>
              </a:tblGrid>
              <a:tr h="105285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 – </a:t>
                      </a:r>
                      <a:r>
                        <a:rPr lang="en-GB" sz="2800" dirty="0">
                          <a:latin typeface="Comic Sans MS" panose="030F0702030302020204" pitchFamily="66" charset="0"/>
                        </a:rPr>
                        <a:t>minimum 30 minutes each day</a:t>
                      </a:r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Link to resource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46759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5 a day</a:t>
                      </a:r>
                    </a:p>
                    <a:p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User Name: FPS53 / Password: JFz4XqG7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omic Sans MS" panose="030F0702030302020204" pitchFamily="66" charset="0"/>
                          <a:hlinkClick r:id="rId2"/>
                        </a:rPr>
                        <a:t>https://player.5-a-day.tv/</a:t>
                      </a:r>
                      <a:endParaRPr lang="en-GB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62142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Joe Wicks – PE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3"/>
                        </a:rPr>
                        <a:t>https://www.youtube.com/channel/UCAxW1XT0iEJo0TYlRfn6rYQ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07390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Cosmic Kids Yoga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omic Sans MS" panose="030F0702030302020204" pitchFamily="66" charset="0"/>
                          <a:hlinkClick r:id="rId4"/>
                        </a:rPr>
                        <a:t>https://www.youtube.com/user/CosmicKidsYoga</a:t>
                      </a:r>
                      <a:endParaRPr lang="en-GB" sz="15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32261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PE Hub Parents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5"/>
                        </a:rPr>
                        <a:t>https://pehubportal.co.uk/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94062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Noodle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mic Sans MS" panose="030F0702030302020204" pitchFamily="66" charset="0"/>
                          <a:hlinkClick r:id="rId6"/>
                        </a:rPr>
                        <a:t>https://www.gonoodle.com/good-energy-at-home-kids-games-and-videos/</a:t>
                      </a:r>
                      <a:endParaRPr lang="en-GB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2599"/>
                  </a:ext>
                </a:extLst>
              </a:tr>
              <a:tr h="537476">
                <a:tc gridSpan="2"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for a walk/run. </a:t>
                      </a:r>
                    </a:p>
                    <a:p>
                      <a:r>
                        <a:rPr lang="en-GB" sz="2800" dirty="0">
                          <a:latin typeface="Comic Sans MS" panose="030F0702030302020204" pitchFamily="66" charset="0"/>
                        </a:rPr>
                        <a:t>You must go with an adult from your home and make sure you stay 2 metres away from other people.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37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660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302</Words>
  <Application>Microsoft Office PowerPoint</Application>
  <PresentationFormat>Widescreen</PresentationFormat>
  <Paragraphs>58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Akkermans</dc:creator>
  <cp:lastModifiedBy>Emily Akkermans</cp:lastModifiedBy>
  <cp:revision>11</cp:revision>
  <dcterms:created xsi:type="dcterms:W3CDTF">2020-05-22T10:57:18Z</dcterms:created>
  <dcterms:modified xsi:type="dcterms:W3CDTF">2020-05-22T14:11:46Z</dcterms:modified>
</cp:coreProperties>
</file>