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70" r:id="rId6"/>
    <p:sldId id="269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6F02-08B8-47C4-A1E0-8A8DA3B5D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BD9AA-B6EC-460A-82AE-9BE64E56C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4A4DF-399C-4022-81B1-3B49FEEC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44B34-4D30-4FDF-A28B-D098B7F03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8671F-2322-48C7-923F-0DC64786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1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2238-A578-41E1-B43B-37B18A4A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388CF-D8F8-4C0F-A896-640011AE2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2E356-B8BA-4804-8E0F-6FE11D52C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D7F19-4CF2-4ED9-A1B5-ACF8C187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E9AC7-F83A-4CBB-BB71-C94BA316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7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57FF6-2F3B-4874-BA52-2ECE9F530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96D9F-9551-48CD-BF77-99F87CF6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852B4-5720-4542-BA7F-7FA1AB21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F250B-0851-4B94-A74F-D5D8413B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70D46-CA0F-416A-A25E-0696F433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59FF-2ED9-4217-9C85-831BFB2D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80A9E-5C1B-413D-BC15-4BECB1572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042EF-07A6-4E53-BB5F-D85DD013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89662-FA30-410E-930A-87E4DDFFC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A4EE9-329E-43CB-A9F3-AB5DE6A1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93C7-0784-44F8-9DE1-B58DA39AB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EC410-529E-4EA9-8757-382D47331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27A6F-4C0C-4977-B083-9F431260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F6CA-575F-4257-9F0F-745D8A6A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7B65F-0EB9-4A58-AC8D-6EACAC1B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C46C-4CCD-4D45-A638-03EF717D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59F2-671C-4608-8FFA-393BF3F02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87D5B-82B5-4CE8-AC76-1FF01BB8F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10860-F54B-4767-B749-C3B1164C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6EF2-2F48-4C1B-B101-28A16932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435CF-B3CA-4760-A85C-93683050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233F-773E-4D39-9CA7-C3294EF5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C8926-41C1-49ED-AA1B-0FAE7AAF4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73041-B151-460C-9FBF-73724B15E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EF5E1-56E6-4A82-918F-FAB517FDA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A45CEE-68FF-4D69-AEB9-A63723124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BAFEF-A235-459C-9D27-D4948968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59385-9D64-43B1-9B6C-7B7ABAA3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985CF-41E5-409C-B4A3-9B056D9D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F270-D942-41B5-B5B5-636C1F37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35BA0C-500E-464F-8715-A2A8F178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7CC6D-A635-45EA-B07A-142F5019F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C0EAD-3AF7-447F-9127-DF3B2BDE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2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28017-D067-430F-9136-534E4466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90DD4-2FEF-48EB-83C2-AE9341EE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6FC6C-8806-43E6-B0FD-12F0831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6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0EDE-D8F9-41B9-A123-8D9AF254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D7A8-5AF7-42BA-A074-EEC730B54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CB3E-5861-46B8-A970-BB6806755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6BB61-ED80-4B9E-95C6-3E850903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07F3F-B496-470B-9EC5-CCD7DE4C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4875A-713E-4268-BB3A-24D5EFBE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6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6224-9923-47C6-9250-072EADFF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4DEEE-24DA-41D6-8D2F-CB1171298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B300C-BE3D-4B6E-9F92-25A200448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E2AE8-35BE-4211-A607-0EE46268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E8296-6177-444D-A9A0-59A2CC65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5B05B-B30E-4554-B614-BB516CE3C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7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5D55D-A388-4BBE-908F-3AB400CD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6449B-67E6-41E4-A96E-ED226D5AB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8AF32-D559-4EEA-9B81-73387F486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2EBA-21EF-43F1-A6FA-6958E2ADEAA4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61C60-919B-43FD-9218-432D14B8E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95643-5B57-421B-926C-B7363342A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3DF5-E6CB-4123-BD39-B0DA5CC01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6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mathantics/featured" TargetMode="External"/><Relationship Id="rId2" Type="http://schemas.openxmlformats.org/officeDocument/2006/relationships/hyperlink" Target="https://mathsframe.co.uk/en/resources/resource/366/interactive-maths-qu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pardot.com/e/749453/PowerMathsYear6/51zwx/107010261?h=9zEkYm9Vv36T0kIK2mGoBlvXYizjLxGA8JPqztzRvM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dnkd6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raspberrypi.org/en/codeclub/scratch-module-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ojects.raspberrypi.org/en/codeclub/scratch-module-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computing/computer-programm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io.code.org/s/express-2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99765"/>
              </p:ext>
            </p:extLst>
          </p:nvPr>
        </p:nvGraphicFramePr>
        <p:xfrm>
          <a:off x="293915" y="719663"/>
          <a:ext cx="11609614" cy="39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134931"/>
              </p:ext>
            </p:extLst>
          </p:nvPr>
        </p:nvGraphicFramePr>
        <p:xfrm>
          <a:off x="181762" y="0"/>
          <a:ext cx="11828476" cy="605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Frame – Interactive Quiz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9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400" dirty="0">
                          <a:hlinkClick r:id="rId2"/>
                        </a:rPr>
                        <a:t>https://mathsframe.co.uk/en/resources/resource/366/interactive-maths-quiz</a:t>
                      </a:r>
                      <a:endParaRPr lang="en-GB" sz="2400" dirty="0"/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Complete Power Maths or My Maths task on the next page.</a:t>
                      </a: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800" dirty="0">
                          <a:latin typeface="Comic Sans MS" panose="030F0702030302020204" pitchFamily="66" charset="0"/>
                        </a:rPr>
                        <a:t>The below You Tube Channel may help you to understand things if you find them tricky – thanks to Aarav for suggesting this:</a:t>
                      </a: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3200" dirty="0">
                          <a:hlinkClick r:id="rId3"/>
                        </a:rPr>
                        <a:t>https://www.youtube.com/user/mathantics/featured</a:t>
                      </a:r>
                      <a:endParaRPr lang="en-GB" sz="3200" dirty="0"/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4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continue with Power Maths </a:t>
            </a:r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or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carry out the tasks on My Maths.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Power Maths (instructions on next slide)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Read and complete from page 64 to page 67. (Answers start from page 164)</a:t>
            </a:r>
          </a:p>
          <a:p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My Maths (log in details should have been emailed to you)</a:t>
            </a: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‘Percentage of amounts 2’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2208628"/>
            <a:ext cx="1208414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Instructions for Power Maths</a:t>
            </a:r>
          </a:p>
          <a:p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on-</a:t>
            </a:r>
          </a:p>
          <a:p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http://go.pardot.com/e/749453/PowerMathsYear6/51zwx/107010261?h=9zEkYm9Vv36T0kIK2mGoBlvXYizjLxGA8JPqztzRvMQ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(You might need to copy and paste this link into your web browser)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Agree to the terms and conditions and click ‘Continue’.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6’</a:t>
            </a:r>
          </a:p>
          <a:p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Click on ‘Power Maths Year 6 Practice Book Summer Home Edition’</a:t>
            </a:r>
          </a:p>
          <a:p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51791" y="1994711"/>
            <a:ext cx="11688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Can you try this task from BBC Bitesize about the book Tell Me No Lies?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hlinkClick r:id="rId3"/>
              </a:rPr>
              <a:t>https://www.bbc.co.uk/bitesize/articles/zdnkd6f</a:t>
            </a:r>
            <a:endParaRPr lang="en-GB" sz="3200" dirty="0"/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026" name="Picture 2" descr="Tell Me No Lies: Amazon.co.uk: Malorie Blackman: 9780330446235: Books">
            <a:extLst>
              <a:ext uri="{FF2B5EF4-FFF2-40B4-BE49-F238E27FC236}">
                <a16:creationId xmlns:a16="http://schemas.microsoft.com/office/drawing/2014/main" id="{5D5CAA16-749F-496C-A45F-B91427921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322" y="2672862"/>
            <a:ext cx="2700887" cy="408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90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D8BEE8-2472-4186-B765-9D97E8BB9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83262" cy="16881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E80259-3C0C-461E-82CB-638B930DDBCD}"/>
              </a:ext>
            </a:extLst>
          </p:cNvPr>
          <p:cNvSpPr txBox="1"/>
          <p:nvPr/>
        </p:nvSpPr>
        <p:spPr>
          <a:xfrm>
            <a:off x="194603" y="1899137"/>
            <a:ext cx="118027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Scratch – (I have sent the logins to you) 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You can pick a project from here: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Normal - </a:t>
            </a:r>
            <a:r>
              <a:rPr lang="en-GB" sz="2800" dirty="0">
                <a:hlinkClick r:id="rId3"/>
              </a:rPr>
              <a:t>https://projects.raspberrypi.org/en/codeclub/scratch-module-2</a:t>
            </a:r>
            <a:endParaRPr lang="en-GB" sz="2800" dirty="0"/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Advanced - </a:t>
            </a:r>
            <a:r>
              <a:rPr lang="en-GB" sz="2800" dirty="0">
                <a:hlinkClick r:id="rId4"/>
              </a:rPr>
              <a:t>https://projects.raspberrypi.org/en/codeclub/scratch-module-3</a:t>
            </a:r>
            <a:endParaRPr lang="en-GB" sz="2800" dirty="0"/>
          </a:p>
          <a:p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Or you can create your own game</a:t>
            </a:r>
          </a:p>
          <a:p>
            <a:endParaRPr lang="en-GB" sz="28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Code For Life – (I have sent the logins to you) 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Pick which level you want to try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Normal – Rapid Router</a:t>
            </a: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Advanced - </a:t>
            </a:r>
            <a:r>
              <a:rPr lang="en-GB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Kurono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13093A-C7F1-4AB3-8DBD-5A524D8318F8}"/>
              </a:ext>
            </a:extLst>
          </p:cNvPr>
          <p:cNvSpPr txBox="1"/>
          <p:nvPr/>
        </p:nvSpPr>
        <p:spPr>
          <a:xfrm>
            <a:off x="6883262" y="196947"/>
            <a:ext cx="5285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can choose which website you would like to use. </a:t>
            </a:r>
          </a:p>
        </p:txBody>
      </p:sp>
    </p:spTree>
    <p:extLst>
      <p:ext uri="{BB962C8B-B14F-4D97-AF65-F5344CB8AC3E}">
        <p14:creationId xmlns:p14="http://schemas.microsoft.com/office/powerpoint/2010/main" val="320947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6725C2-F341-49FB-B078-49B5CDAC8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83262" cy="16881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02C1B0-FC75-4FAD-BA21-B6C536D00333}"/>
              </a:ext>
            </a:extLst>
          </p:cNvPr>
          <p:cNvSpPr txBox="1"/>
          <p:nvPr/>
        </p:nvSpPr>
        <p:spPr>
          <a:xfrm>
            <a:off x="154745" y="1927274"/>
            <a:ext cx="117465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If you use other software which you think is useful, please let me know.</a:t>
            </a:r>
          </a:p>
          <a:p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C00000"/>
                </a:solidFill>
                <a:latin typeface="Comic Sans MS" panose="030F0702030302020204" pitchFamily="66" charset="0"/>
              </a:rPr>
              <a:t>Recommendations:</a:t>
            </a:r>
          </a:p>
          <a:p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Khan Academy </a:t>
            </a:r>
            <a:r>
              <a:rPr lang="en-GB" sz="3200" dirty="0">
                <a:hlinkClick r:id="rId3"/>
              </a:rPr>
              <a:t>https://www.khanacademy.org/computing/computer-programming</a:t>
            </a:r>
            <a:endParaRPr lang="en-GB" sz="3200" dirty="0"/>
          </a:p>
          <a:p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Code.org</a:t>
            </a:r>
          </a:p>
          <a:p>
            <a:r>
              <a:rPr lang="en-GB" sz="3200" dirty="0">
                <a:hlinkClick r:id="rId4"/>
              </a:rPr>
              <a:t>https://studio.code.org/s/express-2019</a:t>
            </a:r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1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522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6</cp:revision>
  <dcterms:created xsi:type="dcterms:W3CDTF">2020-05-22T10:57:01Z</dcterms:created>
  <dcterms:modified xsi:type="dcterms:W3CDTF">2020-05-22T12:09:18Z</dcterms:modified>
</cp:coreProperties>
</file>