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4" r:id="rId4"/>
    <p:sldId id="265" r:id="rId5"/>
    <p:sldId id="270" r:id="rId6"/>
    <p:sldId id="269" r:id="rId7"/>
    <p:sldId id="2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DD7F-1BCD-44E6-A7EF-E45A7C59B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1D93F2-A814-4754-B9A2-A6356BC9F2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6017B-A299-4559-9A5C-E64663278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FE68-F8EB-4291-AB3C-935777D240F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772C4-ADE3-4F22-AB8A-4CFFE952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EA7AB-E1BD-41FD-B520-4CE7EB5DB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DB-627D-468C-BDC6-509B90D2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63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1EA48-20E2-4FB5-A80E-90A7408C5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F2C99-5629-41A1-BE0D-3DB1B8F3F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F4E05-9F6D-4CDB-885D-8A9D9C08B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FE68-F8EB-4291-AB3C-935777D240F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30890-0EF6-4554-AE83-BAE5936A6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D2F0A-A309-4A27-980E-376E00BDF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DB-627D-468C-BDC6-509B90D2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78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FCFAE-4BB0-40B9-8DB1-154C1C60E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FD70FA-00D6-45DE-87FB-88EE04E2E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E4DF2-11FD-41C2-B56C-CDFF1184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FE68-F8EB-4291-AB3C-935777D240F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3E1AF-852A-4439-9BA9-4624DBE2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5F240-9B52-49CE-A0B8-C135F528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DB-627D-468C-BDC6-509B90D2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69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7BED4-DBC6-4A3B-9948-B59B03519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8981B-F0F7-4E41-8AF7-26C6E7726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D7DC6-BFA4-4818-A002-6062105E8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FE68-F8EB-4291-AB3C-935777D240F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8B4A1-5674-41B5-9A0D-E8850F26B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EB099-6424-4188-8013-F8FF33498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DB-627D-468C-BDC6-509B90D2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276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05B61-EBA9-4A5E-8F30-4F89546EE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D9FF9-BF26-46AB-804A-EBA5827DF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13190-6F40-4CC4-99FB-3A9F60544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FE68-F8EB-4291-AB3C-935777D240F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7BE2B-1878-4A58-8E66-6F2472234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A8B11-E03A-4C72-A45B-98753B89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DB-627D-468C-BDC6-509B90D2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6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59007-83C8-4317-B3E5-579D04EB1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630A5-7CA4-4E52-942D-CAC447F979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310843-E033-453F-9A9F-8F30AEE39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B181D2-F184-4483-ADD7-21DB82282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FE68-F8EB-4291-AB3C-935777D240F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C4A2F4-458E-4236-9A9B-E96319B87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1D6B6-8338-43A5-9687-404A13959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DB-627D-468C-BDC6-509B90D2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95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4884C-CED1-4C48-9D5A-EEE625DE4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995F-AF1F-427E-BC0A-EDFEE41EE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DA39F-1A32-4B4D-A11C-ECA3A2D63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DA2558-0149-47CE-9880-C6D85DB8C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8C60BF-16B6-4772-A859-8ACABFCE44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4457F2-7024-4ECB-887E-75724CA52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FE68-F8EB-4291-AB3C-935777D240F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691D22-10C6-4CA5-A8B1-63FDF100E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B8FAC3-DFBC-4A18-A96E-319D6DEFD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DB-627D-468C-BDC6-509B90D2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54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BF6FD-D7BE-4BCE-B9CC-C6DFAD47B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7EBA25-7BE4-481E-B582-D307DD31C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FE68-F8EB-4291-AB3C-935777D240F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FBF6C6-B78B-4EFE-8A90-856A25E5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0882B-8970-4DF5-819A-914E05E42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DB-627D-468C-BDC6-509B90D2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23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762523-DCED-4E0F-9904-5E809A56B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FE68-F8EB-4291-AB3C-935777D240F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DBBC8F-D7DE-4AA9-8E55-74A55F8FE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6756C6-0F7D-4B8E-A924-F24F983B8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DB-627D-468C-BDC6-509B90D2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59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A6E9C-CCD0-43A4-8AEF-17A3885D7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0B47A-0ED1-4D2B-AC4D-C7E737611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F8AF1B-A776-44FC-8374-25CBA21D0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0D88A-D017-438E-B8E5-41803AC17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FE68-F8EB-4291-AB3C-935777D240F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310E9-6DD0-4652-95F7-2CCF0999C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DE434-7631-404D-BB43-C388A38C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DB-627D-468C-BDC6-509B90D2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03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1DAFD-0A44-46E0-A442-C9AEBF75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871E8-05F9-427B-81E4-98EECABA2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78FD0-E352-43F1-AE3A-0B269D18C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C73F9-CC88-4249-9243-CFE0A6569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5FE68-F8EB-4291-AB3C-935777D240F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BA3B67-1F2C-4544-84C9-8F91D927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AF990-4E8C-4389-82D5-AE319E19E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095DB-627D-468C-BDC6-509B90D2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1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4117AE-F02F-4DAD-976C-A32A7B234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A1ABA-00AE-4B1C-B356-372157B00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E5175-A0DF-4D69-9D26-FB2DD71B6C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5FE68-F8EB-4291-AB3C-935777D240FA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57A37-DD16-46FF-8E63-C656B684A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B2D1D-5088-4D06-BB88-6427012B47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095DB-627D-468C-BDC6-509B90D227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61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articles/zhcc92p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AxW1XT0iEJo0TYlRfn6rYQ" TargetMode="External"/><Relationship Id="rId2" Type="http://schemas.openxmlformats.org/officeDocument/2006/relationships/hyperlink" Target="https://player.5-a-day.t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noodle.com/good-energy-at-home-kids-games-and-videos/" TargetMode="External"/><Relationship Id="rId5" Type="http://schemas.openxmlformats.org/officeDocument/2006/relationships/hyperlink" Target="https://pehubportal.co.uk/" TargetMode="External"/><Relationship Id="rId4" Type="http://schemas.openxmlformats.org/officeDocument/2006/relationships/hyperlink" Target="https://www.youtube.com/user/CosmicKidsYog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odlandtrust.org.uk/blog/2020/03/tree-id-kids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412428"/>
              </p:ext>
            </p:extLst>
          </p:nvPr>
        </p:nvGraphicFramePr>
        <p:xfrm>
          <a:off x="293915" y="719663"/>
          <a:ext cx="11609614" cy="3917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300">
                  <a:extLst>
                    <a:ext uri="{9D8B030D-6E8A-4147-A177-3AD203B41FA5}">
                      <a16:colId xmlns:a16="http://schemas.microsoft.com/office/drawing/2014/main" val="3710090033"/>
                    </a:ext>
                  </a:extLst>
                </a:gridCol>
                <a:gridCol w="3939314">
                  <a:extLst>
                    <a:ext uri="{9D8B030D-6E8A-4147-A177-3AD203B41FA5}">
                      <a16:colId xmlns:a16="http://schemas.microsoft.com/office/drawing/2014/main" val="2822766338"/>
                    </a:ext>
                  </a:extLst>
                </a:gridCol>
              </a:tblGrid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Subject / Lesson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870924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 – collect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35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06307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12588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9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01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5394E2-9D55-4AB0-9F16-2C5369AA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499E41-F8A1-4F29-A8C9-A853A9CD19FC}"/>
              </a:ext>
            </a:extLst>
          </p:cNvPr>
          <p:cNvSpPr txBox="1"/>
          <p:nvPr/>
        </p:nvSpPr>
        <p:spPr>
          <a:xfrm>
            <a:off x="53926" y="1716258"/>
            <a:ext cx="1208414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Data and graphs</a:t>
            </a: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I would like you to collect some data and then create a graph to show your data.</a:t>
            </a: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You will probably want to be able to collect 50 to 100 pieces of data. </a:t>
            </a: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Possible things you could count:</a:t>
            </a:r>
          </a:p>
          <a:p>
            <a:pPr marL="457200" indent="-457200">
              <a:buFontTx/>
              <a:buChar char="-"/>
            </a:pPr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Types of tree out of your window</a:t>
            </a:r>
          </a:p>
          <a:p>
            <a:pPr marL="457200" indent="-457200">
              <a:buFontTx/>
              <a:buChar char="-"/>
            </a:pPr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Types of vehicle driving by / Colour of vehicles</a:t>
            </a:r>
          </a:p>
          <a:p>
            <a:pPr marL="457200" indent="-457200">
              <a:buFontTx/>
              <a:buChar char="-"/>
            </a:pPr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Colour of flowers</a:t>
            </a:r>
          </a:p>
          <a:p>
            <a:pPr marL="457200" indent="-457200">
              <a:buFontTx/>
              <a:buChar char="-"/>
            </a:pPr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Something you can find in your garden / see out the window</a:t>
            </a:r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5394E2-9D55-4AB0-9F16-2C5369AA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499E41-F8A1-4F29-A8C9-A853A9CD19FC}"/>
              </a:ext>
            </a:extLst>
          </p:cNvPr>
          <p:cNvSpPr txBox="1"/>
          <p:nvPr/>
        </p:nvSpPr>
        <p:spPr>
          <a:xfrm>
            <a:off x="53926" y="1716258"/>
            <a:ext cx="120841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Data and graphs</a:t>
            </a: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Once you have decided what you will collect, give yourself 30 minutes to collect the data.</a:t>
            </a: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You will want to create a table to record your data in.</a:t>
            </a:r>
          </a:p>
          <a:p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Once you have your data, you can then create a graph to show your data. You can use either:</a:t>
            </a:r>
          </a:p>
          <a:p>
            <a:pPr marL="457200" indent="-457200">
              <a:buFontTx/>
              <a:buChar char="-"/>
            </a:pPr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A bar chart</a:t>
            </a:r>
          </a:p>
          <a:p>
            <a:pPr marL="457200" indent="-457200">
              <a:buFontTx/>
              <a:buChar char="-"/>
            </a:pPr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A pie chart</a:t>
            </a:r>
          </a:p>
          <a:p>
            <a:pPr marL="457200" indent="-457200">
              <a:buFontTx/>
              <a:buChar char="-"/>
            </a:pPr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Your own way to show your data</a:t>
            </a:r>
          </a:p>
        </p:txBody>
      </p:sp>
    </p:spTree>
    <p:extLst>
      <p:ext uri="{BB962C8B-B14F-4D97-AF65-F5344CB8AC3E}">
        <p14:creationId xmlns:p14="http://schemas.microsoft.com/office/powerpoint/2010/main" val="2982604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5394E2-9D55-4AB0-9F16-2C5369AAC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499E41-F8A1-4F29-A8C9-A853A9CD19FC}"/>
              </a:ext>
            </a:extLst>
          </p:cNvPr>
          <p:cNvSpPr txBox="1"/>
          <p:nvPr/>
        </p:nvSpPr>
        <p:spPr>
          <a:xfrm>
            <a:off x="53926" y="1716258"/>
            <a:ext cx="12084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Data and graphs - examples</a:t>
            </a:r>
          </a:p>
        </p:txBody>
      </p:sp>
      <p:pic>
        <p:nvPicPr>
          <p:cNvPr id="1026" name="Picture 2" descr="How to Create a Line Graph For Kids - YouTube">
            <a:extLst>
              <a:ext uri="{FF2B5EF4-FFF2-40B4-BE49-F238E27FC236}">
                <a16:creationId xmlns:a16="http://schemas.microsoft.com/office/drawing/2014/main" id="{F1B61CF5-50CF-418F-BAD6-33E85554A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976" y="2882119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lock graphs or block diagrams explained for primary-school ...">
            <a:extLst>
              <a:ext uri="{FF2B5EF4-FFF2-40B4-BE49-F238E27FC236}">
                <a16:creationId xmlns:a16="http://schemas.microsoft.com/office/drawing/2014/main" id="{9B714837-697E-4E45-9682-C5F52B788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449" y="2986894"/>
            <a:ext cx="310515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66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CB3B81-30C9-4055-B8A7-DEB952278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37CEA5-33FB-49AB-A11A-09CA308A2F16}"/>
              </a:ext>
            </a:extLst>
          </p:cNvPr>
          <p:cNvSpPr txBox="1"/>
          <p:nvPr/>
        </p:nvSpPr>
        <p:spPr>
          <a:xfrm>
            <a:off x="251791" y="1994711"/>
            <a:ext cx="1168841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Can you try this exercise from BBC Bitesize about hyperbole, similes and metaphors?</a:t>
            </a:r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4400" dirty="0">
                <a:hlinkClick r:id="rId3"/>
              </a:rPr>
              <a:t>https://www.bbc.co.uk/bitesize/articles/zhcc92p</a:t>
            </a:r>
            <a:endParaRPr lang="en-GB" sz="4400" dirty="0"/>
          </a:p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9902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392EB44-7DF7-4694-8CD1-BA399DBAC1FB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262137"/>
          <a:ext cx="118872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1112">
                  <a:extLst>
                    <a:ext uri="{9D8B030D-6E8A-4147-A177-3AD203B41FA5}">
                      <a16:colId xmlns:a16="http://schemas.microsoft.com/office/drawing/2014/main" val="2763341928"/>
                    </a:ext>
                  </a:extLst>
                </a:gridCol>
                <a:gridCol w="6486088">
                  <a:extLst>
                    <a:ext uri="{9D8B030D-6E8A-4147-A177-3AD203B41FA5}">
                      <a16:colId xmlns:a16="http://schemas.microsoft.com/office/drawing/2014/main" val="2768366347"/>
                    </a:ext>
                  </a:extLst>
                </a:gridCol>
              </a:tblGrid>
              <a:tr h="105285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 – </a:t>
                      </a:r>
                      <a:r>
                        <a:rPr lang="en-GB" sz="2800" dirty="0">
                          <a:latin typeface="Comic Sans MS" panose="030F0702030302020204" pitchFamily="66" charset="0"/>
                        </a:rPr>
                        <a:t>minimum 30 minutes each day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Link to resource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46759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5 a day</a:t>
                      </a:r>
                    </a:p>
                    <a:p>
                      <a:r>
                        <a:rPr lang="en-GB" sz="2000" kern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User Name: FPS53 / Password: JFz4XqG7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  <a:hlinkClick r:id="rId2"/>
                        </a:rPr>
                        <a:t>https://player.5-a-day.tv/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62142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Joe Wicks – PE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3"/>
                        </a:rPr>
                        <a:t>https://www.youtube.com/channel/UCAxW1XT0iEJo0TYlRfn6rYQ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107390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Cosmic Kids Yoga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mic Sans MS" panose="030F0702030302020204" pitchFamily="66" charset="0"/>
                          <a:hlinkClick r:id="rId4"/>
                        </a:rPr>
                        <a:t>https://www.youtube.com/user/CosmicKidsYoga</a:t>
                      </a:r>
                      <a:endParaRPr lang="en-GB" sz="15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532261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PE Hub Parents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5"/>
                        </a:rPr>
                        <a:t>https://pehubportal.co.uk/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994062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Noodle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rId6"/>
                        </a:rPr>
                        <a:t>https://www.gonoodle.com/good-energy-at-home-kids-games-and-videos/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2599"/>
                  </a:ext>
                </a:extLst>
              </a:tr>
              <a:tr h="537476">
                <a:tc gridSpan="2"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for a walk/run. </a:t>
                      </a:r>
                    </a:p>
                    <a:p>
                      <a:r>
                        <a:rPr lang="en-GB" sz="2800" dirty="0">
                          <a:latin typeface="Comic Sans MS" panose="030F0702030302020204" pitchFamily="66" charset="0"/>
                        </a:rPr>
                        <a:t>You must go with an adult from your home and make sure you stay 2 metres away from other people.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637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660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15AF4B-7E95-4FBE-85A4-24F6FD025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275385" cy="19930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D042EEA-370E-4AFD-A964-095EFE397B89}"/>
              </a:ext>
            </a:extLst>
          </p:cNvPr>
          <p:cNvSpPr txBox="1"/>
          <p:nvPr/>
        </p:nvSpPr>
        <p:spPr>
          <a:xfrm>
            <a:off x="0" y="1993099"/>
            <a:ext cx="12192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Living Things and their habitats</a:t>
            </a:r>
          </a:p>
          <a:p>
            <a:r>
              <a:rPr lang="en-GB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I would like you to try and identify as many trees as you can that are around you. You can do this on a walk, from inside your house or in your garden. </a:t>
            </a:r>
          </a:p>
          <a:p>
            <a:r>
              <a:rPr lang="en-GB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How many different types of trees can you find? </a:t>
            </a:r>
          </a:p>
          <a:p>
            <a:r>
              <a:rPr lang="en-GB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This is your task for today. Can you look in 2 different places. The link below may help you:</a:t>
            </a:r>
          </a:p>
          <a:p>
            <a:r>
              <a:rPr lang="en-GB" sz="3600" dirty="0">
                <a:hlinkClick r:id="rId3"/>
              </a:rPr>
              <a:t>https://www.woodlandtrust.org.uk/blog/2020/03/tree-id-kids/</a:t>
            </a:r>
            <a:endParaRPr lang="en-GB" sz="36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  <a:p>
            <a:endParaRPr lang="en-GB" sz="3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13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401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Akkermans</dc:creator>
  <cp:lastModifiedBy>Emily Akkermans</cp:lastModifiedBy>
  <cp:revision>9</cp:revision>
  <dcterms:created xsi:type="dcterms:W3CDTF">2020-05-22T10:56:47Z</dcterms:created>
  <dcterms:modified xsi:type="dcterms:W3CDTF">2020-05-28T08:22:12Z</dcterms:modified>
</cp:coreProperties>
</file>