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8" r:id="rId4"/>
    <p:sldId id="259" r:id="rId5"/>
    <p:sldId id="268" r:id="rId6"/>
    <p:sldId id="270" r:id="rId7"/>
    <p:sldId id="271" r:id="rId8"/>
    <p:sldId id="272" r:id="rId9"/>
    <p:sldId id="273" r:id="rId10"/>
    <p:sldId id="274" r:id="rId11"/>
    <p:sldId id="269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48AC-7EF7-4179-ADA4-C42C529F8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12D77-C145-45B4-A914-3DCCEEF6B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E2B0F-F8A9-4AF7-9108-07CB4DF3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C9B45-CC10-4261-97A1-95CE6E21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86544-422C-426A-A104-FA070270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2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6AE1-302A-41DD-8C29-69386369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846B2-E6A5-42F9-98D7-0235995AB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AA1B-5D38-4082-B20D-56F08883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2031-7B08-4A5B-A960-E6BDFE22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71831-C547-47DD-A8DA-72811AB2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4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10782-8518-4CDF-BCDB-752DB3B25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48D54-A646-4F14-B710-5FF8A8644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27575-FA30-4453-9B44-EB896651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D303-DBC6-4E92-97A2-E169FE1A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88A9A-421A-447D-A243-B0C4C225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0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A037-467B-44A2-AB1D-E66FBC3E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C4CF-C634-4207-A5B4-0958FD6FC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92C1D-6FE2-466B-A0CE-2FBB7AC5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1EA9D-9403-4327-8A9D-B15D7EBA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FDF1-C304-4328-9297-3BA6C68F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2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07E9-45A4-453F-9187-38C5A3F4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71CD-5020-4AE7-9C46-CB50200F2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07150-EEAF-4C0E-9BAF-E97C7D14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D7A10-B274-4251-AF8D-14349FC5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477E0-50EB-46EF-95BF-CF178F7B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4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0E01-2316-47C2-8E2F-6E7B8884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348E2-094F-403E-B2D2-A25B34B8F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0F740-AA88-42C3-AC14-C22E1EE13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741B8-82EC-44A5-B40B-D82EA774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7EEAE-23C4-400B-8FC7-B774376F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A98FA-D80D-405F-8565-B98986A5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8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256F-5607-45C9-A46C-2CCC9ACB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3688C-055E-4499-9347-F690821A6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FD2BA-1480-4E7F-B52E-BABC68885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FAE89-CA07-4E08-AAEA-46FCFC793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92A66-AFC6-4419-9163-B7D6C6C93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4EE4C-228B-47CE-9D9C-32E89CB3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F134B-8680-4286-8D49-5A7BE2BE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C687D-50D9-4B7C-AB53-418BC429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3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9735-2B86-411C-BE1C-9E5BA9F0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AA98C-1283-4B88-9437-382A642B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8DE4F-202D-4087-A043-72ACF40A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03C43-0BB6-4A62-A04D-B22DE16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3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7A39D-7284-42B5-9EA9-10B1284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57E8E-66B2-474F-8ACF-A3476BB2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8DD39-565B-41CC-A269-8EC1EBFD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1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0727-839B-430A-AE0B-701E8194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A789-95B6-4FB2-B26F-1201212F1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C6286-5680-41F1-8C0C-E68F396CD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233B9-8DEF-478A-A3FB-8534C0A6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9F2E2-2E3B-4AE0-9519-35D412EB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978C5-58B1-42BF-AD36-809E7A0E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926B-9E2C-4203-9535-4E73549F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20310-58DE-477F-B25A-FAF8813A5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CCB02-8799-4268-B0F6-CF99CEFC4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0B6ED-7BAA-49D7-9171-D6596DA6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E0A48-7E68-4C7E-9842-BE0E7395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C2FF5-9359-4604-9258-20BBAFB9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3EB6C-D9AB-4957-A77E-2DB1161D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E7E62-66D5-47BA-9354-36ED395F3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DF57B-3AB4-4468-91E4-EAEA4699C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7711-042D-4450-A261-909D90AB48B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5847B-98D6-4411-99BE-63A88C65D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F91A5-73D7-48D6-AC34-D51CF0DB8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1B40-CD87-4283-A039-D0C36BE44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2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biddulph.com/draw-with-rob" TargetMode="External"/><Relationship Id="rId2" Type="http://schemas.openxmlformats.org/officeDocument/2006/relationships/hyperlink" Target="mailto:yearsixlearning@Farnborough.Bromley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mathantics/featured" TargetMode="External"/><Relationship Id="rId2" Type="http://schemas.openxmlformats.org/officeDocument/2006/relationships/hyperlink" Target="https://mathsframe.co.uk/en/resources/resource/246/Telling-the-Time-Domino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.pardot.com/e/749453/PowerMathsYear6/51zwx/107010261?h=9zEkYm9Vv36T0kIK2mGoBlvXYizjLxGA8JPqztzRvM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3915" y="719663"/>
          <a:ext cx="11609614" cy="4701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Thinking about Secondary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803760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266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B3B81-30C9-4055-B8A7-DEB95227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37CEA5-33FB-49AB-A11A-09CA308A2F16}"/>
              </a:ext>
            </a:extLst>
          </p:cNvPr>
          <p:cNvSpPr txBox="1"/>
          <p:nvPr/>
        </p:nvSpPr>
        <p:spPr>
          <a:xfrm>
            <a:off x="0" y="1783696"/>
            <a:ext cx="1194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For today, try to write the first 2 parts of the story.</a:t>
            </a:r>
          </a:p>
        </p:txBody>
      </p:sp>
    </p:spTree>
    <p:extLst>
      <p:ext uri="{BB962C8B-B14F-4D97-AF65-F5344CB8AC3E}">
        <p14:creationId xmlns:p14="http://schemas.microsoft.com/office/powerpoint/2010/main" val="423208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itioning to secondary school - BBC Teach">
            <a:extLst>
              <a:ext uri="{FF2B5EF4-FFF2-40B4-BE49-F238E27FC236}">
                <a16:creationId xmlns:a16="http://schemas.microsoft.com/office/drawing/2014/main" id="{DB5DC8A6-BE0C-4309-B20F-797DA95A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5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E48C4C-24FC-4715-AC71-B3854F97DDBA}"/>
              </a:ext>
            </a:extLst>
          </p:cNvPr>
          <p:cNvSpPr txBox="1"/>
          <p:nvPr/>
        </p:nvSpPr>
        <p:spPr>
          <a:xfrm>
            <a:off x="201637" y="2039816"/>
            <a:ext cx="11788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We need to start thinking about Secondary School. </a:t>
            </a:r>
          </a:p>
          <a:p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To start off, I would like you to have a think about how you are feeling about it. When you think about Secondary School what do you feel?</a:t>
            </a:r>
          </a:p>
          <a:p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4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95CFF9-BD1D-4FA0-AFD7-ED143A09DADC}"/>
              </a:ext>
            </a:extLst>
          </p:cNvPr>
          <p:cNvSpPr/>
          <p:nvPr/>
        </p:nvSpPr>
        <p:spPr>
          <a:xfrm>
            <a:off x="248529" y="0"/>
            <a:ext cx="11943471" cy="691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would like you to think about 3 questions: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What are you excited about?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What are you worried about?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What don’t you know but wished you did?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It doesn’t need to be today, but when you have a question or answer, email me. I will gather together the questions and answers and we will think about and discuss them. I will find a way that we can share all our questions with each other and we will share the answers.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We will be looking at other tasks each week about Secondary schools so you anytime you have a question email me.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0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2314991"/>
            <a:ext cx="11860695" cy="3913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Pick a character from the link below and have a go at drawing it. If you can, email a picture in to </a:t>
            </a: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  <a:hlinkClick r:id="rId2"/>
              </a:rPr>
              <a:t>yearsixlearning@Farnborough.Bromley.sch.uk</a:t>
            </a: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 and I will put them on the website for us all to enjoy.</a:t>
            </a:r>
          </a:p>
          <a:p>
            <a:pPr marL="0" indent="0" algn="ctr">
              <a:buNone/>
            </a:pP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  <a:hlinkClick r:id="rId3"/>
              </a:rPr>
              <a:t>http://www.robbiddulph.com/draw-with-rob</a:t>
            </a: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art banner">
            <a:extLst>
              <a:ext uri="{FF2B5EF4-FFF2-40B4-BE49-F238E27FC236}">
                <a16:creationId xmlns:a16="http://schemas.microsoft.com/office/drawing/2014/main" id="{382E3805-7419-42B7-8F11-F2164989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16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9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799416"/>
              </p:ext>
            </p:extLst>
          </p:nvPr>
        </p:nvGraphicFramePr>
        <p:xfrm>
          <a:off x="181762" y="0"/>
          <a:ext cx="11828476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8164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050312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Maths Frame – Telling the time</a:t>
                      </a:r>
                    </a:p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Username: Farnborough / Password: Farnborough</a:t>
                      </a:r>
                    </a:p>
                    <a:p>
                      <a:endParaRPr lang="en-US" sz="10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200" dirty="0">
                          <a:hlinkClick r:id="rId2"/>
                        </a:rPr>
                        <a:t>https://mathsframe.co.uk/en/resources/resource/246/Telling-the-Time-Dominoes</a:t>
                      </a:r>
                      <a:endParaRPr lang="en-GB" sz="2200" dirty="0"/>
                    </a:p>
                    <a:p>
                      <a:endParaRPr lang="en-US" sz="1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Power Maths or My Maths task on the next page.</a:t>
                      </a: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The below You Tube Channel may help you to understand things if you find them tricky – thanks to Aarav for suggesting this:</a:t>
                      </a: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3200" dirty="0">
                          <a:hlinkClick r:id="rId3"/>
                        </a:rPr>
                        <a:t>https://www.youtube.com/user/mathantics/featured</a:t>
                      </a:r>
                      <a:endParaRPr lang="en-GB" sz="3200" dirty="0"/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84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1702191"/>
            <a:ext cx="120841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I would like you to continue with Power Maths </a:t>
            </a:r>
            <a:r>
              <a:rPr lang="en-GB" sz="32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or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carry out the tasks on My Maths.</a:t>
            </a:r>
          </a:p>
          <a:p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Power Maths (instructions on next slide)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 from page 56 to page 59. (Answers start from page 164)</a:t>
            </a: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My Maths (log in details should have been emailed to you)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Complete ‘Percentage of amounts 1’</a:t>
            </a:r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2208628"/>
            <a:ext cx="1208414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Instructions for Power Maths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on-</a:t>
            </a:r>
          </a:p>
          <a:p>
            <a:r>
              <a:rPr lang="en-GB" sz="1500" dirty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http://go.pardot.com/e/749453/PowerMathsYear6/51zwx/107010261?h=9zEkYm9Vv36T0kIK2mGoBlvXYizjLxGA8JPqztzRvMQ</a:t>
            </a:r>
            <a:endParaRPr lang="en-GB" sz="15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(You might need to copy and paste this link into your web browser)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Agree to the terms and conditions and click ‘Continue’.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6’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 Practice Book Summer Home Edition’</a:t>
            </a:r>
          </a:p>
          <a:p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llings Display Banner (SB4680) - SparkleBox">
            <a:extLst>
              <a:ext uri="{FF2B5EF4-FFF2-40B4-BE49-F238E27FC236}">
                <a16:creationId xmlns:a16="http://schemas.microsoft.com/office/drawing/2014/main" id="{EC837CA0-D595-41D1-AA2D-7EC4D904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9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C870A9-9107-4505-B45E-3E366CAA1CA7}"/>
              </a:ext>
            </a:extLst>
          </p:cNvPr>
          <p:cNvSpPr txBox="1"/>
          <p:nvPr/>
        </p:nvSpPr>
        <p:spPr>
          <a:xfrm>
            <a:off x="0" y="2180492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New Spellings for Friday – important proper nouns to know</a:t>
            </a:r>
          </a:p>
          <a:p>
            <a:pPr algn="ctr"/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Farnborough</a:t>
            </a:r>
          </a:p>
          <a:p>
            <a:pPr algn="ctr"/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Orpington</a:t>
            </a:r>
          </a:p>
          <a:p>
            <a:pPr algn="ctr"/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London</a:t>
            </a:r>
          </a:p>
          <a:p>
            <a:pPr algn="ctr"/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England</a:t>
            </a:r>
          </a:p>
          <a:p>
            <a:pPr algn="ctr"/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United Kingdom</a:t>
            </a:r>
          </a:p>
          <a:p>
            <a:pPr algn="ctr"/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35872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B3B81-30C9-4055-B8A7-DEB95227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37CEA5-33FB-49AB-A11A-09CA308A2F16}"/>
              </a:ext>
            </a:extLst>
          </p:cNvPr>
          <p:cNvSpPr txBox="1"/>
          <p:nvPr/>
        </p:nvSpPr>
        <p:spPr>
          <a:xfrm>
            <a:off x="0" y="1783696"/>
            <a:ext cx="119402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For today and tomorrow, we will write a portal story based on the work you did on ‘doors’ before half term.</a:t>
            </a:r>
          </a:p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You may choose which story you write up:</a:t>
            </a:r>
          </a:p>
          <a:p>
            <a:endParaRPr lang="en-GB" sz="3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 story you planned before half term</a:t>
            </a: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 new story you have created</a:t>
            </a: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 story I will plan</a:t>
            </a:r>
          </a:p>
          <a:p>
            <a:pPr marL="514350" indent="-514350">
              <a:buAutoNum type="arabicParenR"/>
            </a:pPr>
            <a:endParaRPr lang="en-GB" sz="3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It will not be a long story but we must try to make it as exciting and interesting as possible.</a:t>
            </a:r>
          </a:p>
        </p:txBody>
      </p:sp>
    </p:spTree>
    <p:extLst>
      <p:ext uri="{BB962C8B-B14F-4D97-AF65-F5344CB8AC3E}">
        <p14:creationId xmlns:p14="http://schemas.microsoft.com/office/powerpoint/2010/main" val="63990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94B99-46DC-4762-9487-472B5980C0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6" y="395605"/>
            <a:ext cx="5000625" cy="606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aptain Tory">
            <a:hlinkClick r:id="" action="ppaction://media"/>
            <a:extLst>
              <a:ext uri="{FF2B5EF4-FFF2-40B4-BE49-F238E27FC236}">
                <a16:creationId xmlns:a16="http://schemas.microsoft.com/office/drawing/2014/main" id="{3CF9C7EF-222A-4F7B-818A-06B65C3C76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8313" y="2468978"/>
            <a:ext cx="6396111" cy="3597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1B2855-94A2-4334-8695-BE2186381BB1}"/>
              </a:ext>
            </a:extLst>
          </p:cNvPr>
          <p:cNvSpPr txBox="1"/>
          <p:nvPr/>
        </p:nvSpPr>
        <p:spPr>
          <a:xfrm>
            <a:off x="5852160" y="267286"/>
            <a:ext cx="59928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Captain Tory</a:t>
            </a:r>
            <a:endParaRPr lang="en-GB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He swung his lantern three times and slowly the schooner appeared.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0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C5FE-582B-490B-815D-270B16DE047B}"/>
              </a:ext>
            </a:extLst>
          </p:cNvPr>
          <p:cNvSpPr txBox="1"/>
          <p:nvPr/>
        </p:nvSpPr>
        <p:spPr>
          <a:xfrm>
            <a:off x="206326" y="0"/>
            <a:ext cx="1177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Remember: you can use the story you planned before half term; create a new one; use my plan.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4FC13A-ED17-43C8-8A41-1B37BF9BE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29970"/>
              </p:ext>
            </p:extLst>
          </p:nvPr>
        </p:nvGraphicFramePr>
        <p:xfrm>
          <a:off x="206327" y="954107"/>
          <a:ext cx="11774658" cy="5784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545">
                  <a:extLst>
                    <a:ext uri="{9D8B030D-6E8A-4147-A177-3AD203B41FA5}">
                      <a16:colId xmlns:a16="http://schemas.microsoft.com/office/drawing/2014/main" val="1225945973"/>
                    </a:ext>
                  </a:extLst>
                </a:gridCol>
                <a:gridCol w="8267113">
                  <a:extLst>
                    <a:ext uri="{9D8B030D-6E8A-4147-A177-3AD203B41FA5}">
                      <a16:colId xmlns:a16="http://schemas.microsoft.com/office/drawing/2014/main" val="148154442"/>
                    </a:ext>
                  </a:extLst>
                </a:gridCol>
              </a:tblGrid>
              <a:tr h="51499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Pattern of the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Mr Atkinson’s plan based on Captain 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0068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Main character (MC) finds magical portal and enters new world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Boy (Billy, 12) grabbed by Captain Tory and Billy is told he is the Captain’s only chance of survival. Sail off into a fog; Billy passes 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77894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Describe new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When Billy awakes, boat is sailing through clouds. Clouds act like an ocean.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97360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explores new world and encounters a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Billy told he must find a special potion. The Captain takes Billy to a mountain in the sky which Billy must climb to find the potion.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894922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has to escape and return through the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Billy finds potion but the mountain is actually a volcano and starts to erupt (potion was keeping the volcano quiet). He makes it back to the ship and the Captain takes him home.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499908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cannot find portal again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omic Sans MS" panose="030F0702030302020204" pitchFamily="66" charset="0"/>
                        </a:rPr>
                        <a:t>Billy often returns to the docks but Captain never returns.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7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9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C5FE-582B-490B-815D-270B16DE047B}"/>
              </a:ext>
            </a:extLst>
          </p:cNvPr>
          <p:cNvSpPr txBox="1"/>
          <p:nvPr/>
        </p:nvSpPr>
        <p:spPr>
          <a:xfrm>
            <a:off x="206326" y="0"/>
            <a:ext cx="1177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Remember: you can use the story you planned before half term; create a new one; use my plan.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4FC13A-ED17-43C8-8A41-1B37BF9BE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88799"/>
              </p:ext>
            </p:extLst>
          </p:nvPr>
        </p:nvGraphicFramePr>
        <p:xfrm>
          <a:off x="206327" y="954107"/>
          <a:ext cx="11774658" cy="584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545">
                  <a:extLst>
                    <a:ext uri="{9D8B030D-6E8A-4147-A177-3AD203B41FA5}">
                      <a16:colId xmlns:a16="http://schemas.microsoft.com/office/drawing/2014/main" val="1225945973"/>
                    </a:ext>
                  </a:extLst>
                </a:gridCol>
                <a:gridCol w="8267113">
                  <a:extLst>
                    <a:ext uri="{9D8B030D-6E8A-4147-A177-3AD203B41FA5}">
                      <a16:colId xmlns:a16="http://schemas.microsoft.com/office/drawing/2014/main" val="148154442"/>
                    </a:ext>
                  </a:extLst>
                </a:gridCol>
              </a:tblGrid>
              <a:tr h="51499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Pattern of the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You can plan your own story if you would like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0068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Main character (MC) finds magical portal and enters new world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77894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Describe new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97360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explores new world and encounters a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894922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has to escape and return through the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499908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cannot find portal again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Comic Sans MS" panose="030F0702030302020204" pitchFamily="66" charset="0"/>
                      </a:endParaRPr>
                    </a:p>
                    <a:p>
                      <a:endParaRPr lang="en-GB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7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948</Words>
  <Application>Microsoft Office PowerPoint</Application>
  <PresentationFormat>Widescreen</PresentationFormat>
  <Paragraphs>114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Emily Akkermans</cp:lastModifiedBy>
  <cp:revision>13</cp:revision>
  <dcterms:created xsi:type="dcterms:W3CDTF">2020-05-22T10:54:44Z</dcterms:created>
  <dcterms:modified xsi:type="dcterms:W3CDTF">2020-05-29T09:40:07Z</dcterms:modified>
</cp:coreProperties>
</file>