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66" r:id="rId4"/>
    <p:sldId id="268" r:id="rId5"/>
    <p:sldId id="269" r:id="rId6"/>
    <p:sldId id="281" r:id="rId7"/>
    <p:sldId id="259" r:id="rId8"/>
    <p:sldId id="283" r:id="rId9"/>
    <p:sldId id="284" r:id="rId10"/>
    <p:sldId id="265" r:id="rId11"/>
    <p:sldId id="282" r:id="rId12"/>
    <p:sldId id="256" r:id="rId13"/>
    <p:sldId id="257" r:id="rId14"/>
    <p:sldId id="260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96A53-2EA3-4CB6-8F93-33094CBAC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45BB5-6FC2-4DB6-BC2C-79B8698FE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C6506-FF5D-40FE-BDFC-71A702853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641D-F1A7-454A-9EF4-4D01F6542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747EF-C9F6-4E8C-844E-411535B1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1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10C6-CD3A-4C89-AF69-495C1415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83978A-6E3F-49E6-A53F-5EAF30610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CD694-29E0-4AEB-9C31-8BA8B40E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BEF7E-5B14-4FC4-BCC2-700123299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2777E-3A0C-4A14-8B65-F8D9236F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5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89BBA3-0278-41AB-B5D5-0582BC027F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B8BF2-764D-40B7-9768-5F9760573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1EEFD-0DC0-4DD9-AADD-A6313B9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C9D5E-9C86-4274-8A0A-78108B0BF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73380-9775-49FA-8149-72E0AB22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0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EEC0-1AD6-4137-8DF5-A0D7806D7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2C873-C4FC-429E-8F94-FD10EFB52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4C2A8-6C64-489F-9E25-BE4CE9AE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6C938-22BB-4449-82EF-4EEE7FB1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1E93E-9EB6-4A5D-8B68-7B7BECF1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51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F938-95B0-40C5-896C-1C172145C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B799A-946E-460E-88F7-99151D737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CFBD8-D410-4D3A-B54C-FDEFBEEC0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19504-2154-4D62-A7A4-6340FF28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0EA05-DE51-4938-BB0C-784CB859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23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41F7-A84F-42EE-8B51-FA539DEA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D3D9E-4855-4F2D-8E39-526255577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063EE-4E48-4AB8-855D-756EC659B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1D1A9-0024-4C25-9B77-FBD83034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50703-D672-4CAA-BC86-3EF57507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1A03A-8E98-4B37-BF59-EB6B1CAF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1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BBB7-E11F-4DD6-8911-2D9CF826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2389A-78FB-4CFC-BF57-831157DAD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BAA27-80ED-4EB4-922A-812C7D9B9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A193A0-A21E-4527-8A15-7982785DB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0C685-83AB-4BB6-8483-BD9387059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0D51E3-DE5E-40FA-A30C-86213A85A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0CE584-AAB2-4FB5-BE89-75DACE0B0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C43D2-5FF4-4A27-9E31-70B6B266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40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96A29-FA80-4161-A0E3-29EB0A48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0EAF42-6C8C-4495-947D-3A4D7C29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6E6141-A26E-42D0-97E6-E4A935C84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A2656-A4D9-4943-A7E5-C646E0DC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98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CEDC3-877E-45D0-9C9F-4AC042DD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8D1145-8C0D-45E6-8423-EF484A9C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4D126-85C9-4E83-AC9F-24ABEF8CE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13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E7AC6-5162-4CA1-B7D8-4066A132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0D26D-0D88-4902-9B87-74FB0E079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6E6CE-639D-4FAA-91AB-316E97CB1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E2043-3F6F-400E-BD4B-CA9C956AF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54475-9F5F-4D5D-B531-DC35D8B5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4FDAB-DF82-4A20-B2DA-BBB56389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5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19346-4594-4379-B72A-271B665D1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A7501C-58C2-4345-8703-247FC3B3D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5B710-8BEC-4D5B-A328-C616335B4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879CD-83CE-4389-888A-D5DEFC67F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026F9-4EA3-48FB-86E3-3BD7C7FA2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7E8ED-FF8C-4CD1-A705-080C4CC91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09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8002C-39AB-4638-961C-A9CD0329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9CDC8-4F97-4809-A687-714EEEBCA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C7271-4C10-4C9F-9CC0-D585E84E3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60F7A-6BBC-467E-893E-304C2737892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16E47-F262-4E1C-9FD2-23881FC62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AE9E3-F1EE-417A-AD16-56B76F827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F0EAE-A23A-4AF5-B34A-A96AA541C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1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AxW1XT0iEJo0TYlRfn6rYQ" TargetMode="External"/><Relationship Id="rId2" Type="http://schemas.openxmlformats.org/officeDocument/2006/relationships/hyperlink" Target="https://player.5-a-day.t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noodle.com/good-energy-at-home-kids-games-and-videos/" TargetMode="External"/><Relationship Id="rId5" Type="http://schemas.openxmlformats.org/officeDocument/2006/relationships/hyperlink" Target="https://pehubportal.co.uk/" TargetMode="External"/><Relationship Id="rId4" Type="http://schemas.openxmlformats.org/officeDocument/2006/relationships/hyperlink" Target="https://www.youtube.com/user/CosmicKidsYoga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rteascuola.com/2012/11/modigliani-style-with-oil-pastel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spacelearning.com/blog/fun-maths-games-activities-for-kids/" TargetMode="External"/><Relationship Id="rId2" Type="http://schemas.openxmlformats.org/officeDocument/2006/relationships/hyperlink" Target="https://mathsframe.co.uk/en/resources/resource/366/interactive-maths-quiz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year____learning@farnborough.bromley.sch.uk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337819"/>
              </p:ext>
            </p:extLst>
          </p:nvPr>
        </p:nvGraphicFramePr>
        <p:xfrm>
          <a:off x="293915" y="719663"/>
          <a:ext cx="11609614" cy="5485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0300">
                  <a:extLst>
                    <a:ext uri="{9D8B030D-6E8A-4147-A177-3AD203B41FA5}">
                      <a16:colId xmlns:a16="http://schemas.microsoft.com/office/drawing/2014/main" val="3710090033"/>
                    </a:ext>
                  </a:extLst>
                </a:gridCol>
                <a:gridCol w="3939314">
                  <a:extLst>
                    <a:ext uri="{9D8B030D-6E8A-4147-A177-3AD203B41FA5}">
                      <a16:colId xmlns:a16="http://schemas.microsoft.com/office/drawing/2014/main" val="2822766338"/>
                    </a:ext>
                  </a:extLst>
                </a:gridCol>
              </a:tblGrid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Subject / 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870924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Maths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28353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Spelling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10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842211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>
                          <a:latin typeface="Comic Sans MS" panose="030F0702030302020204" pitchFamily="66" charset="0"/>
                        </a:rPr>
                        <a:t>Comprehension–What can you see?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20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853808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06307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Physical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125883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9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014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392EB44-7DF7-4694-8CD1-BA399DBAC1FB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262137"/>
          <a:ext cx="11887200" cy="606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1112">
                  <a:extLst>
                    <a:ext uri="{9D8B030D-6E8A-4147-A177-3AD203B41FA5}">
                      <a16:colId xmlns:a16="http://schemas.microsoft.com/office/drawing/2014/main" val="2763341928"/>
                    </a:ext>
                  </a:extLst>
                </a:gridCol>
                <a:gridCol w="6486088">
                  <a:extLst>
                    <a:ext uri="{9D8B030D-6E8A-4147-A177-3AD203B41FA5}">
                      <a16:colId xmlns:a16="http://schemas.microsoft.com/office/drawing/2014/main" val="2768366347"/>
                    </a:ext>
                  </a:extLst>
                </a:gridCol>
              </a:tblGrid>
              <a:tr h="105285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Physical activity – </a:t>
                      </a:r>
                      <a:r>
                        <a:rPr lang="en-GB" sz="2800" dirty="0">
                          <a:latin typeface="Comic Sans MS" panose="030F0702030302020204" pitchFamily="66" charset="0"/>
                        </a:rPr>
                        <a:t>minimum 30 minutes each day</a:t>
                      </a:r>
                      <a:endParaRPr lang="en-GB" sz="3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Link to resource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467597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5 a day</a:t>
                      </a:r>
                    </a:p>
                    <a:p>
                      <a:r>
                        <a:rPr lang="en-GB" sz="200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User Name: FPS53 / Password: JFz4XqG7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omic Sans MS" panose="030F0702030302020204" pitchFamily="66" charset="0"/>
                          <a:hlinkClick r:id="rId2"/>
                        </a:rPr>
                        <a:t>https://player.5-a-day.tv/</a:t>
                      </a:r>
                      <a:endParaRPr lang="en-GB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621427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Joe Wicks – PE 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  <a:hlinkClick r:id="rId3"/>
                        </a:rPr>
                        <a:t>https://www.youtube.com/channel/UCAxW1XT0iEJo0TYlRfn6rYQ</a:t>
                      </a:r>
                      <a:endParaRPr lang="en-GB" sz="1500" dirty="0">
                        <a:solidFill>
                          <a:schemeClr val="accent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107390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Cosmic Kids Yoga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omic Sans MS" panose="030F0702030302020204" pitchFamily="66" charset="0"/>
                          <a:hlinkClick r:id="rId4"/>
                        </a:rPr>
                        <a:t>https://www.youtube.com/user/CosmicKidsYoga</a:t>
                      </a:r>
                      <a:endParaRPr lang="en-GB" sz="15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532261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PE Hub Parents 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  <a:hlinkClick r:id="rId5"/>
                        </a:rPr>
                        <a:t>https://pehubportal.co.uk/</a:t>
                      </a:r>
                      <a:endParaRPr lang="en-GB" sz="1500" dirty="0">
                        <a:solidFill>
                          <a:schemeClr val="accent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994062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Go Noodle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omic Sans MS" panose="030F0702030302020204" pitchFamily="66" charset="0"/>
                          <a:hlinkClick r:id="rId6"/>
                        </a:rPr>
                        <a:t>https://www.gonoodle.com/good-energy-at-home-kids-games-and-videos/</a:t>
                      </a:r>
                      <a:endParaRPr lang="en-GB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2599"/>
                  </a:ext>
                </a:extLst>
              </a:tr>
              <a:tr h="537476">
                <a:tc gridSpan="2"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Go for a walk/run. </a:t>
                      </a:r>
                    </a:p>
                    <a:p>
                      <a:r>
                        <a:rPr lang="en-GB" sz="2800" dirty="0">
                          <a:latin typeface="Comic Sans MS" panose="030F0702030302020204" pitchFamily="66" charset="0"/>
                        </a:rPr>
                        <a:t>You must go with an adult from your home and make sure you stay 2 metres away from other people.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3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637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660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7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Modigliani’s portraits are so characteristic that it is easy to copy them!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844825"/>
            <a:ext cx="7149380" cy="476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4972" y="188640"/>
            <a:ext cx="815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Draw Like Modigliani</a:t>
            </a:r>
          </a:p>
        </p:txBody>
      </p:sp>
    </p:spTree>
    <p:extLst>
      <p:ext uri="{BB962C8B-B14F-4D97-AF65-F5344CB8AC3E}">
        <p14:creationId xmlns:p14="http://schemas.microsoft.com/office/powerpoint/2010/main" val="289252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33" y="83555"/>
            <a:ext cx="10036333" cy="669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827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9" y="175531"/>
            <a:ext cx="10541761" cy="65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871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4" y="987425"/>
            <a:ext cx="70389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7529" y="188641"/>
            <a:ext cx="8496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If you have pastels use to colour as these children  have, if not use what you have and be creative.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3553" y="6021288"/>
            <a:ext cx="828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Maybe try a monochrome version  (Black and White), it could be very effective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3610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938" y="1988840"/>
            <a:ext cx="7490084" cy="4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1504" y="260648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If you really enjoy doing these Modigliani Portraits, checkout my favourite art website for another lesson!</a:t>
            </a:r>
          </a:p>
          <a:p>
            <a:r>
              <a:rPr lang="en-GB" sz="2400" b="1" dirty="0">
                <a:solidFill>
                  <a:schemeClr val="bg1"/>
                </a:solidFill>
                <a:hlinkClick r:id="rId3"/>
              </a:rPr>
              <a:t>http://arteascuola.com/2012/11/modigliani-style-with-oil-pastels/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FA5FFE-01CA-47AA-8C6D-42B2A3DF7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522143"/>
              </p:ext>
            </p:extLst>
          </p:nvPr>
        </p:nvGraphicFramePr>
        <p:xfrm>
          <a:off x="181762" y="0"/>
          <a:ext cx="11828476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8164">
                  <a:extLst>
                    <a:ext uri="{9D8B030D-6E8A-4147-A177-3AD203B41FA5}">
                      <a16:colId xmlns:a16="http://schemas.microsoft.com/office/drawing/2014/main" val="2569435746"/>
                    </a:ext>
                  </a:extLst>
                </a:gridCol>
                <a:gridCol w="2050312">
                  <a:extLst>
                    <a:ext uri="{9D8B030D-6E8A-4147-A177-3AD203B41FA5}">
                      <a16:colId xmlns:a16="http://schemas.microsoft.com/office/drawing/2014/main" val="408886299"/>
                    </a:ext>
                  </a:extLst>
                </a:gridCol>
              </a:tblGrid>
              <a:tr h="633592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Maths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922847"/>
                  </a:ext>
                </a:extLst>
              </a:tr>
              <a:tr h="633592">
                <a:tc>
                  <a:txBody>
                    <a:bodyPr/>
                    <a:lstStyle/>
                    <a:p>
                      <a:r>
                        <a:rPr lang="en-GB" sz="4400" dirty="0">
                          <a:latin typeface="Comic Sans MS" panose="030F0702030302020204" pitchFamily="66" charset="0"/>
                        </a:rPr>
                        <a:t>Maths Frame Interactive Quiz</a:t>
                      </a:r>
                    </a:p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Username: Farnborough / Password: Farnborough</a:t>
                      </a:r>
                    </a:p>
                    <a:p>
                      <a:r>
                        <a:rPr lang="en-GB" sz="54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dirty="0">
                          <a:latin typeface="Comic Sans MS" panose="030F0702030302020204" pitchFamily="66" charset="0"/>
                          <a:hlinkClick r:id="rId2"/>
                        </a:rPr>
                        <a:t>https://mathsframe.co.uk/en/resources/resource/366/interactive-maths-quiz</a:t>
                      </a:r>
                      <a:endParaRPr 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15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577822"/>
                  </a:ext>
                </a:extLst>
              </a:tr>
              <a:tr h="633592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Try this version of Count Down at home</a:t>
                      </a:r>
                    </a:p>
                    <a:p>
                      <a:endParaRPr lang="en-GB" sz="36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2400" dirty="0">
                          <a:hlinkClick r:id="rId3"/>
                        </a:rPr>
                        <a:t>https://thirdspacelearning.com/blog/fun-maths-games-activities-for-kids/</a:t>
                      </a:r>
                      <a:endParaRPr lang="en-GB" sz="2400" dirty="0"/>
                    </a:p>
                    <a:p>
                      <a:endParaRPr lang="en-GB" sz="18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320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The instructions for this game are near the top. It the first game of the top 3 indoor games. There is a video that explains how it works.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40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066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033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ellings Display Banner (SB4680) - SparkleBox">
            <a:extLst>
              <a:ext uri="{FF2B5EF4-FFF2-40B4-BE49-F238E27FC236}">
                <a16:creationId xmlns:a16="http://schemas.microsoft.com/office/drawing/2014/main" id="{EC837CA0-D595-41D1-AA2D-7EC4D904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C870A9-9107-4505-B45E-3E366CAA1CA7}"/>
              </a:ext>
            </a:extLst>
          </p:cNvPr>
          <p:cNvSpPr txBox="1"/>
          <p:nvPr/>
        </p:nvSpPr>
        <p:spPr>
          <a:xfrm>
            <a:off x="0" y="2096086"/>
            <a:ext cx="12192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Comic Sans MS" panose="030F0702030302020204" pitchFamily="66" charset="0"/>
              </a:rPr>
              <a:t>Spelling test – Monday’s spellings</a:t>
            </a:r>
          </a:p>
          <a:p>
            <a:endParaRPr lang="en-GB" sz="28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n-GB" sz="28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n-GB" sz="36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ctr"/>
            <a:endParaRPr lang="en-GB" sz="28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spellings6">
            <a:hlinkClick r:id="" action="ppaction://media"/>
            <a:extLst>
              <a:ext uri="{FF2B5EF4-FFF2-40B4-BE49-F238E27FC236}">
                <a16:creationId xmlns:a16="http://schemas.microsoft.com/office/drawing/2014/main" id="{8E1B515B-60A9-44D1-80B6-DD77B7F06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9925" y="2639560"/>
            <a:ext cx="5371367" cy="402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4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ellings Display Banner (SB4680) - SparkleBox">
            <a:extLst>
              <a:ext uri="{FF2B5EF4-FFF2-40B4-BE49-F238E27FC236}">
                <a16:creationId xmlns:a16="http://schemas.microsoft.com/office/drawing/2014/main" id="{EC837CA0-D595-41D1-AA2D-7EC4D904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C870A9-9107-4505-B45E-3E366CAA1CA7}"/>
              </a:ext>
            </a:extLst>
          </p:cNvPr>
          <p:cNvSpPr txBox="1"/>
          <p:nvPr/>
        </p:nvSpPr>
        <p:spPr>
          <a:xfrm>
            <a:off x="0" y="2180492"/>
            <a:ext cx="12192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Comic Sans MS" panose="030F0702030302020204" pitchFamily="66" charset="0"/>
              </a:rPr>
              <a:t>Check your spellings against the list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appreciate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community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guarantee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individual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neighbour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variety</a:t>
            </a:r>
            <a:endParaRPr lang="en-GB" sz="28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25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5333DE-CDDB-4866-9C87-05AF885AAED2}"/>
              </a:ext>
            </a:extLst>
          </p:cNvPr>
          <p:cNvSpPr txBox="1"/>
          <p:nvPr/>
        </p:nvSpPr>
        <p:spPr>
          <a:xfrm>
            <a:off x="5844442" y="618978"/>
            <a:ext cx="609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What can you see?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What questions could you ask?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What can you infer from the image?</a:t>
            </a:r>
          </a:p>
        </p:txBody>
      </p:sp>
      <p:pic>
        <p:nvPicPr>
          <p:cNvPr id="1026" name="Picture 2" descr="resource image">
            <a:extLst>
              <a:ext uri="{FF2B5EF4-FFF2-40B4-BE49-F238E27FC236}">
                <a16:creationId xmlns:a16="http://schemas.microsoft.com/office/drawing/2014/main" id="{238C16E6-B170-41C5-8C75-37233243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4442" cy="50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42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1DE45-1CBE-4EB2-8148-3A562B5C1F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916" y="928395"/>
            <a:ext cx="6410131" cy="5001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28DEC2-70A9-4979-A2F0-502E933BA5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03849" y="908917"/>
            <a:ext cx="6540757" cy="51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31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69E46-E125-495E-9EE6-6F63E4E81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060789" cy="16927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FC1CE3-D857-4A8A-83EC-C65C7807F0D6}"/>
              </a:ext>
            </a:extLst>
          </p:cNvPr>
          <p:cNvSpPr txBox="1"/>
          <p:nvPr/>
        </p:nvSpPr>
        <p:spPr>
          <a:xfrm>
            <a:off x="1" y="1847511"/>
            <a:ext cx="120373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Unbelievably, Shackleton was not finished with exploring. He wanted to go back and try again. We started off this book by looking at his original job advert. </a:t>
            </a:r>
          </a:p>
          <a:p>
            <a:endParaRPr lang="en-GB" sz="32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r>
              <a:rPr lang="en-GB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Have a go at writing a new </a:t>
            </a:r>
          </a:p>
          <a:p>
            <a:r>
              <a:rPr lang="en-GB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one for his new expedition </a:t>
            </a:r>
          </a:p>
          <a:p>
            <a:r>
              <a:rPr lang="en-GB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to Antarctica.</a:t>
            </a:r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Shackleton's Leadership Lessons from the Bottom of the World - PSA ...">
            <a:extLst>
              <a:ext uri="{FF2B5EF4-FFF2-40B4-BE49-F238E27FC236}">
                <a16:creationId xmlns:a16="http://schemas.microsoft.com/office/drawing/2014/main" id="{C5909837-985C-461D-8958-C71B8386A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20" y="3615106"/>
            <a:ext cx="6507480" cy="324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495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7504"/>
            <a:ext cx="8991600" cy="1143000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Our active challenge starts Thursday 14</a:t>
            </a:r>
            <a:r>
              <a:rPr lang="en-GB" sz="2400" b="1" baseline="30000" dirty="0">
                <a:solidFill>
                  <a:srgbClr val="7030A0"/>
                </a:solidFill>
                <a:latin typeface="Comic Sans MS" panose="030F0702030302020204" pitchFamily="66" charset="0"/>
              </a:rPr>
              <a:t>th</a:t>
            </a:r>
            <a:r>
              <a:rPr lang="en-GB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May and ends Wednesday 20</a:t>
            </a:r>
            <a:r>
              <a:rPr lang="en-GB" sz="2400" b="1" baseline="30000" dirty="0">
                <a:solidFill>
                  <a:srgbClr val="7030A0"/>
                </a:solidFill>
                <a:latin typeface="Comic Sans MS" panose="030F0702030302020204" pitchFamily="66" charset="0"/>
              </a:rPr>
              <a:t>th</a:t>
            </a:r>
            <a:r>
              <a:rPr lang="en-GB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May.</a:t>
            </a:r>
            <a:b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en-GB"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11273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66FF"/>
                </a:solidFill>
                <a:latin typeface="Comic Sans MS" panose="030F0702030302020204" pitchFamily="66" charset="0"/>
              </a:rPr>
              <a:t>Farnborough gets Active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548" y="1524000"/>
            <a:ext cx="1162215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>
                <a:latin typeface="Comic Sans MS" panose="030F0702030302020204" pitchFamily="66" charset="0"/>
              </a:rPr>
              <a:t>When going out for your daily exercise, measure how many kilometres you cover across 7 days (dates above).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>
                <a:latin typeface="Comic Sans MS" panose="030F0702030302020204" pitchFamily="66" charset="0"/>
              </a:rPr>
              <a:t>All activities count - walking a dog, walking through the woods, running, cycling, scooting are all perfect.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>
                <a:latin typeface="Comic Sans MS" panose="030F0702030302020204" pitchFamily="66" charset="0"/>
              </a:rPr>
              <a:t>Once you have completed the week, email your class teacher on the class email with the total of kilometres: </a:t>
            </a:r>
            <a:r>
              <a:rPr lang="en-GB" sz="2400" dirty="0">
                <a:latin typeface="Comic Sans MS" panose="030F0702030302020204" pitchFamily="66" charset="0"/>
                <a:hlinkClick r:id="rId2"/>
              </a:rPr>
              <a:t>year____learning@farnborough.bromley.sch.uk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>
                <a:latin typeface="Comic Sans MS" panose="030F0702030302020204" pitchFamily="66" charset="0"/>
              </a:rPr>
              <a:t>The final day to supply teachers with your total is Friday 22</a:t>
            </a:r>
            <a:r>
              <a:rPr lang="en-GB" sz="2400" baseline="30000" dirty="0">
                <a:latin typeface="Comic Sans MS" panose="030F0702030302020204" pitchFamily="66" charset="0"/>
              </a:rPr>
              <a:t>nd</a:t>
            </a:r>
            <a:r>
              <a:rPr lang="en-GB" sz="2400" dirty="0">
                <a:latin typeface="Comic Sans MS" panose="030F0702030302020204" pitchFamily="66" charset="0"/>
              </a:rPr>
              <a:t> May.</a:t>
            </a:r>
          </a:p>
          <a:p>
            <a:pPr lvl="0" algn="ctr"/>
            <a:r>
              <a:rPr lang="en-GB" sz="3200" b="1" dirty="0">
                <a:solidFill>
                  <a:srgbClr val="FF66FF"/>
                </a:solidFill>
                <a:latin typeface="Comic Sans MS" panose="030F0702030302020204" pitchFamily="66" charset="0"/>
              </a:rPr>
              <a:t>Which class will be crowned the most active?</a:t>
            </a:r>
          </a:p>
          <a:p>
            <a:pPr lvl="0" algn="ctr"/>
            <a:endParaRPr lang="en-GB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GB" sz="96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435112"/>
            <a:ext cx="221236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517297"/>
            <a:ext cx="1929158" cy="118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5505574"/>
            <a:ext cx="2155409" cy="118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78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7504"/>
            <a:ext cx="8991600" cy="1143000"/>
          </a:xfrm>
        </p:spPr>
        <p:txBody>
          <a:bodyPr>
            <a:noAutofit/>
          </a:bodyPr>
          <a:lstStyle/>
          <a:p>
            <a:r>
              <a:rPr lang="en-GB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Here is a table your child can use to record your distances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11273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66FF"/>
                </a:solidFill>
                <a:latin typeface="Comic Sans MS" panose="030F0702030302020204" pitchFamily="66" charset="0"/>
              </a:rPr>
              <a:t>Farnborough gets Active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1524000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GB" sz="96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518138"/>
            <a:ext cx="8078787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092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523</Words>
  <Application>Microsoft Office PowerPoint</Application>
  <PresentationFormat>Widescreen</PresentationFormat>
  <Paragraphs>89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active challenge starts Thursday 14th May and ends Wednesday 20th May. </vt:lpstr>
      <vt:lpstr>Here is a table your child can use to record your distances</vt:lpstr>
      <vt:lpstr>PowerPoint Presentation</vt:lpstr>
      <vt:lpstr>Modigliani’s portraits are so characteristic that it is easy to copy them!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Akkermans</dc:creator>
  <cp:lastModifiedBy>Emily Akkermans</cp:lastModifiedBy>
  <cp:revision>8</cp:revision>
  <dcterms:created xsi:type="dcterms:W3CDTF">2020-05-05T13:47:59Z</dcterms:created>
  <dcterms:modified xsi:type="dcterms:W3CDTF">2020-05-08T08:32:00Z</dcterms:modified>
</cp:coreProperties>
</file>