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8" r:id="rId4"/>
    <p:sldId id="259" r:id="rId5"/>
    <p:sldId id="262" r:id="rId6"/>
    <p:sldId id="266" r:id="rId7"/>
    <p:sldId id="280" r:id="rId8"/>
    <p:sldId id="281" r:id="rId9"/>
    <p:sldId id="282" r:id="rId10"/>
    <p:sldId id="284" r:id="rId11"/>
    <p:sldId id="287" r:id="rId12"/>
    <p:sldId id="26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9465-9701-4385-8DAE-F489AEAB6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613BB-D741-461E-92EA-AD0809BB0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C0E0-5ACC-4D03-B6FA-4E769D05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082-EFC3-45DC-B26D-AA292413E54A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0619B-1485-4092-854F-219DD137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9332-828A-4749-9C7F-14728D3C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2D23-779E-40AA-AAA0-3EF5C24AF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7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DF35-82D9-404D-864F-BC06483B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2C103-FEE3-45C8-A27E-58DC15C6C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50821-CDEC-44C5-94BC-58D770B2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082-EFC3-45DC-B26D-AA292413E54A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D360C-ADDC-4339-A1BF-B8867DF2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F6F19-E823-4A7C-A0CB-5D7ECA2F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2D23-779E-40AA-AAA0-3EF5C24AF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0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B6688-586B-40B3-A862-FF4665BAF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09085-91C5-448F-BC85-2A2D4D3BB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C84D-F07C-4D7B-92A7-210316BE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082-EFC3-45DC-B26D-AA292413E54A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153E4-544D-4090-B87F-8FCB9FA2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1B2C-2FC9-4D4F-923F-4B96C87D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2D23-779E-40AA-AAA0-3EF5C24AF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24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A2D0-4D5E-485D-871C-10A1068D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0F034-8E01-4FC7-B565-499971D64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213B1-3248-49B9-A08A-2D851C0D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082-EFC3-45DC-B26D-AA292413E54A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A90B2-6FD0-4E73-B206-B861B3B3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9798F-6011-4706-9927-8A86B8B0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2D23-779E-40AA-AAA0-3EF5C24AF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60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94B3-2ED3-4365-B0DD-8C6867B0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0347B-9656-4142-B455-4FB701CCC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82AED-C147-4913-B5D2-4CFB2A35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082-EFC3-45DC-B26D-AA292413E54A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DC0BE-81BC-4393-A8CB-AC88AC51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57528-ED23-4048-AE12-A908E838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2D23-779E-40AA-AAA0-3EF5C24AF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86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ACCB-8DBD-4F5C-BCD3-B65CF415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B4C7A-1FA5-4BE7-B28C-8D4F228C2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B62B3-DE04-47EA-A38B-B288E256D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F5F08-CAD9-4156-88BD-15B25525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082-EFC3-45DC-B26D-AA292413E54A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81EA3-6DCA-4A10-8D4D-E5E9F0DC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48355-0A65-438A-A1F2-D1DE6736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2D23-779E-40AA-AAA0-3EF5C24AF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1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D1EF-B370-4341-B612-ECC11E8D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D6D2E-3A0F-4625-920B-D24289147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8BFA5-B7EF-403E-8FE0-E7B3480D4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DC54-B840-4830-B940-FDE131692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90A20-112E-4B2D-9BA8-5EC34C30E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40FBD-BCA2-420B-956E-471E0706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082-EFC3-45DC-B26D-AA292413E54A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E3B36-BE90-4E69-B287-6E7B1BA6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BB817-9513-4E69-B7F2-0EBCB9FA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2D23-779E-40AA-AAA0-3EF5C24AF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11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4905-400C-4A0F-9254-FF067C28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78D2D-EA34-42D2-B253-F767D3D7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082-EFC3-45DC-B26D-AA292413E54A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20FCF-E74A-4945-A7A7-966DC194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88E92-1925-4D92-96D3-A20853B2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2D23-779E-40AA-AAA0-3EF5C24AF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9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958F4-845C-4760-ACE6-C4074D75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082-EFC3-45DC-B26D-AA292413E54A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4C8BB-3147-46E8-8A71-686E37A3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0364A-3289-4834-A9D0-595DB6AC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2D23-779E-40AA-AAA0-3EF5C24AF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89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B869-FBE4-4ADB-A309-AE99129D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FB7D-84F3-4708-811F-EEE31F0B3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108FF-EDB7-44DA-A937-9F87C113E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7F585-B0D9-4699-84B4-47F2A809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082-EFC3-45DC-B26D-AA292413E54A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8E044-80E0-4A98-AA3D-8F331358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98DAF-8716-44BD-BF79-F7BA1060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2D23-779E-40AA-AAA0-3EF5C24AF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3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D66E-6940-4E13-B5EB-5006A0C7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B4545B-AE9C-4C49-8AF2-BF60F5B9E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0F0FF-AA5A-45F5-A0AE-D2768DB10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2DEF9-41CD-476F-AF6D-2289FEE4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5082-EFC3-45DC-B26D-AA292413E54A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27698-FC7B-4C79-85EA-0C2E92D9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8DE45-2565-47E5-AFAA-AA9D7C8F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2D23-779E-40AA-AAA0-3EF5C24AF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5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07C125-ADBE-422F-B757-A1B5D546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196FC-472A-4C1C-AEA2-3CC55BD4F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06FF7-BD30-405C-A276-142544EEE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5082-EFC3-45DC-B26D-AA292413E54A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2E8E6-3B1D-4ECC-8CEB-A858617FA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90508-9164-4D20-A6FA-D2CEF1932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2D23-779E-40AA-AAA0-3EF5C24AF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5/zoo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yearsixlearning@Farnborough.Bromley.sch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sframe.co.uk/en/resources/resource/24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o.pardot.com/e/749453/PowerMathsYear6/51zwx/107010261?h=9zEkYm9Vv36T0kIK2mGoBlvXYizjLxGA8JPqztzRvM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5/relative_clauses_answers.pdf" TargetMode="External"/><Relationship Id="rId2" Type="http://schemas.openxmlformats.org/officeDocument/2006/relationships/hyperlink" Target="http://farnboroughprimary.co.uk/wp-content/uploads/2020/05/relative_claus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bitesize/topics/zwwp8mn/articles/zsrt4q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95445"/>
              </p:ext>
            </p:extLst>
          </p:nvPr>
        </p:nvGraphicFramePr>
        <p:xfrm>
          <a:off x="293915" y="719663"/>
          <a:ext cx="11609614" cy="4701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01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2C1D3B-DD6A-48B3-8A25-0C50217478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5" b="4220"/>
          <a:stretch/>
        </p:blipFill>
        <p:spPr>
          <a:xfrm>
            <a:off x="1524000" y="704675"/>
            <a:ext cx="9144000" cy="58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469E46-E125-495E-9EE6-6F63E4E81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060789" cy="1692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FC1CE3-D857-4A8A-83EC-C65C7807F0D6}"/>
              </a:ext>
            </a:extLst>
          </p:cNvPr>
          <p:cNvSpPr txBox="1"/>
          <p:nvPr/>
        </p:nvSpPr>
        <p:spPr>
          <a:xfrm>
            <a:off x="-1" y="1692766"/>
            <a:ext cx="120373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Shackleton Makes it Home</a:t>
            </a:r>
          </a:p>
          <a:p>
            <a:endParaRPr lang="en-GB" sz="3200" u="sng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Shackleton’s achievements were unbelievable. To keep all his men alive over those years seemed like an impossible task. He returned a hero and what do we do when a hero returns? 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We have a party of course. </a:t>
            </a:r>
          </a:p>
          <a:p>
            <a:endParaRPr lang="en-GB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chemeClr val="tx2"/>
                </a:solidFill>
                <a:latin typeface="Comic Sans MS" panose="030F0702030302020204" pitchFamily="66" charset="0"/>
              </a:rPr>
              <a:t>Write a party invitation to invite some important people to a special celebration. Can you add a picture/photo?</a:t>
            </a:r>
          </a:p>
        </p:txBody>
      </p:sp>
    </p:spTree>
    <p:extLst>
      <p:ext uri="{BB962C8B-B14F-4D97-AF65-F5344CB8AC3E}">
        <p14:creationId xmlns:p14="http://schemas.microsoft.com/office/powerpoint/2010/main" val="332049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660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15AF4B-7E95-4FBE-85A4-24F6FD025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459896" cy="2062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042EEA-370E-4AFD-A964-095EFE397B89}"/>
              </a:ext>
            </a:extLst>
          </p:cNvPr>
          <p:cNvSpPr txBox="1"/>
          <p:nvPr/>
        </p:nvSpPr>
        <p:spPr>
          <a:xfrm>
            <a:off x="0" y="2062809"/>
            <a:ext cx="1172817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Living Things and their habitats</a:t>
            </a: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Complete you zoo.</a:t>
            </a:r>
          </a:p>
          <a:p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  <a:hlinkClick r:id="rId3"/>
              </a:rPr>
              <a:t>http://farnboroughprimary.co.uk/wp-content/uploads/2020/05/zoo.pdf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Send me a picture of it:</a:t>
            </a: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  <a:hlinkClick r:id="rId4"/>
              </a:rPr>
              <a:t>yearsixlearning@Farnborough.Bromley.sch.uk</a:t>
            </a:r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7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998972"/>
              </p:ext>
            </p:extLst>
          </p:nvPr>
        </p:nvGraphicFramePr>
        <p:xfrm>
          <a:off x="181762" y="0"/>
          <a:ext cx="1182847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8164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050312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4000" dirty="0">
                          <a:latin typeface="Comic Sans MS" panose="030F0702030302020204" pitchFamily="66" charset="0"/>
                        </a:rPr>
                        <a:t>Maths Frame – Roman Numerals</a:t>
                      </a:r>
                    </a:p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Username: Farnborough / Password: Farnborough</a:t>
                      </a:r>
                    </a:p>
                    <a:p>
                      <a:endParaRPr lang="en-US" sz="10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3200" dirty="0">
                          <a:hlinkClick r:id="rId2"/>
                        </a:rPr>
                        <a:t>https://mathsframe.co.uk/en/resources/resource/248</a:t>
                      </a:r>
                      <a:endParaRPr lang="en-GB" sz="3200" dirty="0"/>
                    </a:p>
                    <a:p>
                      <a:endParaRPr lang="en-GB" sz="3200" dirty="0"/>
                    </a:p>
                    <a:p>
                      <a:endParaRPr lang="en-US" sz="1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26690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Power Maths or My Maths task on the next page.</a:t>
                      </a: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394E2-9D55-4AB0-9F16-2C5369AA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99E41-F8A1-4F29-A8C9-A853A9CD19FC}"/>
              </a:ext>
            </a:extLst>
          </p:cNvPr>
          <p:cNvSpPr txBox="1"/>
          <p:nvPr/>
        </p:nvSpPr>
        <p:spPr>
          <a:xfrm>
            <a:off x="107852" y="1702191"/>
            <a:ext cx="120841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I would like you to continue with Power Maths </a:t>
            </a:r>
            <a:r>
              <a:rPr lang="en-GB" sz="32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or</a:t>
            </a:r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carry out the tasks on My Maths.</a:t>
            </a:r>
          </a:p>
          <a:p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Power Maths (instructions on next slide)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 from page 40 to page 43. (Answers start from page 164)</a:t>
            </a: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My Maths (log in details should have been emailed to you)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Complete ‘Starting to multiply decimals’</a:t>
            </a:r>
            <a:endParaRPr lang="en-GB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5394E2-9D55-4AB0-9F16-2C5369AA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499E41-F8A1-4F29-A8C9-A853A9CD19FC}"/>
              </a:ext>
            </a:extLst>
          </p:cNvPr>
          <p:cNvSpPr txBox="1"/>
          <p:nvPr/>
        </p:nvSpPr>
        <p:spPr>
          <a:xfrm>
            <a:off x="107852" y="2208628"/>
            <a:ext cx="1208414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Instructions for Power Maths</a:t>
            </a:r>
          </a:p>
          <a:p>
            <a:r>
              <a:rPr lang="en-GB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on-</a:t>
            </a:r>
          </a:p>
          <a:p>
            <a:r>
              <a:rPr lang="en-GB" sz="1500" dirty="0">
                <a:solidFill>
                  <a:srgbClr val="002060"/>
                </a:solidFill>
                <a:latin typeface="Comic Sans MS" panose="030F0702030302020204" pitchFamily="66" charset="0"/>
                <a:hlinkClick r:id="rId3"/>
              </a:rPr>
              <a:t>http://go.pardot.com/e/749453/PowerMathsYear6/51zwx/107010261?h=9zEkYm9Vv36T0kIK2mGoBlvXYizjLxGA8JPqztzRvMQ</a:t>
            </a:r>
            <a:endParaRPr lang="en-GB" sz="15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(You might need to copy and paste this link into your web browser)</a:t>
            </a:r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Agree to the terms and conditions and click ‘Continue’.</a:t>
            </a:r>
          </a:p>
          <a:p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 ‘Power Maths Year 6’</a:t>
            </a:r>
          </a:p>
          <a:p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Click on ‘Power Maths Year 6 Practice Book Summer Home Edition’</a:t>
            </a:r>
          </a:p>
          <a:p>
            <a:endParaRPr lang="en-GB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50760"/>
              </p:ext>
            </p:extLst>
          </p:nvPr>
        </p:nvGraphicFramePr>
        <p:xfrm>
          <a:off x="248873" y="205224"/>
          <a:ext cx="11694254" cy="5557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5298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1948956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Have a go at the relative clause task.</a:t>
                      </a: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http://farnboroughprimary.co.uk/wp-content/uploads/2020/05/relative_clauses.pdf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</a:rPr>
                        <a:t>Answers:</a:t>
                      </a:r>
                    </a:p>
                    <a:p>
                      <a:r>
                        <a:rPr lang="en-GB" sz="1600" dirty="0">
                          <a:latin typeface="Comic Sans MS" panose="030F0702030302020204" pitchFamily="66" charset="0"/>
                          <a:hlinkClick r:id="rId3"/>
                        </a:rPr>
                        <a:t>http://farnboroughprimary.co.uk/wp-content/uploads/2020/05/relative_clauses_answers.pdf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endParaRPr lang="en-GB" sz="1600" dirty="0">
                        <a:latin typeface="Comic Sans MS" panose="030F0702030302020204" pitchFamily="66" charset="0"/>
                      </a:endParaRPr>
                    </a:p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Below is a BBC bitesize page about relative clauses</a:t>
                      </a:r>
                    </a:p>
                    <a:p>
                      <a:r>
                        <a:rPr lang="en-GB" sz="2800" dirty="0">
                          <a:hlinkClick r:id="rId4"/>
                        </a:rPr>
                        <a:t>https://www.bbc.co.uk/bitesize/topics/zwwp8mn/articles/zsrt4qt</a:t>
                      </a:r>
                      <a:endParaRPr lang="en-GB" sz="2800" dirty="0"/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0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494BE-0099-4485-9BB8-4F1569368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1407"/>
          <a:stretch/>
        </p:blipFill>
        <p:spPr>
          <a:xfrm>
            <a:off x="1524000" y="629174"/>
            <a:ext cx="9144000" cy="61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0AEB2A-ACA4-4182-8610-326AFC4842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854"/>
          <a:stretch/>
        </p:blipFill>
        <p:spPr>
          <a:xfrm>
            <a:off x="1524000" y="914400"/>
            <a:ext cx="9144000" cy="567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22815-AFA3-41B5-8044-0FC4F6223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b="5810"/>
          <a:stretch/>
        </p:blipFill>
        <p:spPr>
          <a:xfrm>
            <a:off x="1524000" y="696286"/>
            <a:ext cx="9144000" cy="57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506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Akkermans</dc:creator>
  <cp:lastModifiedBy>Emily Akkermans</cp:lastModifiedBy>
  <cp:revision>8</cp:revision>
  <dcterms:created xsi:type="dcterms:W3CDTF">2020-05-05T09:46:21Z</dcterms:created>
  <dcterms:modified xsi:type="dcterms:W3CDTF">2020-05-05T13:28:52Z</dcterms:modified>
</cp:coreProperties>
</file>