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6" r:id="rId6"/>
    <p:sldId id="284" r:id="rId7"/>
    <p:sldId id="265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DEAA-8640-4AAA-8B4A-ADAF92D10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2950C1-A110-4AFA-BE7D-23FCED6A4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45F12-25B5-45D2-AF7D-6852AA3E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A1DC-3FCF-4D72-A474-78ED17A2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EB5F0-5D3E-4039-B02D-0B7DF38F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3F85-66EC-4549-A9A8-E8994D26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650B0-64BD-4B2D-B9A9-9CE8FDD22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462C3-AB6B-443C-ADCC-E6BE65D3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5192-F9C8-4FDB-A45F-2A0DAAF7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90325-4BF0-4CE1-BAF5-3E9EE36D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9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C9D87-B46B-4819-ACEE-D8A8A891E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99864-1042-486C-B242-37DEC15D9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B8FE-BFDF-4147-AD54-C4387345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0E51C-8DAE-46A7-BCBF-46B5718E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3895C-BA60-41FF-8BD6-324EF4A3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B1BE-0ACF-483D-BA33-4117A6DF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205BD-B103-4D51-B8F3-3C59329A0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D0D30-7B1C-44B5-94DE-2DE38E40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5D020-F36A-46C1-B4D2-13BBA46A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DCB5F-9C98-4852-9CE2-858AA714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6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46E1-5D41-42F2-B525-CA73EA16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E6949-D677-4448-8604-1DF251A6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54AE5-F805-443A-897B-390BE8E7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9791E-6A95-4291-BDB9-FC277562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2746-3B3A-4559-801F-AAD6B064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3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32EC-C96E-413B-B62D-E91F78B4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5454-A11D-46AF-982D-800F1DA43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95932-66F8-4A3A-B48B-F3D521257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A0549-34BE-4091-9F86-D8866F9A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D4CD4-FE57-48F7-B0CD-E5174D10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C29F2-0293-434D-9E92-9E071A84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2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786E-71EA-41A7-9EC5-914EF643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0D3FC-547C-4E5C-A466-319803AC8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41F4E-AC0D-4D5A-97F9-E2E6B2140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1CB54-043F-4BDD-8338-170AE9C7E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74605-EABB-43FC-86BB-59F93349A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1D2A5-BE31-4AC2-82C1-79E5936B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659D4-E7DE-47A1-84BF-292A04DA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700AB-2CD9-4E02-9F90-BBD86210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1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6E1B-8F92-4934-9389-C4096367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3EE1-B286-41E2-AECA-7268CE6A7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4E758-3A16-4CFC-B161-F7E1EAD7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DA55F-6FF7-4971-BA2E-BF5D74E8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8BD3D-5CAC-4D39-8C85-A0B6A192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55304-0621-4B13-BB90-9B572CEA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A1E58-17B2-456D-A4A9-1843EF21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0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5D68-96D4-45D1-A5B3-CB375943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1737-5D82-4F2C-8383-106805DC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149E7-1789-499B-8848-9DA23B584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1A8F0-B7CF-4FA4-B04B-1CEBFA3C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14E3B-2597-42D8-B73B-EEF57377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EB879-A8FD-4200-AB51-892A6C16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E5D6-5A51-4DCC-8285-32D01899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E2E79-FD1B-4D3D-986E-D14206A23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5A206-DF08-486A-B7C1-62E4092DD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1E147-0F38-44F2-B714-17AFD04B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FC9A6-F763-4FCE-A913-6F2034B4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68EE2-73BC-4CCD-A19D-1AF24BA7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8EDBF-16D7-4C25-B87E-548C426F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89BE0-57B3-400D-A9F5-41A2ACCBD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5B89-A7A1-4119-9839-769810F61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798F-D88C-47B9-9062-9833C6CDE5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4D160-01FD-4625-A6EF-D8EEBD498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C4307-181C-4111-86FD-7F7DE4B69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30F4-CD39-4480-8B73-73514792E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3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owl.co.uk/api/interactives/2446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poetry_comprehension_answers.pdf" TargetMode="External"/><Relationship Id="rId2" Type="http://schemas.openxmlformats.org/officeDocument/2006/relationships/hyperlink" Target="http://farnboroughprimary.co.uk/wp-content/uploads/2020/05/poetry_comprehens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Shackleton-speech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849q6f/articles/zvsp92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arnboroughprimary.co.uk/wp-content/uploads/2020/05/zo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97043"/>
              </p:ext>
            </p:extLst>
          </p:nvPr>
        </p:nvGraphicFramePr>
        <p:xfrm>
          <a:off x="293915" y="719663"/>
          <a:ext cx="11609614" cy="470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20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42211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/>
        </p:nvGraphicFramePr>
        <p:xfrm>
          <a:off x="181762" y="0"/>
          <a:ext cx="11828476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Have a go at this order of operations game</a:t>
                      </a:r>
                    </a:p>
                    <a:p>
                      <a:endParaRPr lang="en-GB" sz="17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800" dirty="0">
                          <a:hlinkClick r:id="rId2"/>
                        </a:rPr>
                        <a:t>https://www.oxfordowl.co.uk/api/interactives/24468.html</a:t>
                      </a:r>
                      <a:endParaRPr lang="en-GB" sz="2800" dirty="0"/>
                    </a:p>
                    <a:p>
                      <a:endParaRPr lang="en-GB" sz="17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Power Maths or My Maths task on the next page.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6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36 to page 39.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‘Multiplying decimals by 10 and 100’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5FA5E83-FEB4-4387-B582-A92234362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70987"/>
              </p:ext>
            </p:extLst>
          </p:nvPr>
        </p:nvGraphicFramePr>
        <p:xfrm>
          <a:off x="285225" y="719664"/>
          <a:ext cx="11694254" cy="500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5040">
                  <a:extLst>
                    <a:ext uri="{9D8B030D-6E8A-4147-A177-3AD203B41FA5}">
                      <a16:colId xmlns:a16="http://schemas.microsoft.com/office/drawing/2014/main" val="1358458126"/>
                    </a:ext>
                  </a:extLst>
                </a:gridCol>
                <a:gridCol w="1949214">
                  <a:extLst>
                    <a:ext uri="{9D8B030D-6E8A-4147-A177-3AD203B41FA5}">
                      <a16:colId xmlns:a16="http://schemas.microsoft.com/office/drawing/2014/main" val="2899936508"/>
                    </a:ext>
                  </a:extLst>
                </a:gridCol>
              </a:tblGrid>
              <a:tr h="71141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Comprehension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40959"/>
                  </a:ext>
                </a:extLst>
              </a:tr>
              <a:tr h="711414"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the poetry comprehension questions</a:t>
                      </a:r>
                    </a:p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700" dirty="0">
                          <a:latin typeface="Comic Sans MS" panose="030F0702030302020204" pitchFamily="66" charset="0"/>
                          <a:hlinkClick r:id="rId2"/>
                        </a:rPr>
                        <a:t>http://farnboroughprimary.co.uk/wp-content/uploads/2020/05/poetry_comprehension.pdf</a:t>
                      </a:r>
                      <a:endParaRPr lang="en-GB" sz="1700" dirty="0">
                        <a:latin typeface="Comic Sans MS" panose="030F0702030302020204" pitchFamily="66" charset="0"/>
                      </a:endParaRPr>
                    </a:p>
                    <a:p>
                      <a:endParaRPr lang="en-GB" sz="1700" dirty="0">
                        <a:latin typeface="Comic Sans MS" panose="030F0702030302020204" pitchFamily="66" charset="0"/>
                      </a:endParaRPr>
                    </a:p>
                    <a:p>
                      <a:endParaRPr lang="en-GB" sz="17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700" dirty="0">
                          <a:latin typeface="Comic Sans MS" panose="030F0702030302020204" pitchFamily="66" charset="0"/>
                        </a:rPr>
                        <a:t>Answers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>
                          <a:latin typeface="Comic Sans MS" panose="030F0702030302020204" pitchFamily="66" charset="0"/>
                          <a:hlinkClick r:id="rId3"/>
                        </a:rPr>
                        <a:t>http://farnboroughprimary.co.uk/wp-content/uploads/2020/05/poetry_comprehension_answers.pdf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20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5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2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469E46-E125-495E-9EE6-6F63E4E81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060789" cy="16927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FC1CE3-D857-4A8A-83EC-C65C7807F0D6}"/>
              </a:ext>
            </a:extLst>
          </p:cNvPr>
          <p:cNvSpPr txBox="1"/>
          <p:nvPr/>
        </p:nvSpPr>
        <p:spPr>
          <a:xfrm>
            <a:off x="0" y="1847511"/>
            <a:ext cx="1203734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chemeClr val="tx2"/>
                </a:solidFill>
                <a:latin typeface="Comic Sans MS" panose="030F0702030302020204" pitchFamily="66" charset="0"/>
              </a:rPr>
              <a:t>Inspirational Speeches </a:t>
            </a:r>
          </a:p>
          <a:p>
            <a:r>
              <a:rPr lang="en-GB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Can you write your own speech? Have a look back at what you did yesterday.</a:t>
            </a:r>
          </a:p>
          <a:p>
            <a:endParaRPr lang="en-GB" sz="3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Need some ideas? Find my attempt below:</a:t>
            </a:r>
          </a:p>
          <a:p>
            <a:endParaRPr lang="en-GB" sz="3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chemeClr val="tx2"/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http://farnboroughprimary.co.uk/wp-content/uploads/2020/05/Shackleton-speech.docx</a:t>
            </a:r>
            <a:endParaRPr lang="en-GB" sz="22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9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15AF4B-7E95-4FBE-85A4-24F6FD025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2381" cy="24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042EEA-370E-4AFD-A964-095EFE397B89}"/>
              </a:ext>
            </a:extLst>
          </p:cNvPr>
          <p:cNvSpPr txBox="1"/>
          <p:nvPr/>
        </p:nvSpPr>
        <p:spPr>
          <a:xfrm>
            <a:off x="0" y="2531165"/>
            <a:ext cx="117281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Living Things and their habitats</a:t>
            </a: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We are changing topics in Science but we will still be thinking about adaptations and the similarities and differences in organisms. </a:t>
            </a:r>
          </a:p>
          <a:p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For today we are going to be looking at habitats which are also known as biomes. </a:t>
            </a:r>
          </a:p>
          <a:p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15AF4B-7E95-4FBE-85A4-24F6FD025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459896" cy="20628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042EEA-370E-4AFD-A964-095EFE397B89}"/>
              </a:ext>
            </a:extLst>
          </p:cNvPr>
          <p:cNvSpPr txBox="1"/>
          <p:nvPr/>
        </p:nvSpPr>
        <p:spPr>
          <a:xfrm>
            <a:off x="0" y="2062809"/>
            <a:ext cx="117281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Living Things and their habitats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Look at this BBC Bitesize page about biomes: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hlinkClick r:id="rId3"/>
              </a:rPr>
              <a:t>https://www.bbc.co.uk/bitesize/topics/z849q6f/articles/zvsp92p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Can you start today (and finish tomorrow) designing a zoo thinking about what habitats or biomes you need. Some instructions are below: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hlinkClick r:id="rId4"/>
              </a:rPr>
              <a:t>http://farnboroughprimary.co.uk/wp-content/uploads/2020/05/zoo.pdf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7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531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8</cp:revision>
  <dcterms:created xsi:type="dcterms:W3CDTF">2020-05-05T09:45:58Z</dcterms:created>
  <dcterms:modified xsi:type="dcterms:W3CDTF">2020-05-05T13:07:45Z</dcterms:modified>
</cp:coreProperties>
</file>