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1" r:id="rId3"/>
    <p:sldId id="268" r:id="rId4"/>
    <p:sldId id="281" r:id="rId5"/>
    <p:sldId id="262" r:id="rId6"/>
    <p:sldId id="278" r:id="rId7"/>
    <p:sldId id="279" r:id="rId8"/>
    <p:sldId id="280" r:id="rId9"/>
    <p:sldId id="264" r:id="rId10"/>
    <p:sldId id="28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2885A-80C3-4813-909D-AF9EE9446B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4D6AE0-8DEE-4429-AAF3-87DC5A99A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5FB855-B02A-40A7-A9B8-D5FEAB421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FBBF7-076D-46CE-9092-BE953F26E97E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BF3650-6A2E-4AEF-A1AD-EF63E2A66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7CE3A6-944A-4A1A-A031-45E726BF8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7D41D-8C4A-4D9C-8570-D28DF2B05A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840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B11EF-EE49-4CF9-AA5F-A5C24A135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83F213-5761-4F1E-AD0B-696500A602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C0D843-981C-41B3-906E-20F5EEA79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FBBF7-076D-46CE-9092-BE953F26E97E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8B960-5423-4FC4-B81D-1EA70D82B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1A0659-874A-4B70-BBED-4D25F210B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7D41D-8C4A-4D9C-8570-D28DF2B05A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396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1E0C86-C981-4ED3-8DB3-0DF5AAE29C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764165-C872-4295-85BB-775E4783EB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9647B8-D78E-4B9E-994B-AA5FF093B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FBBF7-076D-46CE-9092-BE953F26E97E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1C36AD-DD91-4C30-BBCB-AE40AE350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A30174-50CB-4546-B7DF-810B9131E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7D41D-8C4A-4D9C-8570-D28DF2B05A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302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83CB6-87D0-4BBB-B646-857A43849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B5E45-1126-4EA8-85FF-2CBDFC2349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E37127-3E61-48A2-A0AA-4A5BBCBF1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FBBF7-076D-46CE-9092-BE953F26E97E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4058BF-6E39-497D-869E-8EE6775BD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19C057-A09E-448D-9D54-9FE06892F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7D41D-8C4A-4D9C-8570-D28DF2B05A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070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10EB9-A4FC-4060-AEAD-C7DE19293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573CB3-ECA7-4D2F-A166-3B5F7A17B9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DCCB4-6223-49A6-BAAB-11CEFED74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FBBF7-076D-46CE-9092-BE953F26E97E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030AB9-8DA7-4ADA-BCD9-397032740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47A371-AC3C-4AFE-A277-FF8BF08C4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7D41D-8C4A-4D9C-8570-D28DF2B05A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1103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7AD5D-B4BE-40EB-A416-4FF22EC98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11180-B860-4C56-8C11-00D16C8B60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63C6E2-6F5B-4283-9224-76AB7FDF99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9E00BD-63C4-415D-8765-2EC3A8BF4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FBBF7-076D-46CE-9092-BE953F26E97E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4919CC-E822-49E9-8779-CDFD71D33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5834AC-AF9F-4BBB-9DA3-D802956E0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7D41D-8C4A-4D9C-8570-D28DF2B05A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8859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D3358-D5D6-4133-9716-A77AB6674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08CF0-A6EC-4206-A024-797BBCEF2D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D5CE08-D3A2-4B40-BC6E-CA22FD9509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31CF91-D637-48AD-AFDB-34F10DA77C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E21D84-CF0A-4721-A981-273C0F2A03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7668E6-5FDA-4762-9382-883069418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FBBF7-076D-46CE-9092-BE953F26E97E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926B81-5B19-4D5C-8548-C5CDF8D90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6740FB-1C94-4ADF-9C3F-4EDB6CFC5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7D41D-8C4A-4D9C-8570-D28DF2B05A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1045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C59BA-ABD2-4919-9517-66C0599D4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AE25DB-4239-48B5-B680-22FE994FB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FBBF7-076D-46CE-9092-BE953F26E97E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C3876E-1473-4EE1-B9AD-12162DB5E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DBFE78-A240-42FD-ACA5-D135A2C0B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7D41D-8C4A-4D9C-8570-D28DF2B05A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743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DE9B29-1384-4A1C-98E3-C579AEE2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FBBF7-076D-46CE-9092-BE953F26E97E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A242B2-C3DF-48BD-8C3B-353DAE939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8C1EEA-7D20-4A0F-B57E-19A8734CC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7D41D-8C4A-4D9C-8570-D28DF2B05A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0042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65A9B-A4F3-4F50-AF73-6954A2CCF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2F206-0450-4D34-A658-89F56FCA4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0737AF-785A-4854-8984-3943EA0529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51AA67-41BA-47EF-AFB6-82A703205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FBBF7-076D-46CE-9092-BE953F26E97E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4696FF-5902-4A6D-B4C0-A92F40D9C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E45F1F-1BDB-4E20-B113-87D297A5C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7D41D-8C4A-4D9C-8570-D28DF2B05A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5233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B862D-47E7-45A6-AF6A-104CEB66A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DCE7E1-0168-44AB-BC9A-08E2B123E3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60B149-F73C-46C1-AE97-C6D0837F88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6B3458-49E2-4717-8E81-1ABC7F04C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FBBF7-076D-46CE-9092-BE953F26E97E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745C4A-0624-469F-9AA1-F838958D0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B9C24D-7FE3-45E4-A620-9576110CD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7D41D-8C4A-4D9C-8570-D28DF2B05A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349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7B215-BE72-49F7-9B37-2DF65A4ED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AE9A34-6737-42AE-A590-82E56DF0BA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AD7741-667C-4EDF-AAEB-C398BB8853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FBBF7-076D-46CE-9092-BE953F26E97E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AC38EB-000E-48F2-8CDB-81537BECFF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A6EA29-789C-49D3-991A-558C884550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7D41D-8C4A-4D9C-8570-D28DF2B05A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7642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teach/class-clips-video/history-ks2-ve-day/z7xtmfr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farnboroughprimary.co.uk/wp-content/uploads/2020/04/VE-Day-Kids-2020.pdf" TargetMode="External"/><Relationship Id="rId5" Type="http://schemas.openxmlformats.org/officeDocument/2006/relationships/hyperlink" Target="https://www.iwm.org.uk/history/what-you-need-to-know-about-ve-day" TargetMode="External"/><Relationship Id="rId4" Type="http://schemas.openxmlformats.org/officeDocument/2006/relationships/hyperlink" Target="https://www.english-heritage.org.uk/ve-day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farnboroughprimary.co.uk/wp-content/uploads/2020/04/multiplication.pdf" TargetMode="External"/><Relationship Id="rId2" Type="http://schemas.openxmlformats.org/officeDocument/2006/relationships/hyperlink" Target="https://www.oxfordowl.co.uk/api/interactives/24443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farnboroughprimary.co.uk/wp-content/uploads/2020/04/multiplication-answers.pd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AxW1XT0iEJo0TYlRfn6rYQ" TargetMode="External"/><Relationship Id="rId2" Type="http://schemas.openxmlformats.org/officeDocument/2006/relationships/hyperlink" Target="https://player.5-a-day.tv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noodle.com/good-energy-at-home-kids-games-and-videos/" TargetMode="External"/><Relationship Id="rId5" Type="http://schemas.openxmlformats.org/officeDocument/2006/relationships/hyperlink" Target="https://pehubportal.co.uk/" TargetMode="External"/><Relationship Id="rId4" Type="http://schemas.openxmlformats.org/officeDocument/2006/relationships/hyperlink" Target="https://www.youtube.com/user/CosmicKidsYog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10295"/>
              </p:ext>
            </p:extLst>
          </p:nvPr>
        </p:nvGraphicFramePr>
        <p:xfrm>
          <a:off x="293915" y="719663"/>
          <a:ext cx="11609614" cy="47015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0300">
                  <a:extLst>
                    <a:ext uri="{9D8B030D-6E8A-4147-A177-3AD203B41FA5}">
                      <a16:colId xmlns:a16="http://schemas.microsoft.com/office/drawing/2014/main" val="3710090033"/>
                    </a:ext>
                  </a:extLst>
                </a:gridCol>
                <a:gridCol w="3939314">
                  <a:extLst>
                    <a:ext uri="{9D8B030D-6E8A-4147-A177-3AD203B41FA5}">
                      <a16:colId xmlns:a16="http://schemas.microsoft.com/office/drawing/2014/main" val="2822766338"/>
                    </a:ext>
                  </a:extLst>
                </a:gridCol>
              </a:tblGrid>
              <a:tr h="783599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Subject / Lesson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1870924"/>
                  </a:ext>
                </a:extLst>
              </a:tr>
              <a:tr h="783599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Maths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Comic Sans MS" panose="030F0702030302020204" pitchFamily="66" charset="0"/>
                        </a:rPr>
                        <a:t>45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628353"/>
                  </a:ext>
                </a:extLst>
              </a:tr>
              <a:tr h="783599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Comprehension–What can you see?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Comic Sans MS" panose="030F0702030302020204" pitchFamily="66" charset="0"/>
                        </a:rPr>
                        <a:t>20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7815336"/>
                  </a:ext>
                </a:extLst>
              </a:tr>
              <a:tr h="783599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English – read Shackleton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806307"/>
                  </a:ext>
                </a:extLst>
              </a:tr>
              <a:tr h="783599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Physical 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Comic Sans MS" panose="030F0702030302020204" pitchFamily="66" charset="0"/>
                        </a:rPr>
                        <a:t>30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125883"/>
                  </a:ext>
                </a:extLst>
              </a:tr>
              <a:tr h="783599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VE day activities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Comic Sans MS" panose="030F0702030302020204" pitchFamily="66" charset="0"/>
                        </a:rPr>
                        <a:t>1 hour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2903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1014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E Day Flag (A) 75 Years 75th Anniversary 5ft x 3ft (DESIGN A ...">
            <a:extLst>
              <a:ext uri="{FF2B5EF4-FFF2-40B4-BE49-F238E27FC236}">
                <a16:creationId xmlns:a16="http://schemas.microsoft.com/office/drawing/2014/main" id="{A6F19AA5-4AE0-48A6-9EBD-B84E47E0B5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0" t="5575" r="18821" b="18000"/>
          <a:stretch/>
        </p:blipFill>
        <p:spPr bwMode="auto">
          <a:xfrm>
            <a:off x="0" y="0"/>
            <a:ext cx="4860344" cy="320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45B8AEA-1128-4E69-B030-CBAE5EC19F26}"/>
              </a:ext>
            </a:extLst>
          </p:cNvPr>
          <p:cNvSpPr txBox="1"/>
          <p:nvPr/>
        </p:nvSpPr>
        <p:spPr>
          <a:xfrm>
            <a:off x="0" y="3429000"/>
            <a:ext cx="121920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Find some facts out about VE day (pick a link you want to look at)</a:t>
            </a:r>
          </a:p>
          <a:p>
            <a:r>
              <a:rPr lang="en-GB" sz="2400" dirty="0">
                <a:hlinkClick r:id="rId3"/>
              </a:rPr>
              <a:t>https://www.bbc.co.uk/teach/class-clips-video/history-ks2-ve-day/z7xtmfr</a:t>
            </a:r>
            <a:endParaRPr lang="en-GB" sz="2400" dirty="0"/>
          </a:p>
          <a:p>
            <a:r>
              <a:rPr lang="en-GB" sz="2400" dirty="0">
                <a:hlinkClick r:id="rId4"/>
              </a:rPr>
              <a:t>https://www.english-heritage.org.uk/ve-day</a:t>
            </a:r>
            <a:endParaRPr lang="en-GB" sz="2400" dirty="0"/>
          </a:p>
          <a:p>
            <a:r>
              <a:rPr lang="en-GB" sz="2400" dirty="0">
                <a:hlinkClick r:id="rId5"/>
              </a:rPr>
              <a:t>https://www.iwm.org.uk/history/what-you-need-to-know-about-ve-day</a:t>
            </a:r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Try a VE day activity:</a:t>
            </a:r>
          </a:p>
          <a:p>
            <a:r>
              <a:rPr lang="en-GB" sz="2000" dirty="0">
                <a:latin typeface="Comic Sans MS" panose="030F0702030302020204" pitchFamily="66" charset="0"/>
                <a:hlinkClick r:id="rId6"/>
              </a:rPr>
              <a:t>http://farnboroughprimary.co.uk/wp-content/uploads/2020/04/VE-Day-Kids-2020.pdf</a:t>
            </a:r>
            <a:endParaRPr lang="en-GB" sz="2000" dirty="0">
              <a:latin typeface="Comic Sans MS" panose="030F0702030302020204" pitchFamily="66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5894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13FA5FFE-01CA-47AA-8C6D-42B2A3DF77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2644663"/>
              </p:ext>
            </p:extLst>
          </p:nvPr>
        </p:nvGraphicFramePr>
        <p:xfrm>
          <a:off x="181762" y="0"/>
          <a:ext cx="11828476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78164">
                  <a:extLst>
                    <a:ext uri="{9D8B030D-6E8A-4147-A177-3AD203B41FA5}">
                      <a16:colId xmlns:a16="http://schemas.microsoft.com/office/drawing/2014/main" val="2569435746"/>
                    </a:ext>
                  </a:extLst>
                </a:gridCol>
                <a:gridCol w="2050312">
                  <a:extLst>
                    <a:ext uri="{9D8B030D-6E8A-4147-A177-3AD203B41FA5}">
                      <a16:colId xmlns:a16="http://schemas.microsoft.com/office/drawing/2014/main" val="408886299"/>
                    </a:ext>
                  </a:extLst>
                </a:gridCol>
              </a:tblGrid>
              <a:tr h="633592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Maths Task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0922847"/>
                  </a:ext>
                </a:extLst>
              </a:tr>
              <a:tr h="633592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Try this negative number game</a:t>
                      </a:r>
                    </a:p>
                    <a:p>
                      <a:endParaRPr lang="en-GB" sz="1700" dirty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2400" dirty="0">
                          <a:latin typeface="Comic Sans MS" panose="030F0702030302020204" pitchFamily="66" charset="0"/>
                          <a:hlinkClick r:id="rId2"/>
                        </a:rPr>
                        <a:t>https://www.oxfordowl.co.uk/api/interactives/24443.html</a:t>
                      </a:r>
                      <a:endParaRPr lang="en-GB" sz="2400" dirty="0">
                        <a:latin typeface="Comic Sans MS" panose="030F0702030302020204" pitchFamily="66" charset="0"/>
                      </a:endParaRPr>
                    </a:p>
                    <a:p>
                      <a:endParaRPr lang="en-GB" sz="17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15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2577822"/>
                  </a:ext>
                </a:extLst>
              </a:tr>
              <a:tr h="633592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Multiplication task</a:t>
                      </a:r>
                    </a:p>
                    <a:p>
                      <a:endParaRPr lang="en-GB" sz="1800" dirty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800" dirty="0">
                          <a:latin typeface="Comic Sans MS" panose="030F0702030302020204" pitchFamily="66" charset="0"/>
                          <a:hlinkClick r:id="rId3"/>
                        </a:rPr>
                        <a:t>http://farnboroughprimary.co.uk/wp-content/uploads/2020/04/multiplication.pdf</a:t>
                      </a:r>
                      <a:endParaRPr lang="en-GB" sz="1800" dirty="0">
                        <a:latin typeface="Comic Sans MS" panose="030F0702030302020204" pitchFamily="66" charset="0"/>
                      </a:endParaRPr>
                    </a:p>
                    <a:p>
                      <a:endParaRPr lang="en-GB" sz="1800" dirty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800" dirty="0">
                          <a:latin typeface="Comic Sans MS" panose="030F0702030302020204" pitchFamily="66" charset="0"/>
                        </a:rPr>
                        <a:t>Answers</a:t>
                      </a:r>
                    </a:p>
                    <a:p>
                      <a:r>
                        <a:rPr lang="en-GB" sz="1800" dirty="0">
                          <a:latin typeface="Comic Sans MS" panose="030F0702030302020204" pitchFamily="66" charset="0"/>
                          <a:hlinkClick r:id="rId4"/>
                        </a:rPr>
                        <a:t>http://farnboroughprimary.co.uk/wp-content/uploads/2020/04/multiplication-answers.pdf</a:t>
                      </a:r>
                      <a:endParaRPr lang="en-GB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30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90668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0331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mariana trench">
            <a:extLst>
              <a:ext uri="{FF2B5EF4-FFF2-40B4-BE49-F238E27FC236}">
                <a16:creationId xmlns:a16="http://schemas.microsoft.com/office/drawing/2014/main" id="{B10A529D-C93C-44D3-BF2B-6D61A47A4F1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008" y="0"/>
            <a:ext cx="7380849" cy="430471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95333DE-CDDB-4866-9C87-05AF885AAED2}"/>
              </a:ext>
            </a:extLst>
          </p:cNvPr>
          <p:cNvSpPr txBox="1"/>
          <p:nvPr/>
        </p:nvSpPr>
        <p:spPr>
          <a:xfrm>
            <a:off x="0" y="4304714"/>
            <a:ext cx="1219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What can you see?</a:t>
            </a:r>
          </a:p>
          <a:p>
            <a:pPr algn="ctr"/>
            <a:endParaRPr lang="en-GB" sz="32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What questions could you ask?</a:t>
            </a:r>
          </a:p>
          <a:p>
            <a:pPr algn="ctr"/>
            <a:endParaRPr lang="en-GB" sz="32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What can you infer from the image?</a:t>
            </a:r>
          </a:p>
        </p:txBody>
      </p:sp>
    </p:spTree>
    <p:extLst>
      <p:ext uri="{BB962C8B-B14F-4D97-AF65-F5344CB8AC3E}">
        <p14:creationId xmlns:p14="http://schemas.microsoft.com/office/powerpoint/2010/main" val="570420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B1DE45-1CBE-4EB2-8148-3A562B5C1F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7916" y="928395"/>
            <a:ext cx="6410131" cy="50012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28DEC2-70A9-4979-A2F0-502E933BA5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603849" y="908917"/>
            <a:ext cx="6540757" cy="517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131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62AB02-3142-4B98-9AD2-05DD69B368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2" b="1651"/>
          <a:stretch/>
        </p:blipFill>
        <p:spPr>
          <a:xfrm>
            <a:off x="1524000" y="545284"/>
            <a:ext cx="9144000" cy="619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134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01BDF7-7EA6-40EA-AA23-9BD72E97F7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5" b="2263"/>
          <a:stretch/>
        </p:blipFill>
        <p:spPr>
          <a:xfrm>
            <a:off x="1524000" y="595618"/>
            <a:ext cx="9144000" cy="610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535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3D16FA-D374-4E36-9815-ED26433297A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7" b="2263"/>
          <a:stretch/>
        </p:blipFill>
        <p:spPr>
          <a:xfrm>
            <a:off x="1524000" y="528506"/>
            <a:ext cx="9144000" cy="617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362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B494BE-0099-4485-9BB8-4F15693689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5" b="1407"/>
          <a:stretch/>
        </p:blipFill>
        <p:spPr>
          <a:xfrm>
            <a:off x="1524000" y="629174"/>
            <a:ext cx="9144000" cy="613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238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D392EB44-7DF7-4694-8CD1-BA399DBAC1FB}"/>
              </a:ext>
            </a:extLst>
          </p:cNvPr>
          <p:cNvGraphicFramePr>
            <a:graphicFrameLocks noGrp="1"/>
          </p:cNvGraphicFramePr>
          <p:nvPr/>
        </p:nvGraphicFramePr>
        <p:xfrm>
          <a:off x="152400" y="262137"/>
          <a:ext cx="11887200" cy="606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1112">
                  <a:extLst>
                    <a:ext uri="{9D8B030D-6E8A-4147-A177-3AD203B41FA5}">
                      <a16:colId xmlns:a16="http://schemas.microsoft.com/office/drawing/2014/main" val="2763341928"/>
                    </a:ext>
                  </a:extLst>
                </a:gridCol>
                <a:gridCol w="6486088">
                  <a:extLst>
                    <a:ext uri="{9D8B030D-6E8A-4147-A177-3AD203B41FA5}">
                      <a16:colId xmlns:a16="http://schemas.microsoft.com/office/drawing/2014/main" val="2768366347"/>
                    </a:ext>
                  </a:extLst>
                </a:gridCol>
              </a:tblGrid>
              <a:tr h="1052859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Physical activity – </a:t>
                      </a:r>
                      <a:r>
                        <a:rPr lang="en-GB" sz="2800" dirty="0">
                          <a:latin typeface="Comic Sans MS" panose="030F0702030302020204" pitchFamily="66" charset="0"/>
                        </a:rPr>
                        <a:t>minimum 30 minutes each day</a:t>
                      </a:r>
                      <a:endParaRPr lang="en-GB" sz="3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Link to resource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2467597"/>
                  </a:ext>
                </a:extLst>
              </a:tr>
              <a:tr h="537476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5 a day</a:t>
                      </a:r>
                    </a:p>
                    <a:p>
                      <a:r>
                        <a:rPr lang="en-GB" sz="2000" kern="12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User Name: FPS53 / Password: JFz4XqG7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Comic Sans MS" panose="030F0702030302020204" pitchFamily="66" charset="0"/>
                          <a:hlinkClick r:id="rId2"/>
                        </a:rPr>
                        <a:t>https://player.5-a-day.tv/</a:t>
                      </a:r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5621427"/>
                  </a:ext>
                </a:extLst>
              </a:tr>
              <a:tr h="537476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Joe Wicks – PE sessions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>
                          <a:solidFill>
                            <a:schemeClr val="accent2"/>
                          </a:solidFill>
                          <a:latin typeface="Comic Sans MS" panose="030F0702030302020204" pitchFamily="66" charset="0"/>
                          <a:hlinkClick r:id="rId3"/>
                        </a:rPr>
                        <a:t>https://www.youtube.com/channel/UCAxW1XT0iEJo0TYlRfn6rYQ</a:t>
                      </a:r>
                      <a:endParaRPr lang="en-GB" sz="1500" dirty="0">
                        <a:solidFill>
                          <a:schemeClr val="accent2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4107390"/>
                  </a:ext>
                </a:extLst>
              </a:tr>
              <a:tr h="537476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Cosmic Kids Yoga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>
                          <a:latin typeface="Comic Sans MS" panose="030F0702030302020204" pitchFamily="66" charset="0"/>
                          <a:hlinkClick r:id="rId4"/>
                        </a:rPr>
                        <a:t>https://www.youtube.com/user/CosmicKidsYoga</a:t>
                      </a:r>
                      <a:endParaRPr lang="en-GB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1532261"/>
                  </a:ext>
                </a:extLst>
              </a:tr>
              <a:tr h="537476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PE Hub Parents Portal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>
                          <a:solidFill>
                            <a:schemeClr val="accent2"/>
                          </a:solidFill>
                          <a:latin typeface="Comic Sans MS" panose="030F0702030302020204" pitchFamily="66" charset="0"/>
                          <a:hlinkClick r:id="rId5"/>
                        </a:rPr>
                        <a:t>https://pehubportal.co.uk/</a:t>
                      </a:r>
                      <a:endParaRPr lang="en-GB" sz="1500" dirty="0">
                        <a:solidFill>
                          <a:schemeClr val="accent2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3994062"/>
                  </a:ext>
                </a:extLst>
              </a:tr>
              <a:tr h="537476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Go Noodle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Comic Sans MS" panose="030F0702030302020204" pitchFamily="66" charset="0"/>
                          <a:hlinkClick r:id="rId6"/>
                        </a:rPr>
                        <a:t>https://www.gonoodle.com/good-energy-at-home-kids-games-and-videos/</a:t>
                      </a:r>
                      <a:endParaRPr lang="en-GB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852599"/>
                  </a:ext>
                </a:extLst>
              </a:tr>
              <a:tr h="537476">
                <a:tc gridSpan="2"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Go for a walk/run. </a:t>
                      </a:r>
                    </a:p>
                    <a:p>
                      <a:r>
                        <a:rPr lang="en-GB" sz="2800" dirty="0">
                          <a:latin typeface="Comic Sans MS" panose="030F0702030302020204" pitchFamily="66" charset="0"/>
                        </a:rPr>
                        <a:t>You must go with an adult from your home and make sure you stay 2 metres away from other people.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3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06374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66609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307</Words>
  <Application>Microsoft Office PowerPoint</Application>
  <PresentationFormat>Widescreen</PresentationFormat>
  <Paragraphs>51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Akkermans</dc:creator>
  <cp:lastModifiedBy>Emily Akkermans</cp:lastModifiedBy>
  <cp:revision>10</cp:revision>
  <dcterms:created xsi:type="dcterms:W3CDTF">2020-04-30T12:38:58Z</dcterms:created>
  <dcterms:modified xsi:type="dcterms:W3CDTF">2020-05-07T09:13:14Z</dcterms:modified>
</cp:coreProperties>
</file>