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  <p:sldId id="266" r:id="rId7"/>
    <p:sldId id="267" r:id="rId8"/>
    <p:sldId id="268" r:id="rId9"/>
    <p:sldId id="269" r:id="rId10"/>
    <p:sldId id="270" r:id="rId11"/>
    <p:sldId id="274" r:id="rId12"/>
    <p:sldId id="271" r:id="rId13"/>
    <p:sldId id="264" r:id="rId14"/>
    <p:sldId id="276" r:id="rId15"/>
    <p:sldId id="275" r:id="rId16"/>
    <p:sldId id="277" r:id="rId17"/>
    <p:sldId id="280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186A9-B706-4804-AFA1-5706CCA43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B1C0C8-62FC-4F1D-85F0-1DE089B118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FD794-D98E-4C7A-BCEE-3EE2E3C95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069A-E490-4CDA-8F55-75284FA06E0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A8C8E-E884-49F2-9952-27A4BA083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B7746-3FD3-4643-8246-497C119A3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64F0-4C7A-4947-BAB5-30000EF3C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763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02B4D-1D18-401F-934A-2F9DE4567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4CF123-5D9D-4F44-AAEA-7C8775FFB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F798D-929E-4C09-8775-65D03CE21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069A-E490-4CDA-8F55-75284FA06E0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2D4B9-C549-4FAE-B413-FD57EF0C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96BA0-1EE0-4292-8B05-18B5250C8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64F0-4C7A-4947-BAB5-30000EF3C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74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A144C2-5B78-48C9-8F21-F0FB7ABA73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7359E2-27E0-4D3B-9AC5-E24C3B75C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728E9-576A-4408-B4EE-64460086E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069A-E490-4CDA-8F55-75284FA06E0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DE490-5944-4B1B-A27B-B7309B48A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D42FE-3DE5-4FE5-B4AC-EF32C154A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64F0-4C7A-4947-BAB5-30000EF3C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45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2317B-4039-49B4-BF30-960C31AC0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C1E9F-0F2E-4B66-AC2A-5ACB92945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F4A4B-AEB9-4735-AE0B-1D44DBDF1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069A-E490-4CDA-8F55-75284FA06E0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04B4E-0FDD-410A-B121-DAA940D45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B46EC-18DE-4766-BE1C-15C10E8C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64F0-4C7A-4947-BAB5-30000EF3C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350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923FB-0ADB-4C75-B9B2-6DFD56803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240D6-E193-41B8-A24C-E2408BD47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CC656-29C6-4CF7-A36F-122E4BDF8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069A-E490-4CDA-8F55-75284FA06E0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79929-9F0B-4625-9896-1F1028969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43626-CF35-4E0D-AA1D-1F97D2BC7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64F0-4C7A-4947-BAB5-30000EF3C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114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F7253-BC7B-4B13-8798-C3BB2FBF6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08449-A68A-409B-92B7-557ED32306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D8C68F-F571-4099-BE58-5E42096FB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6458F-F55E-471F-8AD5-E78C5671F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069A-E490-4CDA-8F55-75284FA06E0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F469A0-CC0C-41EF-96B7-D084D3244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E31900-6990-404E-9A2A-6CE605C6B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64F0-4C7A-4947-BAB5-30000EF3C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09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07262-F187-4A91-A7A4-DC37BB71E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2D08B-D992-4E7C-9796-D444323D0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5B1F3-0323-4519-99B7-8AB59B9D9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BE9E29-DBC0-4C75-9C68-87E95ACD9C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955611-3E72-407E-B5E4-C1FBD90BC8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982007-3F44-438E-B7B5-02191720E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069A-E490-4CDA-8F55-75284FA06E0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157572-D298-473E-8400-21DEBFE52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C12A6D-DC37-4CF4-8E68-0A86CDA71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64F0-4C7A-4947-BAB5-30000EF3C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12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E226B-B7EA-4137-91D7-C1052302C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95699-5B73-471F-861F-541DF74CC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069A-E490-4CDA-8F55-75284FA06E0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D8E05F-F202-44D5-9A13-06D196597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3E573D-BD7E-4382-B13E-706E76A41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64F0-4C7A-4947-BAB5-30000EF3C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33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D8EADE-2A90-4B13-BFD6-7E9922474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069A-E490-4CDA-8F55-75284FA06E0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2BADB5-B17C-4A17-9AB2-CE4720521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7505D-BA0B-4D36-9CB6-FE7B6DF2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64F0-4C7A-4947-BAB5-30000EF3C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457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B4704-F3EA-4951-B67C-BAA796E54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6D55B-1998-4741-83E3-34E468F6B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C5B358-7323-4E3C-8175-F8F546D29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F41987-B279-4962-9E89-6D88980ED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069A-E490-4CDA-8F55-75284FA06E0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CB5C9-F5BD-4575-B0EE-C3542DBF2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5C5FC3-3A49-4D6B-BD2B-840C54AA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64F0-4C7A-4947-BAB5-30000EF3C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891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6391F-CEA8-4BF9-9D4E-BB0795E8F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42A0AE-0FF5-4992-B301-3EDC08B4E7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164314-4AC8-4B8C-9EF5-BCD1F74E2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13631B-B0B2-4036-BE8A-4221F7943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069A-E490-4CDA-8F55-75284FA06E0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2F2A4-4E72-4EBA-9F95-72F89BDB1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6410E-A0F3-4B78-9CD3-1CA7B5188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64F0-4C7A-4947-BAB5-30000EF3C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09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0012BC-D4E0-485A-9557-84799EDF8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E8EE7-A641-4C80-B3D7-259C29199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A2E33-A15D-4571-983B-569AAB5493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1069A-E490-4CDA-8F55-75284FA06E0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4BC1D-6458-44FF-B00E-C2262EAD2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4D3A5-95D9-4760-BE75-6BF8ECF85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A64F0-4C7A-4947-BAB5-30000EF3C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44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yearsixlearning@Farnborough.Bromley.sch.uk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AxW1XT0iEJo0TYlRfn6rYQ" TargetMode="External"/><Relationship Id="rId2" Type="http://schemas.openxmlformats.org/officeDocument/2006/relationships/hyperlink" Target="https://player.5-a-day.t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noodle.com/good-energy-at-home-kids-games-and-videos/" TargetMode="External"/><Relationship Id="rId5" Type="http://schemas.openxmlformats.org/officeDocument/2006/relationships/hyperlink" Target="https://pehubportal.co.uk/" TargetMode="External"/><Relationship Id="rId4" Type="http://schemas.openxmlformats.org/officeDocument/2006/relationships/hyperlink" Target="https://www.youtube.com/user/CosmicKidsYog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farnboroughprimary.co.uk/wp-content/uploads/2020/04/Songwriting-Project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o.pardot.com/e/749453/PowerMathsYear6/51zwx/107010261?h=9zEkYm9Vv36T0kIK2mGoBlvXYizjLxGA8JPqztzRvM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arnboroughprimary.co.uk/wp-content/uploads/2020/04/g-answers-5.pdf" TargetMode="External"/><Relationship Id="rId2" Type="http://schemas.openxmlformats.org/officeDocument/2006/relationships/hyperlink" Target="http://farnboroughprimary.co.uk/wp-content/uploads/2020/04/parenthesis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farnboroughprimary.co.uk/wp-content/uploads/2020/04/Sherlock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924785"/>
              </p:ext>
            </p:extLst>
          </p:nvPr>
        </p:nvGraphicFramePr>
        <p:xfrm>
          <a:off x="293915" y="719663"/>
          <a:ext cx="11609614" cy="5485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0300">
                  <a:extLst>
                    <a:ext uri="{9D8B030D-6E8A-4147-A177-3AD203B41FA5}">
                      <a16:colId xmlns:a16="http://schemas.microsoft.com/office/drawing/2014/main" val="3710090033"/>
                    </a:ext>
                  </a:extLst>
                </a:gridCol>
                <a:gridCol w="3939314">
                  <a:extLst>
                    <a:ext uri="{9D8B030D-6E8A-4147-A177-3AD203B41FA5}">
                      <a16:colId xmlns:a16="http://schemas.microsoft.com/office/drawing/2014/main" val="2822766338"/>
                    </a:ext>
                  </a:extLst>
                </a:gridCol>
              </a:tblGrid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Subject / Lesson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870924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1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28353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Grammar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842211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Comprehension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815336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40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06307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Physical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125883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Music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90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718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4ABA52-3A74-4739-88AE-071E1CEEED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0" b="1040"/>
          <a:stretch/>
        </p:blipFill>
        <p:spPr>
          <a:xfrm>
            <a:off x="1524000" y="293615"/>
            <a:ext cx="9144000" cy="64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01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54CEEC-4DEB-41FB-8621-7884B51458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0"/>
          <a:stretch/>
        </p:blipFill>
        <p:spPr>
          <a:xfrm>
            <a:off x="1524000" y="327171"/>
            <a:ext cx="9144000" cy="602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62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0F976F-4DCF-479F-BCF3-F3B3132C79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8" b="3242"/>
          <a:stretch/>
        </p:blipFill>
        <p:spPr>
          <a:xfrm>
            <a:off x="1524000" y="679508"/>
            <a:ext cx="9144000" cy="59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53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469E46-E125-495E-9EE6-6F63E4E81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060789" cy="16927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FC1CE3-D857-4A8A-83EC-C65C7807F0D6}"/>
              </a:ext>
            </a:extLst>
          </p:cNvPr>
          <p:cNvSpPr txBox="1"/>
          <p:nvPr/>
        </p:nvSpPr>
        <p:spPr>
          <a:xfrm>
            <a:off x="1" y="1847511"/>
            <a:ext cx="120373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The story of Shackleton has become of survival now! </a:t>
            </a:r>
          </a:p>
          <a:p>
            <a:endParaRPr lang="en-GB" sz="32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GB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Make sure you have read the story up to this point.</a:t>
            </a:r>
          </a:p>
          <a:p>
            <a:endParaRPr lang="en-GB" sz="32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Today we will create a spine poem. Can you remember what that is? </a:t>
            </a:r>
          </a:p>
          <a:p>
            <a:endParaRPr lang="en-GB" sz="32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We pick 4 nouns and then think of some adjectives and verbs to describe them. We will have a go on the next slide.</a:t>
            </a:r>
          </a:p>
        </p:txBody>
      </p:sp>
    </p:spTree>
    <p:extLst>
      <p:ext uri="{BB962C8B-B14F-4D97-AF65-F5344CB8AC3E}">
        <p14:creationId xmlns:p14="http://schemas.microsoft.com/office/powerpoint/2010/main" val="3320495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sing pictures to inspire poems | Teach Primary">
            <a:extLst>
              <a:ext uri="{FF2B5EF4-FFF2-40B4-BE49-F238E27FC236}">
                <a16:creationId xmlns:a16="http://schemas.microsoft.com/office/drawing/2014/main" id="{05388F39-126D-4E30-A926-0676818D2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145293"/>
            <a:ext cx="600075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96F4BF-5B2B-4798-BFB8-ACA7B9AD291B}"/>
              </a:ext>
            </a:extLst>
          </p:cNvPr>
          <p:cNvSpPr txBox="1"/>
          <p:nvPr/>
        </p:nvSpPr>
        <p:spPr>
          <a:xfrm>
            <a:off x="286043" y="4650604"/>
            <a:ext cx="116199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Pick 4 prominent nouns from the picture (you can compare them to mine on thee next page). </a:t>
            </a:r>
          </a:p>
          <a:p>
            <a:r>
              <a:rPr lang="en-GB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Remember you can pick what you want – they can be the same as mine or different.</a:t>
            </a:r>
          </a:p>
        </p:txBody>
      </p:sp>
    </p:spTree>
    <p:extLst>
      <p:ext uri="{BB962C8B-B14F-4D97-AF65-F5344CB8AC3E}">
        <p14:creationId xmlns:p14="http://schemas.microsoft.com/office/powerpoint/2010/main" val="953550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sing pictures to inspire poems | Teach Primary">
            <a:extLst>
              <a:ext uri="{FF2B5EF4-FFF2-40B4-BE49-F238E27FC236}">
                <a16:creationId xmlns:a16="http://schemas.microsoft.com/office/drawing/2014/main" id="{91759C2E-A3F3-43D5-869E-938741872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3883" cy="173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F352D56-BD32-4FB4-8EDF-53763915EC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229091"/>
              </p:ext>
            </p:extLst>
          </p:nvPr>
        </p:nvGraphicFramePr>
        <p:xfrm>
          <a:off x="0" y="3009867"/>
          <a:ext cx="12192000" cy="3411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9214700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9615619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41507353"/>
                    </a:ext>
                  </a:extLst>
                </a:gridCol>
              </a:tblGrid>
              <a:tr h="677692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Adjective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Noun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Verb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477663"/>
                  </a:ext>
                </a:extLst>
              </a:tr>
              <a:tr h="677692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White-capped, slate-grey, rough, rubble-strewn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Comic Sans MS" panose="030F0702030302020204" pitchFamily="66" charset="0"/>
                        </a:rPr>
                        <a:t>mountain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Standing, observing, dominating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207145"/>
                  </a:ext>
                </a:extLst>
              </a:tr>
              <a:tr h="677692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Comic Sans MS" panose="030F0702030302020204" pitchFamily="66" charset="0"/>
                        </a:rPr>
                        <a:t>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026993"/>
                  </a:ext>
                </a:extLst>
              </a:tr>
              <a:tr h="677692"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Comic Sans MS" panose="030F0702030302020204" pitchFamily="66" charset="0"/>
                        </a:rPr>
                        <a:t>hut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947268"/>
                  </a:ext>
                </a:extLst>
              </a:tr>
              <a:tr h="677692"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Comic Sans MS" panose="030F0702030302020204" pitchFamily="66" charset="0"/>
                        </a:rPr>
                        <a:t>flower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19788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541B7A0-7959-4131-8AFC-3EC27E751A89}"/>
              </a:ext>
            </a:extLst>
          </p:cNvPr>
          <p:cNvSpPr txBox="1"/>
          <p:nvPr/>
        </p:nvSpPr>
        <p:spPr>
          <a:xfrm>
            <a:off x="2686929" y="0"/>
            <a:ext cx="93972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Draw a table in your book like mine. Add in your 4 nouns. </a:t>
            </a:r>
          </a:p>
          <a:p>
            <a:r>
              <a:rPr lang="en-GB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Write as many possible adjectives for each noun</a:t>
            </a:r>
          </a:p>
          <a:p>
            <a:r>
              <a:rPr lang="en-GB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Write as many possible verbs for each noun</a:t>
            </a:r>
          </a:p>
          <a:p>
            <a:r>
              <a:rPr lang="en-GB" sz="3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(Spend 15 minutes in total for all 4 – don’t judge the words yet – just write them down)</a:t>
            </a:r>
          </a:p>
        </p:txBody>
      </p:sp>
    </p:spTree>
    <p:extLst>
      <p:ext uri="{BB962C8B-B14F-4D97-AF65-F5344CB8AC3E}">
        <p14:creationId xmlns:p14="http://schemas.microsoft.com/office/powerpoint/2010/main" val="39066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sing pictures to inspire poems | Teach Primary">
            <a:extLst>
              <a:ext uri="{FF2B5EF4-FFF2-40B4-BE49-F238E27FC236}">
                <a16:creationId xmlns:a16="http://schemas.microsoft.com/office/drawing/2014/main" id="{CBB69348-9AA6-44AB-A710-C8EA7B4EA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92583" cy="250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844EB9-5C91-4C5A-B00E-5F8F03E19E1B}"/>
              </a:ext>
            </a:extLst>
          </p:cNvPr>
          <p:cNvSpPr txBox="1"/>
          <p:nvPr/>
        </p:nvSpPr>
        <p:spPr>
          <a:xfrm>
            <a:off x="267286" y="2813538"/>
            <a:ext cx="1146516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Now convert your table into a 4 line poem – try and remember how we would do it in class.</a:t>
            </a:r>
          </a:p>
          <a:p>
            <a:endParaRPr lang="en-GB" sz="32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457200" indent="-457200">
              <a:buFontTx/>
              <a:buChar char="-"/>
            </a:pPr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Write a line down</a:t>
            </a:r>
          </a:p>
          <a:p>
            <a:pPr marL="457200" indent="-457200">
              <a:buFontTx/>
              <a:buChar char="-"/>
            </a:pPr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Say it aloud</a:t>
            </a:r>
          </a:p>
          <a:p>
            <a:pPr marL="457200" indent="-457200">
              <a:buFontTx/>
              <a:buChar char="-"/>
            </a:pPr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If you like it, keep it. If you don’t like it, change it.</a:t>
            </a:r>
          </a:p>
          <a:p>
            <a:pPr marL="457200" indent="-457200">
              <a:buFontTx/>
              <a:buChar char="-"/>
            </a:pPr>
            <a:endParaRPr lang="en-GB" sz="32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600" dirty="0">
                <a:solidFill>
                  <a:srgbClr val="7030A0"/>
                </a:solidFill>
                <a:latin typeface="Comic Sans MS" panose="030F0702030302020204" pitchFamily="66" charset="0"/>
              </a:rPr>
              <a:t>Send your poems to </a:t>
            </a:r>
            <a:r>
              <a:rPr lang="en-GB" sz="2600" dirty="0">
                <a:solidFill>
                  <a:srgbClr val="7030A0"/>
                </a:solidFill>
                <a:latin typeface="Comic Sans MS" panose="030F0702030302020204" pitchFamily="66" charset="0"/>
                <a:hlinkClick r:id="rId3"/>
              </a:rPr>
              <a:t>yearsixlearning@Farnborough.Bromley.sch.uk</a:t>
            </a:r>
            <a:r>
              <a:rPr lang="en-GB" sz="26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endParaRPr lang="en-GB" sz="26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107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392EB44-7DF7-4694-8CD1-BA399DBAC1FB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262137"/>
          <a:ext cx="11887200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1112">
                  <a:extLst>
                    <a:ext uri="{9D8B030D-6E8A-4147-A177-3AD203B41FA5}">
                      <a16:colId xmlns:a16="http://schemas.microsoft.com/office/drawing/2014/main" val="2763341928"/>
                    </a:ext>
                  </a:extLst>
                </a:gridCol>
                <a:gridCol w="6486088">
                  <a:extLst>
                    <a:ext uri="{9D8B030D-6E8A-4147-A177-3AD203B41FA5}">
                      <a16:colId xmlns:a16="http://schemas.microsoft.com/office/drawing/2014/main" val="2768366347"/>
                    </a:ext>
                  </a:extLst>
                </a:gridCol>
              </a:tblGrid>
              <a:tr h="105285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Physical activity – </a:t>
                      </a:r>
                      <a:r>
                        <a:rPr lang="en-GB" sz="2800" dirty="0">
                          <a:latin typeface="Comic Sans MS" panose="030F0702030302020204" pitchFamily="66" charset="0"/>
                        </a:rPr>
                        <a:t>minimum 30 minutes each day</a:t>
                      </a:r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Link to resource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467597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5 a day</a:t>
                      </a:r>
                    </a:p>
                    <a:p>
                      <a:r>
                        <a:rPr lang="en-GB" sz="200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User Name: FPS53 / Password: JFz4XqG7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mic Sans MS" panose="030F0702030302020204" pitchFamily="66" charset="0"/>
                          <a:hlinkClick r:id="rId2"/>
                        </a:rPr>
                        <a:t>https://player.5-a-day.tv/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621427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Joe Wicks – PE sessions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  <a:hlinkClick r:id="rId3"/>
                        </a:rPr>
                        <a:t>https://www.youtube.com/channel/UCAxW1XT0iEJo0TYlRfn6rYQ</a:t>
                      </a:r>
                      <a:endParaRPr lang="en-GB" sz="15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107390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Cosmic Kids Yoga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Comic Sans MS" panose="030F0702030302020204" pitchFamily="66" charset="0"/>
                          <a:hlinkClick r:id="rId4"/>
                        </a:rPr>
                        <a:t>https://www.youtube.com/user/CosmicKidsYoga</a:t>
                      </a:r>
                      <a:endParaRPr lang="en-GB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532261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PE Hub Parents 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  <a:hlinkClick r:id="rId5"/>
                        </a:rPr>
                        <a:t>https://pehubportal.co.uk/</a:t>
                      </a:r>
                      <a:endParaRPr lang="en-GB" sz="15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994062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Go Noodle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  <a:hlinkClick r:id="rId6"/>
                        </a:rPr>
                        <a:t>https://www.gonoodle.com/good-energy-at-home-kids-games-and-videos/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2599"/>
                  </a:ext>
                </a:extLst>
              </a:tr>
              <a:tr h="537476">
                <a:tc gridSpan="2"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Go for a walk/run. </a:t>
                      </a:r>
                    </a:p>
                    <a:p>
                      <a:r>
                        <a:rPr lang="en-GB" sz="2800" dirty="0">
                          <a:latin typeface="Comic Sans MS" panose="030F0702030302020204" pitchFamily="66" charset="0"/>
                        </a:rPr>
                        <a:t>You must go with an adult from your home and make sure you stay 2 metres away from other people.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637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660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usic banner sign marquee light bulb vintage - Download Free ...">
            <a:extLst>
              <a:ext uri="{FF2B5EF4-FFF2-40B4-BE49-F238E27FC236}">
                <a16:creationId xmlns:a16="http://schemas.microsoft.com/office/drawing/2014/main" id="{979DE660-B60D-4480-AB91-A99AEA8CD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01994" cy="213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3D414F-1977-4D24-82C8-37D9692730DF}"/>
              </a:ext>
            </a:extLst>
          </p:cNvPr>
          <p:cNvSpPr txBox="1"/>
          <p:nvPr/>
        </p:nvSpPr>
        <p:spPr>
          <a:xfrm>
            <a:off x="0" y="2133561"/>
            <a:ext cx="12192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We will continue with the project. Warm your voice up by trying a couple of the warm ups from yesterday.</a:t>
            </a:r>
          </a:p>
          <a:p>
            <a:endParaRPr lang="en-GB" sz="3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Starting at the bottom of page 2, try the Olay activity. Send me the lyrics you create </a:t>
            </a:r>
            <a:r>
              <a:rPr lang="en-GB" sz="3000" dirty="0">
                <a:solidFill>
                  <a:schemeClr val="tx2"/>
                </a:solidFill>
                <a:latin typeface="Comic Sans MS" panose="030F0702030302020204" pitchFamily="66" charset="0"/>
              </a:rPr>
              <a:t>– I will try to sing them and put the video on the website.</a:t>
            </a:r>
          </a:p>
          <a:p>
            <a:r>
              <a:rPr lang="en-GB" sz="3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Now try the minibeast rap!</a:t>
            </a:r>
          </a:p>
          <a:p>
            <a:endParaRPr lang="en-GB" sz="3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The link for the whole project is:</a:t>
            </a:r>
          </a:p>
          <a:p>
            <a:r>
              <a:rPr lang="en-GB" sz="2200" dirty="0">
                <a:solidFill>
                  <a:srgbClr val="7030A0"/>
                </a:solidFill>
                <a:latin typeface="Comic Sans MS" panose="030F0702030302020204" pitchFamily="66" charset="0"/>
                <a:hlinkClick r:id="rId3"/>
              </a:rPr>
              <a:t>http://farnboroughprimary.co.uk/wp-content/uploads/2020/04/Songwriting-Project.pdf</a:t>
            </a:r>
            <a:endParaRPr lang="en-GB" sz="3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261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5394E2-9D55-4AB0-9F16-2C5369AAC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9048" cy="160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499E41-F8A1-4F29-A8C9-A853A9CD19FC}"/>
              </a:ext>
            </a:extLst>
          </p:cNvPr>
          <p:cNvSpPr txBox="1"/>
          <p:nvPr/>
        </p:nvSpPr>
        <p:spPr>
          <a:xfrm>
            <a:off x="107852" y="1702191"/>
            <a:ext cx="120841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I would like you to continue with Power Maths </a:t>
            </a:r>
            <a:r>
              <a:rPr lang="en-GB" sz="3200" u="sng" dirty="0">
                <a:solidFill>
                  <a:srgbClr val="002060"/>
                </a:solidFill>
                <a:latin typeface="Comic Sans MS" panose="030F0702030302020204" pitchFamily="66" charset="0"/>
              </a:rPr>
              <a:t>or</a:t>
            </a:r>
            <a:r>
              <a:rPr lang="en-GB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 carry out the tasks on My Maths.</a:t>
            </a:r>
          </a:p>
          <a:p>
            <a:endParaRPr lang="en-GB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Power Maths (instructions on next slide)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 from page 24 to page 27. (Answers start from page 164)</a:t>
            </a:r>
          </a:p>
          <a:p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My Maths (log in details should have been emailed to you)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Complete ‘Multiply  Divide fractions intro’</a:t>
            </a:r>
          </a:p>
          <a:p>
            <a:endParaRPr lang="en-GB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2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5394E2-9D55-4AB0-9F16-2C5369AAC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9048" cy="160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499E41-F8A1-4F29-A8C9-A853A9CD19FC}"/>
              </a:ext>
            </a:extLst>
          </p:cNvPr>
          <p:cNvSpPr txBox="1"/>
          <p:nvPr/>
        </p:nvSpPr>
        <p:spPr>
          <a:xfrm>
            <a:off x="107852" y="2208628"/>
            <a:ext cx="12084148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u="sng" dirty="0">
                <a:solidFill>
                  <a:srgbClr val="002060"/>
                </a:solidFill>
                <a:latin typeface="Comic Sans MS" panose="030F0702030302020204" pitchFamily="66" charset="0"/>
              </a:rPr>
              <a:t>Instructions for Power Maths</a:t>
            </a:r>
          </a:p>
          <a:p>
            <a:r>
              <a:rPr lang="en-GB" sz="2600" dirty="0">
                <a:solidFill>
                  <a:srgbClr val="002060"/>
                </a:solidFill>
                <a:latin typeface="Comic Sans MS" panose="030F0702030302020204" pitchFamily="66" charset="0"/>
              </a:rPr>
              <a:t>Click on-</a:t>
            </a:r>
          </a:p>
          <a:p>
            <a:r>
              <a:rPr lang="en-GB" sz="1500" dirty="0">
                <a:solidFill>
                  <a:srgbClr val="002060"/>
                </a:solidFill>
                <a:latin typeface="Comic Sans MS" panose="030F0702030302020204" pitchFamily="66" charset="0"/>
                <a:hlinkClick r:id="rId3"/>
              </a:rPr>
              <a:t>http://go.pardot.com/e/749453/PowerMathsYear6/51zwx/107010261?h=9zEkYm9Vv36T0kIK2mGoBlvXYizjLxGA8JPqztzRvMQ</a:t>
            </a:r>
            <a:endParaRPr lang="en-GB" sz="15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(You might need to copy and paste this link into your web browser)</a:t>
            </a:r>
            <a:endParaRPr lang="en-GB" sz="22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sz="22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Agree to the terms and conditions and click ‘Continue’.</a:t>
            </a:r>
          </a:p>
          <a:p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Click on ‘Power Maths Year 6’</a:t>
            </a:r>
          </a:p>
          <a:p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Click on ‘Power Maths Year 6 Practice Book Summer Home Edition’</a:t>
            </a:r>
          </a:p>
          <a:p>
            <a:endParaRPr lang="en-GB" sz="2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72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5FA5E83-FEB4-4387-B582-A92234362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827884"/>
              </p:ext>
            </p:extLst>
          </p:nvPr>
        </p:nvGraphicFramePr>
        <p:xfrm>
          <a:off x="248873" y="205224"/>
          <a:ext cx="11694254" cy="3546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5298">
                  <a:extLst>
                    <a:ext uri="{9D8B030D-6E8A-4147-A177-3AD203B41FA5}">
                      <a16:colId xmlns:a16="http://schemas.microsoft.com/office/drawing/2014/main" val="1358458126"/>
                    </a:ext>
                  </a:extLst>
                </a:gridCol>
                <a:gridCol w="1948956">
                  <a:extLst>
                    <a:ext uri="{9D8B030D-6E8A-4147-A177-3AD203B41FA5}">
                      <a16:colId xmlns:a16="http://schemas.microsoft.com/office/drawing/2014/main" val="2899936508"/>
                    </a:ext>
                  </a:extLst>
                </a:gridCol>
              </a:tblGrid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Grammar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340959"/>
                  </a:ext>
                </a:extLst>
              </a:tr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Complete the task about parenthesis.</a:t>
                      </a:r>
                    </a:p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dirty="0">
                          <a:latin typeface="Comic Sans MS" panose="030F0702030302020204" pitchFamily="66" charset="0"/>
                          <a:hlinkClick r:id="rId2"/>
                        </a:rPr>
                        <a:t>http://farnboroughprimary.co.uk/wp-content/uploads/2020/04/parenthesis.pdf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  <a:p>
                      <a:endParaRPr lang="en-GB" sz="1800" dirty="0">
                        <a:latin typeface="Comic Sans MS" panose="030F0702030302020204" pitchFamily="66" charset="0"/>
                      </a:endParaRPr>
                    </a:p>
                    <a:p>
                      <a:endParaRPr lang="en-GB" sz="18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dirty="0">
                          <a:latin typeface="Comic Sans MS" panose="030F0702030302020204" pitchFamily="66" charset="0"/>
                        </a:rPr>
                        <a:t>Answers</a:t>
                      </a:r>
                    </a:p>
                    <a:p>
                      <a:r>
                        <a:rPr lang="en-GB" sz="1800" dirty="0">
                          <a:latin typeface="Comic Sans MS" panose="030F0702030302020204" pitchFamily="66" charset="0"/>
                          <a:hlinkClick r:id="rId3"/>
                        </a:rPr>
                        <a:t>http://farnboroughprimary.co.uk/wp-content/uploads/2020/04/g-answers-5.pdf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  <a:p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681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003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5FA5E83-FEB4-4387-B582-A92234362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146833"/>
              </p:ext>
            </p:extLst>
          </p:nvPr>
        </p:nvGraphicFramePr>
        <p:xfrm>
          <a:off x="285225" y="719664"/>
          <a:ext cx="11694254" cy="3302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5040">
                  <a:extLst>
                    <a:ext uri="{9D8B030D-6E8A-4147-A177-3AD203B41FA5}">
                      <a16:colId xmlns:a16="http://schemas.microsoft.com/office/drawing/2014/main" val="1358458126"/>
                    </a:ext>
                  </a:extLst>
                </a:gridCol>
                <a:gridCol w="1949214">
                  <a:extLst>
                    <a:ext uri="{9D8B030D-6E8A-4147-A177-3AD203B41FA5}">
                      <a16:colId xmlns:a16="http://schemas.microsoft.com/office/drawing/2014/main" val="2899936508"/>
                    </a:ext>
                  </a:extLst>
                </a:gridCol>
              </a:tblGrid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Comprehension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340959"/>
                  </a:ext>
                </a:extLst>
              </a:tr>
              <a:tr h="711414">
                <a:tc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Complete the Sherlock Holmes text</a:t>
                      </a:r>
                    </a:p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2000" dirty="0">
                          <a:latin typeface="Comic Sans MS" panose="030F0702030302020204" pitchFamily="66" charset="0"/>
                          <a:hlinkClick r:id="rId2"/>
                        </a:rPr>
                        <a:t>http://farnboroughprimary.co.uk/wp-content/uploads/2020/04/Sherlock.pdf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  <a:p>
                      <a:endParaRPr lang="en-GB" sz="1800" dirty="0">
                        <a:latin typeface="Comic Sans MS" panose="030F0702030302020204" pitchFamily="66" charset="0"/>
                      </a:endParaRPr>
                    </a:p>
                    <a:p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956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227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B1DE45-1CBE-4EB2-8148-3A562B5C1F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916" y="928395"/>
            <a:ext cx="6410131" cy="50012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28DEC2-70A9-4979-A2F0-502E933BA5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603849" y="908917"/>
            <a:ext cx="6540757" cy="517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31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5AF96-B729-4E51-BFE2-099111F7BE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4" b="2386"/>
          <a:stretch/>
        </p:blipFill>
        <p:spPr>
          <a:xfrm>
            <a:off x="1087773" y="285225"/>
            <a:ext cx="10279310" cy="637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43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4CB2D5-BEAB-4679-B4F7-8B3ED1ED2E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5" b="2263"/>
          <a:stretch/>
        </p:blipFill>
        <p:spPr>
          <a:xfrm>
            <a:off x="1524000" y="285225"/>
            <a:ext cx="9499134" cy="608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71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51FB90-A59E-4B18-9828-CB15E87713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8"/>
          <a:stretch/>
        </p:blipFill>
        <p:spPr>
          <a:xfrm>
            <a:off x="1230385" y="310392"/>
            <a:ext cx="9616579" cy="623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09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660</Words>
  <Application>Microsoft Office PowerPoint</Application>
  <PresentationFormat>Widescreen</PresentationFormat>
  <Paragraphs>99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Akkermans</dc:creator>
  <cp:lastModifiedBy>Emily Akkermans</cp:lastModifiedBy>
  <cp:revision>10</cp:revision>
  <dcterms:created xsi:type="dcterms:W3CDTF">2020-04-30T10:07:34Z</dcterms:created>
  <dcterms:modified xsi:type="dcterms:W3CDTF">2020-04-30T12:54:23Z</dcterms:modified>
</cp:coreProperties>
</file>