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6" r:id="rId5"/>
    <p:sldId id="265" r:id="rId6"/>
    <p:sldId id="264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1D4FC-B840-415F-87A1-BC9633BD5E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1319A-D344-4BFA-80FE-23D45C3F48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1345C-BD2A-409F-9835-0887529BE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62E3-278F-4127-9F34-51CB2175F1A5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CB7D1-7FB7-489E-A613-CCCD96DCB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F2FDC-2D4C-45DA-80C9-24F4A8D2A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CDEB-DE85-40C0-BB46-752BFC278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990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F6FB9-9D5D-46BB-9D25-C450B417E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E96A1A-9709-4746-903C-CA3684AA0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446D2-0BBA-410E-9BAC-9B62867B0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62E3-278F-4127-9F34-51CB2175F1A5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87BDD-A4C9-4B24-AB52-BAECFF974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E9BDA-0624-43CC-A4E9-F90120893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CDEB-DE85-40C0-BB46-752BFC278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779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D0AC56-955C-4902-8B31-C3F6709B30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FBADBD-9B6F-4169-A6DE-43EA0CA74B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5ADF9-6739-4A8A-B519-CC436C2A2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62E3-278F-4127-9F34-51CB2175F1A5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629E7-6F27-4CCA-BE73-7C1CB95A8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BB8C4-09FF-4FAA-96D9-A3EB8D50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CDEB-DE85-40C0-BB46-752BFC278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258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AA037-84E7-4293-89D8-864E79A31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C5E1E-0645-48E7-80B4-9F6BE0F22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D0F57-028F-4788-8195-0F8404F7C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62E3-278F-4127-9F34-51CB2175F1A5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3C0D2-E141-45E9-A54C-AFD2BF9F9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3B781-8B95-4504-BC6B-A56B506B2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CDEB-DE85-40C0-BB46-752BFC278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492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E7349-6473-4AAA-820F-C57D0A9B4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39A45C-FE4B-4AD6-A651-C6EB8B90B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0D3159-F197-45DC-B926-3C230B1E3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62E3-278F-4127-9F34-51CB2175F1A5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9E94C-1A41-4678-BCAD-8FA9C49FB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EFBB8-280C-4770-83A8-41A81D341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CDEB-DE85-40C0-BB46-752BFC278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43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47AFB-460C-45D2-8BD3-0D6BA9EC3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EA3E1-64AC-40C1-9011-5CE95533D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CDEBB6-04F1-421F-B06F-E573C73AC3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AB4EE3-DBEA-4F15-A479-EF00B0113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62E3-278F-4127-9F34-51CB2175F1A5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B7BB47-611F-4054-8815-0DB532F19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50767A-3721-43F7-9D76-7A85EDF01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CDEB-DE85-40C0-BB46-752BFC278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320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80E9D-E3C8-4611-85DB-978D694C9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D382CB-F78A-45A4-8498-D290598BD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66F1A9-DF28-4141-811B-AE072313E4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31EEAF-1583-42A2-B4E2-2A9180C2D8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63AD74-0A02-44F4-8D86-75C8B494EE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845699-B00F-4E2A-83EB-9117AA135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62E3-278F-4127-9F34-51CB2175F1A5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CFB99D-F4F2-4447-818A-D24182274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3839CC-1E54-453A-912A-768730F98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CDEB-DE85-40C0-BB46-752BFC278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398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C23B3-7B16-4DE9-8E98-75E9761AD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63BB3-334E-4C78-9DE5-C504971B3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62E3-278F-4127-9F34-51CB2175F1A5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578F92-A4EE-44FC-92D0-2E986E7D8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EB75F4-23D9-4C97-B68A-4432D8A03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CDEB-DE85-40C0-BB46-752BFC278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35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712D83-149D-40F7-9E98-AA5E93A5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62E3-278F-4127-9F34-51CB2175F1A5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AA5457-93F6-4685-8F05-52E3C935E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1B3F60-2B2F-482B-89CA-013936A6E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CDEB-DE85-40C0-BB46-752BFC278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164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B1F61-79AE-47CB-B1C1-A9683FD42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7C91A-64FF-47FF-B361-DE24DE116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E451C9-A619-4BC0-A0F1-566D5B67FA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247B08-6535-4F92-8A94-293AC6F02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62E3-278F-4127-9F34-51CB2175F1A5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F35733-D7CC-4EF1-8B59-EC417C6D9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D11E7-7468-4D13-ACDE-93CA8D6A4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CDEB-DE85-40C0-BB46-752BFC278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544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1BB63-578F-45B8-A659-C7B483F56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673185-3DC8-409D-A69E-616FD42841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D3404-995F-4DC8-9923-9504E6B4BF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6EC474-C9D6-4CD1-8E8C-DA603DD26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62E3-278F-4127-9F34-51CB2175F1A5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8C9F2E-1C41-4414-BC9D-48CB0AB80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0CD60E-D63A-4B31-8B7B-583D11071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CDEB-DE85-40C0-BB46-752BFC278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960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09F788-9064-4AF5-AA71-27E473E0E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F0CB4A-D602-49EC-BCAC-731C28F72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0D76E-7656-4A65-B5CF-5F3BBB4C8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362E3-278F-4127-9F34-51CB2175F1A5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B769F-30BE-4FF5-99E0-041B1F2213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BA263-EB78-4977-B857-E988877937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ECDEB-DE85-40C0-BB46-752BFC278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391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o.pardot.com/e/749453/PowerMathsYear6/51zwx/107010261?h=9zEkYm9Vv36T0kIK2mGoBlvXYizjLxGA8JPqztzRvMQ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adioblogging.net/index.php/2020/04/26/27th-april-show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AxW1XT0iEJo0TYlRfn6rYQ" TargetMode="External"/><Relationship Id="rId2" Type="http://schemas.openxmlformats.org/officeDocument/2006/relationships/hyperlink" Target="https://player.5-a-day.t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noodle.com/good-energy-at-home-kids-games-and-videos/" TargetMode="External"/><Relationship Id="rId5" Type="http://schemas.openxmlformats.org/officeDocument/2006/relationships/hyperlink" Target="https://pehubportal.co.uk/" TargetMode="External"/><Relationship Id="rId4" Type="http://schemas.openxmlformats.org/officeDocument/2006/relationships/hyperlink" Target="https://www.youtube.com/user/CosmicKidsYog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farnboroughprimary.co.uk/wp-content/uploads/2020/04/Songwriting-Project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285969"/>
              </p:ext>
            </p:extLst>
          </p:nvPr>
        </p:nvGraphicFramePr>
        <p:xfrm>
          <a:off x="291193" y="483843"/>
          <a:ext cx="11609614" cy="4323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0300">
                  <a:extLst>
                    <a:ext uri="{9D8B030D-6E8A-4147-A177-3AD203B41FA5}">
                      <a16:colId xmlns:a16="http://schemas.microsoft.com/office/drawing/2014/main" val="3710090033"/>
                    </a:ext>
                  </a:extLst>
                </a:gridCol>
                <a:gridCol w="3939314">
                  <a:extLst>
                    <a:ext uri="{9D8B030D-6E8A-4147-A177-3AD203B41FA5}">
                      <a16:colId xmlns:a16="http://schemas.microsoft.com/office/drawing/2014/main" val="2822766338"/>
                    </a:ext>
                  </a:extLst>
                </a:gridCol>
              </a:tblGrid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Subject / Lesson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870924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353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English – </a:t>
                      </a:r>
                    </a:p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a follow along show for 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70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06307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Physical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30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5125883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Music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30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90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718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A5394E2-9D55-4AB0-9F16-2C5369AAC0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619048" cy="160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7499E41-F8A1-4F29-A8C9-A853A9CD19FC}"/>
              </a:ext>
            </a:extLst>
          </p:cNvPr>
          <p:cNvSpPr txBox="1"/>
          <p:nvPr/>
        </p:nvSpPr>
        <p:spPr>
          <a:xfrm>
            <a:off x="107852" y="1702191"/>
            <a:ext cx="120841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I would like you to continue with Power Maths </a:t>
            </a:r>
            <a:r>
              <a:rPr lang="en-GB" sz="32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or</a:t>
            </a:r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 carry out the tasks on My Maths.</a:t>
            </a:r>
          </a:p>
          <a:p>
            <a:endParaRPr lang="en-GB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Power Maths (instructions on next slide)</a:t>
            </a:r>
          </a:p>
          <a:p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Read and complete from page 20 to page 23. (Answers start from page 164)</a:t>
            </a:r>
          </a:p>
          <a:p>
            <a:endParaRPr lang="en-GB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My Maths (log in details should have been emailed to you)</a:t>
            </a:r>
          </a:p>
          <a:p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Complete ‘Equivalent Fractions 2’</a:t>
            </a:r>
          </a:p>
          <a:p>
            <a:endParaRPr lang="en-GB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62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A5394E2-9D55-4AB0-9F16-2C5369AAC0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619048" cy="160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7499E41-F8A1-4F29-A8C9-A853A9CD19FC}"/>
              </a:ext>
            </a:extLst>
          </p:cNvPr>
          <p:cNvSpPr txBox="1"/>
          <p:nvPr/>
        </p:nvSpPr>
        <p:spPr>
          <a:xfrm>
            <a:off x="107852" y="2208628"/>
            <a:ext cx="12084148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Instructions for Power Maths</a:t>
            </a:r>
          </a:p>
          <a:p>
            <a:r>
              <a:rPr lang="en-GB" sz="2600" dirty="0">
                <a:solidFill>
                  <a:srgbClr val="002060"/>
                </a:solidFill>
                <a:latin typeface="Comic Sans MS" panose="030F0702030302020204" pitchFamily="66" charset="0"/>
              </a:rPr>
              <a:t>Click on-</a:t>
            </a:r>
          </a:p>
          <a:p>
            <a:r>
              <a:rPr lang="en-GB" sz="1500" dirty="0">
                <a:solidFill>
                  <a:srgbClr val="002060"/>
                </a:solidFill>
                <a:latin typeface="Comic Sans MS" panose="030F0702030302020204" pitchFamily="66" charset="0"/>
                <a:hlinkClick r:id="rId3"/>
              </a:rPr>
              <a:t>http://go.pardot.com/e/749453/PowerMathsYear6/51zwx/107010261?h=9zEkYm9Vv36T0kIK2mGoBlvXYizjLxGA8JPqztzRvMQ</a:t>
            </a:r>
            <a:endParaRPr lang="en-GB" sz="15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(You might need to copy and paste this link into your web browser)</a:t>
            </a:r>
            <a:endParaRPr lang="en-GB" sz="2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en-GB" sz="2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Agree to the terms and conditions and click ‘Continue’.</a:t>
            </a:r>
          </a:p>
          <a:p>
            <a:endParaRPr lang="en-GB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Click on ‘Power Maths Year 6’</a:t>
            </a:r>
          </a:p>
          <a:p>
            <a:endParaRPr lang="en-GB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Click on ‘Power Maths Year 6 Practice Book Summer Home Edition’</a:t>
            </a:r>
          </a:p>
          <a:p>
            <a:endParaRPr lang="en-GB" sz="2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72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pellings Display Banner (SB4680) - SparkleBox">
            <a:extLst>
              <a:ext uri="{FF2B5EF4-FFF2-40B4-BE49-F238E27FC236}">
                <a16:creationId xmlns:a16="http://schemas.microsoft.com/office/drawing/2014/main" id="{EC837CA0-D595-41D1-AA2D-7EC4D904F6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05925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FC870A9-9107-4505-B45E-3E366CAA1CA7}"/>
              </a:ext>
            </a:extLst>
          </p:cNvPr>
          <p:cNvSpPr txBox="1"/>
          <p:nvPr/>
        </p:nvSpPr>
        <p:spPr>
          <a:xfrm>
            <a:off x="0" y="2180492"/>
            <a:ext cx="12192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This week I would like you to learn 6 of the tricky words from the Year 5 and 6 Spelling test. We will have a spelling test on Friday!</a:t>
            </a:r>
          </a:p>
          <a:p>
            <a:endParaRPr lang="en-GB" sz="2800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3600" dirty="0">
                <a:solidFill>
                  <a:schemeClr val="tx2"/>
                </a:solidFill>
                <a:latin typeface="Comic Sans MS" panose="030F0702030302020204" pitchFamily="66" charset="0"/>
              </a:rPr>
              <a:t>curiosity</a:t>
            </a:r>
          </a:p>
          <a:p>
            <a:pPr algn="ctr"/>
            <a:r>
              <a:rPr lang="en-GB" sz="3600" dirty="0">
                <a:solidFill>
                  <a:schemeClr val="tx2"/>
                </a:solidFill>
                <a:latin typeface="Comic Sans MS" panose="030F0702030302020204" pitchFamily="66" charset="0"/>
              </a:rPr>
              <a:t>desperate</a:t>
            </a:r>
          </a:p>
          <a:p>
            <a:pPr algn="ctr"/>
            <a:r>
              <a:rPr lang="en-GB" sz="3600" dirty="0">
                <a:solidFill>
                  <a:schemeClr val="tx2"/>
                </a:solidFill>
                <a:latin typeface="Comic Sans MS" panose="030F0702030302020204" pitchFamily="66" charset="0"/>
              </a:rPr>
              <a:t>interrupt</a:t>
            </a:r>
          </a:p>
          <a:p>
            <a:pPr algn="ctr"/>
            <a:r>
              <a:rPr lang="en-GB" sz="3600" dirty="0">
                <a:solidFill>
                  <a:schemeClr val="tx2"/>
                </a:solidFill>
                <a:latin typeface="Comic Sans MS" panose="030F0702030302020204" pitchFamily="66" charset="0"/>
              </a:rPr>
              <a:t>persuade</a:t>
            </a:r>
          </a:p>
          <a:p>
            <a:pPr algn="ctr"/>
            <a:r>
              <a:rPr lang="en-GB" sz="3600" dirty="0">
                <a:solidFill>
                  <a:schemeClr val="tx2"/>
                </a:solidFill>
                <a:latin typeface="Comic Sans MS" panose="030F0702030302020204" pitchFamily="66" charset="0"/>
              </a:rPr>
              <a:t>sufficient</a:t>
            </a:r>
          </a:p>
          <a:p>
            <a:pPr algn="ctr"/>
            <a:r>
              <a:rPr lang="en-GB" sz="3600" dirty="0">
                <a:solidFill>
                  <a:schemeClr val="tx2"/>
                </a:solidFill>
                <a:latin typeface="Comic Sans MS" panose="030F0702030302020204" pitchFamily="66" charset="0"/>
              </a:rPr>
              <a:t>temperature</a:t>
            </a:r>
          </a:p>
          <a:p>
            <a:pPr algn="ctr"/>
            <a:endParaRPr lang="en-GB" sz="28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940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FD8A665-1FCE-4C89-A798-8EA2200ED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306472" cy="111435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9864C6-0B97-474C-987E-720A51CFC776}"/>
              </a:ext>
            </a:extLst>
          </p:cNvPr>
          <p:cNvSpPr txBox="1"/>
          <p:nvPr/>
        </p:nvSpPr>
        <p:spPr>
          <a:xfrm>
            <a:off x="215523" y="1413339"/>
            <a:ext cx="1161866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tx2"/>
                </a:solidFill>
                <a:latin typeface="Comic Sans MS" panose="030F0702030302020204" pitchFamily="66" charset="0"/>
              </a:rPr>
              <a:t>You will need a pen and paper to make notes.</a:t>
            </a:r>
          </a:p>
          <a:p>
            <a:endParaRPr lang="en-GB" sz="3600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r>
              <a:rPr lang="en-GB" sz="3600" dirty="0">
                <a:solidFill>
                  <a:schemeClr val="tx2"/>
                </a:solidFill>
                <a:latin typeface="Comic Sans MS" panose="030F0702030302020204" pitchFamily="66" charset="0"/>
              </a:rPr>
              <a:t>If someone is available in your home, grab them and play the word games with them. It’s Troll Thursday!</a:t>
            </a:r>
          </a:p>
          <a:p>
            <a:endParaRPr lang="en-GB" sz="3600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r>
              <a:rPr lang="en-GB" sz="2800" dirty="0">
                <a:solidFill>
                  <a:schemeClr val="tx2"/>
                </a:solidFill>
                <a:latin typeface="Comic Sans MS" panose="030F0702030302020204" pitchFamily="66" charset="0"/>
                <a:hlinkClick r:id="rId3"/>
              </a:rPr>
              <a:t>https://radioblogging.net/index.php/2020/04/26/27th-april-show/</a:t>
            </a:r>
            <a:endParaRPr lang="en-GB" sz="2800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endParaRPr lang="en-GB" sz="3600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r>
              <a:rPr lang="en-GB" sz="3600" dirty="0">
                <a:solidFill>
                  <a:schemeClr val="tx2"/>
                </a:solidFill>
                <a:latin typeface="Comic Sans MS" panose="030F0702030302020204" pitchFamily="66" charset="0"/>
              </a:rPr>
              <a:t>Listen and enjoy!</a:t>
            </a:r>
            <a:endParaRPr lang="en-GB" sz="36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707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392EB44-7DF7-4694-8CD1-BA399DBAC1FB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262137"/>
          <a:ext cx="11887200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1112">
                  <a:extLst>
                    <a:ext uri="{9D8B030D-6E8A-4147-A177-3AD203B41FA5}">
                      <a16:colId xmlns:a16="http://schemas.microsoft.com/office/drawing/2014/main" val="2763341928"/>
                    </a:ext>
                  </a:extLst>
                </a:gridCol>
                <a:gridCol w="6486088">
                  <a:extLst>
                    <a:ext uri="{9D8B030D-6E8A-4147-A177-3AD203B41FA5}">
                      <a16:colId xmlns:a16="http://schemas.microsoft.com/office/drawing/2014/main" val="2768366347"/>
                    </a:ext>
                  </a:extLst>
                </a:gridCol>
              </a:tblGrid>
              <a:tr h="105285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Physical activity – </a:t>
                      </a:r>
                      <a:r>
                        <a:rPr lang="en-GB" sz="2800" dirty="0">
                          <a:latin typeface="Comic Sans MS" panose="030F0702030302020204" pitchFamily="66" charset="0"/>
                        </a:rPr>
                        <a:t>minimum 30 minutes each day</a:t>
                      </a:r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Link to resource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467597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5 a day</a:t>
                      </a:r>
                    </a:p>
                    <a:p>
                      <a:r>
                        <a:rPr lang="en-GB" sz="2000" kern="12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User Name: FPS53 / Password: JFz4XqG7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mic Sans MS" panose="030F0702030302020204" pitchFamily="66" charset="0"/>
                          <a:hlinkClick r:id="rId2"/>
                        </a:rPr>
                        <a:t>https://player.5-a-day.tv/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621427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Joe Wicks – PE sessions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  <a:hlinkClick r:id="rId3"/>
                        </a:rPr>
                        <a:t>https://www.youtube.com/channel/UCAxW1XT0iEJo0TYlRfn6rYQ</a:t>
                      </a:r>
                      <a:endParaRPr lang="en-GB" sz="1500" dirty="0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107390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Cosmic Kids Yoga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latin typeface="Comic Sans MS" panose="030F0702030302020204" pitchFamily="66" charset="0"/>
                          <a:hlinkClick r:id="rId4"/>
                        </a:rPr>
                        <a:t>https://www.youtube.com/user/CosmicKidsYoga</a:t>
                      </a:r>
                      <a:endParaRPr lang="en-GB" sz="15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532261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PE Hub Parents Portal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  <a:hlinkClick r:id="rId5"/>
                        </a:rPr>
                        <a:t>https://pehubportal.co.uk/</a:t>
                      </a:r>
                      <a:endParaRPr lang="en-GB" sz="1500" dirty="0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994062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Go Noodle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  <a:hlinkClick r:id="rId6"/>
                        </a:rPr>
                        <a:t>https://www.gonoodle.com/good-energy-at-home-kids-games-and-videos/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52599"/>
                  </a:ext>
                </a:extLst>
              </a:tr>
              <a:tr h="537476">
                <a:tc gridSpan="2"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Go for a walk/run. </a:t>
                      </a:r>
                    </a:p>
                    <a:p>
                      <a:r>
                        <a:rPr lang="en-GB" sz="2800" dirty="0">
                          <a:latin typeface="Comic Sans MS" panose="030F0702030302020204" pitchFamily="66" charset="0"/>
                        </a:rPr>
                        <a:t>You must go with an adult from your home and make sure you stay 2 metres away from other people.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637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6660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usic banner sign marquee light bulb vintage - Download Free ...">
            <a:extLst>
              <a:ext uri="{FF2B5EF4-FFF2-40B4-BE49-F238E27FC236}">
                <a16:creationId xmlns:a16="http://schemas.microsoft.com/office/drawing/2014/main" id="{979DE660-B60D-4480-AB91-A99AEA8CDF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401994" cy="2133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C3D414F-1977-4D24-82C8-37D9692730DF}"/>
              </a:ext>
            </a:extLst>
          </p:cNvPr>
          <p:cNvSpPr txBox="1"/>
          <p:nvPr/>
        </p:nvSpPr>
        <p:spPr>
          <a:xfrm>
            <a:off x="0" y="2133561"/>
            <a:ext cx="1219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rgbClr val="7030A0"/>
                </a:solidFill>
                <a:latin typeface="Comic Sans MS" panose="030F0702030302020204" pitchFamily="66" charset="0"/>
              </a:rPr>
              <a:t>We are going to complete a Music project set for us by Mrs Rabin of BYMT. She will have taught you some singing over your time at Farnborough. </a:t>
            </a:r>
          </a:p>
          <a:p>
            <a:r>
              <a:rPr lang="en-GB" sz="3000" dirty="0">
                <a:solidFill>
                  <a:srgbClr val="7030A0"/>
                </a:solidFill>
                <a:latin typeface="Comic Sans MS" panose="030F0702030302020204" pitchFamily="66" charset="0"/>
              </a:rPr>
              <a:t>There are quite a few bits to it and I do not want us to rush through it. We will do 3 sessions this week and finish it off next week.</a:t>
            </a:r>
          </a:p>
          <a:p>
            <a:r>
              <a:rPr lang="en-GB" sz="3000" dirty="0">
                <a:solidFill>
                  <a:srgbClr val="7030A0"/>
                </a:solidFill>
                <a:latin typeface="Comic Sans MS" panose="030F0702030302020204" pitchFamily="66" charset="0"/>
              </a:rPr>
              <a:t>The link for the whole project is:</a:t>
            </a:r>
          </a:p>
          <a:p>
            <a:r>
              <a:rPr lang="en-GB" sz="2200" dirty="0">
                <a:solidFill>
                  <a:srgbClr val="7030A0"/>
                </a:solidFill>
                <a:latin typeface="Comic Sans MS" panose="030F0702030302020204" pitchFamily="66" charset="0"/>
                <a:hlinkClick r:id="rId3"/>
              </a:rPr>
              <a:t>http://farnboroughprimary.co.uk/wp-content/uploads/2020/04/Songwriting-Project.pdf</a:t>
            </a:r>
            <a:endParaRPr lang="en-GB" sz="22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GB" sz="3000" dirty="0">
                <a:solidFill>
                  <a:srgbClr val="7030A0"/>
                </a:solidFill>
                <a:latin typeface="Comic Sans MS" panose="030F0702030302020204" pitchFamily="66" charset="0"/>
              </a:rPr>
              <a:t>Today we will get to the sentence highlighted in blue on the second page.</a:t>
            </a:r>
          </a:p>
          <a:p>
            <a:endParaRPr lang="en-GB" sz="30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261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460</Words>
  <Application>Microsoft Office PowerPoint</Application>
  <PresentationFormat>Widescreen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Akkermans</dc:creator>
  <cp:lastModifiedBy>Emily Akkermans</cp:lastModifiedBy>
  <cp:revision>6</cp:revision>
  <dcterms:created xsi:type="dcterms:W3CDTF">2020-04-30T09:49:08Z</dcterms:created>
  <dcterms:modified xsi:type="dcterms:W3CDTF">2020-04-30T11:31:17Z</dcterms:modified>
</cp:coreProperties>
</file>